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8.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10" d="100"/>
          <a:sy n="110" d="100"/>
        </p:scale>
        <p:origin x="1688" y="176"/>
      </p:cViewPr>
      <p:guideLst>
        <p:guide orient="horz" pos="2880"/>
        <p:guide pos="2160"/>
      </p:guideLst>
    </p:cSldViewPr>
  </p:slideViewPr>
  <p:notesTextViewPr>
    <p:cViewPr>
      <p:scale>
        <a:sx n="100" d="100"/>
        <a:sy n="100" d="100"/>
      </p:scale>
      <p:origin x="0" y="0"/>
    </p:cViewPr>
  </p:notesTextViewPr>
  <p:notesViewPr>
    <p:cSldViewPr>
      <p:cViewPr varScale="1">
        <p:scale>
          <a:sx n="117" d="100"/>
          <a:sy n="117" d="100"/>
        </p:scale>
        <p:origin x="24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4B2654D6-23BB-2A48-9D0F-B7F76BD47E1D}" type="datetimeFigureOut">
              <a:rPr lang="en-US" smtClean="0"/>
              <a:t>5/7/24</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63CECBD2-93E9-C049-91D6-7B44B2882587}" type="slidenum">
              <a:rPr lang="en-US" smtClean="0"/>
              <a:t>‹#›</a:t>
            </a:fld>
            <a:endParaRPr lang="en-US"/>
          </a:p>
        </p:txBody>
      </p:sp>
    </p:spTree>
    <p:extLst>
      <p:ext uri="{BB962C8B-B14F-4D97-AF65-F5344CB8AC3E}">
        <p14:creationId xmlns:p14="http://schemas.microsoft.com/office/powerpoint/2010/main" val="427196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mu.ac.uk/poetry-library/learn/learn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mailto:poetrylibrary@mmu.ac.uk" TargetMode="External"/><Relationship Id="rId4" Type="http://schemas.openxmlformats.org/officeDocument/2006/relationships/hyperlink" Target="mailto:k.tew@mmu.ac.uk"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teachers: </a:t>
            </a:r>
          </a:p>
          <a:p>
            <a:r>
              <a:rPr lang="en-GB" dirty="0"/>
              <a:t>This resource is not a scheme of work for the book.  Rather, it is a set of tasks that you can select to use in order to engage your pupils as they read the book.  Each task section is designed to allow teachers to develop their own lesson plans which can then be built into a scheme of work.  </a:t>
            </a:r>
          </a:p>
          <a:p>
            <a:endParaRPr lang="en-GB" dirty="0"/>
          </a:p>
          <a:p>
            <a:r>
              <a:rPr lang="en-GB" dirty="0"/>
              <a:t>Please feel free to copy and paste the tasks.  However, we ask that any work that is produced using these tasks is credited back to the authors and not sold on sites such as TES etc.  Each slide has curriculum links for your reference.  </a:t>
            </a:r>
          </a:p>
          <a:p>
            <a:endParaRPr lang="en-GB" dirty="0"/>
          </a:p>
          <a:p>
            <a:r>
              <a:rPr lang="en-GB" dirty="0"/>
              <a:t>A copy of this ppt, along with other, supporting documents making up this resource, can be found via the </a:t>
            </a:r>
            <a:r>
              <a:rPr lang="en-GB" sz="1800" dirty="0">
                <a:effectLst/>
                <a:latin typeface="Calibri" panose="020F0502020204030204" pitchFamily="34" charset="0"/>
                <a:ea typeface="Calibri" panose="020F0502020204030204" pitchFamily="34" charset="0"/>
                <a:cs typeface="Times New Roman" panose="02020603050405020304" pitchFamily="18" charset="0"/>
              </a:rPr>
              <a:t>Manchester Poetry Library Learning Page.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https://www.mmu.ac.uk/poetry-library/learn/learning</a:t>
            </a:r>
            <a:endParaRPr lang="en-GB" dirty="0"/>
          </a:p>
          <a:p>
            <a:endParaRPr lang="en-GB" dirty="0"/>
          </a:p>
          <a:p>
            <a:r>
              <a:rPr lang="en-GB" dirty="0"/>
              <a:t>Let us know how you get on by tagging @</a:t>
            </a:r>
            <a:r>
              <a:rPr lang="en-GB" dirty="0" err="1"/>
              <a:t>McrPoetryLibrary</a:t>
            </a:r>
            <a:r>
              <a:rPr lang="en-GB" dirty="0"/>
              <a:t> on X or Instagram.  Or by emailing </a:t>
            </a:r>
            <a:r>
              <a:rPr lang="en-GB" dirty="0">
                <a:hlinkClick r:id="rId4"/>
              </a:rPr>
              <a:t>k.tew@mmu.ac.uk</a:t>
            </a:r>
            <a:r>
              <a:rPr lang="en-GB" dirty="0"/>
              <a:t> or </a:t>
            </a:r>
            <a:r>
              <a:rPr lang="en-GB" dirty="0">
                <a:hlinkClick r:id="rId5"/>
              </a:rPr>
              <a:t>poetrylibrary@mmu.ac.uk</a:t>
            </a:r>
            <a:r>
              <a:rPr lang="en-GB" dirty="0"/>
              <a:t> </a:t>
            </a:r>
          </a:p>
          <a:p>
            <a:endParaRPr lang="en-US" dirty="0"/>
          </a:p>
        </p:txBody>
      </p:sp>
      <p:sp>
        <p:nvSpPr>
          <p:cNvPr id="4" name="Slide Number Placeholder 3"/>
          <p:cNvSpPr>
            <a:spLocks noGrp="1"/>
          </p:cNvSpPr>
          <p:nvPr>
            <p:ph type="sldNum" sz="quarter" idx="5"/>
          </p:nvPr>
        </p:nvSpPr>
        <p:spPr/>
        <p:txBody>
          <a:bodyPr/>
          <a:lstStyle/>
          <a:p>
            <a:fld id="{63CECBD2-93E9-C049-91D6-7B44B2882587}" type="slidenum">
              <a:rPr lang="en-US" smtClean="0"/>
              <a:t>1</a:t>
            </a:fld>
            <a:endParaRPr lang="en-US"/>
          </a:p>
        </p:txBody>
      </p:sp>
    </p:spTree>
    <p:extLst>
      <p:ext uri="{BB962C8B-B14F-4D97-AF65-F5344CB8AC3E}">
        <p14:creationId xmlns:p14="http://schemas.microsoft.com/office/powerpoint/2010/main" val="14359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10</a:t>
            </a:fld>
            <a:endParaRPr lang="en-US"/>
          </a:p>
        </p:txBody>
      </p:sp>
    </p:spTree>
    <p:extLst>
      <p:ext uri="{BB962C8B-B14F-4D97-AF65-F5344CB8AC3E}">
        <p14:creationId xmlns:p14="http://schemas.microsoft.com/office/powerpoint/2010/main" val="304285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11</a:t>
            </a:fld>
            <a:endParaRPr lang="en-US"/>
          </a:p>
        </p:txBody>
      </p:sp>
    </p:spTree>
    <p:extLst>
      <p:ext uri="{BB962C8B-B14F-4D97-AF65-F5344CB8AC3E}">
        <p14:creationId xmlns:p14="http://schemas.microsoft.com/office/powerpoint/2010/main" val="380651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Note to teachers</a:t>
            </a:r>
            <a:r>
              <a:rPr lang="en-GB" dirty="0"/>
              <a:t>: the individual extracts have been included here as separate slides to allow for use with Higher and Lower Ability pupils</a:t>
            </a:r>
          </a:p>
          <a:p>
            <a:endParaRPr lang="en-US" dirty="0"/>
          </a:p>
        </p:txBody>
      </p:sp>
      <p:sp>
        <p:nvSpPr>
          <p:cNvPr id="4" name="Slide Number Placeholder 3"/>
          <p:cNvSpPr>
            <a:spLocks noGrp="1"/>
          </p:cNvSpPr>
          <p:nvPr>
            <p:ph type="sldNum" sz="quarter" idx="5"/>
          </p:nvPr>
        </p:nvSpPr>
        <p:spPr/>
        <p:txBody>
          <a:bodyPr/>
          <a:lstStyle/>
          <a:p>
            <a:fld id="{63CECBD2-93E9-C049-91D6-7B44B2882587}" type="slidenum">
              <a:rPr lang="en-US" smtClean="0"/>
              <a:t>12</a:t>
            </a:fld>
            <a:endParaRPr lang="en-US"/>
          </a:p>
        </p:txBody>
      </p:sp>
    </p:spTree>
    <p:extLst>
      <p:ext uri="{BB962C8B-B14F-4D97-AF65-F5344CB8AC3E}">
        <p14:creationId xmlns:p14="http://schemas.microsoft.com/office/powerpoint/2010/main" val="3210517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Note to teachers</a:t>
            </a:r>
            <a:r>
              <a:rPr lang="en-GB" dirty="0"/>
              <a:t>: the individual extracts have been included here as separate slides to allow for use with Higher and Lower Ability pupils</a:t>
            </a:r>
          </a:p>
          <a:p>
            <a:endParaRPr lang="en-US" dirty="0"/>
          </a:p>
        </p:txBody>
      </p:sp>
      <p:sp>
        <p:nvSpPr>
          <p:cNvPr id="4" name="Slide Number Placeholder 3"/>
          <p:cNvSpPr>
            <a:spLocks noGrp="1"/>
          </p:cNvSpPr>
          <p:nvPr>
            <p:ph type="sldNum" sz="quarter" idx="5"/>
          </p:nvPr>
        </p:nvSpPr>
        <p:spPr/>
        <p:txBody>
          <a:bodyPr/>
          <a:lstStyle/>
          <a:p>
            <a:fld id="{63CECBD2-93E9-C049-91D6-7B44B2882587}" type="slidenum">
              <a:rPr lang="en-US" smtClean="0"/>
              <a:t>13</a:t>
            </a:fld>
            <a:endParaRPr lang="en-US"/>
          </a:p>
        </p:txBody>
      </p:sp>
    </p:spTree>
    <p:extLst>
      <p:ext uri="{BB962C8B-B14F-4D97-AF65-F5344CB8AC3E}">
        <p14:creationId xmlns:p14="http://schemas.microsoft.com/office/powerpoint/2010/main" val="344603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Note to teachers</a:t>
            </a:r>
            <a:r>
              <a:rPr lang="en-GB" dirty="0"/>
              <a:t>: the individual extracts have been included here as separate slides to allow for use with Higher and Lower Ability pupils</a:t>
            </a:r>
          </a:p>
          <a:p>
            <a:endParaRPr lang="en-US" dirty="0"/>
          </a:p>
        </p:txBody>
      </p:sp>
      <p:sp>
        <p:nvSpPr>
          <p:cNvPr id="4" name="Slide Number Placeholder 3"/>
          <p:cNvSpPr>
            <a:spLocks noGrp="1"/>
          </p:cNvSpPr>
          <p:nvPr>
            <p:ph type="sldNum" sz="quarter" idx="5"/>
          </p:nvPr>
        </p:nvSpPr>
        <p:spPr/>
        <p:txBody>
          <a:bodyPr/>
          <a:lstStyle/>
          <a:p>
            <a:fld id="{63CECBD2-93E9-C049-91D6-7B44B2882587}" type="slidenum">
              <a:rPr lang="en-US" smtClean="0"/>
              <a:t>14</a:t>
            </a:fld>
            <a:endParaRPr lang="en-US"/>
          </a:p>
        </p:txBody>
      </p:sp>
    </p:spTree>
    <p:extLst>
      <p:ext uri="{BB962C8B-B14F-4D97-AF65-F5344CB8AC3E}">
        <p14:creationId xmlns:p14="http://schemas.microsoft.com/office/powerpoint/2010/main" val="195706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Note to teachers</a:t>
            </a:r>
            <a:r>
              <a:rPr lang="en-GB" dirty="0"/>
              <a:t>: The WHAT – HOW – WHY task will most likely need to be scaffolded dependent on the ability of your group.  There are several ways to do this.  You can include an introductory sentence and get them to finish the paragraph or alternatively, you can provide LAP students with a writing frame.  I would recommend modelling this under a visualiser first and talking through your thinking process.</a:t>
            </a:r>
          </a:p>
          <a:p>
            <a:endParaRPr lang="en-US" dirty="0"/>
          </a:p>
        </p:txBody>
      </p:sp>
      <p:sp>
        <p:nvSpPr>
          <p:cNvPr id="4" name="Slide Number Placeholder 3"/>
          <p:cNvSpPr>
            <a:spLocks noGrp="1"/>
          </p:cNvSpPr>
          <p:nvPr>
            <p:ph type="sldNum" sz="quarter" idx="5"/>
          </p:nvPr>
        </p:nvSpPr>
        <p:spPr/>
        <p:txBody>
          <a:bodyPr/>
          <a:lstStyle/>
          <a:p>
            <a:fld id="{63CECBD2-93E9-C049-91D6-7B44B2882587}" type="slidenum">
              <a:rPr lang="en-US" smtClean="0"/>
              <a:t>15</a:t>
            </a:fld>
            <a:endParaRPr lang="en-US"/>
          </a:p>
        </p:txBody>
      </p:sp>
    </p:spTree>
    <p:extLst>
      <p:ext uri="{BB962C8B-B14F-4D97-AF65-F5344CB8AC3E}">
        <p14:creationId xmlns:p14="http://schemas.microsoft.com/office/powerpoint/2010/main" val="290625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16</a:t>
            </a:fld>
            <a:endParaRPr lang="en-US"/>
          </a:p>
        </p:txBody>
      </p:sp>
    </p:spTree>
    <p:extLst>
      <p:ext uri="{BB962C8B-B14F-4D97-AF65-F5344CB8AC3E}">
        <p14:creationId xmlns:p14="http://schemas.microsoft.com/office/powerpoint/2010/main" val="318847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17</a:t>
            </a:fld>
            <a:endParaRPr lang="en-US"/>
          </a:p>
        </p:txBody>
      </p:sp>
    </p:spTree>
    <p:extLst>
      <p:ext uri="{BB962C8B-B14F-4D97-AF65-F5344CB8AC3E}">
        <p14:creationId xmlns:p14="http://schemas.microsoft.com/office/powerpoint/2010/main" val="119709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18</a:t>
            </a:fld>
            <a:endParaRPr lang="en-US"/>
          </a:p>
        </p:txBody>
      </p:sp>
    </p:spTree>
    <p:extLst>
      <p:ext uri="{BB962C8B-B14F-4D97-AF65-F5344CB8AC3E}">
        <p14:creationId xmlns:p14="http://schemas.microsoft.com/office/powerpoint/2010/main" val="1186174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19</a:t>
            </a:fld>
            <a:endParaRPr lang="en-US"/>
          </a:p>
        </p:txBody>
      </p:sp>
    </p:spTree>
    <p:extLst>
      <p:ext uri="{BB962C8B-B14F-4D97-AF65-F5344CB8AC3E}">
        <p14:creationId xmlns:p14="http://schemas.microsoft.com/office/powerpoint/2010/main" val="319488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2</a:t>
            </a:fld>
            <a:endParaRPr lang="en-US"/>
          </a:p>
        </p:txBody>
      </p:sp>
    </p:spTree>
    <p:extLst>
      <p:ext uri="{BB962C8B-B14F-4D97-AF65-F5344CB8AC3E}">
        <p14:creationId xmlns:p14="http://schemas.microsoft.com/office/powerpoint/2010/main" val="294445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3</a:t>
            </a:fld>
            <a:endParaRPr lang="en-US"/>
          </a:p>
        </p:txBody>
      </p:sp>
    </p:spTree>
    <p:extLst>
      <p:ext uri="{BB962C8B-B14F-4D97-AF65-F5344CB8AC3E}">
        <p14:creationId xmlns:p14="http://schemas.microsoft.com/office/powerpoint/2010/main" val="184338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Note to teachers</a:t>
            </a:r>
            <a:r>
              <a:rPr lang="en-GB" dirty="0"/>
              <a:t>: for this task, you might want to print out the two covers so students can see this side by side as they work through these question.</a:t>
            </a:r>
          </a:p>
          <a:p>
            <a:endParaRPr lang="en-US" dirty="0"/>
          </a:p>
        </p:txBody>
      </p:sp>
      <p:sp>
        <p:nvSpPr>
          <p:cNvPr id="4" name="Slide Number Placeholder 3"/>
          <p:cNvSpPr>
            <a:spLocks noGrp="1"/>
          </p:cNvSpPr>
          <p:nvPr>
            <p:ph type="sldNum" sz="quarter" idx="5"/>
          </p:nvPr>
        </p:nvSpPr>
        <p:spPr/>
        <p:txBody>
          <a:bodyPr/>
          <a:lstStyle/>
          <a:p>
            <a:fld id="{63CECBD2-93E9-C049-91D6-7B44B2882587}" type="slidenum">
              <a:rPr lang="en-US" smtClean="0"/>
              <a:t>4</a:t>
            </a:fld>
            <a:endParaRPr lang="en-US"/>
          </a:p>
        </p:txBody>
      </p:sp>
    </p:spTree>
    <p:extLst>
      <p:ext uri="{BB962C8B-B14F-4D97-AF65-F5344CB8AC3E}">
        <p14:creationId xmlns:p14="http://schemas.microsoft.com/office/powerpoint/2010/main" val="192154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5</a:t>
            </a:fld>
            <a:endParaRPr lang="en-US"/>
          </a:p>
        </p:txBody>
      </p:sp>
    </p:spTree>
    <p:extLst>
      <p:ext uri="{BB962C8B-B14F-4D97-AF65-F5344CB8AC3E}">
        <p14:creationId xmlns:p14="http://schemas.microsoft.com/office/powerpoint/2010/main" val="206527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6</a:t>
            </a:fld>
            <a:endParaRPr lang="en-US"/>
          </a:p>
        </p:txBody>
      </p:sp>
    </p:spTree>
    <p:extLst>
      <p:ext uri="{BB962C8B-B14F-4D97-AF65-F5344CB8AC3E}">
        <p14:creationId xmlns:p14="http://schemas.microsoft.com/office/powerpoint/2010/main" val="130003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7</a:t>
            </a:fld>
            <a:endParaRPr lang="en-US"/>
          </a:p>
        </p:txBody>
      </p:sp>
    </p:spTree>
    <p:extLst>
      <p:ext uri="{BB962C8B-B14F-4D97-AF65-F5344CB8AC3E}">
        <p14:creationId xmlns:p14="http://schemas.microsoft.com/office/powerpoint/2010/main" val="353321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ECBD2-93E9-C049-91D6-7B44B2882587}" type="slidenum">
              <a:rPr lang="en-US" smtClean="0"/>
              <a:t>8</a:t>
            </a:fld>
            <a:endParaRPr lang="en-US"/>
          </a:p>
        </p:txBody>
      </p:sp>
    </p:spTree>
    <p:extLst>
      <p:ext uri="{BB962C8B-B14F-4D97-AF65-F5344CB8AC3E}">
        <p14:creationId xmlns:p14="http://schemas.microsoft.com/office/powerpoint/2010/main" val="263648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Teachers: See the accompanying PDF for additional documents to support this task.</a:t>
            </a:r>
          </a:p>
        </p:txBody>
      </p:sp>
      <p:sp>
        <p:nvSpPr>
          <p:cNvPr id="4" name="Slide Number Placeholder 3"/>
          <p:cNvSpPr>
            <a:spLocks noGrp="1"/>
          </p:cNvSpPr>
          <p:nvPr>
            <p:ph type="sldNum" sz="quarter" idx="5"/>
          </p:nvPr>
        </p:nvSpPr>
        <p:spPr/>
        <p:txBody>
          <a:bodyPr/>
          <a:lstStyle/>
          <a:p>
            <a:fld id="{63CECBD2-93E9-C049-91D6-7B44B2882587}" type="slidenum">
              <a:rPr lang="en-US" smtClean="0"/>
              <a:t>9</a:t>
            </a:fld>
            <a:endParaRPr lang="en-US"/>
          </a:p>
        </p:txBody>
      </p:sp>
    </p:spTree>
    <p:extLst>
      <p:ext uri="{BB962C8B-B14F-4D97-AF65-F5344CB8AC3E}">
        <p14:creationId xmlns:p14="http://schemas.microsoft.com/office/powerpoint/2010/main" val="6491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3000" b="1" i="0">
                <a:solidFill>
                  <a:srgbClr val="30203D"/>
                </a:solidFill>
                <a:latin typeface="Cambria"/>
                <a:cs typeface="Cambria"/>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sz="1600" b="1" i="0">
                <a:solidFill>
                  <a:srgbClr val="8A5F6E"/>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30203D"/>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1600" b="1" i="0">
                <a:solidFill>
                  <a:srgbClr val="8A5F6E"/>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30203D"/>
                </a:solidFill>
                <a:latin typeface="Cambria"/>
                <a:cs typeface="Cambri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30203D"/>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2100" y="615010"/>
            <a:ext cx="3949065" cy="482600"/>
          </a:xfrm>
          <a:prstGeom prst="rect">
            <a:avLst/>
          </a:prstGeom>
        </p:spPr>
        <p:txBody>
          <a:bodyPr wrap="square" lIns="0" tIns="0" rIns="0" bIns="0">
            <a:spAutoFit/>
          </a:bodyPr>
          <a:lstStyle>
            <a:lvl1pPr>
              <a:defRPr sz="3000" b="1" i="0">
                <a:solidFill>
                  <a:srgbClr val="30203D"/>
                </a:solidFill>
                <a:latin typeface="Cambria"/>
                <a:cs typeface="Cambria"/>
              </a:defRPr>
            </a:lvl1pPr>
          </a:lstStyle>
          <a:p>
            <a:endParaRPr/>
          </a:p>
        </p:txBody>
      </p:sp>
      <p:sp>
        <p:nvSpPr>
          <p:cNvPr id="3" name="Holder 3"/>
          <p:cNvSpPr>
            <a:spLocks noGrp="1"/>
          </p:cNvSpPr>
          <p:nvPr>
            <p:ph type="body" idx="1"/>
          </p:nvPr>
        </p:nvSpPr>
        <p:spPr>
          <a:xfrm>
            <a:off x="5423299" y="2121509"/>
            <a:ext cx="4679315" cy="4175125"/>
          </a:xfrm>
          <a:prstGeom prst="rect">
            <a:avLst/>
          </a:prstGeom>
        </p:spPr>
        <p:txBody>
          <a:bodyPr wrap="square" lIns="0" tIns="0" rIns="0" bIns="0">
            <a:spAutoFit/>
          </a:bodyPr>
          <a:lstStyle>
            <a:lvl1pPr>
              <a:defRPr sz="1600" b="1" i="0">
                <a:solidFill>
                  <a:srgbClr val="8A5F6E"/>
                </a:solidFill>
                <a:latin typeface="Cambria"/>
                <a:cs typeface="Cambria"/>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fBKJcY96eQE?si=SX8Z0RyjuKDlVTf9"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portico.org.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96xl5ANyu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unicef.org/migrant-refugee-internally-displaced-children"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education.nationalgeographic.org/resource/refugee/" TargetMode="External"/><Relationship Id="rId4" Type="http://schemas.openxmlformats.org/officeDocument/2006/relationships/hyperlink" Target="https://www.unhcr.org/uk/"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130" cy="7560309"/>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34193D"/>
          </a:solidFill>
        </p:spPr>
        <p:txBody>
          <a:bodyPr wrap="square" lIns="0" tIns="0" rIns="0" bIns="0" rtlCol="0"/>
          <a:lstStyle/>
          <a:p>
            <a:endParaRPr/>
          </a:p>
        </p:txBody>
      </p:sp>
      <p:pic>
        <p:nvPicPr>
          <p:cNvPr id="3" name="object 3"/>
          <p:cNvPicPr/>
          <p:nvPr/>
        </p:nvPicPr>
        <p:blipFill>
          <a:blip r:embed="rId3" cstate="print"/>
          <a:stretch>
            <a:fillRect/>
          </a:stretch>
        </p:blipFill>
        <p:spPr>
          <a:xfrm>
            <a:off x="6204648" y="1377010"/>
            <a:ext cx="3940149" cy="6047227"/>
          </a:xfrm>
          <a:prstGeom prst="rect">
            <a:avLst/>
          </a:prstGeom>
        </p:spPr>
      </p:pic>
      <p:grpSp>
        <p:nvGrpSpPr>
          <p:cNvPr id="4" name="object 4"/>
          <p:cNvGrpSpPr/>
          <p:nvPr/>
        </p:nvGrpSpPr>
        <p:grpSpPr>
          <a:xfrm>
            <a:off x="529958" y="1377010"/>
            <a:ext cx="5634355" cy="6182995"/>
            <a:chOff x="529958" y="1377010"/>
            <a:chExt cx="5634355" cy="6182995"/>
          </a:xfrm>
        </p:grpSpPr>
        <p:pic>
          <p:nvPicPr>
            <p:cNvPr id="5" name="object 5"/>
            <p:cNvPicPr/>
            <p:nvPr/>
          </p:nvPicPr>
          <p:blipFill>
            <a:blip r:embed="rId4" cstate="print"/>
            <a:stretch>
              <a:fillRect/>
            </a:stretch>
          </p:blipFill>
          <p:spPr>
            <a:xfrm>
              <a:off x="2828099" y="1415097"/>
              <a:ext cx="2913900" cy="3127425"/>
            </a:xfrm>
            <a:prstGeom prst="rect">
              <a:avLst/>
            </a:prstGeom>
          </p:spPr>
        </p:pic>
        <p:sp>
          <p:nvSpPr>
            <p:cNvPr id="6" name="object 6"/>
            <p:cNvSpPr/>
            <p:nvPr/>
          </p:nvSpPr>
          <p:spPr>
            <a:xfrm>
              <a:off x="2828099" y="1415110"/>
              <a:ext cx="2914015" cy="3128010"/>
            </a:xfrm>
            <a:custGeom>
              <a:avLst/>
              <a:gdLst/>
              <a:ahLst/>
              <a:cxnLst/>
              <a:rect l="l" t="t" r="r" b="b"/>
              <a:pathLst>
                <a:path w="2914015" h="3128010">
                  <a:moveTo>
                    <a:pt x="0" y="3127413"/>
                  </a:moveTo>
                  <a:lnTo>
                    <a:pt x="2913900" y="3127413"/>
                  </a:lnTo>
                  <a:lnTo>
                    <a:pt x="2913900" y="0"/>
                  </a:lnTo>
                  <a:lnTo>
                    <a:pt x="0" y="0"/>
                  </a:lnTo>
                  <a:lnTo>
                    <a:pt x="0" y="3127413"/>
                  </a:lnTo>
                  <a:close/>
                </a:path>
              </a:pathLst>
            </a:custGeom>
            <a:ln w="76200">
              <a:solidFill>
                <a:srgbClr val="FDEDF4"/>
              </a:solidFill>
            </a:ln>
          </p:spPr>
          <p:txBody>
            <a:bodyPr wrap="square" lIns="0" tIns="0" rIns="0" bIns="0" rtlCol="0"/>
            <a:lstStyle/>
            <a:p>
              <a:endParaRPr/>
            </a:p>
          </p:txBody>
        </p:sp>
        <p:pic>
          <p:nvPicPr>
            <p:cNvPr id="7" name="object 7"/>
            <p:cNvPicPr/>
            <p:nvPr/>
          </p:nvPicPr>
          <p:blipFill>
            <a:blip r:embed="rId5" cstate="print"/>
            <a:stretch>
              <a:fillRect/>
            </a:stretch>
          </p:blipFill>
          <p:spPr>
            <a:xfrm>
              <a:off x="529958" y="3392614"/>
              <a:ext cx="5633999" cy="4167390"/>
            </a:xfrm>
            <a:prstGeom prst="rect">
              <a:avLst/>
            </a:prstGeom>
          </p:spPr>
        </p:pic>
      </p:grpSp>
      <p:grpSp>
        <p:nvGrpSpPr>
          <p:cNvPr id="8" name="object 8"/>
          <p:cNvGrpSpPr/>
          <p:nvPr/>
        </p:nvGrpSpPr>
        <p:grpSpPr>
          <a:xfrm>
            <a:off x="0" y="0"/>
            <a:ext cx="10692130" cy="1215390"/>
            <a:chOff x="0" y="0"/>
            <a:chExt cx="10692130" cy="1215390"/>
          </a:xfrm>
        </p:grpSpPr>
        <p:sp>
          <p:nvSpPr>
            <p:cNvPr id="9" name="object 9"/>
            <p:cNvSpPr/>
            <p:nvPr/>
          </p:nvSpPr>
          <p:spPr>
            <a:xfrm>
              <a:off x="0" y="0"/>
              <a:ext cx="10692130" cy="1215390"/>
            </a:xfrm>
            <a:custGeom>
              <a:avLst/>
              <a:gdLst/>
              <a:ahLst/>
              <a:cxnLst/>
              <a:rect l="l" t="t" r="r" b="b"/>
              <a:pathLst>
                <a:path w="10692130" h="1215390">
                  <a:moveTo>
                    <a:pt x="0" y="1215008"/>
                  </a:moveTo>
                  <a:lnTo>
                    <a:pt x="10692003" y="1215008"/>
                  </a:lnTo>
                  <a:lnTo>
                    <a:pt x="10692003" y="0"/>
                  </a:lnTo>
                  <a:lnTo>
                    <a:pt x="0" y="0"/>
                  </a:lnTo>
                  <a:lnTo>
                    <a:pt x="0" y="1215008"/>
                  </a:lnTo>
                  <a:close/>
                </a:path>
              </a:pathLst>
            </a:custGeom>
            <a:solidFill>
              <a:srgbClr val="68579C">
                <a:alpha val="76998"/>
              </a:srgbClr>
            </a:solidFill>
          </p:spPr>
          <p:txBody>
            <a:bodyPr wrap="square" lIns="0" tIns="0" rIns="0" bIns="0" rtlCol="0"/>
            <a:lstStyle/>
            <a:p>
              <a:endParaRPr/>
            </a:p>
          </p:txBody>
        </p:sp>
        <p:pic>
          <p:nvPicPr>
            <p:cNvPr id="10" name="object 10"/>
            <p:cNvPicPr/>
            <p:nvPr/>
          </p:nvPicPr>
          <p:blipFill>
            <a:blip r:embed="rId6" cstate="print"/>
            <a:stretch>
              <a:fillRect/>
            </a:stretch>
          </p:blipFill>
          <p:spPr>
            <a:xfrm>
              <a:off x="3432750" y="71399"/>
              <a:ext cx="5143184" cy="1097630"/>
            </a:xfrm>
            <a:prstGeom prst="rect">
              <a:avLst/>
            </a:prstGeom>
          </p:spPr>
        </p:pic>
        <p:pic>
          <p:nvPicPr>
            <p:cNvPr id="11" name="object 11"/>
            <p:cNvPicPr/>
            <p:nvPr/>
          </p:nvPicPr>
          <p:blipFill>
            <a:blip r:embed="rId7" cstate="print"/>
            <a:stretch>
              <a:fillRect/>
            </a:stretch>
          </p:blipFill>
          <p:spPr>
            <a:xfrm>
              <a:off x="2196216" y="119564"/>
              <a:ext cx="866587" cy="955433"/>
            </a:xfrm>
            <a:prstGeom prst="rect">
              <a:avLst/>
            </a:prstGeom>
          </p:spPr>
        </p:pic>
        <p:sp>
          <p:nvSpPr>
            <p:cNvPr id="12" name="object 12"/>
            <p:cNvSpPr/>
            <p:nvPr/>
          </p:nvSpPr>
          <p:spPr>
            <a:xfrm>
              <a:off x="3340600" y="180006"/>
              <a:ext cx="0" cy="914400"/>
            </a:xfrm>
            <a:custGeom>
              <a:avLst/>
              <a:gdLst/>
              <a:ahLst/>
              <a:cxnLst/>
              <a:rect l="l" t="t" r="r" b="b"/>
              <a:pathLst>
                <a:path h="914400">
                  <a:moveTo>
                    <a:pt x="0" y="0"/>
                  </a:moveTo>
                  <a:lnTo>
                    <a:pt x="0" y="914400"/>
                  </a:lnTo>
                </a:path>
              </a:pathLst>
            </a:custGeom>
            <a:ln w="12700">
              <a:solidFill>
                <a:srgbClr val="909393"/>
              </a:solidFill>
            </a:ln>
          </p:spPr>
          <p:txBody>
            <a:bodyPr wrap="square" lIns="0" tIns="0" rIns="0" bIns="0" rtlCol="0"/>
            <a:lstStyle/>
            <a:p>
              <a:endParaRPr/>
            </a:p>
          </p:txBody>
        </p:sp>
      </p:grpSp>
      <p:sp>
        <p:nvSpPr>
          <p:cNvPr id="13" name="object 13"/>
          <p:cNvSpPr/>
          <p:nvPr/>
        </p:nvSpPr>
        <p:spPr>
          <a:xfrm>
            <a:off x="1926005" y="6614629"/>
            <a:ext cx="4326255" cy="18415"/>
          </a:xfrm>
          <a:custGeom>
            <a:avLst/>
            <a:gdLst/>
            <a:ahLst/>
            <a:cxnLst/>
            <a:rect l="l" t="t" r="r" b="b"/>
            <a:pathLst>
              <a:path w="4326255" h="18415">
                <a:moveTo>
                  <a:pt x="4325848" y="0"/>
                </a:moveTo>
                <a:lnTo>
                  <a:pt x="0" y="0"/>
                </a:lnTo>
                <a:lnTo>
                  <a:pt x="0" y="17995"/>
                </a:lnTo>
                <a:lnTo>
                  <a:pt x="4325848" y="17995"/>
                </a:lnTo>
                <a:lnTo>
                  <a:pt x="4325848" y="0"/>
                </a:lnTo>
                <a:close/>
              </a:path>
            </a:pathLst>
          </a:custGeom>
          <a:solidFill>
            <a:srgbClr val="953B3C"/>
          </a:solidFill>
        </p:spPr>
        <p:txBody>
          <a:bodyPr wrap="square" lIns="0" tIns="0" rIns="0" bIns="0" rtlCol="0"/>
          <a:lstStyle/>
          <a:p>
            <a:endParaRPr/>
          </a:p>
        </p:txBody>
      </p:sp>
      <p:sp>
        <p:nvSpPr>
          <p:cNvPr id="14" name="object 14"/>
          <p:cNvSpPr txBox="1"/>
          <p:nvPr/>
        </p:nvSpPr>
        <p:spPr>
          <a:xfrm>
            <a:off x="1566148" y="5907657"/>
            <a:ext cx="4543425" cy="1146175"/>
          </a:xfrm>
          <a:prstGeom prst="rect">
            <a:avLst/>
          </a:prstGeom>
        </p:spPr>
        <p:txBody>
          <a:bodyPr vert="horz" wrap="square" lIns="0" tIns="12700" rIns="0" bIns="0" rtlCol="0">
            <a:spAutoFit/>
          </a:bodyPr>
          <a:lstStyle/>
          <a:p>
            <a:pPr marL="768350" marR="5080">
              <a:lnSpc>
                <a:spcPct val="100000"/>
              </a:lnSpc>
              <a:spcBef>
                <a:spcPts val="100"/>
              </a:spcBef>
            </a:pPr>
            <a:r>
              <a:rPr sz="2000" b="1" spc="195" dirty="0">
                <a:solidFill>
                  <a:srgbClr val="FFFFFF"/>
                </a:solidFill>
                <a:latin typeface="Cambria"/>
                <a:cs typeface="Cambria"/>
              </a:rPr>
              <a:t>A</a:t>
            </a:r>
            <a:r>
              <a:rPr sz="2000" b="1" spc="-5" dirty="0">
                <a:solidFill>
                  <a:srgbClr val="FFFFFF"/>
                </a:solidFill>
                <a:latin typeface="Cambria"/>
                <a:cs typeface="Cambria"/>
              </a:rPr>
              <a:t> </a:t>
            </a:r>
            <a:r>
              <a:rPr sz="2000" b="1" spc="55" dirty="0">
                <a:solidFill>
                  <a:srgbClr val="FFFFFF"/>
                </a:solidFill>
                <a:latin typeface="Cambria"/>
                <a:cs typeface="Cambria"/>
              </a:rPr>
              <a:t>Teaching</a:t>
            </a:r>
            <a:r>
              <a:rPr sz="2000" b="1" dirty="0">
                <a:solidFill>
                  <a:srgbClr val="FFFFFF"/>
                </a:solidFill>
                <a:latin typeface="Cambria"/>
                <a:cs typeface="Cambria"/>
              </a:rPr>
              <a:t> </a:t>
            </a:r>
            <a:r>
              <a:rPr sz="2000" b="1" spc="60" dirty="0">
                <a:solidFill>
                  <a:srgbClr val="FFFFFF"/>
                </a:solidFill>
                <a:latin typeface="Cambria"/>
                <a:cs typeface="Cambria"/>
              </a:rPr>
              <a:t>Resource</a:t>
            </a:r>
            <a:r>
              <a:rPr sz="2000" b="1" dirty="0">
                <a:solidFill>
                  <a:srgbClr val="FFFFFF"/>
                </a:solidFill>
                <a:latin typeface="Cambria"/>
                <a:cs typeface="Cambria"/>
              </a:rPr>
              <a:t> </a:t>
            </a:r>
            <a:r>
              <a:rPr sz="2000" b="1" spc="60" dirty="0">
                <a:solidFill>
                  <a:srgbClr val="FFFFFF"/>
                </a:solidFill>
                <a:latin typeface="Cambria"/>
                <a:cs typeface="Cambria"/>
              </a:rPr>
              <a:t>based</a:t>
            </a:r>
            <a:r>
              <a:rPr sz="2000" b="1" dirty="0">
                <a:solidFill>
                  <a:srgbClr val="FFFFFF"/>
                </a:solidFill>
                <a:latin typeface="Cambria"/>
                <a:cs typeface="Cambria"/>
              </a:rPr>
              <a:t> </a:t>
            </a:r>
            <a:r>
              <a:rPr sz="2000" b="1" spc="80" dirty="0">
                <a:solidFill>
                  <a:srgbClr val="FFFFFF"/>
                </a:solidFill>
                <a:latin typeface="Cambria"/>
                <a:cs typeface="Cambria"/>
              </a:rPr>
              <a:t>on </a:t>
            </a:r>
            <a:r>
              <a:rPr sz="2000" b="1" spc="105" dirty="0">
                <a:solidFill>
                  <a:srgbClr val="FFFFFF"/>
                </a:solidFill>
                <a:latin typeface="Cambria"/>
                <a:cs typeface="Cambria"/>
              </a:rPr>
              <a:t>the</a:t>
            </a:r>
            <a:r>
              <a:rPr sz="2000" b="1" spc="-10" dirty="0">
                <a:solidFill>
                  <a:srgbClr val="FFFFFF"/>
                </a:solidFill>
                <a:latin typeface="Cambria"/>
                <a:cs typeface="Cambria"/>
              </a:rPr>
              <a:t> </a:t>
            </a:r>
            <a:r>
              <a:rPr sz="2000" b="1" spc="95" dirty="0">
                <a:solidFill>
                  <a:srgbClr val="FFFFFF"/>
                </a:solidFill>
                <a:latin typeface="Cambria"/>
                <a:cs typeface="Cambria"/>
              </a:rPr>
              <a:t>book</a:t>
            </a:r>
            <a:r>
              <a:rPr sz="2000" b="1" spc="-5" dirty="0">
                <a:solidFill>
                  <a:srgbClr val="FFFFFF"/>
                </a:solidFill>
                <a:latin typeface="Cambria"/>
                <a:cs typeface="Cambria"/>
              </a:rPr>
              <a:t> </a:t>
            </a:r>
            <a:r>
              <a:rPr sz="2000" b="1" spc="100" dirty="0">
                <a:solidFill>
                  <a:srgbClr val="FFFFFF"/>
                </a:solidFill>
                <a:latin typeface="Cambria"/>
                <a:cs typeface="Cambria"/>
              </a:rPr>
              <a:t>by</a:t>
            </a:r>
            <a:r>
              <a:rPr sz="2000" b="1" spc="70" dirty="0">
                <a:solidFill>
                  <a:srgbClr val="FFFFFF"/>
                </a:solidFill>
                <a:latin typeface="Cambria"/>
                <a:cs typeface="Cambria"/>
              </a:rPr>
              <a:t> </a:t>
            </a:r>
            <a:r>
              <a:rPr sz="2000" spc="-10" dirty="0">
                <a:solidFill>
                  <a:srgbClr val="FFFFFF"/>
                </a:solidFill>
                <a:latin typeface="Arial"/>
                <a:cs typeface="Arial"/>
              </a:rPr>
              <a:t>A.</a:t>
            </a:r>
            <a:r>
              <a:rPr lang="en-GB" sz="2000" spc="-10" dirty="0">
                <a:solidFill>
                  <a:srgbClr val="FFFFFF"/>
                </a:solidFill>
                <a:latin typeface="Arial"/>
                <a:cs typeface="Arial"/>
              </a:rPr>
              <a:t> </a:t>
            </a:r>
            <a:r>
              <a:rPr sz="2000" spc="-10" dirty="0">
                <a:solidFill>
                  <a:srgbClr val="FFFFFF"/>
                </a:solidFill>
                <a:latin typeface="Arial"/>
                <a:cs typeface="Arial"/>
              </a:rPr>
              <a:t>M.</a:t>
            </a:r>
            <a:r>
              <a:rPr lang="en-GB" sz="2000" spc="-10" dirty="0">
                <a:solidFill>
                  <a:srgbClr val="FFFFFF"/>
                </a:solidFill>
                <a:latin typeface="Arial"/>
                <a:cs typeface="Arial"/>
              </a:rPr>
              <a:t> </a:t>
            </a:r>
            <a:r>
              <a:rPr sz="2000" spc="-10" dirty="0" err="1">
                <a:solidFill>
                  <a:srgbClr val="FFFFFF"/>
                </a:solidFill>
                <a:latin typeface="Arial"/>
                <a:cs typeface="Arial"/>
              </a:rPr>
              <a:t>Dassu</a:t>
            </a:r>
            <a:endParaRPr sz="2000" dirty="0">
              <a:latin typeface="Arial"/>
              <a:cs typeface="Arial"/>
            </a:endParaRPr>
          </a:p>
          <a:p>
            <a:pPr marL="12700">
              <a:lnSpc>
                <a:spcPct val="100000"/>
              </a:lnSpc>
              <a:spcBef>
                <a:spcPts val="1865"/>
              </a:spcBef>
            </a:pPr>
            <a:r>
              <a:rPr sz="1800" b="1" spc="65" dirty="0">
                <a:solidFill>
                  <a:srgbClr val="FCE5EF"/>
                </a:solidFill>
                <a:latin typeface="Cambria"/>
                <a:cs typeface="Cambria"/>
              </a:rPr>
              <a:t>Created</a:t>
            </a:r>
            <a:r>
              <a:rPr sz="1800" b="1" spc="-5" dirty="0">
                <a:solidFill>
                  <a:srgbClr val="FCE5EF"/>
                </a:solidFill>
                <a:latin typeface="Cambria"/>
                <a:cs typeface="Cambria"/>
              </a:rPr>
              <a:t> </a:t>
            </a:r>
            <a:r>
              <a:rPr sz="1800" b="1" spc="95" dirty="0">
                <a:solidFill>
                  <a:srgbClr val="FCE5EF"/>
                </a:solidFill>
                <a:latin typeface="Cambria"/>
                <a:cs typeface="Cambria"/>
              </a:rPr>
              <a:t>by</a:t>
            </a:r>
            <a:r>
              <a:rPr sz="1800" b="1" spc="-5" dirty="0">
                <a:solidFill>
                  <a:srgbClr val="FCE5EF"/>
                </a:solidFill>
                <a:latin typeface="Cambria"/>
                <a:cs typeface="Cambria"/>
              </a:rPr>
              <a:t> </a:t>
            </a:r>
            <a:r>
              <a:rPr sz="1800" b="1" spc="80" dirty="0">
                <a:solidFill>
                  <a:srgbClr val="FCE5EF"/>
                </a:solidFill>
                <a:latin typeface="Cambria"/>
                <a:cs typeface="Cambria"/>
              </a:rPr>
              <a:t>Sajeda</a:t>
            </a:r>
            <a:r>
              <a:rPr sz="1800" b="1" dirty="0">
                <a:solidFill>
                  <a:srgbClr val="FCE5EF"/>
                </a:solidFill>
                <a:latin typeface="Cambria"/>
                <a:cs typeface="Cambria"/>
              </a:rPr>
              <a:t> </a:t>
            </a:r>
            <a:r>
              <a:rPr sz="1800" b="1" spc="110" dirty="0">
                <a:solidFill>
                  <a:srgbClr val="FCE5EF"/>
                </a:solidFill>
                <a:latin typeface="Cambria"/>
                <a:cs typeface="Cambria"/>
              </a:rPr>
              <a:t>Amir</a:t>
            </a:r>
            <a:r>
              <a:rPr sz="1800" b="1" spc="-5" dirty="0">
                <a:solidFill>
                  <a:srgbClr val="FCE5EF"/>
                </a:solidFill>
                <a:latin typeface="Cambria"/>
                <a:cs typeface="Cambria"/>
              </a:rPr>
              <a:t> </a:t>
            </a:r>
            <a:r>
              <a:rPr sz="1800" b="1" spc="100" dirty="0">
                <a:solidFill>
                  <a:srgbClr val="FCE5EF"/>
                </a:solidFill>
                <a:latin typeface="Cambria"/>
                <a:cs typeface="Cambria"/>
              </a:rPr>
              <a:t>and</a:t>
            </a:r>
            <a:r>
              <a:rPr sz="1800" b="1" spc="-5" dirty="0">
                <a:solidFill>
                  <a:srgbClr val="FCE5EF"/>
                </a:solidFill>
                <a:latin typeface="Cambria"/>
                <a:cs typeface="Cambria"/>
              </a:rPr>
              <a:t> </a:t>
            </a:r>
            <a:r>
              <a:rPr sz="1800" b="1" spc="70" dirty="0">
                <a:solidFill>
                  <a:srgbClr val="FCE5EF"/>
                </a:solidFill>
                <a:latin typeface="Cambria"/>
                <a:cs typeface="Cambria"/>
              </a:rPr>
              <a:t>Kaye</a:t>
            </a:r>
            <a:r>
              <a:rPr sz="1800" b="1" dirty="0">
                <a:solidFill>
                  <a:srgbClr val="FCE5EF"/>
                </a:solidFill>
                <a:latin typeface="Cambria"/>
                <a:cs typeface="Cambria"/>
              </a:rPr>
              <a:t> </a:t>
            </a:r>
            <a:r>
              <a:rPr sz="1800" b="1" spc="-25" dirty="0">
                <a:solidFill>
                  <a:srgbClr val="FCE5EF"/>
                </a:solidFill>
                <a:latin typeface="Cambria"/>
                <a:cs typeface="Cambria"/>
              </a:rPr>
              <a:t>Tew</a:t>
            </a:r>
            <a:endParaRPr sz="1800" dirty="0">
              <a:latin typeface="Cambria"/>
              <a:cs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4899" y="653209"/>
            <a:ext cx="4732655" cy="1042035"/>
          </a:xfrm>
          <a:prstGeom prst="rect">
            <a:avLst/>
          </a:prstGeom>
        </p:spPr>
        <p:txBody>
          <a:bodyPr vert="horz" wrap="square" lIns="0" tIns="63500" rIns="0" bIns="0" rtlCol="0">
            <a:spAutoFit/>
          </a:bodyPr>
          <a:lstStyle/>
          <a:p>
            <a:pPr marL="12700">
              <a:lnSpc>
                <a:spcPct val="100000"/>
              </a:lnSpc>
              <a:spcBef>
                <a:spcPts val="500"/>
              </a:spcBef>
            </a:pPr>
            <a:r>
              <a:rPr sz="3000" b="1" dirty="0">
                <a:solidFill>
                  <a:srgbClr val="30203D"/>
                </a:solidFill>
                <a:latin typeface="Cambria"/>
                <a:cs typeface="Cambria"/>
              </a:rPr>
              <a:t>5.</a:t>
            </a:r>
            <a:r>
              <a:rPr sz="3000" b="1" spc="-40" dirty="0">
                <a:solidFill>
                  <a:srgbClr val="30203D"/>
                </a:solidFill>
                <a:latin typeface="Cambria"/>
                <a:cs typeface="Cambria"/>
              </a:rPr>
              <a:t> </a:t>
            </a:r>
            <a:r>
              <a:rPr sz="3000" b="1" spc="-10" dirty="0">
                <a:solidFill>
                  <a:srgbClr val="30203D"/>
                </a:solidFill>
                <a:latin typeface="Cambria"/>
                <a:cs typeface="Cambria"/>
              </a:rPr>
              <a:t>The</a:t>
            </a:r>
            <a:r>
              <a:rPr sz="3000" b="1" spc="-40" dirty="0">
                <a:solidFill>
                  <a:srgbClr val="30203D"/>
                </a:solidFill>
                <a:latin typeface="Cambria"/>
                <a:cs typeface="Cambria"/>
              </a:rPr>
              <a:t> </a:t>
            </a:r>
            <a:r>
              <a:rPr sz="3000" b="1" spc="80" dirty="0">
                <a:solidFill>
                  <a:srgbClr val="30203D"/>
                </a:solidFill>
                <a:latin typeface="Cambria"/>
                <a:cs typeface="Cambria"/>
              </a:rPr>
              <a:t>first</a:t>
            </a:r>
            <a:r>
              <a:rPr sz="3000" b="1" spc="-40" dirty="0">
                <a:solidFill>
                  <a:srgbClr val="30203D"/>
                </a:solidFill>
                <a:latin typeface="Cambria"/>
                <a:cs typeface="Cambria"/>
              </a:rPr>
              <a:t> </a:t>
            </a:r>
            <a:r>
              <a:rPr sz="3000" b="1" spc="100" dirty="0">
                <a:solidFill>
                  <a:srgbClr val="30203D"/>
                </a:solidFill>
                <a:latin typeface="Cambria"/>
                <a:cs typeface="Cambria"/>
              </a:rPr>
              <a:t>chapter</a:t>
            </a:r>
            <a:endParaRPr sz="3000">
              <a:latin typeface="Cambria"/>
              <a:cs typeface="Cambria"/>
            </a:endParaRPr>
          </a:p>
          <a:p>
            <a:pPr marL="12700">
              <a:lnSpc>
                <a:spcPct val="100000"/>
              </a:lnSpc>
              <a:spcBef>
                <a:spcPts val="400"/>
              </a:spcBef>
            </a:pPr>
            <a:r>
              <a:rPr sz="3000" b="1" spc="555" dirty="0">
                <a:solidFill>
                  <a:srgbClr val="30203D"/>
                </a:solidFill>
                <a:latin typeface="Cambria"/>
                <a:cs typeface="Cambria"/>
              </a:rPr>
              <a:t>–</a:t>
            </a:r>
            <a:r>
              <a:rPr sz="3000" b="1" spc="-20" dirty="0">
                <a:solidFill>
                  <a:srgbClr val="30203D"/>
                </a:solidFill>
                <a:latin typeface="Cambria"/>
                <a:cs typeface="Cambria"/>
              </a:rPr>
              <a:t> </a:t>
            </a:r>
            <a:r>
              <a:rPr sz="3000" b="1" spc="100" dirty="0">
                <a:solidFill>
                  <a:srgbClr val="30203D"/>
                </a:solidFill>
                <a:latin typeface="Cambria"/>
                <a:cs typeface="Cambria"/>
              </a:rPr>
              <a:t>reading</a:t>
            </a:r>
            <a:r>
              <a:rPr sz="3000" b="1" spc="-15" dirty="0">
                <a:solidFill>
                  <a:srgbClr val="30203D"/>
                </a:solidFill>
                <a:latin typeface="Cambria"/>
                <a:cs typeface="Cambria"/>
              </a:rPr>
              <a:t> </a:t>
            </a:r>
            <a:r>
              <a:rPr sz="3000" b="1" spc="165" dirty="0">
                <a:solidFill>
                  <a:srgbClr val="30203D"/>
                </a:solidFill>
                <a:latin typeface="Cambria"/>
                <a:cs typeface="Cambria"/>
              </a:rPr>
              <a:t>and</a:t>
            </a:r>
            <a:r>
              <a:rPr sz="3000" b="1" spc="-15" dirty="0">
                <a:solidFill>
                  <a:srgbClr val="30203D"/>
                </a:solidFill>
                <a:latin typeface="Cambria"/>
                <a:cs typeface="Cambria"/>
              </a:rPr>
              <a:t> </a:t>
            </a:r>
            <a:r>
              <a:rPr sz="3000" b="1" spc="120" dirty="0">
                <a:solidFill>
                  <a:srgbClr val="30203D"/>
                </a:solidFill>
                <a:latin typeface="Cambria"/>
                <a:cs typeface="Cambria"/>
              </a:rPr>
              <a:t>discussion</a:t>
            </a:r>
            <a:endParaRPr sz="3000">
              <a:latin typeface="Cambria"/>
              <a:cs typeface="Cambria"/>
            </a:endParaRPr>
          </a:p>
        </p:txBody>
      </p:sp>
      <p:sp>
        <p:nvSpPr>
          <p:cNvPr id="3" name="object 3"/>
          <p:cNvSpPr txBox="1"/>
          <p:nvPr/>
        </p:nvSpPr>
        <p:spPr>
          <a:xfrm>
            <a:off x="494899" y="1885410"/>
            <a:ext cx="9676130" cy="4996180"/>
          </a:xfrm>
          <a:prstGeom prst="rect">
            <a:avLst/>
          </a:prstGeom>
        </p:spPr>
        <p:txBody>
          <a:bodyPr vert="horz" wrap="square" lIns="0" tIns="12700" rIns="0" bIns="0" rtlCol="0">
            <a:spAutoFit/>
          </a:bodyPr>
          <a:lstStyle/>
          <a:p>
            <a:pPr marL="240665" indent="-227965">
              <a:lnSpc>
                <a:spcPct val="100000"/>
              </a:lnSpc>
              <a:spcBef>
                <a:spcPts val="100"/>
              </a:spcBef>
              <a:buChar char="•"/>
              <a:tabLst>
                <a:tab pos="240665" algn="l"/>
              </a:tabLst>
            </a:pPr>
            <a:r>
              <a:rPr sz="1500" dirty="0">
                <a:solidFill>
                  <a:srgbClr val="8A5F6E"/>
                </a:solidFill>
                <a:latin typeface="Arial"/>
                <a:cs typeface="Arial"/>
              </a:rPr>
              <a:t>There</a:t>
            </a:r>
            <a:r>
              <a:rPr sz="1500" spc="35" dirty="0">
                <a:solidFill>
                  <a:srgbClr val="8A5F6E"/>
                </a:solidFill>
                <a:latin typeface="Arial"/>
                <a:cs typeface="Arial"/>
              </a:rPr>
              <a:t> </a:t>
            </a:r>
            <a:r>
              <a:rPr sz="1500" dirty="0">
                <a:solidFill>
                  <a:srgbClr val="8A5F6E"/>
                </a:solidFill>
                <a:latin typeface="Arial"/>
                <a:cs typeface="Arial"/>
              </a:rPr>
              <a:t>is</a:t>
            </a:r>
            <a:r>
              <a:rPr sz="1500" spc="35" dirty="0">
                <a:solidFill>
                  <a:srgbClr val="8A5F6E"/>
                </a:solidFill>
                <a:latin typeface="Arial"/>
                <a:cs typeface="Arial"/>
              </a:rPr>
              <a:t> </a:t>
            </a:r>
            <a:r>
              <a:rPr sz="1500" dirty="0">
                <a:solidFill>
                  <a:srgbClr val="8A5F6E"/>
                </a:solidFill>
                <a:latin typeface="Arial"/>
                <a:cs typeface="Arial"/>
              </a:rPr>
              <a:t>a</a:t>
            </a:r>
            <a:r>
              <a:rPr sz="1500" spc="35" dirty="0">
                <a:solidFill>
                  <a:srgbClr val="8A5F6E"/>
                </a:solidFill>
                <a:latin typeface="Arial"/>
                <a:cs typeface="Arial"/>
              </a:rPr>
              <a:t> </a:t>
            </a:r>
            <a:r>
              <a:rPr sz="1500" spc="50" dirty="0">
                <a:solidFill>
                  <a:srgbClr val="8A5F6E"/>
                </a:solidFill>
                <a:latin typeface="Arial"/>
                <a:cs typeface="Arial"/>
              </a:rPr>
              <a:t>video</a:t>
            </a:r>
            <a:r>
              <a:rPr sz="1500" spc="35" dirty="0">
                <a:solidFill>
                  <a:srgbClr val="8A5F6E"/>
                </a:solidFill>
                <a:latin typeface="Arial"/>
                <a:cs typeface="Arial"/>
              </a:rPr>
              <a:t> </a:t>
            </a:r>
            <a:r>
              <a:rPr sz="1500" spc="60" dirty="0">
                <a:solidFill>
                  <a:srgbClr val="8A5F6E"/>
                </a:solidFill>
                <a:latin typeface="Arial"/>
                <a:cs typeface="Arial"/>
              </a:rPr>
              <a:t>of</a:t>
            </a:r>
            <a:r>
              <a:rPr sz="1500" spc="75" dirty="0">
                <a:solidFill>
                  <a:srgbClr val="8A5F6E"/>
                </a:solidFill>
                <a:latin typeface="Arial"/>
                <a:cs typeface="Arial"/>
              </a:rPr>
              <a:t> </a:t>
            </a:r>
            <a:r>
              <a:rPr sz="1500" dirty="0">
                <a:solidFill>
                  <a:srgbClr val="8A5F6E"/>
                </a:solidFill>
                <a:latin typeface="Arial"/>
                <a:cs typeface="Arial"/>
              </a:rPr>
              <a:t>author</a:t>
            </a:r>
            <a:r>
              <a:rPr sz="1500" spc="5" dirty="0">
                <a:solidFill>
                  <a:srgbClr val="8A5F6E"/>
                </a:solidFill>
                <a:latin typeface="Arial"/>
                <a:cs typeface="Arial"/>
              </a:rPr>
              <a:t> </a:t>
            </a:r>
            <a:r>
              <a:rPr sz="1500" dirty="0">
                <a:solidFill>
                  <a:srgbClr val="8A5F6E"/>
                </a:solidFill>
                <a:latin typeface="Arial"/>
                <a:cs typeface="Arial"/>
              </a:rPr>
              <a:t>A.</a:t>
            </a:r>
            <a:r>
              <a:rPr lang="en-GB" sz="1500" dirty="0">
                <a:solidFill>
                  <a:srgbClr val="8A5F6E"/>
                </a:solidFill>
                <a:latin typeface="Arial"/>
                <a:cs typeface="Arial"/>
              </a:rPr>
              <a:t> </a:t>
            </a:r>
            <a:r>
              <a:rPr sz="1500" dirty="0">
                <a:solidFill>
                  <a:srgbClr val="8A5F6E"/>
                </a:solidFill>
                <a:latin typeface="Arial"/>
                <a:cs typeface="Arial"/>
              </a:rPr>
              <a:t>M.</a:t>
            </a:r>
            <a:r>
              <a:rPr lang="en-GB" sz="1500" dirty="0">
                <a:solidFill>
                  <a:srgbClr val="8A5F6E"/>
                </a:solidFill>
                <a:latin typeface="Arial"/>
                <a:cs typeface="Arial"/>
              </a:rPr>
              <a:t> </a:t>
            </a:r>
            <a:r>
              <a:rPr sz="1500" dirty="0" err="1">
                <a:solidFill>
                  <a:srgbClr val="8A5F6E"/>
                </a:solidFill>
                <a:latin typeface="Arial"/>
                <a:cs typeface="Arial"/>
              </a:rPr>
              <a:t>Dassu</a:t>
            </a:r>
            <a:r>
              <a:rPr sz="1500" spc="35" dirty="0">
                <a:solidFill>
                  <a:srgbClr val="8A5F6E"/>
                </a:solidFill>
                <a:latin typeface="Arial"/>
                <a:cs typeface="Arial"/>
              </a:rPr>
              <a:t> </a:t>
            </a:r>
            <a:r>
              <a:rPr sz="1500" dirty="0">
                <a:solidFill>
                  <a:srgbClr val="8A5F6E"/>
                </a:solidFill>
                <a:latin typeface="Arial"/>
                <a:cs typeface="Arial"/>
              </a:rPr>
              <a:t>reading</a:t>
            </a:r>
            <a:r>
              <a:rPr sz="1500" spc="35" dirty="0">
                <a:solidFill>
                  <a:srgbClr val="8A5F6E"/>
                </a:solidFill>
                <a:latin typeface="Arial"/>
                <a:cs typeface="Arial"/>
              </a:rPr>
              <a:t> </a:t>
            </a:r>
            <a:r>
              <a:rPr sz="1500" dirty="0">
                <a:solidFill>
                  <a:srgbClr val="8A5F6E"/>
                </a:solidFill>
                <a:latin typeface="Arial"/>
                <a:cs typeface="Arial"/>
              </a:rPr>
              <a:t>the</a:t>
            </a:r>
            <a:r>
              <a:rPr sz="1500" spc="35" dirty="0">
                <a:solidFill>
                  <a:srgbClr val="8A5F6E"/>
                </a:solidFill>
                <a:latin typeface="Arial"/>
                <a:cs typeface="Arial"/>
              </a:rPr>
              <a:t> </a:t>
            </a:r>
            <a:r>
              <a:rPr sz="1500" dirty="0">
                <a:solidFill>
                  <a:srgbClr val="8A5F6E"/>
                </a:solidFill>
                <a:latin typeface="Arial"/>
                <a:cs typeface="Arial"/>
              </a:rPr>
              <a:t>first</a:t>
            </a:r>
            <a:r>
              <a:rPr sz="1500" spc="35" dirty="0">
                <a:solidFill>
                  <a:srgbClr val="8A5F6E"/>
                </a:solidFill>
                <a:latin typeface="Arial"/>
                <a:cs typeface="Arial"/>
              </a:rPr>
              <a:t> </a:t>
            </a:r>
            <a:r>
              <a:rPr sz="1500" dirty="0">
                <a:solidFill>
                  <a:srgbClr val="8A5F6E"/>
                </a:solidFill>
                <a:latin typeface="Arial"/>
                <a:cs typeface="Arial"/>
              </a:rPr>
              <a:t>chapter</a:t>
            </a:r>
            <a:r>
              <a:rPr sz="1500" spc="40" dirty="0">
                <a:solidFill>
                  <a:srgbClr val="8A5F6E"/>
                </a:solidFill>
                <a:latin typeface="Arial"/>
                <a:cs typeface="Arial"/>
              </a:rPr>
              <a:t> </a:t>
            </a:r>
            <a:r>
              <a:rPr sz="1500" spc="60" dirty="0">
                <a:solidFill>
                  <a:srgbClr val="8A5F6E"/>
                </a:solidFill>
                <a:latin typeface="Arial"/>
                <a:cs typeface="Arial"/>
              </a:rPr>
              <a:t>of</a:t>
            </a:r>
            <a:r>
              <a:rPr sz="1500" spc="75" dirty="0">
                <a:solidFill>
                  <a:srgbClr val="8A5F6E"/>
                </a:solidFill>
                <a:latin typeface="Arial"/>
                <a:cs typeface="Arial"/>
              </a:rPr>
              <a:t> </a:t>
            </a:r>
            <a:r>
              <a:rPr sz="1500" i="1" dirty="0">
                <a:solidFill>
                  <a:srgbClr val="8A5F6E"/>
                </a:solidFill>
                <a:latin typeface="Arial"/>
                <a:cs typeface="Arial"/>
              </a:rPr>
              <a:t>Kicked</a:t>
            </a:r>
            <a:r>
              <a:rPr sz="1500" i="1" spc="35" dirty="0">
                <a:solidFill>
                  <a:srgbClr val="8A5F6E"/>
                </a:solidFill>
                <a:latin typeface="Arial"/>
                <a:cs typeface="Arial"/>
              </a:rPr>
              <a:t> </a:t>
            </a:r>
            <a:r>
              <a:rPr sz="1500" i="1" spc="70" dirty="0">
                <a:solidFill>
                  <a:srgbClr val="8A5F6E"/>
                </a:solidFill>
                <a:latin typeface="Arial"/>
                <a:cs typeface="Arial"/>
              </a:rPr>
              <a:t>Out</a:t>
            </a:r>
            <a:r>
              <a:rPr sz="1500" i="1" spc="35" dirty="0">
                <a:solidFill>
                  <a:srgbClr val="8A5F6E"/>
                </a:solidFill>
                <a:latin typeface="Arial"/>
                <a:cs typeface="Arial"/>
              </a:rPr>
              <a:t> </a:t>
            </a:r>
            <a:r>
              <a:rPr sz="1400" dirty="0">
                <a:solidFill>
                  <a:schemeClr val="accent4">
                    <a:lumMod val="75000"/>
                  </a:schemeClr>
                </a:solidFill>
                <a:hlinkClick r:id="rId3">
                  <a:extLst>
                    <a:ext uri="{A12FA001-AC4F-418D-AE19-62706E023703}">
                      <ahyp:hlinkClr xmlns:ahyp="http://schemas.microsoft.com/office/drawing/2018/hyperlinkcolor" val="tx"/>
                    </a:ext>
                  </a:extLst>
                </a:hlinkClick>
              </a:rPr>
              <a:t>here</a:t>
            </a:r>
            <a:endParaRPr sz="1400" dirty="0">
              <a:solidFill>
                <a:schemeClr val="accent4">
                  <a:lumMod val="75000"/>
                </a:schemeClr>
              </a:solidFill>
              <a:latin typeface="Arial"/>
              <a:cs typeface="Arial"/>
            </a:endParaRPr>
          </a:p>
          <a:p>
            <a:pPr marL="241300" marR="154940" indent="-228600">
              <a:lnSpc>
                <a:spcPct val="116700"/>
              </a:lnSpc>
              <a:spcBef>
                <a:spcPts val="1130"/>
              </a:spcBef>
              <a:buChar char="•"/>
              <a:tabLst>
                <a:tab pos="241300" algn="l"/>
              </a:tabLst>
            </a:pPr>
            <a:r>
              <a:rPr sz="1500" dirty="0">
                <a:solidFill>
                  <a:srgbClr val="8A5F6E"/>
                </a:solidFill>
                <a:latin typeface="Arial"/>
                <a:cs typeface="Arial"/>
              </a:rPr>
              <a:t>Chapter</a:t>
            </a:r>
            <a:r>
              <a:rPr sz="1500" spc="40" dirty="0">
                <a:solidFill>
                  <a:srgbClr val="8A5F6E"/>
                </a:solidFill>
                <a:latin typeface="Arial"/>
                <a:cs typeface="Arial"/>
              </a:rPr>
              <a:t> </a:t>
            </a:r>
            <a:r>
              <a:rPr sz="1500" spc="50" dirty="0">
                <a:solidFill>
                  <a:srgbClr val="8A5F6E"/>
                </a:solidFill>
                <a:latin typeface="Arial"/>
                <a:cs typeface="Arial"/>
              </a:rPr>
              <a:t>1</a:t>
            </a:r>
            <a:r>
              <a:rPr sz="1500" spc="40" dirty="0">
                <a:solidFill>
                  <a:srgbClr val="8A5F6E"/>
                </a:solidFill>
                <a:latin typeface="Arial"/>
                <a:cs typeface="Arial"/>
              </a:rPr>
              <a:t> </a:t>
            </a:r>
            <a:r>
              <a:rPr sz="1500" dirty="0">
                <a:solidFill>
                  <a:srgbClr val="8A5F6E"/>
                </a:solidFill>
                <a:latin typeface="Arial"/>
                <a:cs typeface="Arial"/>
              </a:rPr>
              <a:t>is</a:t>
            </a:r>
            <a:r>
              <a:rPr sz="1500" spc="40" dirty="0">
                <a:solidFill>
                  <a:srgbClr val="8A5F6E"/>
                </a:solidFill>
                <a:latin typeface="Arial"/>
                <a:cs typeface="Arial"/>
              </a:rPr>
              <a:t> </a:t>
            </a:r>
            <a:r>
              <a:rPr sz="1500" dirty="0">
                <a:solidFill>
                  <a:srgbClr val="8A5F6E"/>
                </a:solidFill>
                <a:latin typeface="Arial"/>
                <a:cs typeface="Arial"/>
              </a:rPr>
              <a:t>interesting</a:t>
            </a:r>
            <a:r>
              <a:rPr sz="1500" spc="40" dirty="0">
                <a:solidFill>
                  <a:srgbClr val="8A5F6E"/>
                </a:solidFill>
                <a:latin typeface="Arial"/>
                <a:cs typeface="Arial"/>
              </a:rPr>
              <a:t> </a:t>
            </a:r>
            <a:r>
              <a:rPr sz="1500" dirty="0">
                <a:solidFill>
                  <a:srgbClr val="8A5F6E"/>
                </a:solidFill>
                <a:latin typeface="Arial"/>
                <a:cs typeface="Arial"/>
              </a:rPr>
              <a:t>in</a:t>
            </a:r>
            <a:r>
              <a:rPr sz="1500" spc="45" dirty="0">
                <a:solidFill>
                  <a:srgbClr val="8A5F6E"/>
                </a:solidFill>
                <a:latin typeface="Arial"/>
                <a:cs typeface="Arial"/>
              </a:rPr>
              <a:t> </a:t>
            </a:r>
            <a:r>
              <a:rPr sz="1500" dirty="0">
                <a:solidFill>
                  <a:srgbClr val="8A5F6E"/>
                </a:solidFill>
                <a:latin typeface="Arial"/>
                <a:cs typeface="Arial"/>
              </a:rPr>
              <a:t>this</a:t>
            </a:r>
            <a:r>
              <a:rPr sz="1500" spc="40" dirty="0">
                <a:solidFill>
                  <a:srgbClr val="8A5F6E"/>
                </a:solidFill>
                <a:latin typeface="Arial"/>
                <a:cs typeface="Arial"/>
              </a:rPr>
              <a:t> </a:t>
            </a:r>
            <a:r>
              <a:rPr sz="1500" spc="70" dirty="0">
                <a:solidFill>
                  <a:srgbClr val="8A5F6E"/>
                </a:solidFill>
                <a:latin typeface="Arial"/>
                <a:cs typeface="Arial"/>
              </a:rPr>
              <a:t>book</a:t>
            </a:r>
            <a:r>
              <a:rPr sz="1500" spc="40" dirty="0">
                <a:solidFill>
                  <a:srgbClr val="8A5F6E"/>
                </a:solidFill>
                <a:latin typeface="Arial"/>
                <a:cs typeface="Arial"/>
              </a:rPr>
              <a:t> </a:t>
            </a:r>
            <a:r>
              <a:rPr sz="1500" dirty="0">
                <a:solidFill>
                  <a:srgbClr val="8A5F6E"/>
                </a:solidFill>
                <a:latin typeface="Arial"/>
                <a:cs typeface="Arial"/>
              </a:rPr>
              <a:t>because</a:t>
            </a:r>
            <a:r>
              <a:rPr sz="1500" spc="40" dirty="0">
                <a:solidFill>
                  <a:srgbClr val="8A5F6E"/>
                </a:solidFill>
                <a:latin typeface="Arial"/>
                <a:cs typeface="Arial"/>
              </a:rPr>
              <a:t> </a:t>
            </a:r>
            <a:r>
              <a:rPr sz="1500" dirty="0">
                <a:solidFill>
                  <a:srgbClr val="8A5F6E"/>
                </a:solidFill>
                <a:latin typeface="Arial"/>
                <a:cs typeface="Arial"/>
              </a:rPr>
              <a:t>we</a:t>
            </a:r>
            <a:r>
              <a:rPr sz="1500" spc="45" dirty="0">
                <a:solidFill>
                  <a:srgbClr val="8A5F6E"/>
                </a:solidFill>
                <a:latin typeface="Arial"/>
                <a:cs typeface="Arial"/>
              </a:rPr>
              <a:t> </a:t>
            </a:r>
            <a:r>
              <a:rPr sz="1500" dirty="0">
                <a:solidFill>
                  <a:srgbClr val="8A5F6E"/>
                </a:solidFill>
                <a:latin typeface="Arial"/>
                <a:cs typeface="Arial"/>
              </a:rPr>
              <a:t>are</a:t>
            </a:r>
            <a:r>
              <a:rPr sz="1500" spc="40" dirty="0">
                <a:solidFill>
                  <a:srgbClr val="8A5F6E"/>
                </a:solidFill>
                <a:latin typeface="Arial"/>
                <a:cs typeface="Arial"/>
              </a:rPr>
              <a:t> </a:t>
            </a:r>
            <a:r>
              <a:rPr sz="1500" dirty="0">
                <a:solidFill>
                  <a:srgbClr val="8A5F6E"/>
                </a:solidFill>
                <a:latin typeface="Arial"/>
                <a:cs typeface="Arial"/>
              </a:rPr>
              <a:t>thrown</a:t>
            </a:r>
            <a:r>
              <a:rPr sz="1500" spc="40" dirty="0">
                <a:solidFill>
                  <a:srgbClr val="8A5F6E"/>
                </a:solidFill>
                <a:latin typeface="Arial"/>
                <a:cs typeface="Arial"/>
              </a:rPr>
              <a:t> </a:t>
            </a:r>
            <a:r>
              <a:rPr sz="1500" spc="60" dirty="0">
                <a:solidFill>
                  <a:srgbClr val="8A5F6E"/>
                </a:solidFill>
                <a:latin typeface="Arial"/>
                <a:cs typeface="Arial"/>
              </a:rPr>
              <a:t>into</a:t>
            </a:r>
            <a:r>
              <a:rPr sz="1500" spc="40" dirty="0">
                <a:solidFill>
                  <a:srgbClr val="8A5F6E"/>
                </a:solidFill>
                <a:latin typeface="Arial"/>
                <a:cs typeface="Arial"/>
              </a:rPr>
              <a:t> </a:t>
            </a:r>
            <a:r>
              <a:rPr sz="1500" dirty="0">
                <a:solidFill>
                  <a:srgbClr val="8A5F6E"/>
                </a:solidFill>
                <a:latin typeface="Arial"/>
                <a:cs typeface="Arial"/>
              </a:rPr>
              <a:t>the</a:t>
            </a:r>
            <a:r>
              <a:rPr sz="1500" spc="45" dirty="0">
                <a:solidFill>
                  <a:srgbClr val="8A5F6E"/>
                </a:solidFill>
                <a:latin typeface="Arial"/>
                <a:cs typeface="Arial"/>
              </a:rPr>
              <a:t> </a:t>
            </a:r>
            <a:r>
              <a:rPr sz="1500" spc="65" dirty="0">
                <a:solidFill>
                  <a:srgbClr val="8A5F6E"/>
                </a:solidFill>
                <a:latin typeface="Arial"/>
                <a:cs typeface="Arial"/>
              </a:rPr>
              <a:t>middle</a:t>
            </a:r>
            <a:r>
              <a:rPr sz="1500" spc="40" dirty="0">
                <a:solidFill>
                  <a:srgbClr val="8A5F6E"/>
                </a:solidFill>
                <a:latin typeface="Arial"/>
                <a:cs typeface="Arial"/>
              </a:rPr>
              <a:t> </a:t>
            </a:r>
            <a:r>
              <a:rPr sz="1500" spc="60" dirty="0">
                <a:solidFill>
                  <a:srgbClr val="8A5F6E"/>
                </a:solidFill>
                <a:latin typeface="Arial"/>
                <a:cs typeface="Arial"/>
              </a:rPr>
              <a:t>of</a:t>
            </a:r>
            <a:r>
              <a:rPr sz="1500" spc="55" dirty="0">
                <a:solidFill>
                  <a:srgbClr val="8A5F6E"/>
                </a:solidFill>
                <a:latin typeface="Arial"/>
                <a:cs typeface="Arial"/>
              </a:rPr>
              <a:t> </a:t>
            </a:r>
            <a:r>
              <a:rPr sz="1500" dirty="0">
                <a:solidFill>
                  <a:srgbClr val="8A5F6E"/>
                </a:solidFill>
                <a:latin typeface="Arial"/>
                <a:cs typeface="Arial"/>
              </a:rPr>
              <a:t>Ali’s</a:t>
            </a:r>
            <a:r>
              <a:rPr sz="1500" spc="40" dirty="0">
                <a:solidFill>
                  <a:srgbClr val="8A5F6E"/>
                </a:solidFill>
                <a:latin typeface="Arial"/>
                <a:cs typeface="Arial"/>
              </a:rPr>
              <a:t> </a:t>
            </a:r>
            <a:r>
              <a:rPr sz="1500" dirty="0">
                <a:solidFill>
                  <a:srgbClr val="8A5F6E"/>
                </a:solidFill>
                <a:latin typeface="Arial"/>
                <a:cs typeface="Arial"/>
              </a:rPr>
              <a:t>family</a:t>
            </a:r>
            <a:r>
              <a:rPr sz="1500" spc="40" dirty="0">
                <a:solidFill>
                  <a:srgbClr val="8A5F6E"/>
                </a:solidFill>
                <a:latin typeface="Arial"/>
                <a:cs typeface="Arial"/>
              </a:rPr>
              <a:t> </a:t>
            </a:r>
            <a:r>
              <a:rPr sz="1500" dirty="0">
                <a:solidFill>
                  <a:srgbClr val="8A5F6E"/>
                </a:solidFill>
                <a:latin typeface="Arial"/>
                <a:cs typeface="Arial"/>
              </a:rPr>
              <a:t>dynamic</a:t>
            </a:r>
            <a:r>
              <a:rPr sz="1500" spc="40" dirty="0">
                <a:solidFill>
                  <a:srgbClr val="8A5F6E"/>
                </a:solidFill>
                <a:latin typeface="Arial"/>
                <a:cs typeface="Arial"/>
              </a:rPr>
              <a:t> </a:t>
            </a:r>
            <a:r>
              <a:rPr sz="1500" spc="-55" dirty="0">
                <a:solidFill>
                  <a:srgbClr val="8A5F6E"/>
                </a:solidFill>
                <a:latin typeface="Arial"/>
                <a:cs typeface="Arial"/>
              </a:rPr>
              <a:t>as</a:t>
            </a:r>
            <a:r>
              <a:rPr sz="1500" spc="40" dirty="0">
                <a:solidFill>
                  <a:srgbClr val="8A5F6E"/>
                </a:solidFill>
                <a:latin typeface="Arial"/>
                <a:cs typeface="Arial"/>
              </a:rPr>
              <a:t> </a:t>
            </a:r>
            <a:r>
              <a:rPr sz="1500" spc="-20" dirty="0">
                <a:solidFill>
                  <a:srgbClr val="8A5F6E"/>
                </a:solidFill>
                <a:latin typeface="Arial"/>
                <a:cs typeface="Arial"/>
              </a:rPr>
              <a:t>well </a:t>
            </a:r>
            <a:r>
              <a:rPr sz="1500" spc="-55" dirty="0">
                <a:solidFill>
                  <a:srgbClr val="8A5F6E"/>
                </a:solidFill>
                <a:latin typeface="Arial"/>
                <a:cs typeface="Arial"/>
              </a:rPr>
              <a:t>as</a:t>
            </a:r>
            <a:r>
              <a:rPr sz="1500" spc="70" dirty="0">
                <a:solidFill>
                  <a:srgbClr val="8A5F6E"/>
                </a:solidFill>
                <a:latin typeface="Arial"/>
                <a:cs typeface="Arial"/>
              </a:rPr>
              <a:t> </a:t>
            </a:r>
            <a:r>
              <a:rPr sz="1500" dirty="0">
                <a:solidFill>
                  <a:srgbClr val="8A5F6E"/>
                </a:solidFill>
                <a:latin typeface="Arial"/>
                <a:cs typeface="Arial"/>
              </a:rPr>
              <a:t>learning</a:t>
            </a:r>
            <a:r>
              <a:rPr sz="1500" spc="65" dirty="0">
                <a:solidFill>
                  <a:srgbClr val="8A5F6E"/>
                </a:solidFill>
                <a:latin typeface="Arial"/>
                <a:cs typeface="Arial"/>
              </a:rPr>
              <a:t> </a:t>
            </a:r>
            <a:r>
              <a:rPr sz="1500" dirty="0">
                <a:solidFill>
                  <a:srgbClr val="8A5F6E"/>
                </a:solidFill>
                <a:latin typeface="Arial"/>
                <a:cs typeface="Arial"/>
              </a:rPr>
              <a:t>very</a:t>
            </a:r>
            <a:r>
              <a:rPr sz="1500" spc="70" dirty="0">
                <a:solidFill>
                  <a:srgbClr val="8A5F6E"/>
                </a:solidFill>
                <a:latin typeface="Arial"/>
                <a:cs typeface="Arial"/>
              </a:rPr>
              <a:t> </a:t>
            </a:r>
            <a:r>
              <a:rPr sz="1500" dirty="0">
                <a:solidFill>
                  <a:srgbClr val="8A5F6E"/>
                </a:solidFill>
                <a:latin typeface="Arial"/>
                <a:cs typeface="Arial"/>
              </a:rPr>
              <a:t>early</a:t>
            </a:r>
            <a:r>
              <a:rPr sz="1500" spc="70" dirty="0">
                <a:solidFill>
                  <a:srgbClr val="8A5F6E"/>
                </a:solidFill>
                <a:latin typeface="Arial"/>
                <a:cs typeface="Arial"/>
              </a:rPr>
              <a:t> </a:t>
            </a:r>
            <a:r>
              <a:rPr sz="1500" spc="50" dirty="0">
                <a:solidFill>
                  <a:srgbClr val="8A5F6E"/>
                </a:solidFill>
                <a:latin typeface="Arial"/>
                <a:cs typeface="Arial"/>
              </a:rPr>
              <a:t>on</a:t>
            </a:r>
            <a:r>
              <a:rPr sz="1500" spc="70" dirty="0">
                <a:solidFill>
                  <a:srgbClr val="8A5F6E"/>
                </a:solidFill>
                <a:latin typeface="Arial"/>
                <a:cs typeface="Arial"/>
              </a:rPr>
              <a:t> </a:t>
            </a:r>
            <a:r>
              <a:rPr sz="1500" dirty="0">
                <a:solidFill>
                  <a:srgbClr val="8A5F6E"/>
                </a:solidFill>
                <a:latin typeface="Arial"/>
                <a:cs typeface="Arial"/>
              </a:rPr>
              <a:t>the</a:t>
            </a:r>
            <a:r>
              <a:rPr sz="1500" spc="70" dirty="0">
                <a:solidFill>
                  <a:srgbClr val="8A5F6E"/>
                </a:solidFill>
                <a:latin typeface="Arial"/>
                <a:cs typeface="Arial"/>
              </a:rPr>
              <a:t> </a:t>
            </a:r>
            <a:r>
              <a:rPr sz="1500" dirty="0">
                <a:solidFill>
                  <a:srgbClr val="8A5F6E"/>
                </a:solidFill>
                <a:latin typeface="Arial"/>
                <a:cs typeface="Arial"/>
              </a:rPr>
              <a:t>plights</a:t>
            </a:r>
            <a:r>
              <a:rPr sz="1500" spc="70" dirty="0">
                <a:solidFill>
                  <a:srgbClr val="8A5F6E"/>
                </a:solidFill>
                <a:latin typeface="Arial"/>
                <a:cs typeface="Arial"/>
              </a:rPr>
              <a:t> </a:t>
            </a:r>
            <a:r>
              <a:rPr sz="1500" dirty="0">
                <a:solidFill>
                  <a:srgbClr val="8A5F6E"/>
                </a:solidFill>
                <a:latin typeface="Arial"/>
                <a:cs typeface="Arial"/>
              </a:rPr>
              <a:t>faced</a:t>
            </a:r>
            <a:r>
              <a:rPr sz="1500" spc="70" dirty="0">
                <a:solidFill>
                  <a:srgbClr val="8A5F6E"/>
                </a:solidFill>
                <a:latin typeface="Arial"/>
                <a:cs typeface="Arial"/>
              </a:rPr>
              <a:t> </a:t>
            </a:r>
            <a:r>
              <a:rPr sz="1500" spc="55" dirty="0">
                <a:solidFill>
                  <a:srgbClr val="8A5F6E"/>
                </a:solidFill>
                <a:latin typeface="Arial"/>
                <a:cs typeface="Arial"/>
              </a:rPr>
              <a:t>by</a:t>
            </a:r>
            <a:r>
              <a:rPr sz="1500" spc="40" dirty="0">
                <a:solidFill>
                  <a:srgbClr val="8A5F6E"/>
                </a:solidFill>
                <a:latin typeface="Arial"/>
                <a:cs typeface="Arial"/>
              </a:rPr>
              <a:t> </a:t>
            </a:r>
            <a:r>
              <a:rPr sz="1500" spc="-10" dirty="0">
                <a:solidFill>
                  <a:srgbClr val="8A5F6E"/>
                </a:solidFill>
                <a:latin typeface="Arial"/>
                <a:cs typeface="Arial"/>
              </a:rPr>
              <a:t>Aadam.</a:t>
            </a:r>
            <a:endParaRPr sz="1500" dirty="0">
              <a:latin typeface="Arial"/>
              <a:cs typeface="Arial"/>
            </a:endParaRPr>
          </a:p>
          <a:p>
            <a:pPr marL="241300" marR="78105" indent="-228600">
              <a:lnSpc>
                <a:spcPct val="116700"/>
              </a:lnSpc>
              <a:spcBef>
                <a:spcPts val="1135"/>
              </a:spcBef>
              <a:buChar char="•"/>
              <a:tabLst>
                <a:tab pos="241300" algn="l"/>
              </a:tabLst>
            </a:pPr>
            <a:r>
              <a:rPr sz="1500" dirty="0">
                <a:solidFill>
                  <a:srgbClr val="8A5F6E"/>
                </a:solidFill>
                <a:latin typeface="Arial"/>
                <a:cs typeface="Arial"/>
              </a:rPr>
              <a:t>The</a:t>
            </a:r>
            <a:r>
              <a:rPr sz="1500" spc="-10" dirty="0">
                <a:solidFill>
                  <a:srgbClr val="8A5F6E"/>
                </a:solidFill>
                <a:latin typeface="Arial"/>
                <a:cs typeface="Arial"/>
              </a:rPr>
              <a:t> </a:t>
            </a:r>
            <a:r>
              <a:rPr sz="1500" spc="70" dirty="0">
                <a:solidFill>
                  <a:srgbClr val="8A5F6E"/>
                </a:solidFill>
                <a:latin typeface="Arial"/>
                <a:cs typeface="Arial"/>
              </a:rPr>
              <a:t>book</a:t>
            </a:r>
            <a:r>
              <a:rPr sz="1500" spc="-5" dirty="0">
                <a:solidFill>
                  <a:srgbClr val="8A5F6E"/>
                </a:solidFill>
                <a:latin typeface="Arial"/>
                <a:cs typeface="Arial"/>
              </a:rPr>
              <a:t> </a:t>
            </a:r>
            <a:r>
              <a:rPr sz="1500" dirty="0">
                <a:solidFill>
                  <a:srgbClr val="8A5F6E"/>
                </a:solidFill>
                <a:latin typeface="Arial"/>
                <a:cs typeface="Arial"/>
              </a:rPr>
              <a:t>starts</a:t>
            </a:r>
            <a:r>
              <a:rPr sz="1500" spc="-5" dirty="0">
                <a:solidFill>
                  <a:srgbClr val="8A5F6E"/>
                </a:solidFill>
                <a:latin typeface="Arial"/>
                <a:cs typeface="Arial"/>
              </a:rPr>
              <a:t> </a:t>
            </a:r>
            <a:r>
              <a:rPr sz="1500" spc="60" dirty="0">
                <a:solidFill>
                  <a:srgbClr val="8A5F6E"/>
                </a:solidFill>
                <a:latin typeface="Arial"/>
                <a:cs typeface="Arial"/>
              </a:rPr>
              <a:t>with</a:t>
            </a:r>
            <a:r>
              <a:rPr sz="1500" spc="-35" dirty="0">
                <a:solidFill>
                  <a:srgbClr val="8A5F6E"/>
                </a:solidFill>
                <a:latin typeface="Arial"/>
                <a:cs typeface="Arial"/>
              </a:rPr>
              <a:t> </a:t>
            </a:r>
            <a:r>
              <a:rPr sz="1500" spc="55" dirty="0">
                <a:solidFill>
                  <a:srgbClr val="8A5F6E"/>
                </a:solidFill>
                <a:latin typeface="Arial"/>
                <a:cs typeface="Arial"/>
              </a:rPr>
              <a:t>Ali</a:t>
            </a:r>
            <a:r>
              <a:rPr sz="1500" spc="-10" dirty="0">
                <a:solidFill>
                  <a:srgbClr val="8A5F6E"/>
                </a:solidFill>
                <a:latin typeface="Arial"/>
                <a:cs typeface="Arial"/>
              </a:rPr>
              <a:t> </a:t>
            </a:r>
            <a:r>
              <a:rPr sz="1500" spc="55" dirty="0">
                <a:solidFill>
                  <a:srgbClr val="8A5F6E"/>
                </a:solidFill>
                <a:latin typeface="Arial"/>
                <a:cs typeface="Arial"/>
              </a:rPr>
              <a:t>telling</a:t>
            </a:r>
            <a:r>
              <a:rPr sz="1500" spc="-5" dirty="0">
                <a:solidFill>
                  <a:srgbClr val="8A5F6E"/>
                </a:solidFill>
                <a:latin typeface="Arial"/>
                <a:cs typeface="Arial"/>
              </a:rPr>
              <a:t> </a:t>
            </a:r>
            <a:r>
              <a:rPr sz="1500" spc="-10" dirty="0">
                <a:solidFill>
                  <a:srgbClr val="8A5F6E"/>
                </a:solidFill>
                <a:latin typeface="Arial"/>
                <a:cs typeface="Arial"/>
              </a:rPr>
              <a:t>us</a:t>
            </a:r>
            <a:r>
              <a:rPr sz="1500" spc="-5" dirty="0">
                <a:solidFill>
                  <a:srgbClr val="8A5F6E"/>
                </a:solidFill>
                <a:latin typeface="Arial"/>
                <a:cs typeface="Arial"/>
              </a:rPr>
              <a:t> </a:t>
            </a:r>
            <a:r>
              <a:rPr sz="1500" dirty="0">
                <a:solidFill>
                  <a:srgbClr val="8A5F6E"/>
                </a:solidFill>
                <a:latin typeface="Arial"/>
                <a:cs typeface="Arial"/>
              </a:rPr>
              <a:t>he</a:t>
            </a:r>
            <a:r>
              <a:rPr sz="1500" spc="-10" dirty="0">
                <a:solidFill>
                  <a:srgbClr val="8A5F6E"/>
                </a:solidFill>
                <a:latin typeface="Arial"/>
                <a:cs typeface="Arial"/>
              </a:rPr>
              <a:t> </a:t>
            </a:r>
            <a:r>
              <a:rPr sz="1500" dirty="0">
                <a:solidFill>
                  <a:srgbClr val="8A5F6E"/>
                </a:solidFill>
                <a:latin typeface="Arial"/>
                <a:cs typeface="Arial"/>
              </a:rPr>
              <a:t>is</a:t>
            </a:r>
            <a:r>
              <a:rPr sz="1500" spc="-5" dirty="0">
                <a:solidFill>
                  <a:srgbClr val="8A5F6E"/>
                </a:solidFill>
                <a:latin typeface="Arial"/>
                <a:cs typeface="Arial"/>
              </a:rPr>
              <a:t> </a:t>
            </a:r>
            <a:r>
              <a:rPr sz="1500" dirty="0">
                <a:solidFill>
                  <a:srgbClr val="8A5F6E"/>
                </a:solidFill>
                <a:latin typeface="Arial"/>
                <a:cs typeface="Arial"/>
              </a:rPr>
              <a:t>‘Living.My.Best.Life.’</a:t>
            </a:r>
            <a:r>
              <a:rPr sz="1500" spc="-20" dirty="0">
                <a:solidFill>
                  <a:srgbClr val="8A5F6E"/>
                </a:solidFill>
                <a:latin typeface="Arial"/>
                <a:cs typeface="Arial"/>
              </a:rPr>
              <a:t> </a:t>
            </a:r>
            <a:r>
              <a:rPr sz="1500" dirty="0">
                <a:solidFill>
                  <a:srgbClr val="8A5F6E"/>
                </a:solidFill>
                <a:latin typeface="Arial"/>
                <a:cs typeface="Arial"/>
              </a:rPr>
              <a:t>What</a:t>
            </a:r>
            <a:r>
              <a:rPr sz="1500" spc="-10" dirty="0">
                <a:solidFill>
                  <a:srgbClr val="8A5F6E"/>
                </a:solidFill>
                <a:latin typeface="Arial"/>
                <a:cs typeface="Arial"/>
              </a:rPr>
              <a:t> </a:t>
            </a:r>
            <a:r>
              <a:rPr sz="1500" dirty="0">
                <a:solidFill>
                  <a:srgbClr val="8A5F6E"/>
                </a:solidFill>
                <a:latin typeface="Arial"/>
                <a:cs typeface="Arial"/>
              </a:rPr>
              <a:t>does</a:t>
            </a:r>
            <a:r>
              <a:rPr sz="1500" spc="-5" dirty="0">
                <a:solidFill>
                  <a:srgbClr val="8A5F6E"/>
                </a:solidFill>
                <a:latin typeface="Arial"/>
                <a:cs typeface="Arial"/>
              </a:rPr>
              <a:t> </a:t>
            </a:r>
            <a:r>
              <a:rPr sz="1500" dirty="0">
                <a:solidFill>
                  <a:srgbClr val="8A5F6E"/>
                </a:solidFill>
                <a:latin typeface="Arial"/>
                <a:cs typeface="Arial"/>
              </a:rPr>
              <a:t>that</a:t>
            </a:r>
            <a:r>
              <a:rPr sz="1500" spc="-5" dirty="0">
                <a:solidFill>
                  <a:srgbClr val="8A5F6E"/>
                </a:solidFill>
                <a:latin typeface="Arial"/>
                <a:cs typeface="Arial"/>
              </a:rPr>
              <a:t> </a:t>
            </a:r>
            <a:r>
              <a:rPr sz="1500" dirty="0">
                <a:solidFill>
                  <a:srgbClr val="8A5F6E"/>
                </a:solidFill>
                <a:latin typeface="Arial"/>
                <a:cs typeface="Arial"/>
              </a:rPr>
              <a:t>mean</a:t>
            </a:r>
            <a:r>
              <a:rPr sz="1500" spc="-10" dirty="0">
                <a:solidFill>
                  <a:srgbClr val="8A5F6E"/>
                </a:solidFill>
                <a:latin typeface="Arial"/>
                <a:cs typeface="Arial"/>
              </a:rPr>
              <a:t> </a:t>
            </a:r>
            <a:r>
              <a:rPr sz="1500" spc="50" dirty="0">
                <a:solidFill>
                  <a:srgbClr val="8A5F6E"/>
                </a:solidFill>
                <a:latin typeface="Arial"/>
                <a:cs typeface="Arial"/>
              </a:rPr>
              <a:t>for</a:t>
            </a:r>
            <a:r>
              <a:rPr sz="1500" spc="-5" dirty="0">
                <a:solidFill>
                  <a:srgbClr val="8A5F6E"/>
                </a:solidFill>
                <a:latin typeface="Arial"/>
                <a:cs typeface="Arial"/>
              </a:rPr>
              <a:t> </a:t>
            </a:r>
            <a:r>
              <a:rPr sz="1500" dirty="0">
                <a:solidFill>
                  <a:srgbClr val="8A5F6E"/>
                </a:solidFill>
                <a:latin typeface="Arial"/>
                <a:cs typeface="Arial"/>
              </a:rPr>
              <a:t>a</a:t>
            </a:r>
            <a:r>
              <a:rPr lang="en-GB" sz="1500" dirty="0">
                <a:solidFill>
                  <a:srgbClr val="8A5F6E"/>
                </a:solidFill>
                <a:latin typeface="Arial"/>
                <a:cs typeface="Arial"/>
              </a:rPr>
              <a:t>n</a:t>
            </a:r>
            <a:r>
              <a:rPr sz="1500" spc="-5" dirty="0">
                <a:solidFill>
                  <a:srgbClr val="8A5F6E"/>
                </a:solidFill>
                <a:latin typeface="Arial"/>
                <a:cs typeface="Arial"/>
              </a:rPr>
              <a:t> </a:t>
            </a:r>
            <a:r>
              <a:rPr sz="1500" dirty="0">
                <a:solidFill>
                  <a:srgbClr val="8A5F6E"/>
                </a:solidFill>
                <a:latin typeface="Arial"/>
                <a:cs typeface="Arial"/>
              </a:rPr>
              <a:t>(</a:t>
            </a:r>
            <a:r>
              <a:rPr lang="en-GB" sz="1500" dirty="0">
                <a:solidFill>
                  <a:srgbClr val="8A5F6E"/>
                </a:solidFill>
                <a:latin typeface="Arial"/>
                <a:cs typeface="Arial"/>
              </a:rPr>
              <a:t>almost</a:t>
            </a:r>
            <a:r>
              <a:rPr sz="1500" dirty="0">
                <a:solidFill>
                  <a:srgbClr val="8A5F6E"/>
                </a:solidFill>
                <a:latin typeface="Arial"/>
                <a:cs typeface="Arial"/>
              </a:rPr>
              <a:t>)</a:t>
            </a:r>
            <a:r>
              <a:rPr sz="1500" spc="-10" dirty="0">
                <a:solidFill>
                  <a:srgbClr val="8A5F6E"/>
                </a:solidFill>
                <a:latin typeface="Arial"/>
                <a:cs typeface="Arial"/>
              </a:rPr>
              <a:t> </a:t>
            </a:r>
            <a:r>
              <a:rPr sz="1500" dirty="0">
                <a:solidFill>
                  <a:srgbClr val="8A5F6E"/>
                </a:solidFill>
                <a:latin typeface="Arial"/>
                <a:cs typeface="Arial"/>
              </a:rPr>
              <a:t>13-year-</a:t>
            </a:r>
            <a:r>
              <a:rPr sz="1500" spc="-20" dirty="0">
                <a:solidFill>
                  <a:srgbClr val="8A5F6E"/>
                </a:solidFill>
                <a:latin typeface="Arial"/>
                <a:cs typeface="Arial"/>
              </a:rPr>
              <a:t>old? </a:t>
            </a:r>
            <a:r>
              <a:rPr sz="1500" dirty="0">
                <a:solidFill>
                  <a:srgbClr val="8A5F6E"/>
                </a:solidFill>
                <a:latin typeface="Arial"/>
                <a:cs typeface="Arial"/>
              </a:rPr>
              <a:t>What</a:t>
            </a:r>
            <a:r>
              <a:rPr sz="1500" spc="55" dirty="0">
                <a:solidFill>
                  <a:srgbClr val="8A5F6E"/>
                </a:solidFill>
                <a:latin typeface="Arial"/>
                <a:cs typeface="Arial"/>
              </a:rPr>
              <a:t> </a:t>
            </a:r>
            <a:r>
              <a:rPr sz="1500" dirty="0">
                <a:solidFill>
                  <a:srgbClr val="8A5F6E"/>
                </a:solidFill>
                <a:latin typeface="Arial"/>
                <a:cs typeface="Arial"/>
              </a:rPr>
              <a:t>kinds</a:t>
            </a:r>
            <a:r>
              <a:rPr sz="1500" spc="55" dirty="0">
                <a:solidFill>
                  <a:srgbClr val="8A5F6E"/>
                </a:solidFill>
                <a:latin typeface="Arial"/>
                <a:cs typeface="Arial"/>
              </a:rPr>
              <a:t> </a:t>
            </a:r>
            <a:r>
              <a:rPr sz="1500" spc="60" dirty="0">
                <a:solidFill>
                  <a:srgbClr val="8A5F6E"/>
                </a:solidFill>
                <a:latin typeface="Arial"/>
                <a:cs typeface="Arial"/>
              </a:rPr>
              <a:t>of</a:t>
            </a:r>
            <a:r>
              <a:rPr sz="1500" spc="100" dirty="0">
                <a:solidFill>
                  <a:srgbClr val="8A5F6E"/>
                </a:solidFill>
                <a:latin typeface="Arial"/>
                <a:cs typeface="Arial"/>
              </a:rPr>
              <a:t> </a:t>
            </a:r>
            <a:r>
              <a:rPr sz="1500" dirty="0">
                <a:solidFill>
                  <a:srgbClr val="8A5F6E"/>
                </a:solidFill>
                <a:latin typeface="Arial"/>
                <a:cs typeface="Arial"/>
              </a:rPr>
              <a:t>things</a:t>
            </a:r>
            <a:r>
              <a:rPr sz="1500" spc="60" dirty="0">
                <a:solidFill>
                  <a:srgbClr val="8A5F6E"/>
                </a:solidFill>
                <a:latin typeface="Arial"/>
                <a:cs typeface="Arial"/>
              </a:rPr>
              <a:t> </a:t>
            </a:r>
            <a:r>
              <a:rPr sz="1500" dirty="0">
                <a:solidFill>
                  <a:srgbClr val="8A5F6E"/>
                </a:solidFill>
                <a:latin typeface="Arial"/>
                <a:cs typeface="Arial"/>
              </a:rPr>
              <a:t>does</a:t>
            </a:r>
            <a:r>
              <a:rPr sz="1500" spc="55" dirty="0">
                <a:solidFill>
                  <a:srgbClr val="8A5F6E"/>
                </a:solidFill>
                <a:latin typeface="Arial"/>
                <a:cs typeface="Arial"/>
              </a:rPr>
              <a:t> </a:t>
            </a:r>
            <a:r>
              <a:rPr sz="1500" dirty="0">
                <a:solidFill>
                  <a:srgbClr val="8A5F6E"/>
                </a:solidFill>
                <a:latin typeface="Arial"/>
                <a:cs typeface="Arial"/>
              </a:rPr>
              <a:t>he</a:t>
            </a:r>
            <a:r>
              <a:rPr sz="1500" spc="55" dirty="0">
                <a:solidFill>
                  <a:srgbClr val="8A5F6E"/>
                </a:solidFill>
                <a:latin typeface="Arial"/>
                <a:cs typeface="Arial"/>
              </a:rPr>
              <a:t> </a:t>
            </a:r>
            <a:r>
              <a:rPr sz="1500" dirty="0">
                <a:solidFill>
                  <a:srgbClr val="8A5F6E"/>
                </a:solidFill>
                <a:latin typeface="Arial"/>
                <a:cs typeface="Arial"/>
              </a:rPr>
              <a:t>enjoy?</a:t>
            </a:r>
            <a:r>
              <a:rPr sz="1500" spc="60" dirty="0">
                <a:solidFill>
                  <a:srgbClr val="8A5F6E"/>
                </a:solidFill>
                <a:latin typeface="Arial"/>
                <a:cs typeface="Arial"/>
              </a:rPr>
              <a:t> </a:t>
            </a:r>
            <a:r>
              <a:rPr sz="1500" spc="-35" dirty="0">
                <a:solidFill>
                  <a:srgbClr val="8A5F6E"/>
                </a:solidFill>
                <a:latin typeface="Arial"/>
                <a:cs typeface="Arial"/>
              </a:rPr>
              <a:t>Is</a:t>
            </a:r>
            <a:r>
              <a:rPr sz="1500" spc="55" dirty="0">
                <a:solidFill>
                  <a:srgbClr val="8A5F6E"/>
                </a:solidFill>
                <a:latin typeface="Arial"/>
                <a:cs typeface="Arial"/>
              </a:rPr>
              <a:t> </a:t>
            </a:r>
            <a:r>
              <a:rPr sz="1500" dirty="0">
                <a:solidFill>
                  <a:srgbClr val="8A5F6E"/>
                </a:solidFill>
                <a:latin typeface="Arial"/>
                <a:cs typeface="Arial"/>
              </a:rPr>
              <a:t>that</a:t>
            </a:r>
            <a:r>
              <a:rPr sz="1500" spc="55" dirty="0">
                <a:solidFill>
                  <a:srgbClr val="8A5F6E"/>
                </a:solidFill>
                <a:latin typeface="Arial"/>
                <a:cs typeface="Arial"/>
              </a:rPr>
              <a:t> </a:t>
            </a:r>
            <a:r>
              <a:rPr sz="1500" dirty="0">
                <a:solidFill>
                  <a:srgbClr val="8A5F6E"/>
                </a:solidFill>
                <a:latin typeface="Arial"/>
                <a:cs typeface="Arial"/>
              </a:rPr>
              <a:t>like</a:t>
            </a:r>
            <a:r>
              <a:rPr sz="1500" spc="60" dirty="0">
                <a:solidFill>
                  <a:srgbClr val="8A5F6E"/>
                </a:solidFill>
                <a:latin typeface="Arial"/>
                <a:cs typeface="Arial"/>
              </a:rPr>
              <a:t> </a:t>
            </a:r>
            <a:r>
              <a:rPr sz="1500" dirty="0">
                <a:solidFill>
                  <a:srgbClr val="8A5F6E"/>
                </a:solidFill>
                <a:latin typeface="Arial"/>
                <a:cs typeface="Arial"/>
              </a:rPr>
              <a:t>what</a:t>
            </a:r>
            <a:r>
              <a:rPr sz="1500" spc="55" dirty="0">
                <a:solidFill>
                  <a:srgbClr val="8A5F6E"/>
                </a:solidFill>
                <a:latin typeface="Arial"/>
                <a:cs typeface="Arial"/>
              </a:rPr>
              <a:t> </a:t>
            </a:r>
            <a:r>
              <a:rPr sz="1500" dirty="0">
                <a:solidFill>
                  <a:srgbClr val="8A5F6E"/>
                </a:solidFill>
                <a:latin typeface="Arial"/>
                <a:cs typeface="Arial"/>
              </a:rPr>
              <a:t>most</a:t>
            </a:r>
            <a:r>
              <a:rPr sz="1500" spc="55" dirty="0">
                <a:solidFill>
                  <a:srgbClr val="8A5F6E"/>
                </a:solidFill>
                <a:latin typeface="Arial"/>
                <a:cs typeface="Arial"/>
              </a:rPr>
              <a:t> </a:t>
            </a:r>
            <a:r>
              <a:rPr sz="1500" dirty="0">
                <a:solidFill>
                  <a:srgbClr val="8A5F6E"/>
                </a:solidFill>
                <a:latin typeface="Arial"/>
                <a:cs typeface="Arial"/>
              </a:rPr>
              <a:t>young</a:t>
            </a:r>
            <a:r>
              <a:rPr sz="1500" spc="60" dirty="0">
                <a:solidFill>
                  <a:srgbClr val="8A5F6E"/>
                </a:solidFill>
                <a:latin typeface="Arial"/>
                <a:cs typeface="Arial"/>
              </a:rPr>
              <a:t> people</a:t>
            </a:r>
            <a:r>
              <a:rPr sz="1500" spc="55" dirty="0">
                <a:solidFill>
                  <a:srgbClr val="8A5F6E"/>
                </a:solidFill>
                <a:latin typeface="Arial"/>
                <a:cs typeface="Arial"/>
              </a:rPr>
              <a:t> </a:t>
            </a:r>
            <a:r>
              <a:rPr sz="1500" spc="60" dirty="0">
                <a:solidFill>
                  <a:srgbClr val="8A5F6E"/>
                </a:solidFill>
                <a:latin typeface="Arial"/>
                <a:cs typeface="Arial"/>
              </a:rPr>
              <a:t>would</a:t>
            </a:r>
            <a:r>
              <a:rPr sz="1500" spc="55" dirty="0">
                <a:solidFill>
                  <a:srgbClr val="8A5F6E"/>
                </a:solidFill>
                <a:latin typeface="Arial"/>
                <a:cs typeface="Arial"/>
              </a:rPr>
              <a:t> </a:t>
            </a:r>
            <a:r>
              <a:rPr sz="1500" spc="-10" dirty="0">
                <a:solidFill>
                  <a:srgbClr val="8A5F6E"/>
                </a:solidFill>
                <a:latin typeface="Arial"/>
                <a:cs typeface="Arial"/>
              </a:rPr>
              <a:t>enjoy?</a:t>
            </a:r>
            <a:endParaRPr sz="1500" dirty="0">
              <a:latin typeface="Arial"/>
              <a:cs typeface="Arial"/>
            </a:endParaRPr>
          </a:p>
          <a:p>
            <a:pPr marL="241300" marR="72390" indent="-228600">
              <a:lnSpc>
                <a:spcPct val="116700"/>
              </a:lnSpc>
              <a:spcBef>
                <a:spcPts val="1135"/>
              </a:spcBef>
              <a:buChar char="•"/>
              <a:tabLst>
                <a:tab pos="241300" algn="l"/>
              </a:tabLst>
            </a:pPr>
            <a:r>
              <a:rPr sz="1500" spc="55" dirty="0">
                <a:solidFill>
                  <a:srgbClr val="8A5F6E"/>
                </a:solidFill>
                <a:latin typeface="Arial"/>
                <a:cs typeface="Arial"/>
              </a:rPr>
              <a:t>Ali</a:t>
            </a:r>
            <a:r>
              <a:rPr sz="1500" spc="25" dirty="0">
                <a:solidFill>
                  <a:srgbClr val="8A5F6E"/>
                </a:solidFill>
                <a:latin typeface="Arial"/>
                <a:cs typeface="Arial"/>
              </a:rPr>
              <a:t> </a:t>
            </a:r>
            <a:r>
              <a:rPr sz="1500" dirty="0">
                <a:solidFill>
                  <a:srgbClr val="8A5F6E"/>
                </a:solidFill>
                <a:latin typeface="Arial"/>
                <a:cs typeface="Arial"/>
              </a:rPr>
              <a:t>tells</a:t>
            </a:r>
            <a:r>
              <a:rPr sz="1500" spc="25" dirty="0">
                <a:solidFill>
                  <a:srgbClr val="8A5F6E"/>
                </a:solidFill>
                <a:latin typeface="Arial"/>
                <a:cs typeface="Arial"/>
              </a:rPr>
              <a:t> </a:t>
            </a:r>
            <a:r>
              <a:rPr sz="1500" spc="-10" dirty="0">
                <a:solidFill>
                  <a:srgbClr val="8A5F6E"/>
                </a:solidFill>
                <a:latin typeface="Arial"/>
                <a:cs typeface="Arial"/>
              </a:rPr>
              <a:t>us</a:t>
            </a:r>
            <a:r>
              <a:rPr sz="1500" spc="25" dirty="0">
                <a:solidFill>
                  <a:srgbClr val="8A5F6E"/>
                </a:solidFill>
                <a:latin typeface="Arial"/>
                <a:cs typeface="Arial"/>
              </a:rPr>
              <a:t> </a:t>
            </a:r>
            <a:r>
              <a:rPr sz="1500" dirty="0">
                <a:solidFill>
                  <a:srgbClr val="8A5F6E"/>
                </a:solidFill>
                <a:latin typeface="Arial"/>
                <a:cs typeface="Arial"/>
              </a:rPr>
              <a:t>he</a:t>
            </a:r>
            <a:r>
              <a:rPr sz="1500" spc="25" dirty="0">
                <a:solidFill>
                  <a:srgbClr val="8A5F6E"/>
                </a:solidFill>
                <a:latin typeface="Arial"/>
                <a:cs typeface="Arial"/>
              </a:rPr>
              <a:t> </a:t>
            </a:r>
            <a:r>
              <a:rPr sz="1500" spc="-10" dirty="0">
                <a:solidFill>
                  <a:srgbClr val="8A5F6E"/>
                </a:solidFill>
                <a:latin typeface="Arial"/>
                <a:cs typeface="Arial"/>
              </a:rPr>
              <a:t>has</a:t>
            </a:r>
            <a:r>
              <a:rPr sz="1500" spc="30" dirty="0">
                <a:solidFill>
                  <a:srgbClr val="8A5F6E"/>
                </a:solidFill>
                <a:latin typeface="Arial"/>
                <a:cs typeface="Arial"/>
              </a:rPr>
              <a:t> </a:t>
            </a:r>
            <a:r>
              <a:rPr sz="1500" spc="75" dirty="0">
                <a:solidFill>
                  <a:srgbClr val="8A5F6E"/>
                </a:solidFill>
                <a:latin typeface="Arial"/>
                <a:cs typeface="Arial"/>
              </a:rPr>
              <a:t>to</a:t>
            </a:r>
            <a:r>
              <a:rPr sz="1500" spc="25" dirty="0">
                <a:solidFill>
                  <a:srgbClr val="8A5F6E"/>
                </a:solidFill>
                <a:latin typeface="Arial"/>
                <a:cs typeface="Arial"/>
              </a:rPr>
              <a:t> </a:t>
            </a:r>
            <a:r>
              <a:rPr sz="1500" spc="65" dirty="0">
                <a:solidFill>
                  <a:srgbClr val="8A5F6E"/>
                </a:solidFill>
                <a:latin typeface="Arial"/>
                <a:cs typeface="Arial"/>
              </a:rPr>
              <a:t>be</a:t>
            </a:r>
            <a:r>
              <a:rPr sz="1500" spc="25" dirty="0">
                <a:solidFill>
                  <a:srgbClr val="8A5F6E"/>
                </a:solidFill>
                <a:latin typeface="Arial"/>
                <a:cs typeface="Arial"/>
              </a:rPr>
              <a:t> </a:t>
            </a:r>
            <a:r>
              <a:rPr sz="1500" dirty="0">
                <a:solidFill>
                  <a:srgbClr val="8A5F6E"/>
                </a:solidFill>
                <a:latin typeface="Arial"/>
                <a:cs typeface="Arial"/>
              </a:rPr>
              <a:t>‘the</a:t>
            </a:r>
            <a:r>
              <a:rPr sz="1500" spc="25" dirty="0">
                <a:solidFill>
                  <a:srgbClr val="8A5F6E"/>
                </a:solidFill>
                <a:latin typeface="Arial"/>
                <a:cs typeface="Arial"/>
              </a:rPr>
              <a:t> </a:t>
            </a:r>
            <a:r>
              <a:rPr sz="1500" dirty="0">
                <a:solidFill>
                  <a:srgbClr val="8A5F6E"/>
                </a:solidFill>
                <a:latin typeface="Arial"/>
                <a:cs typeface="Arial"/>
              </a:rPr>
              <a:t>man</a:t>
            </a:r>
            <a:r>
              <a:rPr sz="1500" spc="30" dirty="0">
                <a:solidFill>
                  <a:srgbClr val="8A5F6E"/>
                </a:solidFill>
                <a:latin typeface="Arial"/>
                <a:cs typeface="Arial"/>
              </a:rPr>
              <a:t> </a:t>
            </a:r>
            <a:r>
              <a:rPr sz="1500" spc="60" dirty="0">
                <a:solidFill>
                  <a:srgbClr val="8A5F6E"/>
                </a:solidFill>
                <a:latin typeface="Arial"/>
                <a:cs typeface="Arial"/>
              </a:rPr>
              <a:t>of</a:t>
            </a:r>
            <a:r>
              <a:rPr sz="1500" spc="65" dirty="0">
                <a:solidFill>
                  <a:srgbClr val="8A5F6E"/>
                </a:solidFill>
                <a:latin typeface="Arial"/>
                <a:cs typeface="Arial"/>
              </a:rPr>
              <a:t> </a:t>
            </a:r>
            <a:r>
              <a:rPr sz="1500" dirty="0">
                <a:solidFill>
                  <a:srgbClr val="8A5F6E"/>
                </a:solidFill>
                <a:latin typeface="Arial"/>
                <a:cs typeface="Arial"/>
              </a:rPr>
              <a:t>the</a:t>
            </a:r>
            <a:r>
              <a:rPr sz="1500" spc="25" dirty="0">
                <a:solidFill>
                  <a:srgbClr val="8A5F6E"/>
                </a:solidFill>
                <a:latin typeface="Arial"/>
                <a:cs typeface="Arial"/>
              </a:rPr>
              <a:t> </a:t>
            </a:r>
            <a:r>
              <a:rPr sz="1500" dirty="0">
                <a:solidFill>
                  <a:srgbClr val="8A5F6E"/>
                </a:solidFill>
                <a:latin typeface="Arial"/>
                <a:cs typeface="Arial"/>
              </a:rPr>
              <a:t>house.’</a:t>
            </a:r>
            <a:r>
              <a:rPr sz="1500" spc="10" dirty="0">
                <a:solidFill>
                  <a:srgbClr val="8A5F6E"/>
                </a:solidFill>
                <a:latin typeface="Arial"/>
                <a:cs typeface="Arial"/>
              </a:rPr>
              <a:t> </a:t>
            </a:r>
            <a:r>
              <a:rPr sz="1500" dirty="0">
                <a:solidFill>
                  <a:srgbClr val="8A5F6E"/>
                </a:solidFill>
                <a:latin typeface="Arial"/>
                <a:cs typeface="Arial"/>
              </a:rPr>
              <a:t>What</a:t>
            </a:r>
            <a:r>
              <a:rPr sz="1500" spc="25" dirty="0">
                <a:solidFill>
                  <a:srgbClr val="8A5F6E"/>
                </a:solidFill>
                <a:latin typeface="Arial"/>
                <a:cs typeface="Arial"/>
              </a:rPr>
              <a:t> </a:t>
            </a:r>
            <a:r>
              <a:rPr sz="1500" dirty="0">
                <a:solidFill>
                  <a:srgbClr val="8A5F6E"/>
                </a:solidFill>
                <a:latin typeface="Arial"/>
                <a:cs typeface="Arial"/>
              </a:rPr>
              <a:t>responsibilities</a:t>
            </a:r>
            <a:r>
              <a:rPr sz="1500" spc="30" dirty="0">
                <a:solidFill>
                  <a:srgbClr val="8A5F6E"/>
                </a:solidFill>
                <a:latin typeface="Arial"/>
                <a:cs typeface="Arial"/>
              </a:rPr>
              <a:t> </a:t>
            </a:r>
            <a:r>
              <a:rPr sz="1500" spc="90" dirty="0">
                <a:solidFill>
                  <a:srgbClr val="8A5F6E"/>
                </a:solidFill>
                <a:latin typeface="Arial"/>
                <a:cs typeface="Arial"/>
              </a:rPr>
              <a:t>do</a:t>
            </a:r>
            <a:r>
              <a:rPr sz="1500" spc="25" dirty="0">
                <a:solidFill>
                  <a:srgbClr val="8A5F6E"/>
                </a:solidFill>
                <a:latin typeface="Arial"/>
                <a:cs typeface="Arial"/>
              </a:rPr>
              <a:t> </a:t>
            </a:r>
            <a:r>
              <a:rPr sz="1500" dirty="0">
                <a:solidFill>
                  <a:srgbClr val="8A5F6E"/>
                </a:solidFill>
                <a:latin typeface="Arial"/>
                <a:cs typeface="Arial"/>
              </a:rPr>
              <a:t>you</a:t>
            </a:r>
            <a:r>
              <a:rPr sz="1500" spc="25" dirty="0">
                <a:solidFill>
                  <a:srgbClr val="8A5F6E"/>
                </a:solidFill>
                <a:latin typeface="Arial"/>
                <a:cs typeface="Arial"/>
              </a:rPr>
              <a:t> </a:t>
            </a:r>
            <a:r>
              <a:rPr sz="1500" dirty="0">
                <a:solidFill>
                  <a:srgbClr val="8A5F6E"/>
                </a:solidFill>
                <a:latin typeface="Arial"/>
                <a:cs typeface="Arial"/>
              </a:rPr>
              <a:t>think</a:t>
            </a:r>
            <a:r>
              <a:rPr sz="1500" spc="25" dirty="0">
                <a:solidFill>
                  <a:srgbClr val="8A5F6E"/>
                </a:solidFill>
                <a:latin typeface="Arial"/>
                <a:cs typeface="Arial"/>
              </a:rPr>
              <a:t> </a:t>
            </a:r>
            <a:r>
              <a:rPr sz="1500" dirty="0">
                <a:solidFill>
                  <a:srgbClr val="8A5F6E"/>
                </a:solidFill>
                <a:latin typeface="Arial"/>
                <a:cs typeface="Arial"/>
              </a:rPr>
              <a:t>that</a:t>
            </a:r>
            <a:r>
              <a:rPr sz="1500" spc="30" dirty="0">
                <a:solidFill>
                  <a:srgbClr val="8A5F6E"/>
                </a:solidFill>
                <a:latin typeface="Arial"/>
                <a:cs typeface="Arial"/>
              </a:rPr>
              <a:t> </a:t>
            </a:r>
            <a:r>
              <a:rPr sz="1500" dirty="0">
                <a:solidFill>
                  <a:srgbClr val="8A5F6E"/>
                </a:solidFill>
                <a:latin typeface="Arial"/>
                <a:cs typeface="Arial"/>
              </a:rPr>
              <a:t>entails?</a:t>
            </a:r>
            <a:r>
              <a:rPr sz="1500" spc="465" dirty="0">
                <a:solidFill>
                  <a:srgbClr val="8A5F6E"/>
                </a:solidFill>
                <a:latin typeface="Arial"/>
                <a:cs typeface="Arial"/>
              </a:rPr>
              <a:t> </a:t>
            </a:r>
            <a:r>
              <a:rPr sz="1500" spc="-20" dirty="0">
                <a:solidFill>
                  <a:srgbClr val="8A5F6E"/>
                </a:solidFill>
                <a:latin typeface="Arial"/>
                <a:cs typeface="Arial"/>
              </a:rPr>
              <a:t>Discuss</a:t>
            </a:r>
            <a:r>
              <a:rPr sz="1500" spc="25" dirty="0">
                <a:solidFill>
                  <a:srgbClr val="8A5F6E"/>
                </a:solidFill>
                <a:latin typeface="Arial"/>
                <a:cs typeface="Arial"/>
              </a:rPr>
              <a:t> </a:t>
            </a:r>
            <a:r>
              <a:rPr sz="1500" spc="-20" dirty="0">
                <a:solidFill>
                  <a:srgbClr val="8A5F6E"/>
                </a:solidFill>
                <a:latin typeface="Arial"/>
                <a:cs typeface="Arial"/>
              </a:rPr>
              <a:t>what </a:t>
            </a:r>
            <a:r>
              <a:rPr sz="1500" dirty="0">
                <a:solidFill>
                  <a:srgbClr val="8A5F6E"/>
                </a:solidFill>
                <a:latin typeface="Arial"/>
                <a:cs typeface="Arial"/>
              </a:rPr>
              <a:t>you</a:t>
            </a:r>
            <a:r>
              <a:rPr sz="1500" spc="50" dirty="0">
                <a:solidFill>
                  <a:srgbClr val="8A5F6E"/>
                </a:solidFill>
                <a:latin typeface="Arial"/>
                <a:cs typeface="Arial"/>
              </a:rPr>
              <a:t> </a:t>
            </a:r>
            <a:r>
              <a:rPr sz="1500" dirty="0">
                <a:solidFill>
                  <a:srgbClr val="8A5F6E"/>
                </a:solidFill>
                <a:latin typeface="Arial"/>
                <a:cs typeface="Arial"/>
              </a:rPr>
              <a:t>think</a:t>
            </a:r>
            <a:r>
              <a:rPr sz="1500" spc="55" dirty="0">
                <a:solidFill>
                  <a:srgbClr val="8A5F6E"/>
                </a:solidFill>
                <a:latin typeface="Arial"/>
                <a:cs typeface="Arial"/>
              </a:rPr>
              <a:t> </a:t>
            </a:r>
            <a:r>
              <a:rPr sz="1500" dirty="0">
                <a:solidFill>
                  <a:srgbClr val="8A5F6E"/>
                </a:solidFill>
                <a:latin typeface="Arial"/>
                <a:cs typeface="Arial"/>
              </a:rPr>
              <a:t>family</a:t>
            </a:r>
            <a:r>
              <a:rPr sz="1500" spc="55" dirty="0">
                <a:solidFill>
                  <a:srgbClr val="8A5F6E"/>
                </a:solidFill>
                <a:latin typeface="Arial"/>
                <a:cs typeface="Arial"/>
              </a:rPr>
              <a:t> </a:t>
            </a:r>
            <a:r>
              <a:rPr sz="1500" dirty="0">
                <a:solidFill>
                  <a:srgbClr val="8A5F6E"/>
                </a:solidFill>
                <a:latin typeface="Arial"/>
                <a:cs typeface="Arial"/>
              </a:rPr>
              <a:t>means</a:t>
            </a:r>
            <a:r>
              <a:rPr sz="1500" spc="55" dirty="0">
                <a:solidFill>
                  <a:srgbClr val="8A5F6E"/>
                </a:solidFill>
                <a:latin typeface="Arial"/>
                <a:cs typeface="Arial"/>
              </a:rPr>
              <a:t> </a:t>
            </a:r>
            <a:r>
              <a:rPr sz="1500" dirty="0">
                <a:solidFill>
                  <a:srgbClr val="8A5F6E"/>
                </a:solidFill>
                <a:latin typeface="Arial"/>
                <a:cs typeface="Arial"/>
              </a:rPr>
              <a:t>in</a:t>
            </a:r>
            <a:r>
              <a:rPr sz="1500" spc="55" dirty="0">
                <a:solidFill>
                  <a:srgbClr val="8A5F6E"/>
                </a:solidFill>
                <a:latin typeface="Arial"/>
                <a:cs typeface="Arial"/>
              </a:rPr>
              <a:t> </a:t>
            </a:r>
            <a:r>
              <a:rPr sz="1500" dirty="0">
                <a:solidFill>
                  <a:srgbClr val="8A5F6E"/>
                </a:solidFill>
                <a:latin typeface="Arial"/>
                <a:cs typeface="Arial"/>
              </a:rPr>
              <a:t>his</a:t>
            </a:r>
            <a:r>
              <a:rPr sz="1500" spc="50" dirty="0">
                <a:solidFill>
                  <a:srgbClr val="8A5F6E"/>
                </a:solidFill>
                <a:latin typeface="Arial"/>
                <a:cs typeface="Arial"/>
              </a:rPr>
              <a:t> </a:t>
            </a:r>
            <a:r>
              <a:rPr sz="1500" dirty="0">
                <a:solidFill>
                  <a:srgbClr val="8A5F6E"/>
                </a:solidFill>
                <a:latin typeface="Arial"/>
                <a:cs typeface="Arial"/>
              </a:rPr>
              <a:t>house.</a:t>
            </a:r>
            <a:r>
              <a:rPr sz="1500" spc="470" dirty="0">
                <a:solidFill>
                  <a:srgbClr val="8A5F6E"/>
                </a:solidFill>
                <a:latin typeface="Arial"/>
                <a:cs typeface="Arial"/>
              </a:rPr>
              <a:t> </a:t>
            </a:r>
            <a:r>
              <a:rPr sz="1500" dirty="0">
                <a:solidFill>
                  <a:srgbClr val="8A5F6E"/>
                </a:solidFill>
                <a:latin typeface="Arial"/>
                <a:cs typeface="Arial"/>
              </a:rPr>
              <a:t>Does</a:t>
            </a:r>
            <a:r>
              <a:rPr sz="1500" spc="55" dirty="0">
                <a:solidFill>
                  <a:srgbClr val="8A5F6E"/>
                </a:solidFill>
                <a:latin typeface="Arial"/>
                <a:cs typeface="Arial"/>
              </a:rPr>
              <a:t> </a:t>
            </a:r>
            <a:r>
              <a:rPr sz="1500" dirty="0">
                <a:solidFill>
                  <a:srgbClr val="8A5F6E"/>
                </a:solidFill>
                <a:latin typeface="Arial"/>
                <a:cs typeface="Arial"/>
              </a:rPr>
              <a:t>this</a:t>
            </a:r>
            <a:r>
              <a:rPr sz="1500" spc="50" dirty="0">
                <a:solidFill>
                  <a:srgbClr val="8A5F6E"/>
                </a:solidFill>
                <a:latin typeface="Arial"/>
                <a:cs typeface="Arial"/>
              </a:rPr>
              <a:t> </a:t>
            </a:r>
            <a:r>
              <a:rPr sz="1500" spc="55" dirty="0">
                <a:solidFill>
                  <a:srgbClr val="8A5F6E"/>
                </a:solidFill>
                <a:latin typeface="Arial"/>
                <a:cs typeface="Arial"/>
              </a:rPr>
              <a:t>look </a:t>
            </a:r>
            <a:r>
              <a:rPr sz="1500" dirty="0">
                <a:solidFill>
                  <a:srgbClr val="8A5F6E"/>
                </a:solidFill>
                <a:latin typeface="Arial"/>
                <a:cs typeface="Arial"/>
              </a:rPr>
              <a:t>different</a:t>
            </a:r>
            <a:r>
              <a:rPr sz="1500" spc="55" dirty="0">
                <a:solidFill>
                  <a:srgbClr val="8A5F6E"/>
                </a:solidFill>
                <a:latin typeface="Arial"/>
                <a:cs typeface="Arial"/>
              </a:rPr>
              <a:t> </a:t>
            </a:r>
            <a:r>
              <a:rPr sz="1500" spc="75" dirty="0">
                <a:solidFill>
                  <a:srgbClr val="8A5F6E"/>
                </a:solidFill>
                <a:latin typeface="Arial"/>
                <a:cs typeface="Arial"/>
              </a:rPr>
              <a:t>to</a:t>
            </a:r>
            <a:r>
              <a:rPr sz="1500" spc="55" dirty="0">
                <a:solidFill>
                  <a:srgbClr val="8A5F6E"/>
                </a:solidFill>
                <a:latin typeface="Arial"/>
                <a:cs typeface="Arial"/>
              </a:rPr>
              <a:t> </a:t>
            </a:r>
            <a:r>
              <a:rPr sz="1500" dirty="0">
                <a:solidFill>
                  <a:srgbClr val="8A5F6E"/>
                </a:solidFill>
                <a:latin typeface="Arial"/>
                <a:cs typeface="Arial"/>
              </a:rPr>
              <a:t>families</a:t>
            </a:r>
            <a:r>
              <a:rPr sz="1500" spc="55" dirty="0">
                <a:solidFill>
                  <a:srgbClr val="8A5F6E"/>
                </a:solidFill>
                <a:latin typeface="Arial"/>
                <a:cs typeface="Arial"/>
              </a:rPr>
              <a:t> </a:t>
            </a:r>
            <a:r>
              <a:rPr sz="1500" spc="-55" dirty="0">
                <a:solidFill>
                  <a:srgbClr val="8A5F6E"/>
                </a:solidFill>
                <a:latin typeface="Arial"/>
                <a:cs typeface="Arial"/>
              </a:rPr>
              <a:t>as</a:t>
            </a:r>
            <a:r>
              <a:rPr sz="1500" spc="55" dirty="0">
                <a:solidFill>
                  <a:srgbClr val="8A5F6E"/>
                </a:solidFill>
                <a:latin typeface="Arial"/>
                <a:cs typeface="Arial"/>
              </a:rPr>
              <a:t> </a:t>
            </a:r>
            <a:r>
              <a:rPr sz="1500" dirty="0">
                <a:solidFill>
                  <a:srgbClr val="8A5F6E"/>
                </a:solidFill>
                <a:latin typeface="Arial"/>
                <a:cs typeface="Arial"/>
              </a:rPr>
              <a:t>you</a:t>
            </a:r>
            <a:r>
              <a:rPr sz="1500" spc="50" dirty="0">
                <a:solidFill>
                  <a:srgbClr val="8A5F6E"/>
                </a:solidFill>
                <a:latin typeface="Arial"/>
                <a:cs typeface="Arial"/>
              </a:rPr>
              <a:t> </a:t>
            </a:r>
            <a:r>
              <a:rPr sz="1500" dirty="0">
                <a:solidFill>
                  <a:srgbClr val="8A5F6E"/>
                </a:solidFill>
                <a:latin typeface="Arial"/>
                <a:cs typeface="Arial"/>
              </a:rPr>
              <a:t>understand</a:t>
            </a:r>
            <a:r>
              <a:rPr sz="1500" spc="55" dirty="0">
                <a:solidFill>
                  <a:srgbClr val="8A5F6E"/>
                </a:solidFill>
                <a:latin typeface="Arial"/>
                <a:cs typeface="Arial"/>
              </a:rPr>
              <a:t> </a:t>
            </a:r>
            <a:r>
              <a:rPr sz="1500" dirty="0">
                <a:solidFill>
                  <a:srgbClr val="8A5F6E"/>
                </a:solidFill>
                <a:latin typeface="Arial"/>
                <a:cs typeface="Arial"/>
              </a:rPr>
              <a:t>the</a:t>
            </a:r>
            <a:r>
              <a:rPr sz="1500" spc="55" dirty="0">
                <a:solidFill>
                  <a:srgbClr val="8A5F6E"/>
                </a:solidFill>
                <a:latin typeface="Arial"/>
                <a:cs typeface="Arial"/>
              </a:rPr>
              <a:t> </a:t>
            </a:r>
            <a:r>
              <a:rPr sz="1500" spc="-10" dirty="0">
                <a:solidFill>
                  <a:srgbClr val="8A5F6E"/>
                </a:solidFill>
                <a:latin typeface="Arial"/>
                <a:cs typeface="Arial"/>
              </a:rPr>
              <a:t>word?</a:t>
            </a:r>
            <a:endParaRPr sz="1500" dirty="0">
              <a:latin typeface="Arial"/>
              <a:cs typeface="Arial"/>
            </a:endParaRPr>
          </a:p>
          <a:p>
            <a:pPr marL="240665" indent="-227965">
              <a:lnSpc>
                <a:spcPct val="100000"/>
              </a:lnSpc>
              <a:spcBef>
                <a:spcPts val="1430"/>
              </a:spcBef>
              <a:buChar char="•"/>
              <a:tabLst>
                <a:tab pos="240665" algn="l"/>
              </a:tabLst>
            </a:pPr>
            <a:r>
              <a:rPr sz="1500" dirty="0">
                <a:solidFill>
                  <a:srgbClr val="8A5F6E"/>
                </a:solidFill>
                <a:latin typeface="Arial"/>
                <a:cs typeface="Arial"/>
              </a:rPr>
              <a:t>Why</a:t>
            </a:r>
            <a:r>
              <a:rPr sz="1500" spc="45" dirty="0">
                <a:solidFill>
                  <a:srgbClr val="8A5F6E"/>
                </a:solidFill>
                <a:latin typeface="Arial"/>
                <a:cs typeface="Arial"/>
              </a:rPr>
              <a:t> </a:t>
            </a:r>
            <a:r>
              <a:rPr sz="1500" spc="90" dirty="0">
                <a:solidFill>
                  <a:srgbClr val="8A5F6E"/>
                </a:solidFill>
                <a:latin typeface="Arial"/>
                <a:cs typeface="Arial"/>
              </a:rPr>
              <a:t>do</a:t>
            </a:r>
            <a:r>
              <a:rPr sz="1500" spc="50" dirty="0">
                <a:solidFill>
                  <a:srgbClr val="8A5F6E"/>
                </a:solidFill>
                <a:latin typeface="Arial"/>
                <a:cs typeface="Arial"/>
              </a:rPr>
              <a:t> </a:t>
            </a:r>
            <a:r>
              <a:rPr sz="1500" dirty="0">
                <a:solidFill>
                  <a:srgbClr val="8A5F6E"/>
                </a:solidFill>
                <a:latin typeface="Arial"/>
                <a:cs typeface="Arial"/>
              </a:rPr>
              <a:t>you</a:t>
            </a:r>
            <a:r>
              <a:rPr sz="1500" spc="45" dirty="0">
                <a:solidFill>
                  <a:srgbClr val="8A5F6E"/>
                </a:solidFill>
                <a:latin typeface="Arial"/>
                <a:cs typeface="Arial"/>
              </a:rPr>
              <a:t> </a:t>
            </a:r>
            <a:r>
              <a:rPr sz="1500" dirty="0">
                <a:solidFill>
                  <a:srgbClr val="8A5F6E"/>
                </a:solidFill>
                <a:latin typeface="Arial"/>
                <a:cs typeface="Arial"/>
              </a:rPr>
              <a:t>think</a:t>
            </a:r>
            <a:r>
              <a:rPr sz="1500" spc="50" dirty="0">
                <a:solidFill>
                  <a:srgbClr val="8A5F6E"/>
                </a:solidFill>
                <a:latin typeface="Arial"/>
                <a:cs typeface="Arial"/>
              </a:rPr>
              <a:t> </a:t>
            </a:r>
            <a:r>
              <a:rPr sz="1500" dirty="0">
                <a:solidFill>
                  <a:srgbClr val="8A5F6E"/>
                </a:solidFill>
                <a:latin typeface="Arial"/>
                <a:cs typeface="Arial"/>
              </a:rPr>
              <a:t>the</a:t>
            </a:r>
            <a:r>
              <a:rPr sz="1500" spc="45" dirty="0">
                <a:solidFill>
                  <a:srgbClr val="8A5F6E"/>
                </a:solidFill>
                <a:latin typeface="Arial"/>
                <a:cs typeface="Arial"/>
              </a:rPr>
              <a:t> </a:t>
            </a:r>
            <a:r>
              <a:rPr sz="1500" dirty="0">
                <a:solidFill>
                  <a:srgbClr val="8A5F6E"/>
                </a:solidFill>
                <a:latin typeface="Arial"/>
                <a:cs typeface="Arial"/>
              </a:rPr>
              <a:t>author</a:t>
            </a:r>
            <a:r>
              <a:rPr sz="1500" spc="50" dirty="0">
                <a:solidFill>
                  <a:srgbClr val="8A5F6E"/>
                </a:solidFill>
                <a:latin typeface="Arial"/>
                <a:cs typeface="Arial"/>
              </a:rPr>
              <a:t> </a:t>
            </a:r>
            <a:r>
              <a:rPr sz="1500" dirty="0">
                <a:solidFill>
                  <a:srgbClr val="8A5F6E"/>
                </a:solidFill>
                <a:latin typeface="Arial"/>
                <a:cs typeface="Arial"/>
              </a:rPr>
              <a:t>chose</a:t>
            </a:r>
            <a:r>
              <a:rPr sz="1500" spc="15" dirty="0">
                <a:solidFill>
                  <a:srgbClr val="8A5F6E"/>
                </a:solidFill>
                <a:latin typeface="Arial"/>
                <a:cs typeface="Arial"/>
              </a:rPr>
              <a:t> </a:t>
            </a:r>
            <a:r>
              <a:rPr sz="1500" spc="55" dirty="0">
                <a:solidFill>
                  <a:srgbClr val="8A5F6E"/>
                </a:solidFill>
                <a:latin typeface="Arial"/>
                <a:cs typeface="Arial"/>
              </a:rPr>
              <a:t>Ali</a:t>
            </a:r>
            <a:r>
              <a:rPr sz="1500" spc="45" dirty="0">
                <a:solidFill>
                  <a:srgbClr val="8A5F6E"/>
                </a:solidFill>
                <a:latin typeface="Arial"/>
                <a:cs typeface="Arial"/>
              </a:rPr>
              <a:t> </a:t>
            </a:r>
            <a:r>
              <a:rPr sz="1500" spc="-55" dirty="0">
                <a:solidFill>
                  <a:srgbClr val="8A5F6E"/>
                </a:solidFill>
                <a:latin typeface="Arial"/>
                <a:cs typeface="Arial"/>
              </a:rPr>
              <a:t>as</a:t>
            </a:r>
            <a:r>
              <a:rPr sz="1500" spc="50" dirty="0">
                <a:solidFill>
                  <a:srgbClr val="8A5F6E"/>
                </a:solidFill>
                <a:latin typeface="Arial"/>
                <a:cs typeface="Arial"/>
              </a:rPr>
              <a:t> </a:t>
            </a:r>
            <a:r>
              <a:rPr sz="1500" dirty="0">
                <a:solidFill>
                  <a:srgbClr val="8A5F6E"/>
                </a:solidFill>
                <a:latin typeface="Arial"/>
                <a:cs typeface="Arial"/>
              </a:rPr>
              <a:t>the</a:t>
            </a:r>
            <a:r>
              <a:rPr sz="1500" spc="45" dirty="0">
                <a:solidFill>
                  <a:srgbClr val="8A5F6E"/>
                </a:solidFill>
                <a:latin typeface="Arial"/>
                <a:cs typeface="Arial"/>
              </a:rPr>
              <a:t> </a:t>
            </a:r>
            <a:r>
              <a:rPr sz="1500" dirty="0">
                <a:solidFill>
                  <a:srgbClr val="8A5F6E"/>
                </a:solidFill>
                <a:latin typeface="Arial"/>
                <a:cs typeface="Arial"/>
              </a:rPr>
              <a:t>narrator</a:t>
            </a:r>
            <a:r>
              <a:rPr sz="1500" spc="50" dirty="0">
                <a:solidFill>
                  <a:srgbClr val="8A5F6E"/>
                </a:solidFill>
                <a:latin typeface="Arial"/>
                <a:cs typeface="Arial"/>
              </a:rPr>
              <a:t> </a:t>
            </a:r>
            <a:r>
              <a:rPr sz="1500" spc="60" dirty="0">
                <a:solidFill>
                  <a:srgbClr val="8A5F6E"/>
                </a:solidFill>
                <a:latin typeface="Arial"/>
                <a:cs typeface="Arial"/>
              </a:rPr>
              <a:t>of</a:t>
            </a:r>
            <a:r>
              <a:rPr sz="1500" spc="90" dirty="0">
                <a:solidFill>
                  <a:srgbClr val="8A5F6E"/>
                </a:solidFill>
                <a:latin typeface="Arial"/>
                <a:cs typeface="Arial"/>
              </a:rPr>
              <a:t> </a:t>
            </a:r>
            <a:r>
              <a:rPr sz="1500" dirty="0">
                <a:solidFill>
                  <a:srgbClr val="8A5F6E"/>
                </a:solidFill>
                <a:latin typeface="Arial"/>
                <a:cs typeface="Arial"/>
              </a:rPr>
              <a:t>this</a:t>
            </a:r>
            <a:r>
              <a:rPr sz="1500" spc="50" dirty="0">
                <a:solidFill>
                  <a:srgbClr val="8A5F6E"/>
                </a:solidFill>
                <a:latin typeface="Arial"/>
                <a:cs typeface="Arial"/>
              </a:rPr>
              <a:t> </a:t>
            </a:r>
            <a:r>
              <a:rPr sz="1500" spc="-10" dirty="0">
                <a:solidFill>
                  <a:srgbClr val="8A5F6E"/>
                </a:solidFill>
                <a:latin typeface="Arial"/>
                <a:cs typeface="Arial"/>
              </a:rPr>
              <a:t>story?</a:t>
            </a:r>
            <a:endParaRPr sz="1500" dirty="0">
              <a:latin typeface="Arial"/>
              <a:cs typeface="Arial"/>
            </a:endParaRPr>
          </a:p>
          <a:p>
            <a:pPr marL="241300" marR="5080" indent="-228600">
              <a:lnSpc>
                <a:spcPct val="116700"/>
              </a:lnSpc>
              <a:spcBef>
                <a:spcPts val="1135"/>
              </a:spcBef>
              <a:buChar char="•"/>
              <a:tabLst>
                <a:tab pos="241300" algn="l"/>
              </a:tabLst>
            </a:pPr>
            <a:r>
              <a:rPr sz="1500" dirty="0">
                <a:solidFill>
                  <a:srgbClr val="8A5F6E"/>
                </a:solidFill>
                <a:latin typeface="Arial"/>
                <a:cs typeface="Arial"/>
              </a:rPr>
              <a:t>He mentions his</a:t>
            </a:r>
            <a:r>
              <a:rPr sz="1500" spc="5" dirty="0">
                <a:solidFill>
                  <a:srgbClr val="8A5F6E"/>
                </a:solidFill>
                <a:latin typeface="Arial"/>
                <a:cs typeface="Arial"/>
              </a:rPr>
              <a:t> </a:t>
            </a:r>
            <a:r>
              <a:rPr sz="1500" spc="50" dirty="0">
                <a:solidFill>
                  <a:srgbClr val="8A5F6E"/>
                </a:solidFill>
                <a:latin typeface="Arial"/>
                <a:cs typeface="Arial"/>
              </a:rPr>
              <a:t>friend</a:t>
            </a:r>
            <a:r>
              <a:rPr sz="1500" dirty="0">
                <a:solidFill>
                  <a:srgbClr val="8A5F6E"/>
                </a:solidFill>
                <a:latin typeface="Arial"/>
                <a:cs typeface="Arial"/>
              </a:rPr>
              <a:t> Sami.</a:t>
            </a:r>
            <a:r>
              <a:rPr sz="1500" spc="370" dirty="0">
                <a:solidFill>
                  <a:srgbClr val="8A5F6E"/>
                </a:solidFill>
                <a:latin typeface="Arial"/>
                <a:cs typeface="Arial"/>
              </a:rPr>
              <a:t> </a:t>
            </a:r>
            <a:r>
              <a:rPr sz="1500" dirty="0">
                <a:solidFill>
                  <a:srgbClr val="8A5F6E"/>
                </a:solidFill>
                <a:latin typeface="Arial"/>
                <a:cs typeface="Arial"/>
              </a:rPr>
              <a:t>For those</a:t>
            </a:r>
            <a:r>
              <a:rPr sz="1500" spc="5" dirty="0">
                <a:solidFill>
                  <a:srgbClr val="8A5F6E"/>
                </a:solidFill>
                <a:latin typeface="Arial"/>
                <a:cs typeface="Arial"/>
              </a:rPr>
              <a:t> </a:t>
            </a:r>
            <a:r>
              <a:rPr sz="1500" spc="60" dirty="0">
                <a:solidFill>
                  <a:srgbClr val="8A5F6E"/>
                </a:solidFill>
                <a:latin typeface="Arial"/>
                <a:cs typeface="Arial"/>
              </a:rPr>
              <a:t>of</a:t>
            </a:r>
            <a:r>
              <a:rPr sz="1500" spc="40" dirty="0">
                <a:solidFill>
                  <a:srgbClr val="8A5F6E"/>
                </a:solidFill>
                <a:latin typeface="Arial"/>
                <a:cs typeface="Arial"/>
              </a:rPr>
              <a:t> </a:t>
            </a:r>
            <a:r>
              <a:rPr sz="1500" dirty="0">
                <a:solidFill>
                  <a:srgbClr val="8A5F6E"/>
                </a:solidFill>
                <a:latin typeface="Arial"/>
                <a:cs typeface="Arial"/>
              </a:rPr>
              <a:t>you</a:t>
            </a:r>
            <a:r>
              <a:rPr sz="1500" spc="5" dirty="0">
                <a:solidFill>
                  <a:srgbClr val="8A5F6E"/>
                </a:solidFill>
                <a:latin typeface="Arial"/>
                <a:cs typeface="Arial"/>
              </a:rPr>
              <a:t> </a:t>
            </a:r>
            <a:r>
              <a:rPr sz="1500" spc="55" dirty="0">
                <a:solidFill>
                  <a:srgbClr val="8A5F6E"/>
                </a:solidFill>
                <a:latin typeface="Arial"/>
                <a:cs typeface="Arial"/>
              </a:rPr>
              <a:t>who</a:t>
            </a:r>
            <a:r>
              <a:rPr sz="1500" dirty="0">
                <a:solidFill>
                  <a:srgbClr val="8A5F6E"/>
                </a:solidFill>
                <a:latin typeface="Arial"/>
                <a:cs typeface="Arial"/>
              </a:rPr>
              <a:t> have read</a:t>
            </a:r>
            <a:r>
              <a:rPr sz="1500" spc="5" dirty="0">
                <a:solidFill>
                  <a:srgbClr val="8A5F6E"/>
                </a:solidFill>
                <a:latin typeface="Arial"/>
                <a:cs typeface="Arial"/>
              </a:rPr>
              <a:t> </a:t>
            </a:r>
            <a:r>
              <a:rPr sz="1500" i="1" spc="-20" dirty="0">
                <a:solidFill>
                  <a:srgbClr val="8A5F6E"/>
                </a:solidFill>
                <a:latin typeface="Arial"/>
                <a:cs typeface="Arial"/>
              </a:rPr>
              <a:t>Boy,</a:t>
            </a:r>
            <a:r>
              <a:rPr sz="1500" i="1" spc="-50" dirty="0">
                <a:solidFill>
                  <a:srgbClr val="8A5F6E"/>
                </a:solidFill>
                <a:latin typeface="Arial"/>
                <a:cs typeface="Arial"/>
              </a:rPr>
              <a:t> </a:t>
            </a:r>
            <a:r>
              <a:rPr sz="1500" i="1" dirty="0">
                <a:solidFill>
                  <a:srgbClr val="8A5F6E"/>
                </a:solidFill>
                <a:latin typeface="Arial"/>
                <a:cs typeface="Arial"/>
              </a:rPr>
              <a:t>Everywhere</a:t>
            </a:r>
            <a:r>
              <a:rPr sz="1500" dirty="0">
                <a:solidFill>
                  <a:srgbClr val="8A5F6E"/>
                </a:solidFill>
                <a:latin typeface="Arial"/>
                <a:cs typeface="Arial"/>
              </a:rPr>
              <a:t>,</a:t>
            </a:r>
            <a:r>
              <a:rPr sz="1500" spc="-50" dirty="0">
                <a:solidFill>
                  <a:srgbClr val="8A5F6E"/>
                </a:solidFill>
                <a:latin typeface="Arial"/>
                <a:cs typeface="Arial"/>
              </a:rPr>
              <a:t> </a:t>
            </a:r>
            <a:r>
              <a:rPr sz="1500" spc="55" dirty="0">
                <a:solidFill>
                  <a:srgbClr val="8A5F6E"/>
                </a:solidFill>
                <a:latin typeface="Arial"/>
                <a:cs typeface="Arial"/>
              </a:rPr>
              <a:t>how</a:t>
            </a:r>
            <a:r>
              <a:rPr sz="1500" spc="5" dirty="0">
                <a:solidFill>
                  <a:srgbClr val="8A5F6E"/>
                </a:solidFill>
                <a:latin typeface="Arial"/>
                <a:cs typeface="Arial"/>
              </a:rPr>
              <a:t> </a:t>
            </a:r>
            <a:r>
              <a:rPr sz="1500" dirty="0">
                <a:solidFill>
                  <a:srgbClr val="8A5F6E"/>
                </a:solidFill>
                <a:latin typeface="Arial"/>
                <a:cs typeface="Arial"/>
              </a:rPr>
              <a:t>does </a:t>
            </a:r>
            <a:r>
              <a:rPr sz="1500" spc="60" dirty="0">
                <a:solidFill>
                  <a:srgbClr val="8A5F6E"/>
                </a:solidFill>
                <a:latin typeface="Arial"/>
                <a:cs typeface="Arial"/>
              </a:rPr>
              <a:t>it</a:t>
            </a:r>
            <a:r>
              <a:rPr sz="1500" spc="5" dirty="0">
                <a:solidFill>
                  <a:srgbClr val="8A5F6E"/>
                </a:solidFill>
                <a:latin typeface="Arial"/>
                <a:cs typeface="Arial"/>
              </a:rPr>
              <a:t> </a:t>
            </a:r>
            <a:r>
              <a:rPr sz="1500" dirty="0">
                <a:solidFill>
                  <a:srgbClr val="8A5F6E"/>
                </a:solidFill>
                <a:latin typeface="Arial"/>
                <a:cs typeface="Arial"/>
              </a:rPr>
              <a:t>make you</a:t>
            </a:r>
            <a:r>
              <a:rPr sz="1500" spc="5" dirty="0">
                <a:solidFill>
                  <a:srgbClr val="8A5F6E"/>
                </a:solidFill>
                <a:latin typeface="Arial"/>
                <a:cs typeface="Arial"/>
              </a:rPr>
              <a:t> </a:t>
            </a:r>
            <a:r>
              <a:rPr sz="1500" spc="-20" dirty="0">
                <a:solidFill>
                  <a:srgbClr val="8A5F6E"/>
                </a:solidFill>
                <a:latin typeface="Arial"/>
                <a:cs typeface="Arial"/>
              </a:rPr>
              <a:t>feel </a:t>
            </a:r>
            <a:r>
              <a:rPr sz="1500" dirty="0">
                <a:solidFill>
                  <a:srgbClr val="8A5F6E"/>
                </a:solidFill>
                <a:latin typeface="Arial"/>
                <a:cs typeface="Arial"/>
              </a:rPr>
              <a:t>seeing</a:t>
            </a:r>
            <a:r>
              <a:rPr sz="1500" spc="10" dirty="0">
                <a:solidFill>
                  <a:srgbClr val="8A5F6E"/>
                </a:solidFill>
                <a:latin typeface="Arial"/>
                <a:cs typeface="Arial"/>
              </a:rPr>
              <a:t> </a:t>
            </a:r>
            <a:r>
              <a:rPr sz="1500" spc="-10" dirty="0">
                <a:solidFill>
                  <a:srgbClr val="8A5F6E"/>
                </a:solidFill>
                <a:latin typeface="Arial"/>
                <a:cs typeface="Arial"/>
              </a:rPr>
              <a:t>Sami</a:t>
            </a:r>
            <a:r>
              <a:rPr sz="1500" spc="10" dirty="0">
                <a:solidFill>
                  <a:srgbClr val="8A5F6E"/>
                </a:solidFill>
                <a:latin typeface="Arial"/>
                <a:cs typeface="Arial"/>
              </a:rPr>
              <a:t> </a:t>
            </a:r>
            <a:r>
              <a:rPr sz="1500" dirty="0">
                <a:solidFill>
                  <a:srgbClr val="8A5F6E"/>
                </a:solidFill>
                <a:latin typeface="Arial"/>
                <a:cs typeface="Arial"/>
              </a:rPr>
              <a:t>here?</a:t>
            </a:r>
            <a:r>
              <a:rPr sz="1500" spc="434" dirty="0">
                <a:solidFill>
                  <a:srgbClr val="8A5F6E"/>
                </a:solidFill>
                <a:latin typeface="Arial"/>
                <a:cs typeface="Arial"/>
              </a:rPr>
              <a:t> </a:t>
            </a:r>
            <a:r>
              <a:rPr sz="1500" dirty="0">
                <a:solidFill>
                  <a:srgbClr val="8A5F6E"/>
                </a:solidFill>
                <a:latin typeface="Arial"/>
                <a:cs typeface="Arial"/>
              </a:rPr>
              <a:t>For</a:t>
            </a:r>
            <a:r>
              <a:rPr sz="1500" spc="10" dirty="0">
                <a:solidFill>
                  <a:srgbClr val="8A5F6E"/>
                </a:solidFill>
                <a:latin typeface="Arial"/>
                <a:cs typeface="Arial"/>
              </a:rPr>
              <a:t> </a:t>
            </a:r>
            <a:r>
              <a:rPr sz="1500" dirty="0">
                <a:solidFill>
                  <a:srgbClr val="8A5F6E"/>
                </a:solidFill>
                <a:latin typeface="Arial"/>
                <a:cs typeface="Arial"/>
              </a:rPr>
              <a:t>those</a:t>
            </a:r>
            <a:r>
              <a:rPr sz="1500" spc="10" dirty="0">
                <a:solidFill>
                  <a:srgbClr val="8A5F6E"/>
                </a:solidFill>
                <a:latin typeface="Arial"/>
                <a:cs typeface="Arial"/>
              </a:rPr>
              <a:t> </a:t>
            </a:r>
            <a:r>
              <a:rPr sz="1500" dirty="0">
                <a:solidFill>
                  <a:srgbClr val="8A5F6E"/>
                </a:solidFill>
                <a:latin typeface="Arial"/>
                <a:cs typeface="Arial"/>
              </a:rPr>
              <a:t>that</a:t>
            </a:r>
            <a:r>
              <a:rPr sz="1500" spc="15" dirty="0">
                <a:solidFill>
                  <a:srgbClr val="8A5F6E"/>
                </a:solidFill>
                <a:latin typeface="Arial"/>
                <a:cs typeface="Arial"/>
              </a:rPr>
              <a:t> </a:t>
            </a:r>
            <a:r>
              <a:rPr sz="1500" dirty="0">
                <a:solidFill>
                  <a:srgbClr val="8A5F6E"/>
                </a:solidFill>
                <a:latin typeface="Arial"/>
                <a:cs typeface="Arial"/>
              </a:rPr>
              <a:t>haven’t</a:t>
            </a:r>
            <a:r>
              <a:rPr sz="1500" spc="10" dirty="0">
                <a:solidFill>
                  <a:srgbClr val="8A5F6E"/>
                </a:solidFill>
                <a:latin typeface="Arial"/>
                <a:cs typeface="Arial"/>
              </a:rPr>
              <a:t> </a:t>
            </a:r>
            <a:r>
              <a:rPr sz="1500" dirty="0">
                <a:solidFill>
                  <a:srgbClr val="8A5F6E"/>
                </a:solidFill>
                <a:latin typeface="Arial"/>
                <a:cs typeface="Arial"/>
              </a:rPr>
              <a:t>read</a:t>
            </a:r>
            <a:r>
              <a:rPr sz="1500" spc="10" dirty="0">
                <a:solidFill>
                  <a:srgbClr val="8A5F6E"/>
                </a:solidFill>
                <a:latin typeface="Arial"/>
                <a:cs typeface="Arial"/>
              </a:rPr>
              <a:t> </a:t>
            </a:r>
            <a:r>
              <a:rPr sz="1500" i="1" spc="-20" dirty="0">
                <a:solidFill>
                  <a:srgbClr val="8A5F6E"/>
                </a:solidFill>
                <a:latin typeface="Arial"/>
                <a:cs typeface="Arial"/>
              </a:rPr>
              <a:t>Boy,</a:t>
            </a:r>
            <a:r>
              <a:rPr sz="1500" i="1" spc="-40" dirty="0">
                <a:solidFill>
                  <a:srgbClr val="8A5F6E"/>
                </a:solidFill>
                <a:latin typeface="Arial"/>
                <a:cs typeface="Arial"/>
              </a:rPr>
              <a:t> </a:t>
            </a:r>
            <a:r>
              <a:rPr sz="1500" i="1" dirty="0">
                <a:solidFill>
                  <a:srgbClr val="8A5F6E"/>
                </a:solidFill>
                <a:latin typeface="Arial"/>
                <a:cs typeface="Arial"/>
              </a:rPr>
              <a:t>Everywhere</a:t>
            </a:r>
            <a:r>
              <a:rPr sz="1500" dirty="0">
                <a:solidFill>
                  <a:srgbClr val="8A5F6E"/>
                </a:solidFill>
                <a:latin typeface="Arial"/>
                <a:cs typeface="Arial"/>
              </a:rPr>
              <a:t>,</a:t>
            </a:r>
            <a:r>
              <a:rPr sz="1500" spc="-40" dirty="0">
                <a:solidFill>
                  <a:srgbClr val="8A5F6E"/>
                </a:solidFill>
                <a:latin typeface="Arial"/>
                <a:cs typeface="Arial"/>
              </a:rPr>
              <a:t> </a:t>
            </a:r>
            <a:r>
              <a:rPr sz="1500" spc="-10" dirty="0">
                <a:solidFill>
                  <a:srgbClr val="8A5F6E"/>
                </a:solidFill>
                <a:latin typeface="Arial"/>
                <a:cs typeface="Arial"/>
              </a:rPr>
              <a:t>Sami</a:t>
            </a:r>
            <a:r>
              <a:rPr sz="1500" spc="10" dirty="0">
                <a:solidFill>
                  <a:srgbClr val="8A5F6E"/>
                </a:solidFill>
                <a:latin typeface="Arial"/>
                <a:cs typeface="Arial"/>
              </a:rPr>
              <a:t> </a:t>
            </a:r>
            <a:r>
              <a:rPr sz="1500" dirty="0">
                <a:solidFill>
                  <a:srgbClr val="8A5F6E"/>
                </a:solidFill>
                <a:latin typeface="Arial"/>
                <a:cs typeface="Arial"/>
              </a:rPr>
              <a:t>is</a:t>
            </a:r>
            <a:r>
              <a:rPr sz="1500" spc="10" dirty="0">
                <a:solidFill>
                  <a:srgbClr val="8A5F6E"/>
                </a:solidFill>
                <a:latin typeface="Arial"/>
                <a:cs typeface="Arial"/>
              </a:rPr>
              <a:t> </a:t>
            </a:r>
            <a:r>
              <a:rPr sz="1500" dirty="0">
                <a:solidFill>
                  <a:srgbClr val="8A5F6E"/>
                </a:solidFill>
                <a:latin typeface="Arial"/>
                <a:cs typeface="Arial"/>
              </a:rPr>
              <a:t>a</a:t>
            </a:r>
            <a:r>
              <a:rPr sz="1500" spc="10" dirty="0">
                <a:solidFill>
                  <a:srgbClr val="8A5F6E"/>
                </a:solidFill>
                <a:latin typeface="Arial"/>
                <a:cs typeface="Arial"/>
              </a:rPr>
              <a:t> </a:t>
            </a:r>
            <a:r>
              <a:rPr sz="1500" dirty="0">
                <a:solidFill>
                  <a:srgbClr val="8A5F6E"/>
                </a:solidFill>
                <a:latin typeface="Arial"/>
                <a:cs typeface="Arial"/>
              </a:rPr>
              <a:t>refugee</a:t>
            </a:r>
            <a:r>
              <a:rPr sz="1500" spc="10" dirty="0">
                <a:solidFill>
                  <a:srgbClr val="8A5F6E"/>
                </a:solidFill>
                <a:latin typeface="Arial"/>
                <a:cs typeface="Arial"/>
              </a:rPr>
              <a:t> </a:t>
            </a:r>
            <a:r>
              <a:rPr sz="1500" spc="50" dirty="0">
                <a:solidFill>
                  <a:srgbClr val="8A5F6E"/>
                </a:solidFill>
                <a:latin typeface="Arial"/>
                <a:cs typeface="Arial"/>
              </a:rPr>
              <a:t>from</a:t>
            </a:r>
            <a:r>
              <a:rPr sz="1500" spc="10" dirty="0">
                <a:solidFill>
                  <a:srgbClr val="8A5F6E"/>
                </a:solidFill>
                <a:latin typeface="Arial"/>
                <a:cs typeface="Arial"/>
              </a:rPr>
              <a:t> </a:t>
            </a:r>
            <a:r>
              <a:rPr sz="1500" spc="-10" dirty="0">
                <a:solidFill>
                  <a:srgbClr val="8A5F6E"/>
                </a:solidFill>
                <a:latin typeface="Arial"/>
                <a:cs typeface="Arial"/>
              </a:rPr>
              <a:t>Syria</a:t>
            </a:r>
            <a:r>
              <a:rPr sz="1500" spc="10" dirty="0">
                <a:solidFill>
                  <a:srgbClr val="8A5F6E"/>
                </a:solidFill>
                <a:latin typeface="Arial"/>
                <a:cs typeface="Arial"/>
              </a:rPr>
              <a:t> </a:t>
            </a:r>
            <a:r>
              <a:rPr sz="1500" dirty="0">
                <a:solidFill>
                  <a:srgbClr val="8A5F6E"/>
                </a:solidFill>
                <a:latin typeface="Arial"/>
                <a:cs typeface="Arial"/>
              </a:rPr>
              <a:t>recently</a:t>
            </a:r>
            <a:r>
              <a:rPr sz="1500" spc="15" dirty="0">
                <a:solidFill>
                  <a:srgbClr val="8A5F6E"/>
                </a:solidFill>
                <a:latin typeface="Arial"/>
                <a:cs typeface="Arial"/>
              </a:rPr>
              <a:t> </a:t>
            </a:r>
            <a:r>
              <a:rPr sz="1500" spc="-10" dirty="0">
                <a:solidFill>
                  <a:srgbClr val="8A5F6E"/>
                </a:solidFill>
                <a:latin typeface="Arial"/>
                <a:cs typeface="Arial"/>
              </a:rPr>
              <a:t>settled </a:t>
            </a:r>
            <a:r>
              <a:rPr sz="1500" spc="10" dirty="0">
                <a:solidFill>
                  <a:srgbClr val="8A5F6E"/>
                </a:solidFill>
                <a:latin typeface="Arial"/>
                <a:cs typeface="Arial"/>
              </a:rPr>
              <a:t>in</a:t>
            </a:r>
            <a:r>
              <a:rPr sz="1500" spc="15" dirty="0">
                <a:solidFill>
                  <a:srgbClr val="8A5F6E"/>
                </a:solidFill>
                <a:latin typeface="Arial"/>
                <a:cs typeface="Arial"/>
              </a:rPr>
              <a:t> </a:t>
            </a:r>
            <a:r>
              <a:rPr sz="1500" spc="10" dirty="0">
                <a:solidFill>
                  <a:srgbClr val="8A5F6E"/>
                </a:solidFill>
                <a:latin typeface="Arial"/>
                <a:cs typeface="Arial"/>
              </a:rPr>
              <a:t>the</a:t>
            </a:r>
            <a:r>
              <a:rPr sz="1500" spc="15" dirty="0">
                <a:solidFill>
                  <a:srgbClr val="8A5F6E"/>
                </a:solidFill>
                <a:latin typeface="Arial"/>
                <a:cs typeface="Arial"/>
              </a:rPr>
              <a:t> </a:t>
            </a:r>
            <a:r>
              <a:rPr sz="1500" spc="10" dirty="0">
                <a:solidFill>
                  <a:srgbClr val="8A5F6E"/>
                </a:solidFill>
                <a:latin typeface="Arial"/>
                <a:cs typeface="Arial"/>
              </a:rPr>
              <a:t>UK.</a:t>
            </a:r>
            <a:r>
              <a:rPr sz="1500" spc="400" dirty="0">
                <a:solidFill>
                  <a:srgbClr val="8A5F6E"/>
                </a:solidFill>
                <a:latin typeface="Arial"/>
                <a:cs typeface="Arial"/>
              </a:rPr>
              <a:t> </a:t>
            </a:r>
            <a:r>
              <a:rPr sz="1500" dirty="0">
                <a:solidFill>
                  <a:srgbClr val="8A5F6E"/>
                </a:solidFill>
                <a:latin typeface="Arial"/>
                <a:cs typeface="Arial"/>
              </a:rPr>
              <a:t>His</a:t>
            </a:r>
            <a:r>
              <a:rPr sz="1500" spc="15" dirty="0">
                <a:solidFill>
                  <a:srgbClr val="8A5F6E"/>
                </a:solidFill>
                <a:latin typeface="Arial"/>
                <a:cs typeface="Arial"/>
              </a:rPr>
              <a:t> </a:t>
            </a:r>
            <a:r>
              <a:rPr sz="1500" spc="10" dirty="0">
                <a:solidFill>
                  <a:srgbClr val="8A5F6E"/>
                </a:solidFill>
                <a:latin typeface="Arial"/>
                <a:cs typeface="Arial"/>
              </a:rPr>
              <a:t>life</a:t>
            </a:r>
            <a:r>
              <a:rPr sz="1500" spc="20" dirty="0">
                <a:solidFill>
                  <a:srgbClr val="8A5F6E"/>
                </a:solidFill>
                <a:latin typeface="Arial"/>
                <a:cs typeface="Arial"/>
              </a:rPr>
              <a:t> </a:t>
            </a:r>
            <a:r>
              <a:rPr sz="1500" dirty="0">
                <a:solidFill>
                  <a:srgbClr val="8A5F6E"/>
                </a:solidFill>
                <a:latin typeface="Arial"/>
                <a:cs typeface="Arial"/>
              </a:rPr>
              <a:t>was</a:t>
            </a:r>
            <a:r>
              <a:rPr sz="1500" spc="15" dirty="0">
                <a:solidFill>
                  <a:srgbClr val="8A5F6E"/>
                </a:solidFill>
                <a:latin typeface="Arial"/>
                <a:cs typeface="Arial"/>
              </a:rPr>
              <a:t> </a:t>
            </a:r>
            <a:r>
              <a:rPr sz="1500" spc="10" dirty="0">
                <a:solidFill>
                  <a:srgbClr val="8A5F6E"/>
                </a:solidFill>
                <a:latin typeface="Arial"/>
                <a:cs typeface="Arial"/>
              </a:rPr>
              <a:t>very</a:t>
            </a:r>
            <a:r>
              <a:rPr sz="1500" spc="15" dirty="0">
                <a:solidFill>
                  <a:srgbClr val="8A5F6E"/>
                </a:solidFill>
                <a:latin typeface="Arial"/>
                <a:cs typeface="Arial"/>
              </a:rPr>
              <a:t> </a:t>
            </a:r>
            <a:r>
              <a:rPr sz="1500" spc="10" dirty="0">
                <a:solidFill>
                  <a:srgbClr val="8A5F6E"/>
                </a:solidFill>
                <a:latin typeface="Arial"/>
                <a:cs typeface="Arial"/>
              </a:rPr>
              <a:t>different</a:t>
            </a:r>
            <a:r>
              <a:rPr sz="1500" spc="20" dirty="0">
                <a:solidFill>
                  <a:srgbClr val="8A5F6E"/>
                </a:solidFill>
                <a:latin typeface="Arial"/>
                <a:cs typeface="Arial"/>
              </a:rPr>
              <a:t> </a:t>
            </a:r>
            <a:r>
              <a:rPr sz="1500" spc="10" dirty="0">
                <a:solidFill>
                  <a:srgbClr val="8A5F6E"/>
                </a:solidFill>
                <a:latin typeface="Arial"/>
                <a:cs typeface="Arial"/>
              </a:rPr>
              <a:t>a</a:t>
            </a:r>
            <a:r>
              <a:rPr sz="1500" spc="15" dirty="0">
                <a:solidFill>
                  <a:srgbClr val="8A5F6E"/>
                </a:solidFill>
                <a:latin typeface="Arial"/>
                <a:cs typeface="Arial"/>
              </a:rPr>
              <a:t> </a:t>
            </a:r>
            <a:r>
              <a:rPr sz="1500" spc="10" dirty="0">
                <a:solidFill>
                  <a:srgbClr val="8A5F6E"/>
                </a:solidFill>
                <a:latin typeface="Arial"/>
                <a:cs typeface="Arial"/>
              </a:rPr>
              <a:t>couple</a:t>
            </a:r>
            <a:r>
              <a:rPr sz="1500" spc="20" dirty="0">
                <a:solidFill>
                  <a:srgbClr val="8A5F6E"/>
                </a:solidFill>
                <a:latin typeface="Arial"/>
                <a:cs typeface="Arial"/>
              </a:rPr>
              <a:t> </a:t>
            </a:r>
            <a:r>
              <a:rPr sz="1500" spc="60" dirty="0">
                <a:solidFill>
                  <a:srgbClr val="8A5F6E"/>
                </a:solidFill>
                <a:latin typeface="Arial"/>
                <a:cs typeface="Arial"/>
              </a:rPr>
              <a:t>of</a:t>
            </a:r>
            <a:r>
              <a:rPr sz="1500" spc="55" dirty="0">
                <a:solidFill>
                  <a:srgbClr val="8A5F6E"/>
                </a:solidFill>
                <a:latin typeface="Arial"/>
                <a:cs typeface="Arial"/>
              </a:rPr>
              <a:t> </a:t>
            </a:r>
            <a:r>
              <a:rPr sz="1500" spc="10" dirty="0">
                <a:solidFill>
                  <a:srgbClr val="8A5F6E"/>
                </a:solidFill>
                <a:latin typeface="Arial"/>
                <a:cs typeface="Arial"/>
              </a:rPr>
              <a:t>months</a:t>
            </a:r>
            <a:r>
              <a:rPr sz="1500" spc="20" dirty="0">
                <a:solidFill>
                  <a:srgbClr val="8A5F6E"/>
                </a:solidFill>
                <a:latin typeface="Arial"/>
                <a:cs typeface="Arial"/>
              </a:rPr>
              <a:t> </a:t>
            </a:r>
            <a:r>
              <a:rPr sz="1500" spc="10" dirty="0">
                <a:solidFill>
                  <a:srgbClr val="8A5F6E"/>
                </a:solidFill>
                <a:latin typeface="Arial"/>
                <a:cs typeface="Arial"/>
              </a:rPr>
              <a:t>ago.</a:t>
            </a:r>
            <a:r>
              <a:rPr sz="1500" spc="-35" dirty="0">
                <a:solidFill>
                  <a:srgbClr val="8A5F6E"/>
                </a:solidFill>
                <a:latin typeface="Arial"/>
                <a:cs typeface="Arial"/>
              </a:rPr>
              <a:t> </a:t>
            </a:r>
            <a:r>
              <a:rPr sz="1500" spc="50" dirty="0">
                <a:solidFill>
                  <a:srgbClr val="8A5F6E"/>
                </a:solidFill>
                <a:latin typeface="Arial"/>
                <a:cs typeface="Arial"/>
              </a:rPr>
              <a:t>How</a:t>
            </a:r>
            <a:r>
              <a:rPr sz="1500" spc="15" dirty="0">
                <a:solidFill>
                  <a:srgbClr val="8A5F6E"/>
                </a:solidFill>
                <a:latin typeface="Arial"/>
                <a:cs typeface="Arial"/>
              </a:rPr>
              <a:t> </a:t>
            </a:r>
            <a:r>
              <a:rPr sz="1500" spc="10" dirty="0">
                <a:solidFill>
                  <a:srgbClr val="8A5F6E"/>
                </a:solidFill>
                <a:latin typeface="Arial"/>
                <a:cs typeface="Arial"/>
              </a:rPr>
              <a:t>does</a:t>
            </a:r>
            <a:r>
              <a:rPr sz="1500" spc="20" dirty="0">
                <a:solidFill>
                  <a:srgbClr val="8A5F6E"/>
                </a:solidFill>
                <a:latin typeface="Arial"/>
                <a:cs typeface="Arial"/>
              </a:rPr>
              <a:t> </a:t>
            </a:r>
            <a:r>
              <a:rPr sz="1500" spc="10" dirty="0">
                <a:solidFill>
                  <a:srgbClr val="8A5F6E"/>
                </a:solidFill>
                <a:latin typeface="Arial"/>
                <a:cs typeface="Arial"/>
              </a:rPr>
              <a:t>that</a:t>
            </a:r>
            <a:r>
              <a:rPr sz="1500" spc="15" dirty="0">
                <a:solidFill>
                  <a:srgbClr val="8A5F6E"/>
                </a:solidFill>
                <a:latin typeface="Arial"/>
                <a:cs typeface="Arial"/>
              </a:rPr>
              <a:t> </a:t>
            </a:r>
            <a:r>
              <a:rPr sz="1500" spc="10" dirty="0">
                <a:solidFill>
                  <a:srgbClr val="8A5F6E"/>
                </a:solidFill>
                <a:latin typeface="Arial"/>
                <a:cs typeface="Arial"/>
              </a:rPr>
              <a:t>leave</a:t>
            </a:r>
            <a:r>
              <a:rPr sz="1500" spc="15" dirty="0">
                <a:solidFill>
                  <a:srgbClr val="8A5F6E"/>
                </a:solidFill>
                <a:latin typeface="Arial"/>
                <a:cs typeface="Arial"/>
              </a:rPr>
              <a:t> </a:t>
            </a:r>
            <a:r>
              <a:rPr sz="1500" spc="10" dirty="0">
                <a:solidFill>
                  <a:srgbClr val="8A5F6E"/>
                </a:solidFill>
                <a:latin typeface="Arial"/>
                <a:cs typeface="Arial"/>
              </a:rPr>
              <a:t>you</a:t>
            </a:r>
            <a:r>
              <a:rPr sz="1500" spc="20" dirty="0">
                <a:solidFill>
                  <a:srgbClr val="8A5F6E"/>
                </a:solidFill>
                <a:latin typeface="Arial"/>
                <a:cs typeface="Arial"/>
              </a:rPr>
              <a:t> </a:t>
            </a:r>
            <a:r>
              <a:rPr sz="1500" spc="10" dirty="0">
                <a:solidFill>
                  <a:srgbClr val="8A5F6E"/>
                </a:solidFill>
                <a:latin typeface="Arial"/>
                <a:cs typeface="Arial"/>
              </a:rPr>
              <a:t>feeling</a:t>
            </a:r>
            <a:r>
              <a:rPr sz="1500" spc="15" dirty="0">
                <a:solidFill>
                  <a:srgbClr val="8A5F6E"/>
                </a:solidFill>
                <a:latin typeface="Arial"/>
                <a:cs typeface="Arial"/>
              </a:rPr>
              <a:t> </a:t>
            </a:r>
            <a:r>
              <a:rPr sz="1500" spc="50" dirty="0">
                <a:solidFill>
                  <a:srgbClr val="8A5F6E"/>
                </a:solidFill>
                <a:latin typeface="Arial"/>
                <a:cs typeface="Arial"/>
              </a:rPr>
              <a:t>about</a:t>
            </a:r>
            <a:r>
              <a:rPr sz="1500" spc="20" dirty="0">
                <a:solidFill>
                  <a:srgbClr val="8A5F6E"/>
                </a:solidFill>
                <a:latin typeface="Arial"/>
                <a:cs typeface="Arial"/>
              </a:rPr>
              <a:t> </a:t>
            </a:r>
            <a:r>
              <a:rPr sz="1500" spc="-20" dirty="0">
                <a:solidFill>
                  <a:srgbClr val="8A5F6E"/>
                </a:solidFill>
                <a:latin typeface="Arial"/>
                <a:cs typeface="Arial"/>
              </a:rPr>
              <a:t>him?</a:t>
            </a:r>
            <a:endParaRPr sz="1500" dirty="0">
              <a:latin typeface="Arial"/>
              <a:cs typeface="Arial"/>
            </a:endParaRPr>
          </a:p>
          <a:p>
            <a:pPr marL="241300" marR="316865" indent="-228600">
              <a:lnSpc>
                <a:spcPct val="116700"/>
              </a:lnSpc>
              <a:spcBef>
                <a:spcPts val="1135"/>
              </a:spcBef>
              <a:buChar char="•"/>
              <a:tabLst>
                <a:tab pos="241300" algn="l"/>
              </a:tabLst>
            </a:pPr>
            <a:r>
              <a:rPr sz="1500" dirty="0">
                <a:solidFill>
                  <a:srgbClr val="8A5F6E"/>
                </a:solidFill>
                <a:latin typeface="Arial"/>
                <a:cs typeface="Arial"/>
              </a:rPr>
              <a:t>We</a:t>
            </a:r>
            <a:r>
              <a:rPr sz="1500" spc="50" dirty="0">
                <a:solidFill>
                  <a:srgbClr val="8A5F6E"/>
                </a:solidFill>
                <a:latin typeface="Arial"/>
                <a:cs typeface="Arial"/>
              </a:rPr>
              <a:t> meet</a:t>
            </a:r>
            <a:r>
              <a:rPr sz="1500" spc="25" dirty="0">
                <a:solidFill>
                  <a:srgbClr val="8A5F6E"/>
                </a:solidFill>
                <a:latin typeface="Arial"/>
                <a:cs typeface="Arial"/>
              </a:rPr>
              <a:t> </a:t>
            </a:r>
            <a:r>
              <a:rPr sz="1500" dirty="0">
                <a:solidFill>
                  <a:srgbClr val="8A5F6E"/>
                </a:solidFill>
                <a:latin typeface="Arial"/>
                <a:cs typeface="Arial"/>
              </a:rPr>
              <a:t>Aadam,</a:t>
            </a:r>
            <a:r>
              <a:rPr sz="1500" spc="-5" dirty="0">
                <a:solidFill>
                  <a:srgbClr val="8A5F6E"/>
                </a:solidFill>
                <a:latin typeface="Arial"/>
                <a:cs typeface="Arial"/>
              </a:rPr>
              <a:t> </a:t>
            </a:r>
            <a:r>
              <a:rPr sz="1500" dirty="0">
                <a:solidFill>
                  <a:srgbClr val="8A5F6E"/>
                </a:solidFill>
                <a:latin typeface="Arial"/>
                <a:cs typeface="Arial"/>
              </a:rPr>
              <a:t>the</a:t>
            </a:r>
            <a:r>
              <a:rPr sz="1500" spc="55" dirty="0">
                <a:solidFill>
                  <a:srgbClr val="8A5F6E"/>
                </a:solidFill>
                <a:latin typeface="Arial"/>
                <a:cs typeface="Arial"/>
              </a:rPr>
              <a:t> </a:t>
            </a:r>
            <a:r>
              <a:rPr sz="1500" dirty="0">
                <a:solidFill>
                  <a:srgbClr val="8A5F6E"/>
                </a:solidFill>
                <a:latin typeface="Arial"/>
                <a:cs typeface="Arial"/>
              </a:rPr>
              <a:t>unaccompanied</a:t>
            </a:r>
            <a:r>
              <a:rPr sz="1500" spc="55" dirty="0">
                <a:solidFill>
                  <a:srgbClr val="8A5F6E"/>
                </a:solidFill>
                <a:latin typeface="Arial"/>
                <a:cs typeface="Arial"/>
              </a:rPr>
              <a:t> </a:t>
            </a:r>
            <a:r>
              <a:rPr sz="1500" dirty="0">
                <a:solidFill>
                  <a:srgbClr val="8A5F6E"/>
                </a:solidFill>
                <a:latin typeface="Arial"/>
                <a:cs typeface="Arial"/>
              </a:rPr>
              <a:t>young</a:t>
            </a:r>
            <a:r>
              <a:rPr sz="1500" spc="55" dirty="0">
                <a:solidFill>
                  <a:srgbClr val="8A5F6E"/>
                </a:solidFill>
                <a:latin typeface="Arial"/>
                <a:cs typeface="Arial"/>
              </a:rPr>
              <a:t> </a:t>
            </a:r>
            <a:r>
              <a:rPr sz="1500" dirty="0">
                <a:solidFill>
                  <a:srgbClr val="8A5F6E"/>
                </a:solidFill>
                <a:latin typeface="Arial"/>
                <a:cs typeface="Arial"/>
              </a:rPr>
              <a:t>person.</a:t>
            </a:r>
            <a:r>
              <a:rPr sz="1500" spc="465" dirty="0">
                <a:solidFill>
                  <a:srgbClr val="8A5F6E"/>
                </a:solidFill>
                <a:latin typeface="Arial"/>
                <a:cs typeface="Arial"/>
              </a:rPr>
              <a:t> </a:t>
            </a:r>
            <a:r>
              <a:rPr sz="1500" spc="-20" dirty="0">
                <a:solidFill>
                  <a:srgbClr val="8A5F6E"/>
                </a:solidFill>
                <a:latin typeface="Arial"/>
                <a:cs typeface="Arial"/>
              </a:rPr>
              <a:t>Discuss</a:t>
            </a:r>
            <a:r>
              <a:rPr sz="1500" spc="55" dirty="0">
                <a:solidFill>
                  <a:srgbClr val="8A5F6E"/>
                </a:solidFill>
                <a:latin typeface="Arial"/>
                <a:cs typeface="Arial"/>
              </a:rPr>
              <a:t> </a:t>
            </a:r>
            <a:r>
              <a:rPr sz="1500" dirty="0">
                <a:solidFill>
                  <a:srgbClr val="8A5F6E"/>
                </a:solidFill>
                <a:latin typeface="Arial"/>
                <a:cs typeface="Arial"/>
              </a:rPr>
              <a:t>the</a:t>
            </a:r>
            <a:r>
              <a:rPr sz="1500" spc="55" dirty="0">
                <a:solidFill>
                  <a:srgbClr val="8A5F6E"/>
                </a:solidFill>
                <a:latin typeface="Arial"/>
                <a:cs typeface="Arial"/>
              </a:rPr>
              <a:t> </a:t>
            </a:r>
            <a:r>
              <a:rPr sz="1500" dirty="0">
                <a:solidFill>
                  <a:srgbClr val="8A5F6E"/>
                </a:solidFill>
                <a:latin typeface="Arial"/>
                <a:cs typeface="Arial"/>
              </a:rPr>
              <a:t>hardships</a:t>
            </a:r>
            <a:r>
              <a:rPr sz="1500" spc="55" dirty="0">
                <a:solidFill>
                  <a:srgbClr val="8A5F6E"/>
                </a:solidFill>
                <a:latin typeface="Arial"/>
                <a:cs typeface="Arial"/>
              </a:rPr>
              <a:t> </a:t>
            </a:r>
            <a:r>
              <a:rPr sz="1500" dirty="0">
                <a:solidFill>
                  <a:srgbClr val="8A5F6E"/>
                </a:solidFill>
                <a:latin typeface="Arial"/>
                <a:cs typeface="Arial"/>
              </a:rPr>
              <a:t>that</a:t>
            </a:r>
            <a:r>
              <a:rPr sz="1500" spc="50" dirty="0">
                <a:solidFill>
                  <a:srgbClr val="8A5F6E"/>
                </a:solidFill>
                <a:latin typeface="Arial"/>
                <a:cs typeface="Arial"/>
              </a:rPr>
              <a:t> </a:t>
            </a:r>
            <a:r>
              <a:rPr sz="1500" dirty="0">
                <a:solidFill>
                  <a:srgbClr val="8A5F6E"/>
                </a:solidFill>
                <a:latin typeface="Arial"/>
                <a:cs typeface="Arial"/>
              </a:rPr>
              <a:t>he</a:t>
            </a:r>
            <a:r>
              <a:rPr sz="1500" spc="55" dirty="0">
                <a:solidFill>
                  <a:srgbClr val="8A5F6E"/>
                </a:solidFill>
                <a:latin typeface="Arial"/>
                <a:cs typeface="Arial"/>
              </a:rPr>
              <a:t> </a:t>
            </a:r>
            <a:r>
              <a:rPr sz="1500" dirty="0">
                <a:solidFill>
                  <a:srgbClr val="8A5F6E"/>
                </a:solidFill>
                <a:latin typeface="Arial"/>
                <a:cs typeface="Arial"/>
              </a:rPr>
              <a:t>is</a:t>
            </a:r>
            <a:r>
              <a:rPr sz="1500" spc="55" dirty="0">
                <a:solidFill>
                  <a:srgbClr val="8A5F6E"/>
                </a:solidFill>
                <a:latin typeface="Arial"/>
                <a:cs typeface="Arial"/>
              </a:rPr>
              <a:t> </a:t>
            </a:r>
            <a:r>
              <a:rPr sz="1500" spc="70" dirty="0">
                <a:solidFill>
                  <a:srgbClr val="8A5F6E"/>
                </a:solidFill>
                <a:latin typeface="Arial"/>
                <a:cs typeface="Arial"/>
              </a:rPr>
              <a:t>going</a:t>
            </a:r>
            <a:r>
              <a:rPr sz="1500" spc="55" dirty="0">
                <a:solidFill>
                  <a:srgbClr val="8A5F6E"/>
                </a:solidFill>
                <a:latin typeface="Arial"/>
                <a:cs typeface="Arial"/>
              </a:rPr>
              <a:t> </a:t>
            </a:r>
            <a:r>
              <a:rPr sz="1500" spc="50" dirty="0">
                <a:solidFill>
                  <a:srgbClr val="8A5F6E"/>
                </a:solidFill>
                <a:latin typeface="Arial"/>
                <a:cs typeface="Arial"/>
              </a:rPr>
              <a:t>through</a:t>
            </a:r>
            <a:r>
              <a:rPr sz="1500" spc="55" dirty="0">
                <a:solidFill>
                  <a:srgbClr val="8A5F6E"/>
                </a:solidFill>
                <a:latin typeface="Arial"/>
                <a:cs typeface="Arial"/>
              </a:rPr>
              <a:t> </a:t>
            </a:r>
            <a:r>
              <a:rPr sz="1500" spc="-25" dirty="0">
                <a:solidFill>
                  <a:srgbClr val="8A5F6E"/>
                </a:solidFill>
                <a:latin typeface="Arial"/>
                <a:cs typeface="Arial"/>
              </a:rPr>
              <a:t>and </a:t>
            </a:r>
            <a:r>
              <a:rPr sz="1500" spc="10" dirty="0">
                <a:solidFill>
                  <a:srgbClr val="8A5F6E"/>
                </a:solidFill>
                <a:latin typeface="Arial"/>
                <a:cs typeface="Arial"/>
              </a:rPr>
              <a:t>relate</a:t>
            </a:r>
            <a:r>
              <a:rPr sz="1500" spc="25" dirty="0">
                <a:solidFill>
                  <a:srgbClr val="8A5F6E"/>
                </a:solidFill>
                <a:latin typeface="Arial"/>
                <a:cs typeface="Arial"/>
              </a:rPr>
              <a:t> </a:t>
            </a:r>
            <a:r>
              <a:rPr sz="1500" spc="10" dirty="0">
                <a:solidFill>
                  <a:srgbClr val="8A5F6E"/>
                </a:solidFill>
                <a:latin typeface="Arial"/>
                <a:cs typeface="Arial"/>
              </a:rPr>
              <a:t>this</a:t>
            </a:r>
            <a:r>
              <a:rPr sz="1500" spc="25" dirty="0">
                <a:solidFill>
                  <a:srgbClr val="8A5F6E"/>
                </a:solidFill>
                <a:latin typeface="Arial"/>
                <a:cs typeface="Arial"/>
              </a:rPr>
              <a:t> </a:t>
            </a:r>
            <a:r>
              <a:rPr sz="1500" spc="75" dirty="0">
                <a:solidFill>
                  <a:srgbClr val="8A5F6E"/>
                </a:solidFill>
                <a:latin typeface="Arial"/>
                <a:cs typeface="Arial"/>
              </a:rPr>
              <a:t>to</a:t>
            </a:r>
            <a:r>
              <a:rPr sz="1500" spc="30" dirty="0">
                <a:solidFill>
                  <a:srgbClr val="8A5F6E"/>
                </a:solidFill>
                <a:latin typeface="Arial"/>
                <a:cs typeface="Arial"/>
              </a:rPr>
              <a:t> </a:t>
            </a:r>
            <a:r>
              <a:rPr sz="1500" spc="10" dirty="0">
                <a:solidFill>
                  <a:srgbClr val="8A5F6E"/>
                </a:solidFill>
                <a:latin typeface="Arial"/>
                <a:cs typeface="Arial"/>
              </a:rPr>
              <a:t>the</a:t>
            </a:r>
            <a:r>
              <a:rPr sz="1500" spc="25" dirty="0">
                <a:solidFill>
                  <a:srgbClr val="8A5F6E"/>
                </a:solidFill>
                <a:latin typeface="Arial"/>
                <a:cs typeface="Arial"/>
              </a:rPr>
              <a:t> </a:t>
            </a:r>
            <a:r>
              <a:rPr sz="1500" dirty="0">
                <a:solidFill>
                  <a:srgbClr val="8A5F6E"/>
                </a:solidFill>
                <a:latin typeface="Arial"/>
                <a:cs typeface="Arial"/>
              </a:rPr>
              <a:t>research</a:t>
            </a:r>
            <a:r>
              <a:rPr sz="1500" spc="30" dirty="0">
                <a:solidFill>
                  <a:srgbClr val="8A5F6E"/>
                </a:solidFill>
                <a:latin typeface="Arial"/>
                <a:cs typeface="Arial"/>
              </a:rPr>
              <a:t> </a:t>
            </a:r>
            <a:r>
              <a:rPr sz="1500" spc="10" dirty="0">
                <a:solidFill>
                  <a:srgbClr val="8A5F6E"/>
                </a:solidFill>
                <a:latin typeface="Arial"/>
                <a:cs typeface="Arial"/>
              </a:rPr>
              <a:t>that</a:t>
            </a:r>
            <a:r>
              <a:rPr sz="1500" spc="25" dirty="0">
                <a:solidFill>
                  <a:srgbClr val="8A5F6E"/>
                </a:solidFill>
                <a:latin typeface="Arial"/>
                <a:cs typeface="Arial"/>
              </a:rPr>
              <a:t> </a:t>
            </a:r>
            <a:r>
              <a:rPr sz="1500" spc="10" dirty="0">
                <a:solidFill>
                  <a:srgbClr val="8A5F6E"/>
                </a:solidFill>
                <a:latin typeface="Arial"/>
                <a:cs typeface="Arial"/>
              </a:rPr>
              <a:t>you</a:t>
            </a:r>
            <a:r>
              <a:rPr sz="1500" spc="25" dirty="0">
                <a:solidFill>
                  <a:srgbClr val="8A5F6E"/>
                </a:solidFill>
                <a:latin typeface="Arial"/>
                <a:cs typeface="Arial"/>
              </a:rPr>
              <a:t> </a:t>
            </a:r>
            <a:r>
              <a:rPr sz="1500" spc="10" dirty="0">
                <a:solidFill>
                  <a:srgbClr val="8A5F6E"/>
                </a:solidFill>
                <a:latin typeface="Arial"/>
                <a:cs typeface="Arial"/>
              </a:rPr>
              <a:t>conducted</a:t>
            </a:r>
            <a:r>
              <a:rPr sz="1500" spc="30" dirty="0">
                <a:solidFill>
                  <a:srgbClr val="8A5F6E"/>
                </a:solidFill>
                <a:latin typeface="Arial"/>
                <a:cs typeface="Arial"/>
              </a:rPr>
              <a:t> </a:t>
            </a:r>
            <a:r>
              <a:rPr sz="1500" spc="10" dirty="0">
                <a:solidFill>
                  <a:srgbClr val="8A5F6E"/>
                </a:solidFill>
                <a:latin typeface="Arial"/>
                <a:cs typeface="Arial"/>
              </a:rPr>
              <a:t>in</a:t>
            </a:r>
            <a:r>
              <a:rPr sz="1500" spc="25" dirty="0">
                <a:solidFill>
                  <a:srgbClr val="8A5F6E"/>
                </a:solidFill>
                <a:latin typeface="Arial"/>
                <a:cs typeface="Arial"/>
              </a:rPr>
              <a:t> </a:t>
            </a:r>
            <a:r>
              <a:rPr sz="1500" spc="10" dirty="0">
                <a:solidFill>
                  <a:srgbClr val="8A5F6E"/>
                </a:solidFill>
                <a:latin typeface="Arial"/>
                <a:cs typeface="Arial"/>
              </a:rPr>
              <a:t>the</a:t>
            </a:r>
            <a:r>
              <a:rPr sz="1500" spc="30" dirty="0">
                <a:solidFill>
                  <a:srgbClr val="8A5F6E"/>
                </a:solidFill>
                <a:latin typeface="Arial"/>
                <a:cs typeface="Arial"/>
              </a:rPr>
              <a:t> </a:t>
            </a:r>
            <a:r>
              <a:rPr sz="1500" spc="10" dirty="0">
                <a:solidFill>
                  <a:srgbClr val="8A5F6E"/>
                </a:solidFill>
                <a:latin typeface="Arial"/>
                <a:cs typeface="Arial"/>
              </a:rPr>
              <a:t>last</a:t>
            </a:r>
            <a:r>
              <a:rPr sz="1500" spc="25" dirty="0">
                <a:solidFill>
                  <a:srgbClr val="8A5F6E"/>
                </a:solidFill>
                <a:latin typeface="Arial"/>
                <a:cs typeface="Arial"/>
              </a:rPr>
              <a:t> </a:t>
            </a:r>
            <a:r>
              <a:rPr sz="1500" spc="-10" dirty="0">
                <a:solidFill>
                  <a:srgbClr val="8A5F6E"/>
                </a:solidFill>
                <a:latin typeface="Arial"/>
                <a:cs typeface="Arial"/>
              </a:rPr>
              <a:t>section.</a:t>
            </a:r>
            <a:endParaRPr sz="1500" dirty="0">
              <a:latin typeface="Arial"/>
              <a:cs typeface="Arial"/>
            </a:endParaRPr>
          </a:p>
          <a:p>
            <a:pPr marL="241300" marR="113664" indent="-228600">
              <a:lnSpc>
                <a:spcPct val="116700"/>
              </a:lnSpc>
              <a:spcBef>
                <a:spcPts val="1130"/>
              </a:spcBef>
              <a:buChar char="•"/>
              <a:tabLst>
                <a:tab pos="241300" algn="l"/>
              </a:tabLst>
            </a:pPr>
            <a:r>
              <a:rPr sz="1500" spc="10" dirty="0">
                <a:solidFill>
                  <a:srgbClr val="8A5F6E"/>
                </a:solidFill>
                <a:latin typeface="Arial"/>
                <a:cs typeface="Arial"/>
              </a:rPr>
              <a:t>In</a:t>
            </a:r>
            <a:r>
              <a:rPr sz="1500" spc="15" dirty="0">
                <a:solidFill>
                  <a:srgbClr val="8A5F6E"/>
                </a:solidFill>
                <a:latin typeface="Arial"/>
                <a:cs typeface="Arial"/>
              </a:rPr>
              <a:t> </a:t>
            </a:r>
            <a:r>
              <a:rPr sz="1500" spc="10" dirty="0">
                <a:solidFill>
                  <a:srgbClr val="8A5F6E"/>
                </a:solidFill>
                <a:latin typeface="Arial"/>
                <a:cs typeface="Arial"/>
              </a:rPr>
              <a:t>this</a:t>
            </a:r>
            <a:r>
              <a:rPr sz="1500" spc="15" dirty="0">
                <a:solidFill>
                  <a:srgbClr val="8A5F6E"/>
                </a:solidFill>
                <a:latin typeface="Arial"/>
                <a:cs typeface="Arial"/>
              </a:rPr>
              <a:t> </a:t>
            </a:r>
            <a:r>
              <a:rPr sz="1500" spc="10" dirty="0">
                <a:solidFill>
                  <a:srgbClr val="8A5F6E"/>
                </a:solidFill>
                <a:latin typeface="Arial"/>
                <a:cs typeface="Arial"/>
              </a:rPr>
              <a:t>first</a:t>
            </a:r>
            <a:r>
              <a:rPr sz="1500" spc="20" dirty="0">
                <a:solidFill>
                  <a:srgbClr val="8A5F6E"/>
                </a:solidFill>
                <a:latin typeface="Arial"/>
                <a:cs typeface="Arial"/>
              </a:rPr>
              <a:t> </a:t>
            </a:r>
            <a:r>
              <a:rPr sz="1500" spc="10" dirty="0">
                <a:solidFill>
                  <a:srgbClr val="8A5F6E"/>
                </a:solidFill>
                <a:latin typeface="Arial"/>
                <a:cs typeface="Arial"/>
              </a:rPr>
              <a:t>chapter,</a:t>
            </a:r>
            <a:r>
              <a:rPr sz="1500" spc="-40" dirty="0">
                <a:solidFill>
                  <a:srgbClr val="8A5F6E"/>
                </a:solidFill>
                <a:latin typeface="Arial"/>
                <a:cs typeface="Arial"/>
              </a:rPr>
              <a:t> </a:t>
            </a:r>
            <a:r>
              <a:rPr sz="1500" spc="10" dirty="0">
                <a:solidFill>
                  <a:srgbClr val="8A5F6E"/>
                </a:solidFill>
                <a:latin typeface="Arial"/>
                <a:cs typeface="Arial"/>
              </a:rPr>
              <a:t>we</a:t>
            </a:r>
            <a:r>
              <a:rPr sz="1500" spc="20" dirty="0">
                <a:solidFill>
                  <a:srgbClr val="8A5F6E"/>
                </a:solidFill>
                <a:latin typeface="Arial"/>
                <a:cs typeface="Arial"/>
              </a:rPr>
              <a:t> </a:t>
            </a:r>
            <a:r>
              <a:rPr sz="1500" spc="10" dirty="0">
                <a:solidFill>
                  <a:srgbClr val="8A5F6E"/>
                </a:solidFill>
                <a:latin typeface="Arial"/>
                <a:cs typeface="Arial"/>
              </a:rPr>
              <a:t>have</a:t>
            </a:r>
            <a:r>
              <a:rPr sz="1500" spc="15" dirty="0">
                <a:solidFill>
                  <a:srgbClr val="8A5F6E"/>
                </a:solidFill>
                <a:latin typeface="Arial"/>
                <a:cs typeface="Arial"/>
              </a:rPr>
              <a:t> </a:t>
            </a:r>
            <a:r>
              <a:rPr sz="1500" spc="10" dirty="0">
                <a:solidFill>
                  <a:srgbClr val="8A5F6E"/>
                </a:solidFill>
                <a:latin typeface="Arial"/>
                <a:cs typeface="Arial"/>
              </a:rPr>
              <a:t>encountered</a:t>
            </a:r>
            <a:r>
              <a:rPr sz="1500" spc="15" dirty="0">
                <a:solidFill>
                  <a:srgbClr val="8A5F6E"/>
                </a:solidFill>
                <a:latin typeface="Arial"/>
                <a:cs typeface="Arial"/>
              </a:rPr>
              <a:t> </a:t>
            </a:r>
            <a:r>
              <a:rPr sz="1500" spc="10" dirty="0">
                <a:solidFill>
                  <a:srgbClr val="8A5F6E"/>
                </a:solidFill>
                <a:latin typeface="Arial"/>
                <a:cs typeface="Arial"/>
              </a:rPr>
              <a:t>many</a:t>
            </a:r>
            <a:r>
              <a:rPr sz="1500" spc="20" dirty="0">
                <a:solidFill>
                  <a:srgbClr val="8A5F6E"/>
                </a:solidFill>
                <a:latin typeface="Arial"/>
                <a:cs typeface="Arial"/>
              </a:rPr>
              <a:t> </a:t>
            </a:r>
            <a:r>
              <a:rPr sz="1500" spc="10" dirty="0">
                <a:solidFill>
                  <a:srgbClr val="8A5F6E"/>
                </a:solidFill>
                <a:latin typeface="Arial"/>
                <a:cs typeface="Arial"/>
              </a:rPr>
              <a:t>themes.</a:t>
            </a:r>
            <a:r>
              <a:rPr sz="1500" spc="370" dirty="0">
                <a:solidFill>
                  <a:srgbClr val="8A5F6E"/>
                </a:solidFill>
                <a:latin typeface="Arial"/>
                <a:cs typeface="Arial"/>
              </a:rPr>
              <a:t> </a:t>
            </a:r>
            <a:r>
              <a:rPr sz="1500" spc="10" dirty="0">
                <a:solidFill>
                  <a:srgbClr val="8A5F6E"/>
                </a:solidFill>
                <a:latin typeface="Arial"/>
                <a:cs typeface="Arial"/>
              </a:rPr>
              <a:t>What</a:t>
            </a:r>
            <a:r>
              <a:rPr sz="1500" spc="20" dirty="0">
                <a:solidFill>
                  <a:srgbClr val="8A5F6E"/>
                </a:solidFill>
                <a:latin typeface="Arial"/>
                <a:cs typeface="Arial"/>
              </a:rPr>
              <a:t> </a:t>
            </a:r>
            <a:r>
              <a:rPr sz="1500" spc="90" dirty="0">
                <a:solidFill>
                  <a:srgbClr val="8A5F6E"/>
                </a:solidFill>
                <a:latin typeface="Arial"/>
                <a:cs typeface="Arial"/>
              </a:rPr>
              <a:t>do</a:t>
            </a:r>
            <a:r>
              <a:rPr sz="1500" spc="15" dirty="0">
                <a:solidFill>
                  <a:srgbClr val="8A5F6E"/>
                </a:solidFill>
                <a:latin typeface="Arial"/>
                <a:cs typeface="Arial"/>
              </a:rPr>
              <a:t> </a:t>
            </a:r>
            <a:r>
              <a:rPr sz="1500" spc="10" dirty="0">
                <a:solidFill>
                  <a:srgbClr val="8A5F6E"/>
                </a:solidFill>
                <a:latin typeface="Arial"/>
                <a:cs typeface="Arial"/>
              </a:rPr>
              <a:t>you</a:t>
            </a:r>
            <a:r>
              <a:rPr sz="1500" spc="15" dirty="0">
                <a:solidFill>
                  <a:srgbClr val="8A5F6E"/>
                </a:solidFill>
                <a:latin typeface="Arial"/>
                <a:cs typeface="Arial"/>
              </a:rPr>
              <a:t> </a:t>
            </a:r>
            <a:r>
              <a:rPr sz="1500" spc="10" dirty="0">
                <a:solidFill>
                  <a:srgbClr val="8A5F6E"/>
                </a:solidFill>
                <a:latin typeface="Arial"/>
                <a:cs typeface="Arial"/>
              </a:rPr>
              <a:t>think</a:t>
            </a:r>
            <a:r>
              <a:rPr sz="1500" spc="20" dirty="0">
                <a:solidFill>
                  <a:srgbClr val="8A5F6E"/>
                </a:solidFill>
                <a:latin typeface="Arial"/>
                <a:cs typeface="Arial"/>
              </a:rPr>
              <a:t> </a:t>
            </a:r>
            <a:r>
              <a:rPr sz="1500" spc="10" dirty="0">
                <a:solidFill>
                  <a:srgbClr val="8A5F6E"/>
                </a:solidFill>
                <a:latin typeface="Arial"/>
                <a:cs typeface="Arial"/>
              </a:rPr>
              <a:t>these</a:t>
            </a:r>
            <a:r>
              <a:rPr sz="1500" spc="15" dirty="0">
                <a:solidFill>
                  <a:srgbClr val="8A5F6E"/>
                </a:solidFill>
                <a:latin typeface="Arial"/>
                <a:cs typeface="Arial"/>
              </a:rPr>
              <a:t> </a:t>
            </a:r>
            <a:r>
              <a:rPr sz="1500" spc="10" dirty="0">
                <a:solidFill>
                  <a:srgbClr val="8A5F6E"/>
                </a:solidFill>
                <a:latin typeface="Arial"/>
                <a:cs typeface="Arial"/>
              </a:rPr>
              <a:t>are</a:t>
            </a:r>
            <a:r>
              <a:rPr sz="1500" spc="15" dirty="0">
                <a:solidFill>
                  <a:srgbClr val="8A5F6E"/>
                </a:solidFill>
                <a:latin typeface="Arial"/>
                <a:cs typeface="Arial"/>
              </a:rPr>
              <a:t> </a:t>
            </a:r>
            <a:r>
              <a:rPr sz="1500" spc="10" dirty="0">
                <a:solidFill>
                  <a:srgbClr val="8A5F6E"/>
                </a:solidFill>
                <a:latin typeface="Arial"/>
                <a:cs typeface="Arial"/>
              </a:rPr>
              <a:t>and</a:t>
            </a:r>
            <a:r>
              <a:rPr sz="1500" spc="20" dirty="0">
                <a:solidFill>
                  <a:srgbClr val="8A5F6E"/>
                </a:solidFill>
                <a:latin typeface="Arial"/>
                <a:cs typeface="Arial"/>
              </a:rPr>
              <a:t> </a:t>
            </a:r>
            <a:r>
              <a:rPr sz="1500" spc="10" dirty="0">
                <a:solidFill>
                  <a:srgbClr val="8A5F6E"/>
                </a:solidFill>
                <a:latin typeface="Arial"/>
                <a:cs typeface="Arial"/>
              </a:rPr>
              <a:t>why</a:t>
            </a:r>
            <a:r>
              <a:rPr sz="1500" spc="15" dirty="0">
                <a:solidFill>
                  <a:srgbClr val="8A5F6E"/>
                </a:solidFill>
                <a:latin typeface="Arial"/>
                <a:cs typeface="Arial"/>
              </a:rPr>
              <a:t> </a:t>
            </a:r>
            <a:r>
              <a:rPr sz="1500" spc="90" dirty="0">
                <a:solidFill>
                  <a:srgbClr val="8A5F6E"/>
                </a:solidFill>
                <a:latin typeface="Arial"/>
                <a:cs typeface="Arial"/>
              </a:rPr>
              <a:t>do</a:t>
            </a:r>
            <a:r>
              <a:rPr sz="1500" spc="15" dirty="0">
                <a:solidFill>
                  <a:srgbClr val="8A5F6E"/>
                </a:solidFill>
                <a:latin typeface="Arial"/>
                <a:cs typeface="Arial"/>
              </a:rPr>
              <a:t> </a:t>
            </a:r>
            <a:r>
              <a:rPr sz="1500" spc="10" dirty="0">
                <a:solidFill>
                  <a:srgbClr val="8A5F6E"/>
                </a:solidFill>
                <a:latin typeface="Arial"/>
                <a:cs typeface="Arial"/>
              </a:rPr>
              <a:t>you</a:t>
            </a:r>
            <a:r>
              <a:rPr sz="1500" spc="20" dirty="0">
                <a:solidFill>
                  <a:srgbClr val="8A5F6E"/>
                </a:solidFill>
                <a:latin typeface="Arial"/>
                <a:cs typeface="Arial"/>
              </a:rPr>
              <a:t> </a:t>
            </a:r>
            <a:r>
              <a:rPr sz="1500" spc="-10" dirty="0">
                <a:solidFill>
                  <a:srgbClr val="8A5F6E"/>
                </a:solidFill>
                <a:latin typeface="Arial"/>
                <a:cs typeface="Arial"/>
              </a:rPr>
              <a:t>think </a:t>
            </a:r>
            <a:r>
              <a:rPr sz="1500" dirty="0">
                <a:solidFill>
                  <a:srgbClr val="8A5F6E"/>
                </a:solidFill>
                <a:latin typeface="Arial"/>
                <a:cs typeface="Arial"/>
              </a:rPr>
              <a:t>the</a:t>
            </a:r>
            <a:r>
              <a:rPr sz="1500" spc="40" dirty="0">
                <a:solidFill>
                  <a:srgbClr val="8A5F6E"/>
                </a:solidFill>
                <a:latin typeface="Arial"/>
                <a:cs typeface="Arial"/>
              </a:rPr>
              <a:t> </a:t>
            </a:r>
            <a:r>
              <a:rPr sz="1500" dirty="0">
                <a:solidFill>
                  <a:srgbClr val="8A5F6E"/>
                </a:solidFill>
                <a:latin typeface="Arial"/>
                <a:cs typeface="Arial"/>
              </a:rPr>
              <a:t>author</a:t>
            </a:r>
            <a:r>
              <a:rPr sz="1500" spc="40" dirty="0">
                <a:solidFill>
                  <a:srgbClr val="8A5F6E"/>
                </a:solidFill>
                <a:latin typeface="Arial"/>
                <a:cs typeface="Arial"/>
              </a:rPr>
              <a:t> </a:t>
            </a:r>
            <a:r>
              <a:rPr sz="1500" dirty="0">
                <a:solidFill>
                  <a:srgbClr val="8A5F6E"/>
                </a:solidFill>
                <a:latin typeface="Arial"/>
                <a:cs typeface="Arial"/>
              </a:rPr>
              <a:t>chose</a:t>
            </a:r>
            <a:r>
              <a:rPr sz="1500" spc="45" dirty="0">
                <a:solidFill>
                  <a:srgbClr val="8A5F6E"/>
                </a:solidFill>
                <a:latin typeface="Arial"/>
                <a:cs typeface="Arial"/>
              </a:rPr>
              <a:t> </a:t>
            </a:r>
            <a:r>
              <a:rPr sz="1500" spc="75" dirty="0">
                <a:solidFill>
                  <a:srgbClr val="8A5F6E"/>
                </a:solidFill>
                <a:latin typeface="Arial"/>
                <a:cs typeface="Arial"/>
              </a:rPr>
              <a:t>to</a:t>
            </a:r>
            <a:r>
              <a:rPr sz="1500" spc="40" dirty="0">
                <a:solidFill>
                  <a:srgbClr val="8A5F6E"/>
                </a:solidFill>
                <a:latin typeface="Arial"/>
                <a:cs typeface="Arial"/>
              </a:rPr>
              <a:t> </a:t>
            </a:r>
            <a:r>
              <a:rPr sz="1500" dirty="0">
                <a:solidFill>
                  <a:srgbClr val="8A5F6E"/>
                </a:solidFill>
                <a:latin typeface="Arial"/>
                <a:cs typeface="Arial"/>
              </a:rPr>
              <a:t>relay</a:t>
            </a:r>
            <a:r>
              <a:rPr sz="1500" spc="40" dirty="0">
                <a:solidFill>
                  <a:srgbClr val="8A5F6E"/>
                </a:solidFill>
                <a:latin typeface="Arial"/>
                <a:cs typeface="Arial"/>
              </a:rPr>
              <a:t> </a:t>
            </a:r>
            <a:r>
              <a:rPr sz="1500" dirty="0">
                <a:solidFill>
                  <a:srgbClr val="8A5F6E"/>
                </a:solidFill>
                <a:latin typeface="Arial"/>
                <a:cs typeface="Arial"/>
              </a:rPr>
              <a:t>these</a:t>
            </a:r>
            <a:r>
              <a:rPr sz="1500" spc="45" dirty="0">
                <a:solidFill>
                  <a:srgbClr val="8A5F6E"/>
                </a:solidFill>
                <a:latin typeface="Arial"/>
                <a:cs typeface="Arial"/>
              </a:rPr>
              <a:t> </a:t>
            </a:r>
            <a:r>
              <a:rPr sz="1500" spc="85" dirty="0">
                <a:solidFill>
                  <a:srgbClr val="8A5F6E"/>
                </a:solidFill>
                <a:latin typeface="Arial"/>
                <a:cs typeface="Arial"/>
              </a:rPr>
              <a:t>big</a:t>
            </a:r>
            <a:r>
              <a:rPr sz="1500" spc="40" dirty="0">
                <a:solidFill>
                  <a:srgbClr val="8A5F6E"/>
                </a:solidFill>
                <a:latin typeface="Arial"/>
                <a:cs typeface="Arial"/>
              </a:rPr>
              <a:t> </a:t>
            </a:r>
            <a:r>
              <a:rPr sz="1500" dirty="0">
                <a:solidFill>
                  <a:srgbClr val="8A5F6E"/>
                </a:solidFill>
                <a:latin typeface="Arial"/>
                <a:cs typeface="Arial"/>
              </a:rPr>
              <a:t>ideas</a:t>
            </a:r>
            <a:r>
              <a:rPr sz="1500" spc="40" dirty="0">
                <a:solidFill>
                  <a:srgbClr val="8A5F6E"/>
                </a:solidFill>
                <a:latin typeface="Arial"/>
                <a:cs typeface="Arial"/>
              </a:rPr>
              <a:t> </a:t>
            </a:r>
            <a:r>
              <a:rPr sz="1500" spc="60" dirty="0">
                <a:solidFill>
                  <a:srgbClr val="8A5F6E"/>
                </a:solidFill>
                <a:latin typeface="Arial"/>
                <a:cs typeface="Arial"/>
              </a:rPr>
              <a:t>right</a:t>
            </a:r>
            <a:r>
              <a:rPr sz="1500" spc="45" dirty="0">
                <a:solidFill>
                  <a:srgbClr val="8A5F6E"/>
                </a:solidFill>
                <a:latin typeface="Arial"/>
                <a:cs typeface="Arial"/>
              </a:rPr>
              <a:t> </a:t>
            </a:r>
            <a:r>
              <a:rPr sz="1500" dirty="0">
                <a:solidFill>
                  <a:srgbClr val="8A5F6E"/>
                </a:solidFill>
                <a:latin typeface="Arial"/>
                <a:cs typeface="Arial"/>
              </a:rPr>
              <a:t>in</a:t>
            </a:r>
            <a:r>
              <a:rPr sz="1500" spc="40" dirty="0">
                <a:solidFill>
                  <a:srgbClr val="8A5F6E"/>
                </a:solidFill>
                <a:latin typeface="Arial"/>
                <a:cs typeface="Arial"/>
              </a:rPr>
              <a:t> </a:t>
            </a:r>
            <a:r>
              <a:rPr sz="1500" dirty="0">
                <a:solidFill>
                  <a:srgbClr val="8A5F6E"/>
                </a:solidFill>
                <a:latin typeface="Arial"/>
                <a:cs typeface="Arial"/>
              </a:rPr>
              <a:t>the</a:t>
            </a:r>
            <a:r>
              <a:rPr sz="1500" spc="40" dirty="0">
                <a:solidFill>
                  <a:srgbClr val="8A5F6E"/>
                </a:solidFill>
                <a:latin typeface="Arial"/>
                <a:cs typeface="Arial"/>
              </a:rPr>
              <a:t> </a:t>
            </a:r>
            <a:r>
              <a:rPr sz="1500" dirty="0">
                <a:solidFill>
                  <a:srgbClr val="8A5F6E"/>
                </a:solidFill>
                <a:latin typeface="Arial"/>
                <a:cs typeface="Arial"/>
              </a:rPr>
              <a:t>very</a:t>
            </a:r>
            <a:r>
              <a:rPr sz="1500" spc="45" dirty="0">
                <a:solidFill>
                  <a:srgbClr val="8A5F6E"/>
                </a:solidFill>
                <a:latin typeface="Arial"/>
                <a:cs typeface="Arial"/>
              </a:rPr>
              <a:t> </a:t>
            </a:r>
            <a:r>
              <a:rPr sz="1500" dirty="0">
                <a:solidFill>
                  <a:srgbClr val="8A5F6E"/>
                </a:solidFill>
                <a:latin typeface="Arial"/>
                <a:cs typeface="Arial"/>
              </a:rPr>
              <a:t>first</a:t>
            </a:r>
            <a:r>
              <a:rPr sz="1500" spc="40" dirty="0">
                <a:solidFill>
                  <a:srgbClr val="8A5F6E"/>
                </a:solidFill>
                <a:latin typeface="Arial"/>
                <a:cs typeface="Arial"/>
              </a:rPr>
              <a:t> </a:t>
            </a:r>
            <a:r>
              <a:rPr sz="1500" dirty="0">
                <a:solidFill>
                  <a:srgbClr val="8A5F6E"/>
                </a:solidFill>
                <a:latin typeface="Arial"/>
                <a:cs typeface="Arial"/>
              </a:rPr>
              <a:t>chapter</a:t>
            </a:r>
            <a:r>
              <a:rPr sz="1500" spc="40" dirty="0">
                <a:solidFill>
                  <a:srgbClr val="8A5F6E"/>
                </a:solidFill>
                <a:latin typeface="Arial"/>
                <a:cs typeface="Arial"/>
              </a:rPr>
              <a:t> </a:t>
            </a:r>
            <a:r>
              <a:rPr sz="1500" spc="60" dirty="0">
                <a:solidFill>
                  <a:srgbClr val="8A5F6E"/>
                </a:solidFill>
                <a:latin typeface="Arial"/>
                <a:cs typeface="Arial"/>
              </a:rPr>
              <a:t>of</a:t>
            </a:r>
            <a:r>
              <a:rPr sz="1500" spc="85" dirty="0">
                <a:solidFill>
                  <a:srgbClr val="8A5F6E"/>
                </a:solidFill>
                <a:latin typeface="Arial"/>
                <a:cs typeface="Arial"/>
              </a:rPr>
              <a:t> </a:t>
            </a:r>
            <a:r>
              <a:rPr sz="1500" dirty="0">
                <a:solidFill>
                  <a:srgbClr val="8A5F6E"/>
                </a:solidFill>
                <a:latin typeface="Arial"/>
                <a:cs typeface="Arial"/>
              </a:rPr>
              <a:t>the</a:t>
            </a:r>
            <a:r>
              <a:rPr sz="1500" spc="45" dirty="0">
                <a:solidFill>
                  <a:srgbClr val="8A5F6E"/>
                </a:solidFill>
                <a:latin typeface="Arial"/>
                <a:cs typeface="Arial"/>
              </a:rPr>
              <a:t> </a:t>
            </a:r>
            <a:r>
              <a:rPr sz="1500" spc="-10" dirty="0">
                <a:solidFill>
                  <a:srgbClr val="8A5F6E"/>
                </a:solidFill>
                <a:latin typeface="Arial"/>
                <a:cs typeface="Arial"/>
              </a:rPr>
              <a:t>book?</a:t>
            </a:r>
            <a:endParaRPr sz="1500" dirty="0">
              <a:latin typeface="Arial"/>
              <a:cs typeface="Arial"/>
            </a:endParaRPr>
          </a:p>
        </p:txBody>
      </p:sp>
      <p:sp>
        <p:nvSpPr>
          <p:cNvPr id="4" name="object 4"/>
          <p:cNvSpPr/>
          <p:nvPr/>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ln w="152399">
            <a:solidFill>
              <a:srgbClr val="9B5F70"/>
            </a:solidFill>
          </a:ln>
        </p:spPr>
        <p:txBody>
          <a:bodyPr wrap="square" lIns="0" tIns="0" rIns="0" bIns="0" rtlCol="0"/>
          <a:lstStyle/>
          <a:p>
            <a:endParaRPr/>
          </a:p>
        </p:txBody>
      </p:sp>
      <p:sp>
        <p:nvSpPr>
          <p:cNvPr id="5" name="object 5"/>
          <p:cNvSpPr txBox="1"/>
          <p:nvPr/>
        </p:nvSpPr>
        <p:spPr>
          <a:xfrm>
            <a:off x="7029005" y="180009"/>
            <a:ext cx="3459479" cy="1143000"/>
          </a:xfrm>
          <a:prstGeom prst="rect">
            <a:avLst/>
          </a:prstGeom>
          <a:solidFill>
            <a:srgbClr val="E9E8D8"/>
          </a:solidFill>
        </p:spPr>
        <p:txBody>
          <a:bodyPr vert="horz" wrap="square" lIns="0" tIns="125095" rIns="0" bIns="0" rtlCol="0">
            <a:spAutoFit/>
          </a:bodyPr>
          <a:lstStyle/>
          <a:p>
            <a:pPr marL="170815">
              <a:lnSpc>
                <a:spcPct val="100000"/>
              </a:lnSpc>
              <a:spcBef>
                <a:spcPts val="985"/>
              </a:spcBef>
            </a:pPr>
            <a:r>
              <a:rPr sz="1100" dirty="0">
                <a:solidFill>
                  <a:srgbClr val="2E253F"/>
                </a:solidFill>
                <a:latin typeface="Arial"/>
                <a:cs typeface="Arial"/>
              </a:rPr>
              <a:t>Curriculum</a:t>
            </a:r>
            <a:r>
              <a:rPr sz="1100" spc="175" dirty="0">
                <a:solidFill>
                  <a:srgbClr val="2E253F"/>
                </a:solidFill>
                <a:latin typeface="Arial"/>
                <a:cs typeface="Arial"/>
              </a:rPr>
              <a:t> </a:t>
            </a:r>
            <a:r>
              <a:rPr sz="1100" spc="-10" dirty="0">
                <a:solidFill>
                  <a:srgbClr val="2E253F"/>
                </a:solidFill>
                <a:latin typeface="Arial"/>
                <a:cs typeface="Arial"/>
              </a:rPr>
              <a:t>links:</a:t>
            </a:r>
            <a:endParaRPr sz="1100">
              <a:latin typeface="Arial"/>
              <a:cs typeface="Arial"/>
            </a:endParaRPr>
          </a:p>
          <a:p>
            <a:pPr marL="170815">
              <a:lnSpc>
                <a:spcPct val="100000"/>
              </a:lnSpc>
            </a:pPr>
            <a:r>
              <a:rPr sz="1100" dirty="0">
                <a:solidFill>
                  <a:srgbClr val="2E253F"/>
                </a:solidFill>
                <a:latin typeface="Arial"/>
                <a:cs typeface="Arial"/>
              </a:rPr>
              <a:t>Inference</a:t>
            </a:r>
            <a:r>
              <a:rPr sz="1100" spc="45" dirty="0">
                <a:solidFill>
                  <a:srgbClr val="2E253F"/>
                </a:solidFill>
                <a:latin typeface="Arial"/>
                <a:cs typeface="Arial"/>
              </a:rPr>
              <a:t> </a:t>
            </a:r>
            <a:r>
              <a:rPr sz="1100" dirty="0">
                <a:solidFill>
                  <a:srgbClr val="2E253F"/>
                </a:solidFill>
                <a:latin typeface="Arial"/>
                <a:cs typeface="Arial"/>
              </a:rPr>
              <a:t>and</a:t>
            </a:r>
            <a:r>
              <a:rPr sz="1100" spc="50" dirty="0">
                <a:solidFill>
                  <a:srgbClr val="2E253F"/>
                </a:solidFill>
                <a:latin typeface="Arial"/>
                <a:cs typeface="Arial"/>
              </a:rPr>
              <a:t> </a:t>
            </a:r>
            <a:r>
              <a:rPr sz="1100" spc="-10" dirty="0">
                <a:solidFill>
                  <a:srgbClr val="2E253F"/>
                </a:solidFill>
                <a:latin typeface="Arial"/>
                <a:cs typeface="Arial"/>
              </a:rPr>
              <a:t>deduction</a:t>
            </a:r>
            <a:endParaRPr sz="1100">
              <a:latin typeface="Arial"/>
              <a:cs typeface="Arial"/>
            </a:endParaRPr>
          </a:p>
          <a:p>
            <a:pPr marL="170815" marR="286385">
              <a:lnSpc>
                <a:spcPct val="100000"/>
              </a:lnSpc>
            </a:pPr>
            <a:r>
              <a:rPr sz="1100" dirty="0">
                <a:solidFill>
                  <a:srgbClr val="2E253F"/>
                </a:solidFill>
                <a:latin typeface="Tahoma"/>
                <a:cs typeface="Tahoma"/>
              </a:rPr>
              <a:t>Emphasis</a:t>
            </a:r>
            <a:r>
              <a:rPr sz="1100" spc="105" dirty="0">
                <a:solidFill>
                  <a:srgbClr val="2E253F"/>
                </a:solidFill>
                <a:latin typeface="Tahoma"/>
                <a:cs typeface="Tahoma"/>
              </a:rPr>
              <a:t> </a:t>
            </a:r>
            <a:r>
              <a:rPr sz="1100" dirty="0">
                <a:solidFill>
                  <a:srgbClr val="2E253F"/>
                </a:solidFill>
                <a:latin typeface="Tahoma"/>
                <a:cs typeface="Tahoma"/>
              </a:rPr>
              <a:t>on</a:t>
            </a:r>
            <a:r>
              <a:rPr sz="1100" spc="105" dirty="0">
                <a:solidFill>
                  <a:srgbClr val="2E253F"/>
                </a:solidFill>
                <a:latin typeface="Tahoma"/>
                <a:cs typeface="Tahoma"/>
              </a:rPr>
              <a:t> </a:t>
            </a:r>
            <a:r>
              <a:rPr sz="1100" dirty="0">
                <a:solidFill>
                  <a:srgbClr val="2E253F"/>
                </a:solidFill>
                <a:latin typeface="Tahoma"/>
                <a:cs typeface="Tahoma"/>
              </a:rPr>
              <a:t>developing</a:t>
            </a:r>
            <a:r>
              <a:rPr sz="1100" spc="105" dirty="0">
                <a:solidFill>
                  <a:srgbClr val="2E253F"/>
                </a:solidFill>
                <a:latin typeface="Tahoma"/>
                <a:cs typeface="Tahoma"/>
              </a:rPr>
              <a:t> </a:t>
            </a:r>
            <a:r>
              <a:rPr sz="1100" dirty="0">
                <a:solidFill>
                  <a:srgbClr val="2E253F"/>
                </a:solidFill>
                <a:latin typeface="Tahoma"/>
                <a:cs typeface="Tahoma"/>
              </a:rPr>
              <a:t>fluency,</a:t>
            </a:r>
            <a:r>
              <a:rPr sz="1100" spc="50" dirty="0">
                <a:solidFill>
                  <a:srgbClr val="2E253F"/>
                </a:solidFill>
                <a:latin typeface="Tahoma"/>
                <a:cs typeface="Tahoma"/>
              </a:rPr>
              <a:t> </a:t>
            </a:r>
            <a:r>
              <a:rPr sz="1100" dirty="0">
                <a:solidFill>
                  <a:srgbClr val="2E253F"/>
                </a:solidFill>
                <a:latin typeface="Tahoma"/>
                <a:cs typeface="Tahoma"/>
              </a:rPr>
              <a:t>accuracy,</a:t>
            </a:r>
            <a:r>
              <a:rPr sz="1100" spc="50" dirty="0">
                <a:solidFill>
                  <a:srgbClr val="2E253F"/>
                </a:solidFill>
                <a:latin typeface="Tahoma"/>
                <a:cs typeface="Tahoma"/>
              </a:rPr>
              <a:t> </a:t>
            </a:r>
            <a:r>
              <a:rPr sz="1100" spc="-25" dirty="0">
                <a:solidFill>
                  <a:srgbClr val="2E253F"/>
                </a:solidFill>
                <a:latin typeface="Tahoma"/>
                <a:cs typeface="Tahoma"/>
              </a:rPr>
              <a:t>and </a:t>
            </a:r>
            <a:r>
              <a:rPr sz="1100" spc="10" dirty="0">
                <a:solidFill>
                  <a:srgbClr val="2E253F"/>
                </a:solidFill>
                <a:latin typeface="Tahoma"/>
                <a:cs typeface="Tahoma"/>
              </a:rPr>
              <a:t>confidence</a:t>
            </a:r>
            <a:r>
              <a:rPr sz="1100" spc="75" dirty="0">
                <a:solidFill>
                  <a:srgbClr val="2E253F"/>
                </a:solidFill>
                <a:latin typeface="Tahoma"/>
                <a:cs typeface="Tahoma"/>
              </a:rPr>
              <a:t> </a:t>
            </a:r>
            <a:r>
              <a:rPr sz="1100" spc="10" dirty="0">
                <a:solidFill>
                  <a:srgbClr val="2E253F"/>
                </a:solidFill>
                <a:latin typeface="Tahoma"/>
                <a:cs typeface="Tahoma"/>
              </a:rPr>
              <a:t>in</a:t>
            </a:r>
            <a:r>
              <a:rPr sz="1100" spc="75" dirty="0">
                <a:solidFill>
                  <a:srgbClr val="2E253F"/>
                </a:solidFill>
                <a:latin typeface="Tahoma"/>
                <a:cs typeface="Tahoma"/>
              </a:rPr>
              <a:t> </a:t>
            </a:r>
            <a:r>
              <a:rPr sz="1100" spc="10" dirty="0">
                <a:solidFill>
                  <a:srgbClr val="2E253F"/>
                </a:solidFill>
                <a:latin typeface="Tahoma"/>
                <a:cs typeface="Tahoma"/>
              </a:rPr>
              <a:t>spoken</a:t>
            </a:r>
            <a:r>
              <a:rPr sz="1100" spc="75" dirty="0">
                <a:solidFill>
                  <a:srgbClr val="2E253F"/>
                </a:solidFill>
                <a:latin typeface="Tahoma"/>
                <a:cs typeface="Tahoma"/>
              </a:rPr>
              <a:t> </a:t>
            </a:r>
            <a:r>
              <a:rPr sz="1100" spc="-10" dirty="0">
                <a:solidFill>
                  <a:srgbClr val="2E253F"/>
                </a:solidFill>
                <a:latin typeface="Tahoma"/>
                <a:cs typeface="Tahoma"/>
              </a:rPr>
              <a:t>communication.</a:t>
            </a:r>
            <a:endParaRPr sz="1100">
              <a:latin typeface="Tahoma"/>
              <a:cs typeface="Tahoma"/>
            </a:endParaRPr>
          </a:p>
          <a:p>
            <a:pPr marL="170815">
              <a:lnSpc>
                <a:spcPct val="100000"/>
              </a:lnSpc>
            </a:pPr>
            <a:r>
              <a:rPr sz="1100" spc="-90" dirty="0">
                <a:solidFill>
                  <a:srgbClr val="2E253F"/>
                </a:solidFill>
                <a:latin typeface="Arial"/>
                <a:cs typeface="Arial"/>
              </a:rPr>
              <a:t>PSHE</a:t>
            </a:r>
            <a:r>
              <a:rPr sz="1100" spc="-10" dirty="0">
                <a:solidFill>
                  <a:srgbClr val="2E253F"/>
                </a:solidFill>
                <a:latin typeface="Arial"/>
                <a:cs typeface="Arial"/>
              </a:rPr>
              <a:t> links</a:t>
            </a:r>
            <a:endParaRPr sz="1100">
              <a:latin typeface="Arial"/>
              <a:cs typeface="Arial"/>
            </a:endParaRPr>
          </a:p>
        </p:txBody>
      </p:sp>
      <p:pic>
        <p:nvPicPr>
          <p:cNvPr id="6" name="Picture 5">
            <a:extLst>
              <a:ext uri="{FF2B5EF4-FFF2-40B4-BE49-F238E27FC236}">
                <a16:creationId xmlns:a16="http://schemas.microsoft.com/office/drawing/2014/main" id="{AB15EE6F-C473-A1E0-2600-1C51BC3CDB5E}"/>
              </a:ext>
            </a:extLst>
          </p:cNvPr>
          <p:cNvPicPr>
            <a:picLocks noChangeAspect="1"/>
          </p:cNvPicPr>
          <p:nvPr/>
        </p:nvPicPr>
        <p:blipFill>
          <a:blip r:embed="rId4"/>
          <a:stretch>
            <a:fillRect/>
          </a:stretch>
        </p:blipFill>
        <p:spPr>
          <a:xfrm>
            <a:off x="8964484" y="6935967"/>
            <a:ext cx="1524000" cy="317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9299" y="2073010"/>
            <a:ext cx="3503929" cy="482600"/>
          </a:xfrm>
          <a:prstGeom prst="rect">
            <a:avLst/>
          </a:prstGeom>
        </p:spPr>
        <p:txBody>
          <a:bodyPr vert="horz" wrap="square" lIns="0" tIns="12700" rIns="0" bIns="0" rtlCol="0">
            <a:spAutoFit/>
          </a:bodyPr>
          <a:lstStyle/>
          <a:p>
            <a:pPr marL="12700">
              <a:lnSpc>
                <a:spcPct val="100000"/>
              </a:lnSpc>
              <a:spcBef>
                <a:spcPts val="100"/>
              </a:spcBef>
            </a:pPr>
            <a:r>
              <a:rPr dirty="0"/>
              <a:t>5.</a:t>
            </a:r>
            <a:r>
              <a:rPr spc="-40" dirty="0"/>
              <a:t> </a:t>
            </a:r>
            <a:r>
              <a:rPr spc="-10" dirty="0"/>
              <a:t>The</a:t>
            </a:r>
            <a:r>
              <a:rPr spc="-40" dirty="0"/>
              <a:t> </a:t>
            </a:r>
            <a:r>
              <a:rPr spc="80" dirty="0"/>
              <a:t>first</a:t>
            </a:r>
            <a:r>
              <a:rPr spc="-40" dirty="0"/>
              <a:t> </a:t>
            </a:r>
            <a:r>
              <a:rPr spc="100" dirty="0"/>
              <a:t>chapter</a:t>
            </a:r>
          </a:p>
        </p:txBody>
      </p:sp>
      <p:sp>
        <p:nvSpPr>
          <p:cNvPr id="3" name="object 3"/>
          <p:cNvSpPr txBox="1"/>
          <p:nvPr/>
        </p:nvSpPr>
        <p:spPr>
          <a:xfrm>
            <a:off x="1499299" y="3127310"/>
            <a:ext cx="6877684" cy="2124075"/>
          </a:xfrm>
          <a:prstGeom prst="rect">
            <a:avLst/>
          </a:prstGeom>
        </p:spPr>
        <p:txBody>
          <a:bodyPr vert="horz" wrap="square" lIns="0" tIns="12700" rIns="0" bIns="0" rtlCol="0">
            <a:spAutoFit/>
          </a:bodyPr>
          <a:lstStyle/>
          <a:p>
            <a:pPr marL="12700">
              <a:lnSpc>
                <a:spcPct val="100000"/>
              </a:lnSpc>
              <a:spcBef>
                <a:spcPts val="100"/>
              </a:spcBef>
            </a:pPr>
            <a:r>
              <a:rPr sz="2300" b="1" spc="105" dirty="0">
                <a:solidFill>
                  <a:srgbClr val="8A5F6E"/>
                </a:solidFill>
                <a:latin typeface="Cambria"/>
                <a:cs typeface="Cambria"/>
              </a:rPr>
              <a:t>Suggestion</a:t>
            </a:r>
            <a:endParaRPr sz="2300">
              <a:latin typeface="Cambria"/>
              <a:cs typeface="Cambria"/>
            </a:endParaRPr>
          </a:p>
          <a:p>
            <a:pPr>
              <a:lnSpc>
                <a:spcPct val="100000"/>
              </a:lnSpc>
              <a:spcBef>
                <a:spcPts val="960"/>
              </a:spcBef>
            </a:pPr>
            <a:endParaRPr sz="2300">
              <a:latin typeface="Cambria"/>
              <a:cs typeface="Cambria"/>
            </a:endParaRPr>
          </a:p>
          <a:p>
            <a:pPr marL="12700" marR="985519">
              <a:lnSpc>
                <a:spcPct val="109400"/>
              </a:lnSpc>
            </a:pPr>
            <a:r>
              <a:rPr sz="1600" b="1" spc="65" dirty="0">
                <a:solidFill>
                  <a:srgbClr val="8A5F6E"/>
                </a:solidFill>
                <a:latin typeface="Cambria"/>
                <a:cs typeface="Cambria"/>
              </a:rPr>
              <a:t>List</a:t>
            </a:r>
            <a:r>
              <a:rPr sz="1600" b="1" spc="10" dirty="0">
                <a:solidFill>
                  <a:srgbClr val="8A5F6E"/>
                </a:solidFill>
                <a:latin typeface="Cambria"/>
                <a:cs typeface="Cambria"/>
              </a:rPr>
              <a:t> </a:t>
            </a:r>
            <a:r>
              <a:rPr sz="1600" b="1" spc="85" dirty="0">
                <a:solidFill>
                  <a:srgbClr val="8A5F6E"/>
                </a:solidFill>
                <a:latin typeface="Cambria"/>
                <a:cs typeface="Cambria"/>
              </a:rPr>
              <a:t>the</a:t>
            </a:r>
            <a:r>
              <a:rPr sz="1600" b="1" spc="15" dirty="0">
                <a:solidFill>
                  <a:srgbClr val="8A5F6E"/>
                </a:solidFill>
                <a:latin typeface="Cambria"/>
                <a:cs typeface="Cambria"/>
              </a:rPr>
              <a:t> </a:t>
            </a:r>
            <a:r>
              <a:rPr sz="1600" b="1" spc="45" dirty="0">
                <a:solidFill>
                  <a:srgbClr val="8A5F6E"/>
                </a:solidFill>
                <a:latin typeface="Cambria"/>
                <a:cs typeface="Cambria"/>
              </a:rPr>
              <a:t>characters</a:t>
            </a:r>
            <a:r>
              <a:rPr sz="1600" b="1" spc="15" dirty="0">
                <a:solidFill>
                  <a:srgbClr val="8A5F6E"/>
                </a:solidFill>
                <a:latin typeface="Cambria"/>
                <a:cs typeface="Cambria"/>
              </a:rPr>
              <a:t> </a:t>
            </a:r>
            <a:r>
              <a:rPr sz="1600" b="1" spc="135" dirty="0">
                <a:solidFill>
                  <a:srgbClr val="8A5F6E"/>
                </a:solidFill>
                <a:latin typeface="Cambria"/>
                <a:cs typeface="Cambria"/>
              </a:rPr>
              <a:t>we</a:t>
            </a:r>
            <a:r>
              <a:rPr sz="1600" b="1" spc="10" dirty="0">
                <a:solidFill>
                  <a:srgbClr val="8A5F6E"/>
                </a:solidFill>
                <a:latin typeface="Cambria"/>
                <a:cs typeface="Cambria"/>
              </a:rPr>
              <a:t> </a:t>
            </a:r>
            <a:r>
              <a:rPr sz="1600" b="1" spc="80" dirty="0">
                <a:solidFill>
                  <a:srgbClr val="8A5F6E"/>
                </a:solidFill>
                <a:latin typeface="Cambria"/>
                <a:cs typeface="Cambria"/>
              </a:rPr>
              <a:t>meet</a:t>
            </a:r>
            <a:r>
              <a:rPr sz="1600" b="1" spc="15" dirty="0">
                <a:solidFill>
                  <a:srgbClr val="8A5F6E"/>
                </a:solidFill>
                <a:latin typeface="Cambria"/>
                <a:cs typeface="Cambria"/>
              </a:rPr>
              <a:t> </a:t>
            </a:r>
            <a:r>
              <a:rPr sz="1600" b="1" spc="95" dirty="0">
                <a:solidFill>
                  <a:srgbClr val="8A5F6E"/>
                </a:solidFill>
                <a:latin typeface="Cambria"/>
                <a:cs typeface="Cambria"/>
              </a:rPr>
              <a:t>in</a:t>
            </a:r>
            <a:r>
              <a:rPr sz="1600" b="1" spc="15" dirty="0">
                <a:solidFill>
                  <a:srgbClr val="8A5F6E"/>
                </a:solidFill>
                <a:latin typeface="Cambria"/>
                <a:cs typeface="Cambria"/>
              </a:rPr>
              <a:t> </a:t>
            </a:r>
            <a:r>
              <a:rPr sz="1600" b="1" spc="85" dirty="0">
                <a:solidFill>
                  <a:srgbClr val="8A5F6E"/>
                </a:solidFill>
                <a:latin typeface="Cambria"/>
                <a:cs typeface="Cambria"/>
              </a:rPr>
              <a:t>the</a:t>
            </a:r>
            <a:r>
              <a:rPr sz="1600" b="1" spc="15" dirty="0">
                <a:solidFill>
                  <a:srgbClr val="8A5F6E"/>
                </a:solidFill>
                <a:latin typeface="Cambria"/>
                <a:cs typeface="Cambria"/>
              </a:rPr>
              <a:t> </a:t>
            </a:r>
            <a:r>
              <a:rPr sz="1600" b="1" dirty="0">
                <a:solidFill>
                  <a:srgbClr val="8A5F6E"/>
                </a:solidFill>
                <a:latin typeface="Cambria"/>
                <a:cs typeface="Cambria"/>
              </a:rPr>
              <a:t>first</a:t>
            </a:r>
            <a:r>
              <a:rPr sz="1600" b="1" spc="10" dirty="0">
                <a:solidFill>
                  <a:srgbClr val="8A5F6E"/>
                </a:solidFill>
                <a:latin typeface="Cambria"/>
                <a:cs typeface="Cambria"/>
              </a:rPr>
              <a:t> </a:t>
            </a:r>
            <a:r>
              <a:rPr sz="1600" b="1" spc="60" dirty="0">
                <a:solidFill>
                  <a:srgbClr val="8A5F6E"/>
                </a:solidFill>
                <a:latin typeface="Cambria"/>
                <a:cs typeface="Cambria"/>
              </a:rPr>
              <a:t>chapter</a:t>
            </a:r>
            <a:r>
              <a:rPr sz="1600" b="1" spc="15" dirty="0">
                <a:solidFill>
                  <a:srgbClr val="8A5F6E"/>
                </a:solidFill>
                <a:latin typeface="Cambria"/>
                <a:cs typeface="Cambria"/>
              </a:rPr>
              <a:t> </a:t>
            </a:r>
            <a:r>
              <a:rPr sz="1600" b="1" spc="85" dirty="0">
                <a:solidFill>
                  <a:srgbClr val="8A5F6E"/>
                </a:solidFill>
                <a:latin typeface="Cambria"/>
                <a:cs typeface="Cambria"/>
              </a:rPr>
              <a:t>and</a:t>
            </a:r>
            <a:r>
              <a:rPr sz="1600" b="1" spc="15" dirty="0">
                <a:solidFill>
                  <a:srgbClr val="8A5F6E"/>
                </a:solidFill>
                <a:latin typeface="Cambria"/>
                <a:cs typeface="Cambria"/>
              </a:rPr>
              <a:t> </a:t>
            </a:r>
            <a:r>
              <a:rPr sz="1600" b="1" spc="90" dirty="0">
                <a:solidFill>
                  <a:srgbClr val="8A5F6E"/>
                </a:solidFill>
                <a:latin typeface="Cambria"/>
                <a:cs typeface="Cambria"/>
              </a:rPr>
              <a:t>draw</a:t>
            </a:r>
            <a:r>
              <a:rPr sz="1600" b="1" spc="10" dirty="0">
                <a:solidFill>
                  <a:srgbClr val="8A5F6E"/>
                </a:solidFill>
                <a:latin typeface="Cambria"/>
                <a:cs typeface="Cambria"/>
              </a:rPr>
              <a:t> </a:t>
            </a:r>
            <a:r>
              <a:rPr sz="1600" b="1" spc="-50" dirty="0">
                <a:solidFill>
                  <a:srgbClr val="8A5F6E"/>
                </a:solidFill>
                <a:latin typeface="Cambria"/>
                <a:cs typeface="Cambria"/>
              </a:rPr>
              <a:t>a </a:t>
            </a:r>
            <a:r>
              <a:rPr sz="1600" b="1" spc="60" dirty="0">
                <a:solidFill>
                  <a:srgbClr val="8A5F6E"/>
                </a:solidFill>
                <a:latin typeface="Cambria"/>
                <a:cs typeface="Cambria"/>
              </a:rPr>
              <a:t>relationship</a:t>
            </a:r>
            <a:r>
              <a:rPr sz="1600" b="1" spc="10" dirty="0">
                <a:solidFill>
                  <a:srgbClr val="8A5F6E"/>
                </a:solidFill>
                <a:latin typeface="Cambria"/>
                <a:cs typeface="Cambria"/>
              </a:rPr>
              <a:t> </a:t>
            </a:r>
            <a:r>
              <a:rPr sz="1600" b="1" dirty="0">
                <a:solidFill>
                  <a:srgbClr val="8A5F6E"/>
                </a:solidFill>
                <a:latin typeface="Cambria"/>
                <a:cs typeface="Cambria"/>
              </a:rPr>
              <a:t>tree</a:t>
            </a:r>
            <a:r>
              <a:rPr sz="1600" b="1" spc="10" dirty="0">
                <a:solidFill>
                  <a:srgbClr val="8A5F6E"/>
                </a:solidFill>
                <a:latin typeface="Cambria"/>
                <a:cs typeface="Cambria"/>
              </a:rPr>
              <a:t> </a:t>
            </a:r>
            <a:r>
              <a:rPr sz="1600" b="1" spc="75" dirty="0">
                <a:solidFill>
                  <a:srgbClr val="8A5F6E"/>
                </a:solidFill>
                <a:latin typeface="Cambria"/>
                <a:cs typeface="Cambria"/>
              </a:rPr>
              <a:t>to</a:t>
            </a:r>
            <a:r>
              <a:rPr sz="1600" b="1" spc="10" dirty="0">
                <a:solidFill>
                  <a:srgbClr val="8A5F6E"/>
                </a:solidFill>
                <a:latin typeface="Cambria"/>
                <a:cs typeface="Cambria"/>
              </a:rPr>
              <a:t> </a:t>
            </a:r>
            <a:r>
              <a:rPr sz="1600" b="1" spc="114" dirty="0">
                <a:solidFill>
                  <a:srgbClr val="8A5F6E"/>
                </a:solidFill>
                <a:latin typeface="Cambria"/>
                <a:cs typeface="Cambria"/>
              </a:rPr>
              <a:t>show</a:t>
            </a:r>
            <a:r>
              <a:rPr sz="1600" b="1" spc="10" dirty="0">
                <a:solidFill>
                  <a:srgbClr val="8A5F6E"/>
                </a:solidFill>
                <a:latin typeface="Cambria"/>
                <a:cs typeface="Cambria"/>
              </a:rPr>
              <a:t> </a:t>
            </a:r>
            <a:r>
              <a:rPr sz="1600" b="1" spc="145" dirty="0">
                <a:solidFill>
                  <a:srgbClr val="8A5F6E"/>
                </a:solidFill>
                <a:latin typeface="Cambria"/>
                <a:cs typeface="Cambria"/>
              </a:rPr>
              <a:t>how</a:t>
            </a:r>
            <a:r>
              <a:rPr sz="1600" b="1" spc="10" dirty="0">
                <a:solidFill>
                  <a:srgbClr val="8A5F6E"/>
                </a:solidFill>
                <a:latin typeface="Cambria"/>
                <a:cs typeface="Cambria"/>
              </a:rPr>
              <a:t> </a:t>
            </a:r>
            <a:r>
              <a:rPr sz="1600" b="1" spc="85" dirty="0">
                <a:solidFill>
                  <a:srgbClr val="8A5F6E"/>
                </a:solidFill>
                <a:latin typeface="Cambria"/>
                <a:cs typeface="Cambria"/>
              </a:rPr>
              <a:t>the</a:t>
            </a:r>
            <a:r>
              <a:rPr sz="1600" b="1" spc="15" dirty="0">
                <a:solidFill>
                  <a:srgbClr val="8A5F6E"/>
                </a:solidFill>
                <a:latin typeface="Cambria"/>
                <a:cs typeface="Cambria"/>
              </a:rPr>
              <a:t> </a:t>
            </a:r>
            <a:r>
              <a:rPr sz="1600" b="1" spc="45" dirty="0">
                <a:solidFill>
                  <a:srgbClr val="8A5F6E"/>
                </a:solidFill>
                <a:latin typeface="Cambria"/>
                <a:cs typeface="Cambria"/>
              </a:rPr>
              <a:t>characters</a:t>
            </a:r>
            <a:r>
              <a:rPr sz="1600" b="1" spc="10" dirty="0">
                <a:solidFill>
                  <a:srgbClr val="8A5F6E"/>
                </a:solidFill>
                <a:latin typeface="Cambria"/>
                <a:cs typeface="Cambria"/>
              </a:rPr>
              <a:t> </a:t>
            </a:r>
            <a:r>
              <a:rPr sz="1600" b="1" spc="70" dirty="0">
                <a:solidFill>
                  <a:srgbClr val="8A5F6E"/>
                </a:solidFill>
                <a:latin typeface="Cambria"/>
                <a:cs typeface="Cambria"/>
              </a:rPr>
              <a:t>connect.</a:t>
            </a:r>
            <a:endParaRPr sz="1600">
              <a:latin typeface="Cambria"/>
              <a:cs typeface="Cambria"/>
            </a:endParaRPr>
          </a:p>
          <a:p>
            <a:pPr marL="12700" marR="5080">
              <a:lnSpc>
                <a:spcPct val="109400"/>
              </a:lnSpc>
              <a:spcBef>
                <a:spcPts val="1705"/>
              </a:spcBef>
            </a:pPr>
            <a:r>
              <a:rPr sz="1600" b="1" spc="100" dirty="0">
                <a:solidFill>
                  <a:srgbClr val="8A5F6E"/>
                </a:solidFill>
                <a:latin typeface="Cambria"/>
                <a:cs typeface="Cambria"/>
              </a:rPr>
              <a:t>Draw</a:t>
            </a:r>
            <a:r>
              <a:rPr sz="1600" b="1" spc="25" dirty="0">
                <a:solidFill>
                  <a:srgbClr val="8A5F6E"/>
                </a:solidFill>
                <a:latin typeface="Cambria"/>
                <a:cs typeface="Cambria"/>
              </a:rPr>
              <a:t> </a:t>
            </a:r>
            <a:r>
              <a:rPr sz="1600" b="1" spc="75" dirty="0">
                <a:solidFill>
                  <a:srgbClr val="8A5F6E"/>
                </a:solidFill>
                <a:latin typeface="Cambria"/>
                <a:cs typeface="Cambria"/>
              </a:rPr>
              <a:t>connections</a:t>
            </a:r>
            <a:r>
              <a:rPr sz="1600" b="1" spc="25" dirty="0">
                <a:solidFill>
                  <a:srgbClr val="8A5F6E"/>
                </a:solidFill>
                <a:latin typeface="Cambria"/>
                <a:cs typeface="Cambria"/>
              </a:rPr>
              <a:t> </a:t>
            </a:r>
            <a:r>
              <a:rPr sz="1600" b="1" spc="85" dirty="0">
                <a:solidFill>
                  <a:srgbClr val="8A5F6E"/>
                </a:solidFill>
                <a:latin typeface="Cambria"/>
                <a:cs typeface="Cambria"/>
              </a:rPr>
              <a:t>between</a:t>
            </a:r>
            <a:r>
              <a:rPr sz="1600" b="1" spc="30" dirty="0">
                <a:solidFill>
                  <a:srgbClr val="8A5F6E"/>
                </a:solidFill>
                <a:latin typeface="Cambria"/>
                <a:cs typeface="Cambria"/>
              </a:rPr>
              <a:t> </a:t>
            </a:r>
            <a:r>
              <a:rPr sz="1600" b="1" spc="65" dirty="0">
                <a:solidFill>
                  <a:srgbClr val="8A5F6E"/>
                </a:solidFill>
                <a:latin typeface="Cambria"/>
                <a:cs typeface="Cambria"/>
              </a:rPr>
              <a:t>friends</a:t>
            </a:r>
            <a:r>
              <a:rPr sz="1600" b="1" spc="25" dirty="0">
                <a:solidFill>
                  <a:srgbClr val="8A5F6E"/>
                </a:solidFill>
                <a:latin typeface="Cambria"/>
                <a:cs typeface="Cambria"/>
              </a:rPr>
              <a:t> </a:t>
            </a:r>
            <a:r>
              <a:rPr sz="1600" b="1" spc="85" dirty="0">
                <a:solidFill>
                  <a:srgbClr val="8A5F6E"/>
                </a:solidFill>
                <a:latin typeface="Cambria"/>
                <a:cs typeface="Cambria"/>
              </a:rPr>
              <a:t>and</a:t>
            </a:r>
            <a:r>
              <a:rPr sz="1600" b="1" spc="30" dirty="0">
                <a:solidFill>
                  <a:srgbClr val="8A5F6E"/>
                </a:solidFill>
                <a:latin typeface="Cambria"/>
                <a:cs typeface="Cambria"/>
              </a:rPr>
              <a:t> </a:t>
            </a:r>
            <a:r>
              <a:rPr sz="1600" b="1" spc="90" dirty="0">
                <a:solidFill>
                  <a:srgbClr val="8A5F6E"/>
                </a:solidFill>
                <a:latin typeface="Cambria"/>
                <a:cs typeface="Cambria"/>
              </a:rPr>
              <a:t>family,</a:t>
            </a:r>
            <a:r>
              <a:rPr sz="1600" b="1" spc="25" dirty="0">
                <a:solidFill>
                  <a:srgbClr val="8A5F6E"/>
                </a:solidFill>
                <a:latin typeface="Cambria"/>
                <a:cs typeface="Cambria"/>
              </a:rPr>
              <a:t> </a:t>
            </a:r>
            <a:r>
              <a:rPr sz="1600" b="1" dirty="0">
                <a:solidFill>
                  <a:srgbClr val="8A5F6E"/>
                </a:solidFill>
                <a:latin typeface="Cambria"/>
                <a:cs typeface="Cambria"/>
              </a:rPr>
              <a:t>so</a:t>
            </a:r>
            <a:r>
              <a:rPr sz="1600" b="1" spc="30" dirty="0">
                <a:solidFill>
                  <a:srgbClr val="8A5F6E"/>
                </a:solidFill>
                <a:latin typeface="Cambria"/>
                <a:cs typeface="Cambria"/>
              </a:rPr>
              <a:t> </a:t>
            </a:r>
            <a:r>
              <a:rPr sz="1600" b="1" spc="85" dirty="0">
                <a:solidFill>
                  <a:srgbClr val="8A5F6E"/>
                </a:solidFill>
                <a:latin typeface="Cambria"/>
                <a:cs typeface="Cambria"/>
              </a:rPr>
              <a:t>it</a:t>
            </a:r>
            <a:r>
              <a:rPr sz="1600" b="1" spc="25" dirty="0">
                <a:solidFill>
                  <a:srgbClr val="8A5F6E"/>
                </a:solidFill>
                <a:latin typeface="Cambria"/>
                <a:cs typeface="Cambria"/>
              </a:rPr>
              <a:t> </a:t>
            </a:r>
            <a:r>
              <a:rPr sz="1600" b="1" dirty="0">
                <a:solidFill>
                  <a:srgbClr val="8A5F6E"/>
                </a:solidFill>
                <a:latin typeface="Cambria"/>
                <a:cs typeface="Cambria"/>
              </a:rPr>
              <a:t>is</a:t>
            </a:r>
            <a:r>
              <a:rPr sz="1600" b="1" spc="25" dirty="0">
                <a:solidFill>
                  <a:srgbClr val="8A5F6E"/>
                </a:solidFill>
                <a:latin typeface="Cambria"/>
                <a:cs typeface="Cambria"/>
              </a:rPr>
              <a:t> </a:t>
            </a:r>
            <a:r>
              <a:rPr sz="1600" b="1" dirty="0">
                <a:solidFill>
                  <a:srgbClr val="8A5F6E"/>
                </a:solidFill>
                <a:latin typeface="Cambria"/>
                <a:cs typeface="Cambria"/>
              </a:rPr>
              <a:t>easier</a:t>
            </a:r>
            <a:r>
              <a:rPr sz="1600" b="1" spc="30" dirty="0">
                <a:solidFill>
                  <a:srgbClr val="8A5F6E"/>
                </a:solidFill>
                <a:latin typeface="Cambria"/>
                <a:cs typeface="Cambria"/>
              </a:rPr>
              <a:t> </a:t>
            </a:r>
            <a:r>
              <a:rPr sz="1600" b="1" spc="60" dirty="0">
                <a:solidFill>
                  <a:srgbClr val="8A5F6E"/>
                </a:solidFill>
                <a:latin typeface="Cambria"/>
                <a:cs typeface="Cambria"/>
              </a:rPr>
              <a:t>for</a:t>
            </a:r>
            <a:r>
              <a:rPr sz="1600" b="1" spc="25" dirty="0">
                <a:solidFill>
                  <a:srgbClr val="8A5F6E"/>
                </a:solidFill>
                <a:latin typeface="Cambria"/>
                <a:cs typeface="Cambria"/>
              </a:rPr>
              <a:t> </a:t>
            </a:r>
            <a:r>
              <a:rPr sz="1600" b="1" spc="65" dirty="0">
                <a:solidFill>
                  <a:srgbClr val="8A5F6E"/>
                </a:solidFill>
                <a:latin typeface="Cambria"/>
                <a:cs typeface="Cambria"/>
              </a:rPr>
              <a:t>you </a:t>
            </a:r>
            <a:r>
              <a:rPr sz="1600" b="1" spc="75" dirty="0">
                <a:solidFill>
                  <a:srgbClr val="8A5F6E"/>
                </a:solidFill>
                <a:latin typeface="Cambria"/>
                <a:cs typeface="Cambria"/>
              </a:rPr>
              <a:t>to</a:t>
            </a:r>
            <a:r>
              <a:rPr sz="1600" b="1" spc="-10" dirty="0">
                <a:solidFill>
                  <a:srgbClr val="8A5F6E"/>
                </a:solidFill>
                <a:latin typeface="Cambria"/>
                <a:cs typeface="Cambria"/>
              </a:rPr>
              <a:t> </a:t>
            </a:r>
            <a:r>
              <a:rPr sz="1600" b="1" spc="60" dirty="0">
                <a:solidFill>
                  <a:srgbClr val="8A5F6E"/>
                </a:solidFill>
                <a:latin typeface="Cambria"/>
                <a:cs typeface="Cambria"/>
              </a:rPr>
              <a:t>track</a:t>
            </a:r>
            <a:r>
              <a:rPr sz="1600" b="1" spc="5" dirty="0">
                <a:solidFill>
                  <a:srgbClr val="8A5F6E"/>
                </a:solidFill>
                <a:latin typeface="Cambria"/>
                <a:cs typeface="Cambria"/>
              </a:rPr>
              <a:t> </a:t>
            </a:r>
            <a:r>
              <a:rPr sz="1600" b="1" spc="85" dirty="0">
                <a:solidFill>
                  <a:srgbClr val="8A5F6E"/>
                </a:solidFill>
                <a:latin typeface="Cambria"/>
                <a:cs typeface="Cambria"/>
              </a:rPr>
              <a:t>the</a:t>
            </a:r>
            <a:r>
              <a:rPr sz="1600" b="1" spc="5" dirty="0">
                <a:solidFill>
                  <a:srgbClr val="8A5F6E"/>
                </a:solidFill>
                <a:latin typeface="Cambria"/>
                <a:cs typeface="Cambria"/>
              </a:rPr>
              <a:t> </a:t>
            </a:r>
            <a:r>
              <a:rPr sz="1600" b="1" spc="60" dirty="0">
                <a:solidFill>
                  <a:srgbClr val="8A5F6E"/>
                </a:solidFill>
                <a:latin typeface="Cambria"/>
                <a:cs typeface="Cambria"/>
              </a:rPr>
              <a:t>story</a:t>
            </a:r>
            <a:r>
              <a:rPr sz="1600" b="1" spc="5" dirty="0">
                <a:solidFill>
                  <a:srgbClr val="8A5F6E"/>
                </a:solidFill>
                <a:latin typeface="Cambria"/>
                <a:cs typeface="Cambria"/>
              </a:rPr>
              <a:t> </a:t>
            </a:r>
            <a:r>
              <a:rPr sz="1600" b="1" dirty="0">
                <a:solidFill>
                  <a:srgbClr val="8A5F6E"/>
                </a:solidFill>
                <a:latin typeface="Cambria"/>
                <a:cs typeface="Cambria"/>
              </a:rPr>
              <a:t>as</a:t>
            </a:r>
            <a:r>
              <a:rPr sz="1600" b="1" spc="5" dirty="0">
                <a:solidFill>
                  <a:srgbClr val="8A5F6E"/>
                </a:solidFill>
                <a:latin typeface="Cambria"/>
                <a:cs typeface="Cambria"/>
              </a:rPr>
              <a:t> </a:t>
            </a:r>
            <a:r>
              <a:rPr sz="1600" b="1" spc="135" dirty="0">
                <a:solidFill>
                  <a:srgbClr val="8A5F6E"/>
                </a:solidFill>
                <a:latin typeface="Cambria"/>
                <a:cs typeface="Cambria"/>
              </a:rPr>
              <a:t>we</a:t>
            </a:r>
            <a:r>
              <a:rPr sz="1600" b="1" spc="5" dirty="0">
                <a:solidFill>
                  <a:srgbClr val="8A5F6E"/>
                </a:solidFill>
                <a:latin typeface="Cambria"/>
                <a:cs typeface="Cambria"/>
              </a:rPr>
              <a:t> </a:t>
            </a:r>
            <a:r>
              <a:rPr sz="1600" b="1" spc="60" dirty="0">
                <a:solidFill>
                  <a:srgbClr val="8A5F6E"/>
                </a:solidFill>
                <a:latin typeface="Cambria"/>
                <a:cs typeface="Cambria"/>
              </a:rPr>
              <a:t>go</a:t>
            </a:r>
            <a:r>
              <a:rPr sz="1600" b="1" spc="5" dirty="0">
                <a:solidFill>
                  <a:srgbClr val="8A5F6E"/>
                </a:solidFill>
                <a:latin typeface="Cambria"/>
                <a:cs typeface="Cambria"/>
              </a:rPr>
              <a:t> </a:t>
            </a:r>
            <a:r>
              <a:rPr sz="1600" b="1" spc="55" dirty="0">
                <a:solidFill>
                  <a:srgbClr val="8A5F6E"/>
                </a:solidFill>
                <a:latin typeface="Cambria"/>
                <a:cs typeface="Cambria"/>
              </a:rPr>
              <a:t>along.</a:t>
            </a:r>
            <a:endParaRPr sz="1600">
              <a:latin typeface="Cambria"/>
              <a:cs typeface="Cambria"/>
            </a:endParaRPr>
          </a:p>
        </p:txBody>
      </p:sp>
      <p:sp>
        <p:nvSpPr>
          <p:cNvPr id="4" name="object 4"/>
          <p:cNvSpPr/>
          <p:nvPr/>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ln w="152399">
            <a:solidFill>
              <a:srgbClr val="9B5F70"/>
            </a:solidFill>
          </a:ln>
        </p:spPr>
        <p:txBody>
          <a:bodyPr wrap="square" lIns="0" tIns="0" rIns="0" bIns="0" rtlCol="0"/>
          <a:lstStyle/>
          <a:p>
            <a:endParaRPr/>
          </a:p>
        </p:txBody>
      </p:sp>
      <p:pic>
        <p:nvPicPr>
          <p:cNvPr id="5" name="Picture 4">
            <a:extLst>
              <a:ext uri="{FF2B5EF4-FFF2-40B4-BE49-F238E27FC236}">
                <a16:creationId xmlns:a16="http://schemas.microsoft.com/office/drawing/2014/main" id="{1AC0A2C6-260E-5E37-9C43-F821F8DF6A19}"/>
              </a:ext>
            </a:extLst>
          </p:cNvPr>
          <p:cNvPicPr>
            <a:picLocks noChangeAspect="1"/>
          </p:cNvPicPr>
          <p:nvPr/>
        </p:nvPicPr>
        <p:blipFill>
          <a:blip r:embed="rId3"/>
          <a:stretch>
            <a:fillRect/>
          </a:stretch>
        </p:blipFill>
        <p:spPr>
          <a:xfrm>
            <a:off x="8851900" y="7058025"/>
            <a:ext cx="1524000" cy="317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3799" y="527410"/>
            <a:ext cx="3963035" cy="482600"/>
          </a:xfrm>
          <a:prstGeom prst="rect">
            <a:avLst/>
          </a:prstGeom>
        </p:spPr>
        <p:txBody>
          <a:bodyPr vert="horz" wrap="square" lIns="0" tIns="12700" rIns="0" bIns="0" rtlCol="0">
            <a:spAutoFit/>
          </a:bodyPr>
          <a:lstStyle/>
          <a:p>
            <a:pPr marL="12700">
              <a:lnSpc>
                <a:spcPct val="100000"/>
              </a:lnSpc>
              <a:spcBef>
                <a:spcPts val="100"/>
              </a:spcBef>
            </a:pPr>
            <a:r>
              <a:rPr spc="120" dirty="0"/>
              <a:t>6.</a:t>
            </a:r>
            <a:r>
              <a:rPr spc="-10" dirty="0"/>
              <a:t> </a:t>
            </a:r>
            <a:r>
              <a:rPr spc="114" dirty="0"/>
              <a:t>Character</a:t>
            </a:r>
            <a:r>
              <a:rPr spc="-10" dirty="0"/>
              <a:t> </a:t>
            </a:r>
            <a:r>
              <a:rPr spc="110" dirty="0"/>
              <a:t>analysis</a:t>
            </a:r>
          </a:p>
        </p:txBody>
      </p:sp>
      <p:sp>
        <p:nvSpPr>
          <p:cNvPr id="3" name="object 3"/>
          <p:cNvSpPr txBox="1"/>
          <p:nvPr/>
        </p:nvSpPr>
        <p:spPr>
          <a:xfrm>
            <a:off x="1413799" y="1273050"/>
            <a:ext cx="6645909" cy="1092200"/>
          </a:xfrm>
          <a:prstGeom prst="rect">
            <a:avLst/>
          </a:prstGeom>
        </p:spPr>
        <p:txBody>
          <a:bodyPr vert="horz" wrap="square" lIns="0" tIns="12700" rIns="0" bIns="0" rtlCol="0">
            <a:spAutoFit/>
          </a:bodyPr>
          <a:lstStyle/>
          <a:p>
            <a:pPr marL="12700" marR="5080" algn="just">
              <a:lnSpc>
                <a:spcPct val="109400"/>
              </a:lnSpc>
              <a:spcBef>
                <a:spcPts val="100"/>
              </a:spcBef>
            </a:pPr>
            <a:r>
              <a:rPr sz="1600" b="1" spc="60" dirty="0">
                <a:solidFill>
                  <a:srgbClr val="8A5F6E"/>
                </a:solidFill>
                <a:latin typeface="Cambria"/>
                <a:cs typeface="Cambria"/>
              </a:rPr>
              <a:t>Mark’s</a:t>
            </a:r>
            <a:r>
              <a:rPr sz="1600" b="1" spc="15" dirty="0">
                <a:solidFill>
                  <a:srgbClr val="8A5F6E"/>
                </a:solidFill>
                <a:latin typeface="Cambria"/>
                <a:cs typeface="Cambria"/>
              </a:rPr>
              <a:t> </a:t>
            </a:r>
            <a:r>
              <a:rPr sz="1600" b="1" spc="155" dirty="0">
                <a:solidFill>
                  <a:srgbClr val="8A5F6E"/>
                </a:solidFill>
                <a:latin typeface="Cambria"/>
                <a:cs typeface="Cambria"/>
              </a:rPr>
              <a:t>mum</a:t>
            </a:r>
            <a:r>
              <a:rPr sz="1600" b="1" spc="20" dirty="0">
                <a:solidFill>
                  <a:srgbClr val="8A5F6E"/>
                </a:solidFill>
                <a:latin typeface="Cambria"/>
                <a:cs typeface="Cambria"/>
              </a:rPr>
              <a:t> </a:t>
            </a:r>
            <a:r>
              <a:rPr sz="1600" b="1" dirty="0">
                <a:solidFill>
                  <a:srgbClr val="8A5F6E"/>
                </a:solidFill>
                <a:latin typeface="Cambria"/>
                <a:cs typeface="Cambria"/>
              </a:rPr>
              <a:t>is</a:t>
            </a:r>
            <a:r>
              <a:rPr sz="1600" b="1" spc="20" dirty="0">
                <a:solidFill>
                  <a:srgbClr val="8A5F6E"/>
                </a:solidFill>
                <a:latin typeface="Cambria"/>
                <a:cs typeface="Cambria"/>
              </a:rPr>
              <a:t> </a:t>
            </a:r>
            <a:r>
              <a:rPr sz="1600" b="1" spc="95" dirty="0">
                <a:solidFill>
                  <a:srgbClr val="8A5F6E"/>
                </a:solidFill>
                <a:latin typeface="Cambria"/>
                <a:cs typeface="Cambria"/>
              </a:rPr>
              <a:t>not</a:t>
            </a:r>
            <a:r>
              <a:rPr sz="1600" b="1" spc="15" dirty="0">
                <a:solidFill>
                  <a:srgbClr val="8A5F6E"/>
                </a:solidFill>
                <a:latin typeface="Cambria"/>
                <a:cs typeface="Cambria"/>
              </a:rPr>
              <a:t> </a:t>
            </a:r>
            <a:r>
              <a:rPr sz="1600" b="1" dirty="0">
                <a:solidFill>
                  <a:srgbClr val="8A5F6E"/>
                </a:solidFill>
                <a:latin typeface="Cambria"/>
                <a:cs typeface="Cambria"/>
              </a:rPr>
              <a:t>a</a:t>
            </a:r>
            <a:r>
              <a:rPr sz="1600" b="1" spc="20" dirty="0">
                <a:solidFill>
                  <a:srgbClr val="8A5F6E"/>
                </a:solidFill>
                <a:latin typeface="Cambria"/>
                <a:cs typeface="Cambria"/>
              </a:rPr>
              <a:t> </a:t>
            </a:r>
            <a:r>
              <a:rPr sz="1600" b="1" spc="105" dirty="0">
                <a:solidFill>
                  <a:srgbClr val="8A5F6E"/>
                </a:solidFill>
                <a:latin typeface="Cambria"/>
                <a:cs typeface="Cambria"/>
              </a:rPr>
              <a:t>main</a:t>
            </a:r>
            <a:r>
              <a:rPr sz="1600" b="1" spc="15" dirty="0">
                <a:solidFill>
                  <a:srgbClr val="8A5F6E"/>
                </a:solidFill>
                <a:latin typeface="Cambria"/>
                <a:cs typeface="Cambria"/>
              </a:rPr>
              <a:t> </a:t>
            </a:r>
            <a:r>
              <a:rPr sz="1600" b="1" spc="50" dirty="0">
                <a:solidFill>
                  <a:srgbClr val="8A5F6E"/>
                </a:solidFill>
                <a:latin typeface="Cambria"/>
                <a:cs typeface="Cambria"/>
              </a:rPr>
              <a:t>character</a:t>
            </a:r>
            <a:r>
              <a:rPr sz="1600" b="1" spc="20" dirty="0">
                <a:solidFill>
                  <a:srgbClr val="8A5F6E"/>
                </a:solidFill>
                <a:latin typeface="Cambria"/>
                <a:cs typeface="Cambria"/>
              </a:rPr>
              <a:t> </a:t>
            </a:r>
            <a:r>
              <a:rPr sz="1600" b="1" spc="95" dirty="0">
                <a:solidFill>
                  <a:srgbClr val="8A5F6E"/>
                </a:solidFill>
                <a:latin typeface="Cambria"/>
                <a:cs typeface="Cambria"/>
              </a:rPr>
              <a:t>in</a:t>
            </a:r>
            <a:r>
              <a:rPr sz="1600" b="1" spc="20" dirty="0">
                <a:solidFill>
                  <a:srgbClr val="8A5F6E"/>
                </a:solidFill>
                <a:latin typeface="Cambria"/>
                <a:cs typeface="Cambria"/>
              </a:rPr>
              <a:t> </a:t>
            </a:r>
            <a:r>
              <a:rPr sz="1600" b="1" spc="85" dirty="0">
                <a:solidFill>
                  <a:srgbClr val="8A5F6E"/>
                </a:solidFill>
                <a:latin typeface="Cambria"/>
                <a:cs typeface="Cambria"/>
              </a:rPr>
              <a:t>the</a:t>
            </a:r>
            <a:r>
              <a:rPr sz="1600" b="1" spc="15" dirty="0">
                <a:solidFill>
                  <a:srgbClr val="8A5F6E"/>
                </a:solidFill>
                <a:latin typeface="Cambria"/>
                <a:cs typeface="Cambria"/>
              </a:rPr>
              <a:t> </a:t>
            </a:r>
            <a:r>
              <a:rPr sz="1600" b="1" dirty="0">
                <a:solidFill>
                  <a:srgbClr val="8A5F6E"/>
                </a:solidFill>
                <a:latin typeface="Cambria"/>
                <a:cs typeface="Cambria"/>
              </a:rPr>
              <a:t>story.</a:t>
            </a:r>
            <a:r>
              <a:rPr sz="1600" b="1" spc="395" dirty="0">
                <a:solidFill>
                  <a:srgbClr val="8A5F6E"/>
                </a:solidFill>
                <a:latin typeface="Cambria"/>
                <a:cs typeface="Cambria"/>
              </a:rPr>
              <a:t> </a:t>
            </a:r>
            <a:r>
              <a:rPr sz="1600" b="1" spc="95" dirty="0">
                <a:solidFill>
                  <a:srgbClr val="8A5F6E"/>
                </a:solidFill>
                <a:latin typeface="Cambria"/>
                <a:cs typeface="Cambria"/>
              </a:rPr>
              <a:t>She</a:t>
            </a:r>
            <a:r>
              <a:rPr sz="1600" b="1" spc="20" dirty="0">
                <a:solidFill>
                  <a:srgbClr val="8A5F6E"/>
                </a:solidFill>
                <a:latin typeface="Cambria"/>
                <a:cs typeface="Cambria"/>
              </a:rPr>
              <a:t> </a:t>
            </a:r>
            <a:r>
              <a:rPr sz="1600" b="1" spc="65" dirty="0">
                <a:solidFill>
                  <a:srgbClr val="8A5F6E"/>
                </a:solidFill>
                <a:latin typeface="Cambria"/>
                <a:cs typeface="Cambria"/>
              </a:rPr>
              <a:t>is,</a:t>
            </a:r>
            <a:r>
              <a:rPr sz="1600" b="1" spc="15" dirty="0">
                <a:solidFill>
                  <a:srgbClr val="8A5F6E"/>
                </a:solidFill>
                <a:latin typeface="Cambria"/>
                <a:cs typeface="Cambria"/>
              </a:rPr>
              <a:t> </a:t>
            </a:r>
            <a:r>
              <a:rPr sz="1600" b="1" spc="55" dirty="0">
                <a:solidFill>
                  <a:srgbClr val="8A5F6E"/>
                </a:solidFill>
                <a:latin typeface="Cambria"/>
                <a:cs typeface="Cambria"/>
              </a:rPr>
              <a:t>however, </a:t>
            </a:r>
            <a:r>
              <a:rPr sz="1600" b="1" spc="60" dirty="0">
                <a:solidFill>
                  <a:srgbClr val="8A5F6E"/>
                </a:solidFill>
                <a:latin typeface="Cambria"/>
                <a:cs typeface="Cambria"/>
              </a:rPr>
              <a:t>very</a:t>
            </a:r>
            <a:r>
              <a:rPr sz="1600" b="1" spc="25" dirty="0">
                <a:solidFill>
                  <a:srgbClr val="8A5F6E"/>
                </a:solidFill>
                <a:latin typeface="Cambria"/>
                <a:cs typeface="Cambria"/>
              </a:rPr>
              <a:t> </a:t>
            </a:r>
            <a:r>
              <a:rPr sz="1600" b="1" spc="85" dirty="0">
                <a:solidFill>
                  <a:srgbClr val="8A5F6E"/>
                </a:solidFill>
                <a:latin typeface="Cambria"/>
                <a:cs typeface="Cambria"/>
              </a:rPr>
              <a:t>important.</a:t>
            </a:r>
            <a:r>
              <a:rPr sz="1600" b="1" spc="30" dirty="0">
                <a:solidFill>
                  <a:srgbClr val="8A5F6E"/>
                </a:solidFill>
                <a:latin typeface="Cambria"/>
                <a:cs typeface="Cambria"/>
              </a:rPr>
              <a:t> </a:t>
            </a:r>
            <a:r>
              <a:rPr sz="1600" b="1" dirty="0">
                <a:solidFill>
                  <a:srgbClr val="8A5F6E"/>
                </a:solidFill>
                <a:latin typeface="Cambria"/>
                <a:cs typeface="Cambria"/>
              </a:rPr>
              <a:t>We’re</a:t>
            </a:r>
            <a:r>
              <a:rPr sz="1600" b="1" spc="25" dirty="0">
                <a:solidFill>
                  <a:srgbClr val="8A5F6E"/>
                </a:solidFill>
                <a:latin typeface="Cambria"/>
                <a:cs typeface="Cambria"/>
              </a:rPr>
              <a:t> </a:t>
            </a:r>
            <a:r>
              <a:rPr sz="1600" b="1" spc="75" dirty="0">
                <a:solidFill>
                  <a:srgbClr val="8A5F6E"/>
                </a:solidFill>
                <a:latin typeface="Cambria"/>
                <a:cs typeface="Cambria"/>
              </a:rPr>
              <a:t>going</a:t>
            </a:r>
            <a:r>
              <a:rPr sz="1600" b="1" spc="30" dirty="0">
                <a:solidFill>
                  <a:srgbClr val="8A5F6E"/>
                </a:solidFill>
                <a:latin typeface="Cambria"/>
                <a:cs typeface="Cambria"/>
              </a:rPr>
              <a:t> </a:t>
            </a:r>
            <a:r>
              <a:rPr sz="1600" b="1" spc="75" dirty="0">
                <a:solidFill>
                  <a:srgbClr val="8A5F6E"/>
                </a:solidFill>
                <a:latin typeface="Cambria"/>
                <a:cs typeface="Cambria"/>
              </a:rPr>
              <a:t>to</a:t>
            </a:r>
            <a:r>
              <a:rPr sz="1600" b="1" spc="30" dirty="0">
                <a:solidFill>
                  <a:srgbClr val="8A5F6E"/>
                </a:solidFill>
                <a:latin typeface="Cambria"/>
                <a:cs typeface="Cambria"/>
              </a:rPr>
              <a:t> </a:t>
            </a:r>
            <a:r>
              <a:rPr sz="1600" b="1" spc="55" dirty="0">
                <a:solidFill>
                  <a:srgbClr val="8A5F6E"/>
                </a:solidFill>
                <a:latin typeface="Cambria"/>
                <a:cs typeface="Cambria"/>
              </a:rPr>
              <a:t>analyse</a:t>
            </a:r>
            <a:r>
              <a:rPr sz="1600" b="1" spc="25" dirty="0">
                <a:solidFill>
                  <a:srgbClr val="8A5F6E"/>
                </a:solidFill>
                <a:latin typeface="Cambria"/>
                <a:cs typeface="Cambria"/>
              </a:rPr>
              <a:t> </a:t>
            </a:r>
            <a:r>
              <a:rPr sz="1600" b="1" spc="50" dirty="0">
                <a:solidFill>
                  <a:srgbClr val="8A5F6E"/>
                </a:solidFill>
                <a:latin typeface="Cambria"/>
                <a:cs typeface="Cambria"/>
              </a:rPr>
              <a:t>three</a:t>
            </a:r>
            <a:r>
              <a:rPr sz="1600" b="1" spc="30" dirty="0">
                <a:solidFill>
                  <a:srgbClr val="8A5F6E"/>
                </a:solidFill>
                <a:latin typeface="Cambria"/>
                <a:cs typeface="Cambria"/>
              </a:rPr>
              <a:t> </a:t>
            </a:r>
            <a:r>
              <a:rPr sz="1600" b="1" spc="60" dirty="0">
                <a:solidFill>
                  <a:srgbClr val="8A5F6E"/>
                </a:solidFill>
                <a:latin typeface="Cambria"/>
                <a:cs typeface="Cambria"/>
              </a:rPr>
              <a:t>different</a:t>
            </a:r>
            <a:r>
              <a:rPr sz="1600" b="1" spc="25" dirty="0">
                <a:solidFill>
                  <a:srgbClr val="8A5F6E"/>
                </a:solidFill>
                <a:latin typeface="Cambria"/>
                <a:cs typeface="Cambria"/>
              </a:rPr>
              <a:t> </a:t>
            </a:r>
            <a:r>
              <a:rPr sz="1600" b="1" spc="60" dirty="0">
                <a:solidFill>
                  <a:srgbClr val="8A5F6E"/>
                </a:solidFill>
                <a:latin typeface="Cambria"/>
                <a:cs typeface="Cambria"/>
              </a:rPr>
              <a:t>sections</a:t>
            </a:r>
            <a:r>
              <a:rPr sz="1600" b="1" spc="30" dirty="0">
                <a:solidFill>
                  <a:srgbClr val="8A5F6E"/>
                </a:solidFill>
                <a:latin typeface="Cambria"/>
                <a:cs typeface="Cambria"/>
              </a:rPr>
              <a:t> </a:t>
            </a:r>
            <a:r>
              <a:rPr sz="1600" b="1" spc="90" dirty="0">
                <a:solidFill>
                  <a:srgbClr val="8A5F6E"/>
                </a:solidFill>
                <a:latin typeface="Cambria"/>
                <a:cs typeface="Cambria"/>
              </a:rPr>
              <a:t>of </a:t>
            </a:r>
            <a:r>
              <a:rPr sz="1600" b="1" spc="85" dirty="0">
                <a:solidFill>
                  <a:srgbClr val="8A5F6E"/>
                </a:solidFill>
                <a:latin typeface="Cambria"/>
                <a:cs typeface="Cambria"/>
              </a:rPr>
              <a:t>the</a:t>
            </a:r>
            <a:r>
              <a:rPr sz="1600" b="1" spc="-5" dirty="0">
                <a:solidFill>
                  <a:srgbClr val="8A5F6E"/>
                </a:solidFill>
                <a:latin typeface="Cambria"/>
                <a:cs typeface="Cambria"/>
              </a:rPr>
              <a:t> </a:t>
            </a:r>
            <a:r>
              <a:rPr sz="1600" b="1" spc="75" dirty="0">
                <a:solidFill>
                  <a:srgbClr val="8A5F6E"/>
                </a:solidFill>
                <a:latin typeface="Cambria"/>
                <a:cs typeface="Cambria"/>
              </a:rPr>
              <a:t>book</a:t>
            </a:r>
            <a:r>
              <a:rPr sz="1600" b="1" dirty="0">
                <a:solidFill>
                  <a:srgbClr val="8A5F6E"/>
                </a:solidFill>
                <a:latin typeface="Cambria"/>
                <a:cs typeface="Cambria"/>
              </a:rPr>
              <a:t> </a:t>
            </a:r>
            <a:r>
              <a:rPr sz="1600" b="1" spc="80" dirty="0">
                <a:solidFill>
                  <a:srgbClr val="8A5F6E"/>
                </a:solidFill>
                <a:latin typeface="Cambria"/>
                <a:cs typeface="Cambria"/>
              </a:rPr>
              <a:t>where</a:t>
            </a:r>
            <a:r>
              <a:rPr sz="1600" b="1" dirty="0">
                <a:solidFill>
                  <a:srgbClr val="8A5F6E"/>
                </a:solidFill>
                <a:latin typeface="Cambria"/>
                <a:cs typeface="Cambria"/>
              </a:rPr>
              <a:t> </a:t>
            </a:r>
            <a:r>
              <a:rPr sz="1600" b="1" spc="60" dirty="0">
                <a:solidFill>
                  <a:srgbClr val="8A5F6E"/>
                </a:solidFill>
                <a:latin typeface="Cambria"/>
                <a:cs typeface="Cambria"/>
              </a:rPr>
              <a:t>Mark’s</a:t>
            </a:r>
            <a:r>
              <a:rPr sz="1600" b="1" dirty="0">
                <a:solidFill>
                  <a:srgbClr val="8A5F6E"/>
                </a:solidFill>
                <a:latin typeface="Cambria"/>
                <a:cs typeface="Cambria"/>
              </a:rPr>
              <a:t> </a:t>
            </a:r>
            <a:r>
              <a:rPr sz="1600" b="1" spc="155" dirty="0">
                <a:solidFill>
                  <a:srgbClr val="8A5F6E"/>
                </a:solidFill>
                <a:latin typeface="Cambria"/>
                <a:cs typeface="Cambria"/>
              </a:rPr>
              <a:t>mum</a:t>
            </a:r>
            <a:r>
              <a:rPr sz="1600" b="1" dirty="0">
                <a:solidFill>
                  <a:srgbClr val="8A5F6E"/>
                </a:solidFill>
                <a:latin typeface="Cambria"/>
                <a:cs typeface="Cambria"/>
              </a:rPr>
              <a:t> </a:t>
            </a:r>
            <a:r>
              <a:rPr sz="1600" b="1" spc="55" dirty="0">
                <a:solidFill>
                  <a:srgbClr val="8A5F6E"/>
                </a:solidFill>
                <a:latin typeface="Cambria"/>
                <a:cs typeface="Cambria"/>
              </a:rPr>
              <a:t>appears,</a:t>
            </a:r>
            <a:r>
              <a:rPr sz="1600" b="1" dirty="0">
                <a:solidFill>
                  <a:srgbClr val="8A5F6E"/>
                </a:solidFill>
                <a:latin typeface="Cambria"/>
                <a:cs typeface="Cambria"/>
              </a:rPr>
              <a:t> </a:t>
            </a:r>
            <a:r>
              <a:rPr sz="1600" b="1" spc="75" dirty="0">
                <a:solidFill>
                  <a:srgbClr val="8A5F6E"/>
                </a:solidFill>
                <a:latin typeface="Cambria"/>
                <a:cs typeface="Cambria"/>
              </a:rPr>
              <a:t>to</a:t>
            </a:r>
            <a:r>
              <a:rPr sz="1600" b="1" dirty="0">
                <a:solidFill>
                  <a:srgbClr val="8A5F6E"/>
                </a:solidFill>
                <a:latin typeface="Cambria"/>
                <a:cs typeface="Cambria"/>
              </a:rPr>
              <a:t> see </a:t>
            </a:r>
            <a:r>
              <a:rPr sz="1600" b="1" spc="145" dirty="0">
                <a:solidFill>
                  <a:srgbClr val="8A5F6E"/>
                </a:solidFill>
                <a:latin typeface="Cambria"/>
                <a:cs typeface="Cambria"/>
              </a:rPr>
              <a:t>how</a:t>
            </a:r>
            <a:r>
              <a:rPr sz="1600" b="1" dirty="0">
                <a:solidFill>
                  <a:srgbClr val="8A5F6E"/>
                </a:solidFill>
                <a:latin typeface="Cambria"/>
                <a:cs typeface="Cambria"/>
              </a:rPr>
              <a:t> </a:t>
            </a:r>
            <a:r>
              <a:rPr sz="1600" b="1" spc="55" dirty="0">
                <a:solidFill>
                  <a:srgbClr val="8A5F6E"/>
                </a:solidFill>
                <a:latin typeface="Cambria"/>
                <a:cs typeface="Cambria"/>
              </a:rPr>
              <a:t>she</a:t>
            </a:r>
            <a:r>
              <a:rPr sz="1600" b="1" dirty="0">
                <a:solidFill>
                  <a:srgbClr val="8A5F6E"/>
                </a:solidFill>
                <a:latin typeface="Cambria"/>
                <a:cs typeface="Cambria"/>
              </a:rPr>
              <a:t> </a:t>
            </a:r>
            <a:r>
              <a:rPr sz="1600" b="1" spc="70" dirty="0">
                <a:solidFill>
                  <a:srgbClr val="8A5F6E"/>
                </a:solidFill>
                <a:latin typeface="Cambria"/>
                <a:cs typeface="Cambria"/>
              </a:rPr>
              <a:t>has</a:t>
            </a:r>
            <a:r>
              <a:rPr sz="1600" b="1" dirty="0">
                <a:solidFill>
                  <a:srgbClr val="8A5F6E"/>
                </a:solidFill>
                <a:latin typeface="Cambria"/>
                <a:cs typeface="Cambria"/>
              </a:rPr>
              <a:t> </a:t>
            </a:r>
            <a:r>
              <a:rPr sz="1600" b="1" spc="65" dirty="0">
                <a:solidFill>
                  <a:srgbClr val="8A5F6E"/>
                </a:solidFill>
                <a:latin typeface="Cambria"/>
                <a:cs typeface="Cambria"/>
              </a:rPr>
              <a:t>changed </a:t>
            </a:r>
            <a:r>
              <a:rPr sz="1600" b="1" spc="85" dirty="0">
                <a:solidFill>
                  <a:srgbClr val="8A5F6E"/>
                </a:solidFill>
                <a:latin typeface="Cambria"/>
                <a:cs typeface="Cambria"/>
              </a:rPr>
              <a:t>throughout</a:t>
            </a:r>
            <a:r>
              <a:rPr sz="1600" b="1" spc="5" dirty="0">
                <a:solidFill>
                  <a:srgbClr val="8A5F6E"/>
                </a:solidFill>
                <a:latin typeface="Cambria"/>
                <a:cs typeface="Cambria"/>
              </a:rPr>
              <a:t> </a:t>
            </a:r>
            <a:r>
              <a:rPr sz="1600" b="1" spc="85" dirty="0">
                <a:solidFill>
                  <a:srgbClr val="8A5F6E"/>
                </a:solidFill>
                <a:latin typeface="Cambria"/>
                <a:cs typeface="Cambria"/>
              </a:rPr>
              <a:t>the</a:t>
            </a:r>
            <a:r>
              <a:rPr sz="1600" b="1" spc="10" dirty="0">
                <a:solidFill>
                  <a:srgbClr val="8A5F6E"/>
                </a:solidFill>
                <a:latin typeface="Cambria"/>
                <a:cs typeface="Cambria"/>
              </a:rPr>
              <a:t> </a:t>
            </a:r>
            <a:r>
              <a:rPr sz="1600" b="1" spc="55" dirty="0">
                <a:solidFill>
                  <a:srgbClr val="8A5F6E"/>
                </a:solidFill>
                <a:latin typeface="Cambria"/>
                <a:cs typeface="Cambria"/>
              </a:rPr>
              <a:t>book</a:t>
            </a:r>
            <a:endParaRPr sz="1600">
              <a:latin typeface="Cambria"/>
              <a:cs typeface="Cambria"/>
            </a:endParaRPr>
          </a:p>
        </p:txBody>
      </p:sp>
      <p:grpSp>
        <p:nvGrpSpPr>
          <p:cNvPr id="4" name="object 4"/>
          <p:cNvGrpSpPr/>
          <p:nvPr/>
        </p:nvGrpSpPr>
        <p:grpSpPr>
          <a:xfrm>
            <a:off x="1426502" y="2575204"/>
            <a:ext cx="7839075" cy="4472305"/>
            <a:chOff x="1426502" y="2575204"/>
            <a:chExt cx="7839075" cy="4472305"/>
          </a:xfrm>
        </p:grpSpPr>
        <p:sp>
          <p:nvSpPr>
            <p:cNvPr id="5" name="object 5"/>
            <p:cNvSpPr/>
            <p:nvPr/>
          </p:nvSpPr>
          <p:spPr>
            <a:xfrm>
              <a:off x="1426502" y="3340201"/>
              <a:ext cx="7839075" cy="3707129"/>
            </a:xfrm>
            <a:custGeom>
              <a:avLst/>
              <a:gdLst/>
              <a:ahLst/>
              <a:cxnLst/>
              <a:rect l="l" t="t" r="r" b="b"/>
              <a:pathLst>
                <a:path w="7839075" h="3707129">
                  <a:moveTo>
                    <a:pt x="0" y="3706799"/>
                  </a:moveTo>
                  <a:lnTo>
                    <a:pt x="7838998" y="3706799"/>
                  </a:lnTo>
                  <a:lnTo>
                    <a:pt x="7838998" y="0"/>
                  </a:lnTo>
                  <a:lnTo>
                    <a:pt x="0" y="0"/>
                  </a:lnTo>
                  <a:lnTo>
                    <a:pt x="0" y="3706799"/>
                  </a:lnTo>
                  <a:close/>
                </a:path>
              </a:pathLst>
            </a:custGeom>
            <a:solidFill>
              <a:srgbClr val="CABBBC">
                <a:alpha val="68998"/>
              </a:srgbClr>
            </a:solidFill>
          </p:spPr>
          <p:txBody>
            <a:bodyPr wrap="square" lIns="0" tIns="0" rIns="0" bIns="0" rtlCol="0"/>
            <a:lstStyle/>
            <a:p>
              <a:endParaRPr/>
            </a:p>
          </p:txBody>
        </p:sp>
        <p:sp>
          <p:nvSpPr>
            <p:cNvPr id="6" name="object 6"/>
            <p:cNvSpPr/>
            <p:nvPr/>
          </p:nvSpPr>
          <p:spPr>
            <a:xfrm>
              <a:off x="1426502" y="2575204"/>
              <a:ext cx="7839075" cy="765175"/>
            </a:xfrm>
            <a:custGeom>
              <a:avLst/>
              <a:gdLst/>
              <a:ahLst/>
              <a:cxnLst/>
              <a:rect l="l" t="t" r="r" b="b"/>
              <a:pathLst>
                <a:path w="7839075" h="765175">
                  <a:moveTo>
                    <a:pt x="7838998" y="0"/>
                  </a:moveTo>
                  <a:lnTo>
                    <a:pt x="0" y="0"/>
                  </a:lnTo>
                  <a:lnTo>
                    <a:pt x="0" y="764997"/>
                  </a:lnTo>
                  <a:lnTo>
                    <a:pt x="7838998" y="764997"/>
                  </a:lnTo>
                  <a:lnTo>
                    <a:pt x="7838998" y="0"/>
                  </a:lnTo>
                  <a:close/>
                </a:path>
              </a:pathLst>
            </a:custGeom>
            <a:solidFill>
              <a:srgbClr val="8A5F6E"/>
            </a:solidFill>
          </p:spPr>
          <p:txBody>
            <a:bodyPr wrap="square" lIns="0" tIns="0" rIns="0" bIns="0" rtlCol="0"/>
            <a:lstStyle/>
            <a:p>
              <a:endParaRPr/>
            </a:p>
          </p:txBody>
        </p:sp>
      </p:grpSp>
      <p:sp>
        <p:nvSpPr>
          <p:cNvPr id="7" name="object 7"/>
          <p:cNvSpPr txBox="1"/>
          <p:nvPr/>
        </p:nvSpPr>
        <p:spPr>
          <a:xfrm>
            <a:off x="4581074" y="2737388"/>
            <a:ext cx="1395095" cy="391160"/>
          </a:xfrm>
          <a:prstGeom prst="rect">
            <a:avLst/>
          </a:prstGeom>
        </p:spPr>
        <p:txBody>
          <a:bodyPr vert="horz" wrap="square" lIns="0" tIns="12700" rIns="0" bIns="0" rtlCol="0">
            <a:spAutoFit/>
          </a:bodyPr>
          <a:lstStyle/>
          <a:p>
            <a:pPr marL="12700">
              <a:lnSpc>
                <a:spcPct val="100000"/>
              </a:lnSpc>
              <a:spcBef>
                <a:spcPts val="100"/>
              </a:spcBef>
            </a:pPr>
            <a:r>
              <a:rPr sz="2400" b="1" spc="125" dirty="0">
                <a:solidFill>
                  <a:srgbClr val="F5E8D4"/>
                </a:solidFill>
                <a:latin typeface="Cambria"/>
                <a:cs typeface="Cambria"/>
              </a:rPr>
              <a:t>Extract</a:t>
            </a:r>
            <a:r>
              <a:rPr sz="2400" b="1" spc="-15" dirty="0">
                <a:solidFill>
                  <a:srgbClr val="F5E8D4"/>
                </a:solidFill>
                <a:latin typeface="Cambria"/>
                <a:cs typeface="Cambria"/>
              </a:rPr>
              <a:t> </a:t>
            </a:r>
            <a:r>
              <a:rPr lang="en-GB" sz="2400" b="1" spc="-50" dirty="0">
                <a:solidFill>
                  <a:srgbClr val="F5E8D4"/>
                </a:solidFill>
                <a:latin typeface="Cambria"/>
                <a:cs typeface="Cambria"/>
              </a:rPr>
              <a:t>1</a:t>
            </a:r>
            <a:endParaRPr sz="2400" dirty="0">
              <a:latin typeface="Cambria"/>
              <a:cs typeface="Cambria"/>
            </a:endParaRPr>
          </a:p>
        </p:txBody>
      </p:sp>
      <p:sp>
        <p:nvSpPr>
          <p:cNvPr id="8" name="object 8"/>
          <p:cNvSpPr txBox="1"/>
          <p:nvPr/>
        </p:nvSpPr>
        <p:spPr>
          <a:xfrm>
            <a:off x="1640600" y="3659305"/>
            <a:ext cx="7473315" cy="3004185"/>
          </a:xfrm>
          <a:prstGeom prst="rect">
            <a:avLst/>
          </a:prstGeom>
        </p:spPr>
        <p:txBody>
          <a:bodyPr vert="horz" wrap="square" lIns="0" tIns="12700" rIns="0" bIns="0" rtlCol="0">
            <a:spAutoFit/>
          </a:bodyPr>
          <a:lstStyle/>
          <a:p>
            <a:pPr marL="12700" marR="5080">
              <a:lnSpc>
                <a:spcPct val="100000"/>
              </a:lnSpc>
              <a:spcBef>
                <a:spcPts val="100"/>
              </a:spcBef>
            </a:pPr>
            <a:r>
              <a:rPr sz="1600" spc="135" dirty="0">
                <a:solidFill>
                  <a:srgbClr val="8A5F6E"/>
                </a:solidFill>
                <a:latin typeface="Arial"/>
                <a:cs typeface="Arial"/>
              </a:rPr>
              <a:t>“</a:t>
            </a:r>
            <a:r>
              <a:rPr sz="1600" spc="55" dirty="0">
                <a:solidFill>
                  <a:srgbClr val="8A5F6E"/>
                </a:solidFill>
                <a:latin typeface="Arial"/>
                <a:cs typeface="Arial"/>
              </a:rPr>
              <a:t> </a:t>
            </a:r>
            <a:r>
              <a:rPr sz="1600" dirty="0">
                <a:solidFill>
                  <a:srgbClr val="8A5F6E"/>
                </a:solidFill>
                <a:latin typeface="Arial"/>
                <a:cs typeface="Arial"/>
              </a:rPr>
              <a:t>‘Mum’s</a:t>
            </a:r>
            <a:r>
              <a:rPr sz="1600" spc="60" dirty="0">
                <a:solidFill>
                  <a:srgbClr val="8A5F6E"/>
                </a:solidFill>
                <a:latin typeface="Arial"/>
                <a:cs typeface="Arial"/>
              </a:rPr>
              <a:t> </a:t>
            </a:r>
            <a:r>
              <a:rPr sz="1600" spc="55" dirty="0">
                <a:solidFill>
                  <a:srgbClr val="8A5F6E"/>
                </a:solidFill>
                <a:latin typeface="Arial"/>
                <a:cs typeface="Arial"/>
              </a:rPr>
              <a:t>ordered</a:t>
            </a:r>
            <a:r>
              <a:rPr sz="1600" spc="60" dirty="0">
                <a:solidFill>
                  <a:srgbClr val="8A5F6E"/>
                </a:solidFill>
                <a:latin typeface="Arial"/>
                <a:cs typeface="Arial"/>
              </a:rPr>
              <a:t> </a:t>
            </a:r>
            <a:r>
              <a:rPr sz="1600" dirty="0">
                <a:solidFill>
                  <a:srgbClr val="8A5F6E"/>
                </a:solidFill>
                <a:latin typeface="Arial"/>
                <a:cs typeface="Arial"/>
              </a:rPr>
              <a:t>margherita</a:t>
            </a:r>
            <a:r>
              <a:rPr sz="1600" spc="60" dirty="0">
                <a:solidFill>
                  <a:srgbClr val="8A5F6E"/>
                </a:solidFill>
                <a:latin typeface="Arial"/>
                <a:cs typeface="Arial"/>
              </a:rPr>
              <a:t> </a:t>
            </a:r>
            <a:r>
              <a:rPr sz="1600" dirty="0">
                <a:solidFill>
                  <a:srgbClr val="8A5F6E"/>
                </a:solidFill>
                <a:latin typeface="Arial"/>
                <a:cs typeface="Arial"/>
              </a:rPr>
              <a:t>and</a:t>
            </a:r>
            <a:r>
              <a:rPr sz="1600" spc="60" dirty="0">
                <a:solidFill>
                  <a:srgbClr val="8A5F6E"/>
                </a:solidFill>
                <a:latin typeface="Arial"/>
                <a:cs typeface="Arial"/>
              </a:rPr>
              <a:t> </a:t>
            </a:r>
            <a:r>
              <a:rPr sz="1600" dirty="0">
                <a:solidFill>
                  <a:srgbClr val="8A5F6E"/>
                </a:solidFill>
                <a:latin typeface="Arial"/>
                <a:cs typeface="Arial"/>
              </a:rPr>
              <a:t>chicken</a:t>
            </a:r>
            <a:r>
              <a:rPr sz="1600" spc="60" dirty="0">
                <a:solidFill>
                  <a:srgbClr val="8A5F6E"/>
                </a:solidFill>
                <a:latin typeface="Arial"/>
                <a:cs typeface="Arial"/>
              </a:rPr>
              <a:t> </a:t>
            </a:r>
            <a:r>
              <a:rPr sz="1600" dirty="0">
                <a:solidFill>
                  <a:srgbClr val="8A5F6E"/>
                </a:solidFill>
                <a:latin typeface="Arial"/>
                <a:cs typeface="Arial"/>
              </a:rPr>
              <a:t>feast</a:t>
            </a:r>
            <a:r>
              <a:rPr sz="1600" spc="60" dirty="0">
                <a:solidFill>
                  <a:srgbClr val="8A5F6E"/>
                </a:solidFill>
                <a:latin typeface="Arial"/>
                <a:cs typeface="Arial"/>
              </a:rPr>
              <a:t> </a:t>
            </a:r>
            <a:r>
              <a:rPr sz="1600" spc="-20" dirty="0">
                <a:solidFill>
                  <a:srgbClr val="8A5F6E"/>
                </a:solidFill>
                <a:latin typeface="Arial"/>
                <a:cs typeface="Arial"/>
              </a:rPr>
              <a:t>pizzas,</a:t>
            </a:r>
            <a:r>
              <a:rPr sz="1600" spc="-5" dirty="0">
                <a:solidFill>
                  <a:srgbClr val="8A5F6E"/>
                </a:solidFill>
                <a:latin typeface="Arial"/>
                <a:cs typeface="Arial"/>
              </a:rPr>
              <a:t> </a:t>
            </a:r>
            <a:r>
              <a:rPr sz="1600" dirty="0">
                <a:solidFill>
                  <a:srgbClr val="8A5F6E"/>
                </a:solidFill>
                <a:latin typeface="Arial"/>
                <a:cs typeface="Arial"/>
              </a:rPr>
              <a:t>that</a:t>
            </a:r>
            <a:r>
              <a:rPr sz="1600" spc="60" dirty="0">
                <a:solidFill>
                  <a:srgbClr val="8A5F6E"/>
                </a:solidFill>
                <a:latin typeface="Arial"/>
                <a:cs typeface="Arial"/>
              </a:rPr>
              <a:t> </a:t>
            </a:r>
            <a:r>
              <a:rPr sz="1600" dirty="0">
                <a:solidFill>
                  <a:srgbClr val="8A5F6E"/>
                </a:solidFill>
                <a:latin typeface="Arial"/>
                <a:cs typeface="Arial"/>
              </a:rPr>
              <a:t>okay?’</a:t>
            </a:r>
            <a:r>
              <a:rPr sz="1600" spc="60" dirty="0">
                <a:solidFill>
                  <a:srgbClr val="8A5F6E"/>
                </a:solidFill>
                <a:latin typeface="Arial"/>
                <a:cs typeface="Arial"/>
              </a:rPr>
              <a:t> </a:t>
            </a:r>
            <a:r>
              <a:rPr sz="1600" dirty="0">
                <a:solidFill>
                  <a:srgbClr val="8A5F6E"/>
                </a:solidFill>
                <a:latin typeface="Arial"/>
                <a:cs typeface="Arial"/>
              </a:rPr>
              <a:t>asked</a:t>
            </a:r>
            <a:r>
              <a:rPr sz="1600" spc="60" dirty="0">
                <a:solidFill>
                  <a:srgbClr val="8A5F6E"/>
                </a:solidFill>
                <a:latin typeface="Arial"/>
                <a:cs typeface="Arial"/>
              </a:rPr>
              <a:t> </a:t>
            </a:r>
            <a:r>
              <a:rPr sz="1600" dirty="0">
                <a:solidFill>
                  <a:srgbClr val="8A5F6E"/>
                </a:solidFill>
                <a:latin typeface="Arial"/>
                <a:cs typeface="Arial"/>
              </a:rPr>
              <a:t>Mark</a:t>
            </a:r>
            <a:r>
              <a:rPr sz="1600" spc="60" dirty="0">
                <a:solidFill>
                  <a:srgbClr val="8A5F6E"/>
                </a:solidFill>
                <a:latin typeface="Arial"/>
                <a:cs typeface="Arial"/>
              </a:rPr>
              <a:t> </a:t>
            </a:r>
            <a:r>
              <a:rPr sz="1600" spc="-25" dirty="0">
                <a:solidFill>
                  <a:srgbClr val="8A5F6E"/>
                </a:solidFill>
                <a:latin typeface="Arial"/>
                <a:cs typeface="Arial"/>
              </a:rPr>
              <a:t>as </a:t>
            </a:r>
            <a:r>
              <a:rPr sz="1600" dirty="0">
                <a:solidFill>
                  <a:srgbClr val="8A5F6E"/>
                </a:solidFill>
                <a:latin typeface="Arial"/>
                <a:cs typeface="Arial"/>
              </a:rPr>
              <a:t>his</a:t>
            </a:r>
            <a:r>
              <a:rPr sz="1600" spc="25" dirty="0">
                <a:solidFill>
                  <a:srgbClr val="8A5F6E"/>
                </a:solidFill>
                <a:latin typeface="Arial"/>
                <a:cs typeface="Arial"/>
              </a:rPr>
              <a:t> </a:t>
            </a:r>
            <a:r>
              <a:rPr sz="1600" spc="55" dirty="0">
                <a:solidFill>
                  <a:srgbClr val="8A5F6E"/>
                </a:solidFill>
                <a:latin typeface="Arial"/>
                <a:cs typeface="Arial"/>
              </a:rPr>
              <a:t>mum</a:t>
            </a:r>
            <a:r>
              <a:rPr sz="1600" spc="30" dirty="0">
                <a:solidFill>
                  <a:srgbClr val="8A5F6E"/>
                </a:solidFill>
                <a:latin typeface="Arial"/>
                <a:cs typeface="Arial"/>
              </a:rPr>
              <a:t> </a:t>
            </a:r>
            <a:r>
              <a:rPr sz="1600" dirty="0">
                <a:solidFill>
                  <a:srgbClr val="8A5F6E"/>
                </a:solidFill>
                <a:latin typeface="Arial"/>
                <a:cs typeface="Arial"/>
              </a:rPr>
              <a:t>closed</a:t>
            </a:r>
            <a:r>
              <a:rPr sz="1600" spc="30" dirty="0">
                <a:solidFill>
                  <a:srgbClr val="8A5F6E"/>
                </a:solidFill>
                <a:latin typeface="Arial"/>
                <a:cs typeface="Arial"/>
              </a:rPr>
              <a:t> </a:t>
            </a:r>
            <a:r>
              <a:rPr sz="1600" dirty="0">
                <a:solidFill>
                  <a:srgbClr val="8A5F6E"/>
                </a:solidFill>
                <a:latin typeface="Arial"/>
                <a:cs typeface="Arial"/>
              </a:rPr>
              <a:t>the</a:t>
            </a:r>
            <a:r>
              <a:rPr sz="1600" spc="30" dirty="0">
                <a:solidFill>
                  <a:srgbClr val="8A5F6E"/>
                </a:solidFill>
                <a:latin typeface="Arial"/>
                <a:cs typeface="Arial"/>
              </a:rPr>
              <a:t> </a:t>
            </a:r>
            <a:r>
              <a:rPr sz="1600" spc="75" dirty="0">
                <a:solidFill>
                  <a:srgbClr val="8A5F6E"/>
                </a:solidFill>
                <a:latin typeface="Arial"/>
                <a:cs typeface="Arial"/>
              </a:rPr>
              <a:t>double</a:t>
            </a:r>
            <a:r>
              <a:rPr sz="1600" spc="30" dirty="0">
                <a:solidFill>
                  <a:srgbClr val="8A5F6E"/>
                </a:solidFill>
                <a:latin typeface="Arial"/>
                <a:cs typeface="Arial"/>
              </a:rPr>
              <a:t> </a:t>
            </a:r>
            <a:r>
              <a:rPr sz="1600" dirty="0">
                <a:solidFill>
                  <a:srgbClr val="8A5F6E"/>
                </a:solidFill>
                <a:latin typeface="Arial"/>
                <a:cs typeface="Arial"/>
              </a:rPr>
              <a:t>glass</a:t>
            </a:r>
            <a:r>
              <a:rPr sz="1600" spc="30" dirty="0">
                <a:solidFill>
                  <a:srgbClr val="8A5F6E"/>
                </a:solidFill>
                <a:latin typeface="Arial"/>
                <a:cs typeface="Arial"/>
              </a:rPr>
              <a:t> </a:t>
            </a:r>
            <a:r>
              <a:rPr sz="1600" dirty="0">
                <a:solidFill>
                  <a:srgbClr val="8A5F6E"/>
                </a:solidFill>
                <a:latin typeface="Arial"/>
                <a:cs typeface="Arial"/>
              </a:rPr>
              <a:t>doors</a:t>
            </a:r>
            <a:r>
              <a:rPr sz="1600" spc="25" dirty="0">
                <a:solidFill>
                  <a:srgbClr val="8A5F6E"/>
                </a:solidFill>
                <a:latin typeface="Arial"/>
                <a:cs typeface="Arial"/>
              </a:rPr>
              <a:t> </a:t>
            </a:r>
            <a:r>
              <a:rPr sz="1600" spc="70" dirty="0">
                <a:solidFill>
                  <a:srgbClr val="8A5F6E"/>
                </a:solidFill>
                <a:latin typeface="Arial"/>
                <a:cs typeface="Arial"/>
              </a:rPr>
              <a:t>behind</a:t>
            </a:r>
            <a:r>
              <a:rPr sz="1600" spc="30" dirty="0">
                <a:solidFill>
                  <a:srgbClr val="8A5F6E"/>
                </a:solidFill>
                <a:latin typeface="Arial"/>
                <a:cs typeface="Arial"/>
              </a:rPr>
              <a:t> </a:t>
            </a:r>
            <a:r>
              <a:rPr sz="1600" spc="-20" dirty="0">
                <a:solidFill>
                  <a:srgbClr val="8A5F6E"/>
                </a:solidFill>
                <a:latin typeface="Arial"/>
                <a:cs typeface="Arial"/>
              </a:rPr>
              <a:t>her.</a:t>
            </a:r>
            <a:endParaRPr sz="1600">
              <a:latin typeface="Arial"/>
              <a:cs typeface="Arial"/>
            </a:endParaRPr>
          </a:p>
          <a:p>
            <a:pPr marL="12700">
              <a:lnSpc>
                <a:spcPct val="100000"/>
              </a:lnSpc>
              <a:spcBef>
                <a:spcPts val="850"/>
              </a:spcBef>
            </a:pPr>
            <a:r>
              <a:rPr sz="1600" spc="55" dirty="0">
                <a:solidFill>
                  <a:srgbClr val="8A5F6E"/>
                </a:solidFill>
                <a:latin typeface="Arial"/>
                <a:cs typeface="Arial"/>
              </a:rPr>
              <a:t>‘Oh</a:t>
            </a:r>
            <a:r>
              <a:rPr sz="1600" spc="45" dirty="0">
                <a:solidFill>
                  <a:srgbClr val="8A5F6E"/>
                </a:solidFill>
                <a:latin typeface="Arial"/>
                <a:cs typeface="Arial"/>
              </a:rPr>
              <a:t> </a:t>
            </a:r>
            <a:r>
              <a:rPr sz="1600" dirty="0">
                <a:solidFill>
                  <a:srgbClr val="8A5F6E"/>
                </a:solidFill>
                <a:latin typeface="Arial"/>
                <a:cs typeface="Arial"/>
              </a:rPr>
              <a:t>thanks!</a:t>
            </a:r>
            <a:r>
              <a:rPr sz="1600" spc="25" dirty="0">
                <a:solidFill>
                  <a:srgbClr val="8A5F6E"/>
                </a:solidFill>
                <a:latin typeface="Arial"/>
                <a:cs typeface="Arial"/>
              </a:rPr>
              <a:t> </a:t>
            </a:r>
            <a:r>
              <a:rPr sz="1600" dirty="0">
                <a:solidFill>
                  <a:srgbClr val="8A5F6E"/>
                </a:solidFill>
                <a:latin typeface="Arial"/>
                <a:cs typeface="Arial"/>
              </a:rPr>
              <a:t>We</a:t>
            </a:r>
            <a:r>
              <a:rPr sz="1600" spc="50" dirty="0">
                <a:solidFill>
                  <a:srgbClr val="8A5F6E"/>
                </a:solidFill>
                <a:latin typeface="Arial"/>
                <a:cs typeface="Arial"/>
              </a:rPr>
              <a:t> </a:t>
            </a:r>
            <a:r>
              <a:rPr sz="1600" dirty="0">
                <a:solidFill>
                  <a:srgbClr val="8A5F6E"/>
                </a:solidFill>
                <a:latin typeface="Arial"/>
                <a:cs typeface="Arial"/>
              </a:rPr>
              <a:t>can’t</a:t>
            </a:r>
            <a:r>
              <a:rPr sz="1600" spc="50" dirty="0">
                <a:solidFill>
                  <a:srgbClr val="8A5F6E"/>
                </a:solidFill>
                <a:latin typeface="Arial"/>
                <a:cs typeface="Arial"/>
              </a:rPr>
              <a:t> </a:t>
            </a:r>
            <a:r>
              <a:rPr sz="1600" dirty="0">
                <a:solidFill>
                  <a:srgbClr val="8A5F6E"/>
                </a:solidFill>
                <a:latin typeface="Arial"/>
                <a:cs typeface="Arial"/>
              </a:rPr>
              <a:t>eat</a:t>
            </a:r>
            <a:r>
              <a:rPr sz="1600" spc="50" dirty="0">
                <a:solidFill>
                  <a:srgbClr val="8A5F6E"/>
                </a:solidFill>
                <a:latin typeface="Arial"/>
                <a:cs typeface="Arial"/>
              </a:rPr>
              <a:t> </a:t>
            </a:r>
            <a:r>
              <a:rPr sz="1600" dirty="0">
                <a:solidFill>
                  <a:srgbClr val="8A5F6E"/>
                </a:solidFill>
                <a:latin typeface="Arial"/>
                <a:cs typeface="Arial"/>
              </a:rPr>
              <a:t>the</a:t>
            </a:r>
            <a:r>
              <a:rPr sz="1600" spc="50" dirty="0">
                <a:solidFill>
                  <a:srgbClr val="8A5F6E"/>
                </a:solidFill>
                <a:latin typeface="Arial"/>
                <a:cs typeface="Arial"/>
              </a:rPr>
              <a:t> </a:t>
            </a:r>
            <a:r>
              <a:rPr sz="1600" dirty="0">
                <a:solidFill>
                  <a:srgbClr val="8A5F6E"/>
                </a:solidFill>
                <a:latin typeface="Arial"/>
                <a:cs typeface="Arial"/>
              </a:rPr>
              <a:t>chicken</a:t>
            </a:r>
            <a:r>
              <a:rPr sz="1600" spc="50" dirty="0">
                <a:solidFill>
                  <a:srgbClr val="8A5F6E"/>
                </a:solidFill>
                <a:latin typeface="Arial"/>
                <a:cs typeface="Arial"/>
              </a:rPr>
              <a:t> one </a:t>
            </a:r>
            <a:r>
              <a:rPr sz="1600" dirty="0">
                <a:solidFill>
                  <a:srgbClr val="8A5F6E"/>
                </a:solidFill>
                <a:latin typeface="Arial"/>
                <a:cs typeface="Arial"/>
              </a:rPr>
              <a:t>though,’</a:t>
            </a:r>
            <a:r>
              <a:rPr sz="1600" spc="50" dirty="0">
                <a:solidFill>
                  <a:srgbClr val="8A5F6E"/>
                </a:solidFill>
                <a:latin typeface="Arial"/>
                <a:cs typeface="Arial"/>
              </a:rPr>
              <a:t> </a:t>
            </a:r>
            <a:r>
              <a:rPr sz="1600" dirty="0">
                <a:solidFill>
                  <a:srgbClr val="8A5F6E"/>
                </a:solidFill>
                <a:latin typeface="Arial"/>
                <a:cs typeface="Arial"/>
              </a:rPr>
              <a:t>said</a:t>
            </a:r>
            <a:r>
              <a:rPr sz="1600" spc="50" dirty="0">
                <a:solidFill>
                  <a:srgbClr val="8A5F6E"/>
                </a:solidFill>
                <a:latin typeface="Arial"/>
                <a:cs typeface="Arial"/>
              </a:rPr>
              <a:t> </a:t>
            </a:r>
            <a:r>
              <a:rPr sz="1600" spc="-10" dirty="0">
                <a:solidFill>
                  <a:srgbClr val="8A5F6E"/>
                </a:solidFill>
                <a:latin typeface="Arial"/>
                <a:cs typeface="Arial"/>
              </a:rPr>
              <a:t>Sami.</a:t>
            </a:r>
            <a:endParaRPr sz="1600">
              <a:latin typeface="Arial"/>
              <a:cs typeface="Arial"/>
            </a:endParaRPr>
          </a:p>
          <a:p>
            <a:pPr marL="12700">
              <a:lnSpc>
                <a:spcPct val="100000"/>
              </a:lnSpc>
              <a:spcBef>
                <a:spcPts val="850"/>
              </a:spcBef>
            </a:pPr>
            <a:r>
              <a:rPr sz="1600" spc="-25" dirty="0">
                <a:solidFill>
                  <a:srgbClr val="8A5F6E"/>
                </a:solidFill>
                <a:latin typeface="Arial"/>
                <a:cs typeface="Arial"/>
              </a:rPr>
              <a:t>‘She’s</a:t>
            </a:r>
            <a:r>
              <a:rPr sz="1600" dirty="0">
                <a:solidFill>
                  <a:srgbClr val="8A5F6E"/>
                </a:solidFill>
                <a:latin typeface="Arial"/>
                <a:cs typeface="Arial"/>
              </a:rPr>
              <a:t> </a:t>
            </a:r>
            <a:r>
              <a:rPr sz="1600" spc="55" dirty="0">
                <a:solidFill>
                  <a:srgbClr val="8A5F6E"/>
                </a:solidFill>
                <a:latin typeface="Arial"/>
                <a:cs typeface="Arial"/>
              </a:rPr>
              <a:t>ordered</a:t>
            </a:r>
            <a:r>
              <a:rPr sz="1600" dirty="0">
                <a:solidFill>
                  <a:srgbClr val="8A5F6E"/>
                </a:solidFill>
                <a:latin typeface="Arial"/>
                <a:cs typeface="Arial"/>
              </a:rPr>
              <a:t> </a:t>
            </a:r>
            <a:r>
              <a:rPr sz="1600" spc="50" dirty="0">
                <a:solidFill>
                  <a:srgbClr val="8A5F6E"/>
                </a:solidFill>
                <a:latin typeface="Arial"/>
                <a:cs typeface="Arial"/>
              </a:rPr>
              <a:t>them</a:t>
            </a:r>
            <a:r>
              <a:rPr sz="1600" spc="5" dirty="0">
                <a:solidFill>
                  <a:srgbClr val="8A5F6E"/>
                </a:solidFill>
                <a:latin typeface="Arial"/>
                <a:cs typeface="Arial"/>
              </a:rPr>
              <a:t> </a:t>
            </a:r>
            <a:r>
              <a:rPr sz="1600" spc="50" dirty="0">
                <a:solidFill>
                  <a:srgbClr val="8A5F6E"/>
                </a:solidFill>
                <a:latin typeface="Arial"/>
                <a:cs typeface="Arial"/>
              </a:rPr>
              <a:t>from</a:t>
            </a:r>
            <a:r>
              <a:rPr sz="1600" dirty="0">
                <a:solidFill>
                  <a:srgbClr val="8A5F6E"/>
                </a:solidFill>
                <a:latin typeface="Arial"/>
                <a:cs typeface="Arial"/>
              </a:rPr>
              <a:t> Roosters; I</a:t>
            </a:r>
            <a:r>
              <a:rPr sz="1600" spc="5" dirty="0">
                <a:solidFill>
                  <a:srgbClr val="8A5F6E"/>
                </a:solidFill>
                <a:latin typeface="Arial"/>
                <a:cs typeface="Arial"/>
              </a:rPr>
              <a:t> </a:t>
            </a:r>
            <a:r>
              <a:rPr sz="1600" spc="80" dirty="0">
                <a:solidFill>
                  <a:srgbClr val="8A5F6E"/>
                </a:solidFill>
                <a:latin typeface="Arial"/>
                <a:cs typeface="Arial"/>
              </a:rPr>
              <a:t>told</a:t>
            </a:r>
            <a:r>
              <a:rPr sz="1600" dirty="0">
                <a:solidFill>
                  <a:srgbClr val="8A5F6E"/>
                </a:solidFill>
                <a:latin typeface="Arial"/>
                <a:cs typeface="Arial"/>
              </a:rPr>
              <a:t> her to…..they’re</a:t>
            </a:r>
            <a:r>
              <a:rPr sz="1600" spc="5" dirty="0">
                <a:solidFill>
                  <a:srgbClr val="8A5F6E"/>
                </a:solidFill>
                <a:latin typeface="Arial"/>
                <a:cs typeface="Arial"/>
              </a:rPr>
              <a:t> </a:t>
            </a:r>
            <a:r>
              <a:rPr sz="1600" dirty="0">
                <a:solidFill>
                  <a:srgbClr val="8A5F6E"/>
                </a:solidFill>
                <a:latin typeface="Arial"/>
                <a:cs typeface="Arial"/>
              </a:rPr>
              <a:t>halal </a:t>
            </a:r>
            <a:r>
              <a:rPr sz="1600" spc="65" dirty="0">
                <a:solidFill>
                  <a:srgbClr val="8A5F6E"/>
                </a:solidFill>
                <a:latin typeface="Arial"/>
                <a:cs typeface="Arial"/>
              </a:rPr>
              <a:t>right</a:t>
            </a:r>
            <a:r>
              <a:rPr sz="1600" spc="-30" dirty="0">
                <a:solidFill>
                  <a:srgbClr val="8A5F6E"/>
                </a:solidFill>
                <a:latin typeface="Arial"/>
                <a:cs typeface="Arial"/>
              </a:rPr>
              <a:t> </a:t>
            </a:r>
            <a:r>
              <a:rPr sz="1600" spc="-10" dirty="0">
                <a:solidFill>
                  <a:srgbClr val="8A5F6E"/>
                </a:solidFill>
                <a:latin typeface="Arial"/>
                <a:cs typeface="Arial"/>
              </a:rPr>
              <a:t>Ali.’…”</a:t>
            </a:r>
            <a:endParaRPr sz="1600">
              <a:latin typeface="Arial"/>
              <a:cs typeface="Arial"/>
            </a:endParaRPr>
          </a:p>
          <a:p>
            <a:pPr marL="12700" marR="376555">
              <a:lnSpc>
                <a:spcPct val="100000"/>
              </a:lnSpc>
              <a:spcBef>
                <a:spcPts val="850"/>
              </a:spcBef>
            </a:pPr>
            <a:r>
              <a:rPr sz="1600" i="1" dirty="0">
                <a:solidFill>
                  <a:srgbClr val="8A5F6E"/>
                </a:solidFill>
                <a:latin typeface="Arial"/>
                <a:cs typeface="Arial"/>
              </a:rPr>
              <a:t>After</a:t>
            </a:r>
            <a:r>
              <a:rPr sz="1600" i="1" spc="30" dirty="0">
                <a:solidFill>
                  <a:srgbClr val="8A5F6E"/>
                </a:solidFill>
                <a:latin typeface="Arial"/>
                <a:cs typeface="Arial"/>
              </a:rPr>
              <a:t> </a:t>
            </a:r>
            <a:r>
              <a:rPr sz="1600" i="1" dirty="0">
                <a:solidFill>
                  <a:srgbClr val="8A5F6E"/>
                </a:solidFill>
                <a:latin typeface="Arial"/>
                <a:cs typeface="Arial"/>
              </a:rPr>
              <a:t>her</a:t>
            </a:r>
            <a:r>
              <a:rPr sz="1600" i="1" spc="30" dirty="0">
                <a:solidFill>
                  <a:srgbClr val="8A5F6E"/>
                </a:solidFill>
                <a:latin typeface="Arial"/>
                <a:cs typeface="Arial"/>
              </a:rPr>
              <a:t> </a:t>
            </a:r>
            <a:r>
              <a:rPr sz="1600" i="1" spc="50" dirty="0">
                <a:solidFill>
                  <a:srgbClr val="8A5F6E"/>
                </a:solidFill>
                <a:latin typeface="Arial"/>
                <a:cs typeface="Arial"/>
              </a:rPr>
              <a:t>boyfriend</a:t>
            </a:r>
            <a:r>
              <a:rPr sz="1600" i="1" spc="35" dirty="0">
                <a:solidFill>
                  <a:srgbClr val="8A5F6E"/>
                </a:solidFill>
                <a:latin typeface="Arial"/>
                <a:cs typeface="Arial"/>
              </a:rPr>
              <a:t> </a:t>
            </a:r>
            <a:r>
              <a:rPr sz="1600" i="1" dirty="0">
                <a:solidFill>
                  <a:srgbClr val="8A5F6E"/>
                </a:solidFill>
                <a:latin typeface="Arial"/>
                <a:cs typeface="Arial"/>
              </a:rPr>
              <a:t>questions</a:t>
            </a:r>
            <a:r>
              <a:rPr sz="1600" i="1" spc="30" dirty="0">
                <a:solidFill>
                  <a:srgbClr val="8A5F6E"/>
                </a:solidFill>
                <a:latin typeface="Arial"/>
                <a:cs typeface="Arial"/>
              </a:rPr>
              <a:t> </a:t>
            </a:r>
            <a:r>
              <a:rPr sz="1600" i="1" dirty="0">
                <a:solidFill>
                  <a:srgbClr val="8A5F6E"/>
                </a:solidFill>
                <a:latin typeface="Arial"/>
                <a:cs typeface="Arial"/>
              </a:rPr>
              <a:t>her</a:t>
            </a:r>
            <a:r>
              <a:rPr sz="1600" i="1" spc="30" dirty="0">
                <a:solidFill>
                  <a:srgbClr val="8A5F6E"/>
                </a:solidFill>
                <a:latin typeface="Arial"/>
                <a:cs typeface="Arial"/>
              </a:rPr>
              <a:t> </a:t>
            </a:r>
            <a:r>
              <a:rPr sz="1600" i="1" dirty="0">
                <a:solidFill>
                  <a:srgbClr val="8A5F6E"/>
                </a:solidFill>
                <a:latin typeface="Arial"/>
                <a:cs typeface="Arial"/>
              </a:rPr>
              <a:t>why</a:t>
            </a:r>
            <a:r>
              <a:rPr sz="1600" i="1" spc="35" dirty="0">
                <a:solidFill>
                  <a:srgbClr val="8A5F6E"/>
                </a:solidFill>
                <a:latin typeface="Arial"/>
                <a:cs typeface="Arial"/>
              </a:rPr>
              <a:t> </a:t>
            </a:r>
            <a:r>
              <a:rPr sz="1600" i="1" dirty="0">
                <a:solidFill>
                  <a:srgbClr val="8A5F6E"/>
                </a:solidFill>
                <a:latin typeface="Arial"/>
                <a:cs typeface="Arial"/>
              </a:rPr>
              <a:t>she</a:t>
            </a:r>
            <a:r>
              <a:rPr sz="1600" i="1" spc="30" dirty="0">
                <a:solidFill>
                  <a:srgbClr val="8A5F6E"/>
                </a:solidFill>
                <a:latin typeface="Arial"/>
                <a:cs typeface="Arial"/>
              </a:rPr>
              <a:t> </a:t>
            </a:r>
            <a:r>
              <a:rPr sz="1600" i="1" dirty="0">
                <a:solidFill>
                  <a:srgbClr val="8A5F6E"/>
                </a:solidFill>
                <a:latin typeface="Arial"/>
                <a:cs typeface="Arial"/>
              </a:rPr>
              <a:t>ordered</a:t>
            </a:r>
            <a:r>
              <a:rPr sz="1600" i="1" spc="30" dirty="0">
                <a:solidFill>
                  <a:srgbClr val="8A5F6E"/>
                </a:solidFill>
                <a:latin typeface="Arial"/>
                <a:cs typeface="Arial"/>
              </a:rPr>
              <a:t> </a:t>
            </a:r>
            <a:r>
              <a:rPr sz="1600" i="1" dirty="0">
                <a:solidFill>
                  <a:srgbClr val="8A5F6E"/>
                </a:solidFill>
                <a:latin typeface="Arial"/>
                <a:cs typeface="Arial"/>
              </a:rPr>
              <a:t>three</a:t>
            </a:r>
            <a:r>
              <a:rPr sz="1600" i="1" spc="35" dirty="0">
                <a:solidFill>
                  <a:srgbClr val="8A5F6E"/>
                </a:solidFill>
                <a:latin typeface="Arial"/>
                <a:cs typeface="Arial"/>
              </a:rPr>
              <a:t> </a:t>
            </a:r>
            <a:r>
              <a:rPr sz="1600" i="1" spc="-10" dirty="0">
                <a:solidFill>
                  <a:srgbClr val="8A5F6E"/>
                </a:solidFill>
                <a:latin typeface="Arial"/>
                <a:cs typeface="Arial"/>
              </a:rPr>
              <a:t>pizzas</a:t>
            </a:r>
            <a:r>
              <a:rPr sz="1600" i="1" spc="30" dirty="0">
                <a:solidFill>
                  <a:srgbClr val="8A5F6E"/>
                </a:solidFill>
                <a:latin typeface="Arial"/>
                <a:cs typeface="Arial"/>
              </a:rPr>
              <a:t> </a:t>
            </a:r>
            <a:r>
              <a:rPr sz="1600" i="1" dirty="0">
                <a:solidFill>
                  <a:srgbClr val="8A5F6E"/>
                </a:solidFill>
                <a:latin typeface="Arial"/>
                <a:cs typeface="Arial"/>
              </a:rPr>
              <a:t>she</a:t>
            </a:r>
            <a:r>
              <a:rPr sz="1600" i="1" spc="30" dirty="0">
                <a:solidFill>
                  <a:srgbClr val="8A5F6E"/>
                </a:solidFill>
                <a:latin typeface="Arial"/>
                <a:cs typeface="Arial"/>
              </a:rPr>
              <a:t> </a:t>
            </a:r>
            <a:r>
              <a:rPr sz="1600" i="1" spc="-10" dirty="0">
                <a:solidFill>
                  <a:srgbClr val="8A5F6E"/>
                </a:solidFill>
                <a:latin typeface="Arial"/>
                <a:cs typeface="Arial"/>
              </a:rPr>
              <a:t>responds with..</a:t>
            </a:r>
            <a:endParaRPr sz="1600">
              <a:latin typeface="Arial"/>
              <a:cs typeface="Arial"/>
            </a:endParaRPr>
          </a:p>
          <a:p>
            <a:pPr marL="12700" marR="69850">
              <a:lnSpc>
                <a:spcPct val="100000"/>
              </a:lnSpc>
              <a:spcBef>
                <a:spcPts val="850"/>
              </a:spcBef>
            </a:pPr>
            <a:r>
              <a:rPr sz="1600" spc="135" dirty="0">
                <a:solidFill>
                  <a:srgbClr val="8A5F6E"/>
                </a:solidFill>
                <a:latin typeface="Arial"/>
                <a:cs typeface="Arial"/>
              </a:rPr>
              <a:t>“</a:t>
            </a:r>
            <a:r>
              <a:rPr sz="1600" spc="30" dirty="0">
                <a:solidFill>
                  <a:srgbClr val="8A5F6E"/>
                </a:solidFill>
                <a:latin typeface="Arial"/>
                <a:cs typeface="Arial"/>
              </a:rPr>
              <a:t> </a:t>
            </a:r>
            <a:r>
              <a:rPr sz="1600" spc="55" dirty="0">
                <a:solidFill>
                  <a:srgbClr val="8A5F6E"/>
                </a:solidFill>
                <a:latin typeface="Arial"/>
                <a:cs typeface="Arial"/>
              </a:rPr>
              <a:t>‘Oh</a:t>
            </a:r>
            <a:r>
              <a:rPr sz="1600" spc="35" dirty="0">
                <a:solidFill>
                  <a:srgbClr val="8A5F6E"/>
                </a:solidFill>
                <a:latin typeface="Arial"/>
                <a:cs typeface="Arial"/>
              </a:rPr>
              <a:t> </a:t>
            </a:r>
            <a:r>
              <a:rPr sz="1600" dirty="0">
                <a:solidFill>
                  <a:srgbClr val="8A5F6E"/>
                </a:solidFill>
                <a:latin typeface="Arial"/>
                <a:cs typeface="Arial"/>
              </a:rPr>
              <a:t>it’s</a:t>
            </a:r>
            <a:r>
              <a:rPr sz="1600" spc="35" dirty="0">
                <a:solidFill>
                  <a:srgbClr val="8A5F6E"/>
                </a:solidFill>
                <a:latin typeface="Arial"/>
                <a:cs typeface="Arial"/>
              </a:rPr>
              <a:t> </a:t>
            </a:r>
            <a:r>
              <a:rPr sz="1600" dirty="0">
                <a:solidFill>
                  <a:srgbClr val="8A5F6E"/>
                </a:solidFill>
                <a:latin typeface="Arial"/>
                <a:cs typeface="Arial"/>
              </a:rPr>
              <a:t>all</a:t>
            </a:r>
            <a:r>
              <a:rPr sz="1600" spc="30" dirty="0">
                <a:solidFill>
                  <a:srgbClr val="8A5F6E"/>
                </a:solidFill>
                <a:latin typeface="Arial"/>
                <a:cs typeface="Arial"/>
              </a:rPr>
              <a:t> </a:t>
            </a:r>
            <a:r>
              <a:rPr sz="1600" dirty="0">
                <a:solidFill>
                  <a:srgbClr val="8A5F6E"/>
                </a:solidFill>
                <a:latin typeface="Arial"/>
                <a:cs typeface="Arial"/>
              </a:rPr>
              <a:t>right,</a:t>
            </a:r>
            <a:r>
              <a:rPr sz="1600" spc="-25" dirty="0">
                <a:solidFill>
                  <a:srgbClr val="8A5F6E"/>
                </a:solidFill>
                <a:latin typeface="Arial"/>
                <a:cs typeface="Arial"/>
              </a:rPr>
              <a:t> </a:t>
            </a:r>
            <a:r>
              <a:rPr sz="1600" dirty="0">
                <a:solidFill>
                  <a:srgbClr val="8A5F6E"/>
                </a:solidFill>
                <a:latin typeface="Arial"/>
                <a:cs typeface="Arial"/>
              </a:rPr>
              <a:t>there’s</a:t>
            </a:r>
            <a:r>
              <a:rPr sz="1600" spc="35" dirty="0">
                <a:solidFill>
                  <a:srgbClr val="8A5F6E"/>
                </a:solidFill>
                <a:latin typeface="Arial"/>
                <a:cs typeface="Arial"/>
              </a:rPr>
              <a:t> </a:t>
            </a:r>
            <a:r>
              <a:rPr sz="1600" spc="55" dirty="0">
                <a:solidFill>
                  <a:srgbClr val="8A5F6E"/>
                </a:solidFill>
                <a:latin typeface="Arial"/>
                <a:cs typeface="Arial"/>
              </a:rPr>
              <a:t>plenty</a:t>
            </a:r>
            <a:r>
              <a:rPr sz="1600" spc="30" dirty="0">
                <a:solidFill>
                  <a:srgbClr val="8A5F6E"/>
                </a:solidFill>
                <a:latin typeface="Arial"/>
                <a:cs typeface="Arial"/>
              </a:rPr>
              <a:t> </a:t>
            </a:r>
            <a:r>
              <a:rPr sz="1600" dirty="0">
                <a:solidFill>
                  <a:srgbClr val="8A5F6E"/>
                </a:solidFill>
                <a:latin typeface="Arial"/>
                <a:cs typeface="Arial"/>
              </a:rPr>
              <a:t>more…after</a:t>
            </a:r>
            <a:r>
              <a:rPr sz="1600" spc="35" dirty="0">
                <a:solidFill>
                  <a:srgbClr val="8A5F6E"/>
                </a:solidFill>
                <a:latin typeface="Arial"/>
                <a:cs typeface="Arial"/>
              </a:rPr>
              <a:t> </a:t>
            </a:r>
            <a:r>
              <a:rPr sz="1600" dirty="0">
                <a:solidFill>
                  <a:srgbClr val="8A5F6E"/>
                </a:solidFill>
                <a:latin typeface="Arial"/>
                <a:cs typeface="Arial"/>
              </a:rPr>
              <a:t>having</a:t>
            </a:r>
            <a:r>
              <a:rPr sz="1600" spc="35" dirty="0">
                <a:solidFill>
                  <a:srgbClr val="8A5F6E"/>
                </a:solidFill>
                <a:latin typeface="Arial"/>
                <a:cs typeface="Arial"/>
              </a:rPr>
              <a:t> </a:t>
            </a:r>
            <a:r>
              <a:rPr sz="1600" dirty="0">
                <a:solidFill>
                  <a:srgbClr val="8A5F6E"/>
                </a:solidFill>
                <a:latin typeface="Arial"/>
                <a:cs typeface="Arial"/>
              </a:rPr>
              <a:t>a</a:t>
            </a:r>
            <a:r>
              <a:rPr sz="1600" spc="35" dirty="0">
                <a:solidFill>
                  <a:srgbClr val="8A5F6E"/>
                </a:solidFill>
                <a:latin typeface="Arial"/>
                <a:cs typeface="Arial"/>
              </a:rPr>
              <a:t> </a:t>
            </a:r>
            <a:r>
              <a:rPr sz="1600" dirty="0">
                <a:solidFill>
                  <a:srgbClr val="8A5F6E"/>
                </a:solidFill>
                <a:latin typeface="Arial"/>
                <a:cs typeface="Arial"/>
              </a:rPr>
              <a:t>bare</a:t>
            </a:r>
            <a:r>
              <a:rPr sz="1600" spc="30" dirty="0">
                <a:solidFill>
                  <a:srgbClr val="8A5F6E"/>
                </a:solidFill>
                <a:latin typeface="Arial"/>
                <a:cs typeface="Arial"/>
              </a:rPr>
              <a:t> </a:t>
            </a:r>
            <a:r>
              <a:rPr sz="1600" spc="65" dirty="0">
                <a:solidFill>
                  <a:srgbClr val="8A5F6E"/>
                </a:solidFill>
                <a:latin typeface="Arial"/>
                <a:cs typeface="Arial"/>
              </a:rPr>
              <a:t>fridge</a:t>
            </a:r>
            <a:r>
              <a:rPr sz="1600" spc="35" dirty="0">
                <a:solidFill>
                  <a:srgbClr val="8A5F6E"/>
                </a:solidFill>
                <a:latin typeface="Arial"/>
                <a:cs typeface="Arial"/>
              </a:rPr>
              <a:t> </a:t>
            </a:r>
            <a:r>
              <a:rPr sz="1600" spc="55" dirty="0">
                <a:solidFill>
                  <a:srgbClr val="8A5F6E"/>
                </a:solidFill>
                <a:latin typeface="Arial"/>
                <a:cs typeface="Arial"/>
              </a:rPr>
              <a:t>for</a:t>
            </a:r>
            <a:r>
              <a:rPr sz="1600" spc="35" dirty="0">
                <a:solidFill>
                  <a:srgbClr val="8A5F6E"/>
                </a:solidFill>
                <a:latin typeface="Arial"/>
                <a:cs typeface="Arial"/>
              </a:rPr>
              <a:t> </a:t>
            </a:r>
            <a:r>
              <a:rPr sz="1600" dirty="0">
                <a:solidFill>
                  <a:srgbClr val="8A5F6E"/>
                </a:solidFill>
                <a:latin typeface="Arial"/>
                <a:cs typeface="Arial"/>
              </a:rPr>
              <a:t>so</a:t>
            </a:r>
            <a:r>
              <a:rPr sz="1600" spc="30" dirty="0">
                <a:solidFill>
                  <a:srgbClr val="8A5F6E"/>
                </a:solidFill>
                <a:latin typeface="Arial"/>
                <a:cs typeface="Arial"/>
              </a:rPr>
              <a:t> </a:t>
            </a:r>
            <a:r>
              <a:rPr sz="1600" spc="55" dirty="0">
                <a:solidFill>
                  <a:srgbClr val="8A5F6E"/>
                </a:solidFill>
                <a:latin typeface="Arial"/>
                <a:cs typeface="Arial"/>
              </a:rPr>
              <a:t>long,</a:t>
            </a:r>
            <a:r>
              <a:rPr sz="1600" spc="-25" dirty="0">
                <a:solidFill>
                  <a:srgbClr val="8A5F6E"/>
                </a:solidFill>
                <a:latin typeface="Arial"/>
                <a:cs typeface="Arial"/>
              </a:rPr>
              <a:t> let </a:t>
            </a:r>
            <a:r>
              <a:rPr sz="1600" dirty="0">
                <a:solidFill>
                  <a:srgbClr val="8A5F6E"/>
                </a:solidFill>
                <a:latin typeface="Arial"/>
                <a:cs typeface="Arial"/>
              </a:rPr>
              <a:t>my </a:t>
            </a:r>
            <a:r>
              <a:rPr sz="1600" spc="65" dirty="0">
                <a:solidFill>
                  <a:srgbClr val="8A5F6E"/>
                </a:solidFill>
                <a:latin typeface="Arial"/>
                <a:cs typeface="Arial"/>
              </a:rPr>
              <a:t>boy</a:t>
            </a:r>
            <a:r>
              <a:rPr sz="1600" spc="5" dirty="0">
                <a:solidFill>
                  <a:srgbClr val="8A5F6E"/>
                </a:solidFill>
                <a:latin typeface="Arial"/>
                <a:cs typeface="Arial"/>
              </a:rPr>
              <a:t> </a:t>
            </a:r>
            <a:r>
              <a:rPr sz="1600" dirty="0">
                <a:solidFill>
                  <a:srgbClr val="8A5F6E"/>
                </a:solidFill>
                <a:latin typeface="Arial"/>
                <a:cs typeface="Arial"/>
              </a:rPr>
              <a:t>eat </a:t>
            </a:r>
            <a:r>
              <a:rPr sz="1600" spc="55" dirty="0">
                <a:solidFill>
                  <a:srgbClr val="8A5F6E"/>
                </a:solidFill>
                <a:latin typeface="Arial"/>
                <a:cs typeface="Arial"/>
              </a:rPr>
              <a:t>properly</a:t>
            </a:r>
            <a:r>
              <a:rPr sz="1600" spc="5" dirty="0">
                <a:solidFill>
                  <a:srgbClr val="8A5F6E"/>
                </a:solidFill>
                <a:latin typeface="Arial"/>
                <a:cs typeface="Arial"/>
              </a:rPr>
              <a:t> </a:t>
            </a:r>
            <a:r>
              <a:rPr sz="1600" spc="60" dirty="0">
                <a:solidFill>
                  <a:srgbClr val="8A5F6E"/>
                </a:solidFill>
                <a:latin typeface="Arial"/>
                <a:cs typeface="Arial"/>
              </a:rPr>
              <a:t>with</a:t>
            </a:r>
            <a:r>
              <a:rPr sz="1600" dirty="0">
                <a:solidFill>
                  <a:srgbClr val="8A5F6E"/>
                </a:solidFill>
                <a:latin typeface="Arial"/>
                <a:cs typeface="Arial"/>
              </a:rPr>
              <a:t> his</a:t>
            </a:r>
            <a:r>
              <a:rPr sz="1600" spc="5" dirty="0">
                <a:solidFill>
                  <a:srgbClr val="8A5F6E"/>
                </a:solidFill>
                <a:latin typeface="Arial"/>
                <a:cs typeface="Arial"/>
              </a:rPr>
              <a:t> </a:t>
            </a:r>
            <a:r>
              <a:rPr sz="1600" spc="-10" dirty="0">
                <a:solidFill>
                  <a:srgbClr val="8A5F6E"/>
                </a:solidFill>
                <a:latin typeface="Arial"/>
                <a:cs typeface="Arial"/>
              </a:rPr>
              <a:t>mates.’</a:t>
            </a:r>
            <a:r>
              <a:rPr sz="1600" dirty="0">
                <a:solidFill>
                  <a:srgbClr val="8A5F6E"/>
                </a:solidFill>
                <a:latin typeface="Arial"/>
                <a:cs typeface="Arial"/>
              </a:rPr>
              <a:t> Mark’s</a:t>
            </a:r>
            <a:r>
              <a:rPr sz="1600" spc="5" dirty="0">
                <a:solidFill>
                  <a:srgbClr val="8A5F6E"/>
                </a:solidFill>
                <a:latin typeface="Arial"/>
                <a:cs typeface="Arial"/>
              </a:rPr>
              <a:t> </a:t>
            </a:r>
            <a:r>
              <a:rPr sz="1600" spc="55" dirty="0">
                <a:solidFill>
                  <a:srgbClr val="8A5F6E"/>
                </a:solidFill>
                <a:latin typeface="Arial"/>
                <a:cs typeface="Arial"/>
              </a:rPr>
              <a:t>mum</a:t>
            </a:r>
            <a:r>
              <a:rPr sz="1600" dirty="0">
                <a:solidFill>
                  <a:srgbClr val="8A5F6E"/>
                </a:solidFill>
                <a:latin typeface="Arial"/>
                <a:cs typeface="Arial"/>
              </a:rPr>
              <a:t> smiled</a:t>
            </a:r>
            <a:r>
              <a:rPr sz="1600" spc="5" dirty="0">
                <a:solidFill>
                  <a:srgbClr val="8A5F6E"/>
                </a:solidFill>
                <a:latin typeface="Arial"/>
                <a:cs typeface="Arial"/>
              </a:rPr>
              <a:t> </a:t>
            </a:r>
            <a:r>
              <a:rPr sz="1600" dirty="0">
                <a:solidFill>
                  <a:srgbClr val="8A5F6E"/>
                </a:solidFill>
                <a:latin typeface="Arial"/>
                <a:cs typeface="Arial"/>
              </a:rPr>
              <a:t>at </a:t>
            </a:r>
            <a:r>
              <a:rPr sz="1600" spc="-20" dirty="0">
                <a:solidFill>
                  <a:srgbClr val="8A5F6E"/>
                </a:solidFill>
                <a:latin typeface="Arial"/>
                <a:cs typeface="Arial"/>
              </a:rPr>
              <a:t>us.”</a:t>
            </a:r>
            <a:endParaRPr sz="1600">
              <a:latin typeface="Arial"/>
              <a:cs typeface="Arial"/>
            </a:endParaRPr>
          </a:p>
          <a:p>
            <a:pPr marL="12700" marR="271145">
              <a:lnSpc>
                <a:spcPct val="100000"/>
              </a:lnSpc>
              <a:spcBef>
                <a:spcPts val="850"/>
              </a:spcBef>
            </a:pPr>
            <a:r>
              <a:rPr sz="1600" spc="60" dirty="0">
                <a:solidFill>
                  <a:srgbClr val="2B2D30"/>
                </a:solidFill>
                <a:latin typeface="Arial"/>
                <a:cs typeface="Arial"/>
              </a:rPr>
              <a:t>How</a:t>
            </a:r>
            <a:r>
              <a:rPr sz="1600" spc="35" dirty="0">
                <a:solidFill>
                  <a:srgbClr val="2B2D30"/>
                </a:solidFill>
                <a:latin typeface="Arial"/>
                <a:cs typeface="Arial"/>
              </a:rPr>
              <a:t> </a:t>
            </a:r>
            <a:r>
              <a:rPr sz="1600" dirty="0">
                <a:solidFill>
                  <a:srgbClr val="2B2D30"/>
                </a:solidFill>
                <a:latin typeface="Arial"/>
                <a:cs typeface="Arial"/>
              </a:rPr>
              <a:t>does</a:t>
            </a:r>
            <a:r>
              <a:rPr sz="1600" spc="35" dirty="0">
                <a:solidFill>
                  <a:srgbClr val="2B2D30"/>
                </a:solidFill>
                <a:latin typeface="Arial"/>
                <a:cs typeface="Arial"/>
              </a:rPr>
              <a:t> </a:t>
            </a:r>
            <a:r>
              <a:rPr sz="1600" dirty="0">
                <a:solidFill>
                  <a:srgbClr val="2B2D30"/>
                </a:solidFill>
                <a:latin typeface="Arial"/>
                <a:cs typeface="Arial"/>
              </a:rPr>
              <a:t>Mark’s</a:t>
            </a:r>
            <a:r>
              <a:rPr sz="1600" spc="40" dirty="0">
                <a:solidFill>
                  <a:srgbClr val="2B2D30"/>
                </a:solidFill>
                <a:latin typeface="Arial"/>
                <a:cs typeface="Arial"/>
              </a:rPr>
              <a:t> </a:t>
            </a:r>
            <a:r>
              <a:rPr sz="1600" spc="55" dirty="0">
                <a:solidFill>
                  <a:srgbClr val="2B2D30"/>
                </a:solidFill>
                <a:latin typeface="Arial"/>
                <a:cs typeface="Arial"/>
              </a:rPr>
              <a:t>mum</a:t>
            </a:r>
            <a:r>
              <a:rPr sz="1600" spc="35" dirty="0">
                <a:solidFill>
                  <a:srgbClr val="2B2D30"/>
                </a:solidFill>
                <a:latin typeface="Arial"/>
                <a:cs typeface="Arial"/>
              </a:rPr>
              <a:t> </a:t>
            </a:r>
            <a:r>
              <a:rPr sz="1600" dirty="0">
                <a:solidFill>
                  <a:srgbClr val="2B2D30"/>
                </a:solidFill>
                <a:latin typeface="Arial"/>
                <a:cs typeface="Arial"/>
              </a:rPr>
              <a:t>come</a:t>
            </a:r>
            <a:r>
              <a:rPr sz="1600" spc="35" dirty="0">
                <a:solidFill>
                  <a:srgbClr val="2B2D30"/>
                </a:solidFill>
                <a:latin typeface="Arial"/>
                <a:cs typeface="Arial"/>
              </a:rPr>
              <a:t> </a:t>
            </a:r>
            <a:r>
              <a:rPr sz="1600" spc="-20" dirty="0">
                <a:solidFill>
                  <a:srgbClr val="2B2D30"/>
                </a:solidFill>
                <a:latin typeface="Arial"/>
                <a:cs typeface="Arial"/>
              </a:rPr>
              <a:t>across</a:t>
            </a:r>
            <a:r>
              <a:rPr sz="1600" spc="40" dirty="0">
                <a:solidFill>
                  <a:srgbClr val="2B2D30"/>
                </a:solidFill>
                <a:latin typeface="Arial"/>
                <a:cs typeface="Arial"/>
              </a:rPr>
              <a:t> </a:t>
            </a:r>
            <a:r>
              <a:rPr sz="1600" dirty="0">
                <a:solidFill>
                  <a:srgbClr val="2B2D30"/>
                </a:solidFill>
                <a:latin typeface="Arial"/>
                <a:cs typeface="Arial"/>
              </a:rPr>
              <a:t>in</a:t>
            </a:r>
            <a:r>
              <a:rPr sz="1600" spc="35" dirty="0">
                <a:solidFill>
                  <a:srgbClr val="2B2D30"/>
                </a:solidFill>
                <a:latin typeface="Arial"/>
                <a:cs typeface="Arial"/>
              </a:rPr>
              <a:t> </a:t>
            </a:r>
            <a:r>
              <a:rPr sz="1600" dirty="0">
                <a:solidFill>
                  <a:srgbClr val="2B2D30"/>
                </a:solidFill>
                <a:latin typeface="Arial"/>
                <a:cs typeface="Arial"/>
              </a:rPr>
              <a:t>this</a:t>
            </a:r>
            <a:r>
              <a:rPr sz="1600" spc="35" dirty="0">
                <a:solidFill>
                  <a:srgbClr val="2B2D30"/>
                </a:solidFill>
                <a:latin typeface="Arial"/>
                <a:cs typeface="Arial"/>
              </a:rPr>
              <a:t> </a:t>
            </a:r>
            <a:r>
              <a:rPr sz="1600" dirty="0">
                <a:solidFill>
                  <a:srgbClr val="2B2D30"/>
                </a:solidFill>
                <a:latin typeface="Arial"/>
                <a:cs typeface="Arial"/>
              </a:rPr>
              <a:t>extract?</a:t>
            </a:r>
            <a:r>
              <a:rPr sz="1600" spc="15" dirty="0">
                <a:solidFill>
                  <a:srgbClr val="2B2D30"/>
                </a:solidFill>
                <a:latin typeface="Arial"/>
                <a:cs typeface="Arial"/>
              </a:rPr>
              <a:t> </a:t>
            </a:r>
            <a:r>
              <a:rPr sz="1600" dirty="0">
                <a:solidFill>
                  <a:srgbClr val="2B2D30"/>
                </a:solidFill>
                <a:latin typeface="Arial"/>
                <a:cs typeface="Arial"/>
              </a:rPr>
              <a:t>What</a:t>
            </a:r>
            <a:r>
              <a:rPr sz="1600" spc="35" dirty="0">
                <a:solidFill>
                  <a:srgbClr val="2B2D30"/>
                </a:solidFill>
                <a:latin typeface="Arial"/>
                <a:cs typeface="Arial"/>
              </a:rPr>
              <a:t> </a:t>
            </a:r>
            <a:r>
              <a:rPr sz="1600" dirty="0">
                <a:solidFill>
                  <a:srgbClr val="2B2D30"/>
                </a:solidFill>
                <a:latin typeface="Arial"/>
                <a:cs typeface="Arial"/>
              </a:rPr>
              <a:t>is</a:t>
            </a:r>
            <a:r>
              <a:rPr sz="1600" spc="40" dirty="0">
                <a:solidFill>
                  <a:srgbClr val="2B2D30"/>
                </a:solidFill>
                <a:latin typeface="Arial"/>
                <a:cs typeface="Arial"/>
              </a:rPr>
              <a:t> </a:t>
            </a:r>
            <a:r>
              <a:rPr sz="1600" dirty="0">
                <a:solidFill>
                  <a:srgbClr val="2B2D30"/>
                </a:solidFill>
                <a:latin typeface="Arial"/>
                <a:cs typeface="Arial"/>
              </a:rPr>
              <a:t>her</a:t>
            </a:r>
            <a:r>
              <a:rPr sz="1600" spc="35" dirty="0">
                <a:solidFill>
                  <a:srgbClr val="2B2D30"/>
                </a:solidFill>
                <a:latin typeface="Arial"/>
                <a:cs typeface="Arial"/>
              </a:rPr>
              <a:t> </a:t>
            </a:r>
            <a:r>
              <a:rPr sz="1600" dirty="0">
                <a:solidFill>
                  <a:srgbClr val="2B2D30"/>
                </a:solidFill>
                <a:latin typeface="Arial"/>
                <a:cs typeface="Arial"/>
              </a:rPr>
              <a:t>attitude</a:t>
            </a:r>
            <a:r>
              <a:rPr sz="1600" spc="35" dirty="0">
                <a:solidFill>
                  <a:srgbClr val="2B2D30"/>
                </a:solidFill>
                <a:latin typeface="Arial"/>
                <a:cs typeface="Arial"/>
              </a:rPr>
              <a:t> </a:t>
            </a:r>
            <a:r>
              <a:rPr sz="1600" spc="80" dirty="0">
                <a:solidFill>
                  <a:srgbClr val="2B2D30"/>
                </a:solidFill>
                <a:latin typeface="Arial"/>
                <a:cs typeface="Arial"/>
              </a:rPr>
              <a:t>to</a:t>
            </a:r>
            <a:r>
              <a:rPr sz="1600" spc="40" dirty="0">
                <a:solidFill>
                  <a:srgbClr val="2B2D30"/>
                </a:solidFill>
                <a:latin typeface="Arial"/>
                <a:cs typeface="Arial"/>
              </a:rPr>
              <a:t> </a:t>
            </a:r>
            <a:r>
              <a:rPr sz="1600" spc="-25" dirty="0">
                <a:solidFill>
                  <a:srgbClr val="2B2D30"/>
                </a:solidFill>
                <a:latin typeface="Arial"/>
                <a:cs typeface="Arial"/>
              </a:rPr>
              <a:t>the </a:t>
            </a:r>
            <a:r>
              <a:rPr sz="1600" dirty="0">
                <a:solidFill>
                  <a:srgbClr val="2B2D30"/>
                </a:solidFill>
                <a:latin typeface="Arial"/>
                <a:cs typeface="Arial"/>
              </a:rPr>
              <a:t>boys?</a:t>
            </a:r>
            <a:r>
              <a:rPr sz="1600" spc="85" dirty="0">
                <a:solidFill>
                  <a:srgbClr val="2B2D30"/>
                </a:solidFill>
                <a:latin typeface="Arial"/>
                <a:cs typeface="Arial"/>
              </a:rPr>
              <a:t>  </a:t>
            </a:r>
            <a:r>
              <a:rPr sz="1600" spc="65" dirty="0">
                <a:solidFill>
                  <a:srgbClr val="2B2D30"/>
                </a:solidFill>
                <a:latin typeface="Arial"/>
                <a:cs typeface="Arial"/>
              </a:rPr>
              <a:t>Highlight</a:t>
            </a:r>
            <a:r>
              <a:rPr sz="1600" spc="95" dirty="0">
                <a:solidFill>
                  <a:srgbClr val="2B2D30"/>
                </a:solidFill>
                <a:latin typeface="Arial"/>
                <a:cs typeface="Arial"/>
              </a:rPr>
              <a:t> </a:t>
            </a:r>
            <a:r>
              <a:rPr sz="1600" dirty="0">
                <a:solidFill>
                  <a:srgbClr val="2B2D30"/>
                </a:solidFill>
                <a:latin typeface="Arial"/>
                <a:cs typeface="Arial"/>
              </a:rPr>
              <a:t>the</a:t>
            </a:r>
            <a:r>
              <a:rPr sz="1600" spc="90" dirty="0">
                <a:solidFill>
                  <a:srgbClr val="2B2D30"/>
                </a:solidFill>
                <a:latin typeface="Arial"/>
                <a:cs typeface="Arial"/>
              </a:rPr>
              <a:t> </a:t>
            </a:r>
            <a:r>
              <a:rPr sz="1600" dirty="0">
                <a:solidFill>
                  <a:srgbClr val="2B2D30"/>
                </a:solidFill>
                <a:latin typeface="Arial"/>
                <a:cs typeface="Arial"/>
              </a:rPr>
              <a:t>words/phrases</a:t>
            </a:r>
            <a:r>
              <a:rPr sz="1600" spc="90" dirty="0">
                <a:solidFill>
                  <a:srgbClr val="2B2D30"/>
                </a:solidFill>
                <a:latin typeface="Arial"/>
                <a:cs typeface="Arial"/>
              </a:rPr>
              <a:t> </a:t>
            </a:r>
            <a:r>
              <a:rPr sz="1600" spc="80" dirty="0">
                <a:solidFill>
                  <a:srgbClr val="2B2D30"/>
                </a:solidFill>
                <a:latin typeface="Arial"/>
                <a:cs typeface="Arial"/>
              </a:rPr>
              <a:t>to</a:t>
            </a:r>
            <a:r>
              <a:rPr sz="1600" spc="85" dirty="0">
                <a:solidFill>
                  <a:srgbClr val="2B2D30"/>
                </a:solidFill>
                <a:latin typeface="Arial"/>
                <a:cs typeface="Arial"/>
              </a:rPr>
              <a:t> </a:t>
            </a:r>
            <a:r>
              <a:rPr sz="1600" dirty="0">
                <a:solidFill>
                  <a:srgbClr val="2B2D30"/>
                </a:solidFill>
                <a:latin typeface="Arial"/>
                <a:cs typeface="Arial"/>
              </a:rPr>
              <a:t>demonstrate</a:t>
            </a:r>
            <a:r>
              <a:rPr sz="1600" spc="90" dirty="0">
                <a:solidFill>
                  <a:srgbClr val="2B2D30"/>
                </a:solidFill>
                <a:latin typeface="Arial"/>
                <a:cs typeface="Arial"/>
              </a:rPr>
              <a:t> </a:t>
            </a:r>
            <a:r>
              <a:rPr sz="1600" dirty="0">
                <a:solidFill>
                  <a:srgbClr val="2B2D30"/>
                </a:solidFill>
                <a:latin typeface="Arial"/>
                <a:cs typeface="Arial"/>
              </a:rPr>
              <a:t>your</a:t>
            </a:r>
            <a:r>
              <a:rPr sz="1600" spc="90" dirty="0">
                <a:solidFill>
                  <a:srgbClr val="2B2D30"/>
                </a:solidFill>
                <a:latin typeface="Arial"/>
                <a:cs typeface="Arial"/>
              </a:rPr>
              <a:t> </a:t>
            </a:r>
            <a:r>
              <a:rPr sz="1600" spc="35" dirty="0">
                <a:solidFill>
                  <a:srgbClr val="2B2D30"/>
                </a:solidFill>
                <a:latin typeface="Arial"/>
                <a:cs typeface="Arial"/>
              </a:rPr>
              <a:t>understanding</a:t>
            </a:r>
            <a:endParaRPr sz="1600">
              <a:latin typeface="Arial"/>
              <a:cs typeface="Arial"/>
            </a:endParaRPr>
          </a:p>
        </p:txBody>
      </p:sp>
      <p:pic>
        <p:nvPicPr>
          <p:cNvPr id="9" name="Picture 8">
            <a:extLst>
              <a:ext uri="{FF2B5EF4-FFF2-40B4-BE49-F238E27FC236}">
                <a16:creationId xmlns:a16="http://schemas.microsoft.com/office/drawing/2014/main" id="{9E5DEA5A-1BBB-F94B-3F55-76EFEAEE8DD0}"/>
              </a:ext>
            </a:extLst>
          </p:cNvPr>
          <p:cNvPicPr>
            <a:picLocks noChangeAspect="1"/>
          </p:cNvPicPr>
          <p:nvPr/>
        </p:nvPicPr>
        <p:blipFill>
          <a:blip r:embed="rId3"/>
          <a:stretch>
            <a:fillRect/>
          </a:stretch>
        </p:blipFill>
        <p:spPr>
          <a:xfrm>
            <a:off x="9122757" y="7100233"/>
            <a:ext cx="1524000" cy="317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 y="2541"/>
            <a:ext cx="10692130" cy="7560309"/>
          </a:xfrm>
          <a:custGeom>
            <a:avLst/>
            <a:gdLst/>
            <a:ahLst/>
            <a:cxnLst/>
            <a:rect l="l" t="t" r="r" b="b"/>
            <a:pathLst>
              <a:path w="10692130" h="7560309">
                <a:moveTo>
                  <a:pt x="10692003" y="0"/>
                </a:moveTo>
                <a:lnTo>
                  <a:pt x="0" y="0"/>
                </a:lnTo>
                <a:lnTo>
                  <a:pt x="0" y="7560005"/>
                </a:lnTo>
                <a:lnTo>
                  <a:pt x="10692003" y="7560005"/>
                </a:lnTo>
                <a:lnTo>
                  <a:pt x="10692003" y="0"/>
                </a:lnTo>
                <a:close/>
              </a:path>
            </a:pathLst>
          </a:custGeom>
          <a:solidFill>
            <a:srgbClr val="5A4A8A">
              <a:alpha val="13000"/>
            </a:srgbClr>
          </a:solidFill>
        </p:spPr>
        <p:txBody>
          <a:bodyPr wrap="square" lIns="0" tIns="0" rIns="0" bIns="0" rtlCol="0"/>
          <a:lstStyle/>
          <a:p>
            <a:endParaRPr/>
          </a:p>
        </p:txBody>
      </p:sp>
      <p:grpSp>
        <p:nvGrpSpPr>
          <p:cNvPr id="3" name="object 3"/>
          <p:cNvGrpSpPr/>
          <p:nvPr/>
        </p:nvGrpSpPr>
        <p:grpSpPr>
          <a:xfrm>
            <a:off x="1426502" y="1639201"/>
            <a:ext cx="7839075" cy="4472305"/>
            <a:chOff x="1426502" y="1639201"/>
            <a:chExt cx="7839075" cy="4472305"/>
          </a:xfrm>
        </p:grpSpPr>
        <p:sp>
          <p:nvSpPr>
            <p:cNvPr id="4" name="object 4"/>
            <p:cNvSpPr/>
            <p:nvPr/>
          </p:nvSpPr>
          <p:spPr>
            <a:xfrm>
              <a:off x="1426502" y="2404198"/>
              <a:ext cx="7839075" cy="3707129"/>
            </a:xfrm>
            <a:custGeom>
              <a:avLst/>
              <a:gdLst/>
              <a:ahLst/>
              <a:cxnLst/>
              <a:rect l="l" t="t" r="r" b="b"/>
              <a:pathLst>
                <a:path w="7839075" h="3707129">
                  <a:moveTo>
                    <a:pt x="0" y="3706812"/>
                  </a:moveTo>
                  <a:lnTo>
                    <a:pt x="7838998" y="3706812"/>
                  </a:lnTo>
                  <a:lnTo>
                    <a:pt x="7838998" y="0"/>
                  </a:lnTo>
                  <a:lnTo>
                    <a:pt x="0" y="0"/>
                  </a:lnTo>
                  <a:lnTo>
                    <a:pt x="0" y="3706812"/>
                  </a:lnTo>
                  <a:close/>
                </a:path>
              </a:pathLst>
            </a:custGeom>
            <a:solidFill>
              <a:srgbClr val="CABBBC">
                <a:alpha val="68998"/>
              </a:srgbClr>
            </a:solidFill>
          </p:spPr>
          <p:txBody>
            <a:bodyPr wrap="square" lIns="0" tIns="0" rIns="0" bIns="0" rtlCol="0"/>
            <a:lstStyle/>
            <a:p>
              <a:endParaRPr/>
            </a:p>
          </p:txBody>
        </p:sp>
        <p:sp>
          <p:nvSpPr>
            <p:cNvPr id="5" name="object 5"/>
            <p:cNvSpPr/>
            <p:nvPr/>
          </p:nvSpPr>
          <p:spPr>
            <a:xfrm>
              <a:off x="1426502" y="1639201"/>
              <a:ext cx="7839075" cy="765175"/>
            </a:xfrm>
            <a:custGeom>
              <a:avLst/>
              <a:gdLst/>
              <a:ahLst/>
              <a:cxnLst/>
              <a:rect l="l" t="t" r="r" b="b"/>
              <a:pathLst>
                <a:path w="7839075" h="765175">
                  <a:moveTo>
                    <a:pt x="7838998" y="0"/>
                  </a:moveTo>
                  <a:lnTo>
                    <a:pt x="0" y="0"/>
                  </a:lnTo>
                  <a:lnTo>
                    <a:pt x="0" y="764997"/>
                  </a:lnTo>
                  <a:lnTo>
                    <a:pt x="7838998" y="764997"/>
                  </a:lnTo>
                  <a:lnTo>
                    <a:pt x="7838998" y="0"/>
                  </a:lnTo>
                  <a:close/>
                </a:path>
              </a:pathLst>
            </a:custGeom>
            <a:solidFill>
              <a:srgbClr val="8A5F6E"/>
            </a:solidFill>
          </p:spPr>
          <p:txBody>
            <a:bodyPr wrap="square" lIns="0" tIns="0" rIns="0" bIns="0" rtlCol="0"/>
            <a:lstStyle/>
            <a:p>
              <a:endParaRPr/>
            </a:p>
          </p:txBody>
        </p:sp>
      </p:grpSp>
      <p:sp>
        <p:nvSpPr>
          <p:cNvPr id="6" name="object 6"/>
          <p:cNvSpPr txBox="1">
            <a:spLocks noGrp="1"/>
          </p:cNvSpPr>
          <p:nvPr>
            <p:ph type="title"/>
          </p:nvPr>
        </p:nvSpPr>
        <p:spPr>
          <a:xfrm>
            <a:off x="4581074" y="1801389"/>
            <a:ext cx="1395095" cy="391160"/>
          </a:xfrm>
          <a:prstGeom prst="rect">
            <a:avLst/>
          </a:prstGeom>
        </p:spPr>
        <p:txBody>
          <a:bodyPr vert="horz" wrap="square" lIns="0" tIns="12700" rIns="0" bIns="0" rtlCol="0">
            <a:spAutoFit/>
          </a:bodyPr>
          <a:lstStyle/>
          <a:p>
            <a:pPr marL="12700">
              <a:lnSpc>
                <a:spcPct val="100000"/>
              </a:lnSpc>
              <a:spcBef>
                <a:spcPts val="100"/>
              </a:spcBef>
            </a:pPr>
            <a:r>
              <a:rPr sz="2400" spc="125" dirty="0">
                <a:solidFill>
                  <a:srgbClr val="F5E8D4"/>
                </a:solidFill>
              </a:rPr>
              <a:t>Extract</a:t>
            </a:r>
            <a:r>
              <a:rPr sz="2400" spc="-15" dirty="0">
                <a:solidFill>
                  <a:srgbClr val="F5E8D4"/>
                </a:solidFill>
              </a:rPr>
              <a:t> </a:t>
            </a:r>
            <a:r>
              <a:rPr sz="2400" spc="-50" dirty="0">
                <a:solidFill>
                  <a:srgbClr val="F5E8D4"/>
                </a:solidFill>
              </a:rPr>
              <a:t>2</a:t>
            </a:r>
            <a:endParaRPr sz="2400"/>
          </a:p>
        </p:txBody>
      </p:sp>
      <p:sp>
        <p:nvSpPr>
          <p:cNvPr id="7" name="object 7"/>
          <p:cNvSpPr txBox="1"/>
          <p:nvPr/>
        </p:nvSpPr>
        <p:spPr>
          <a:xfrm>
            <a:off x="1640600" y="2723305"/>
            <a:ext cx="7493634" cy="3131820"/>
          </a:xfrm>
          <a:prstGeom prst="rect">
            <a:avLst/>
          </a:prstGeom>
        </p:spPr>
        <p:txBody>
          <a:bodyPr vert="horz" wrap="square" lIns="0" tIns="12700" rIns="0" bIns="0" rtlCol="0">
            <a:spAutoFit/>
          </a:bodyPr>
          <a:lstStyle/>
          <a:p>
            <a:pPr marL="12700" marR="5080">
              <a:lnSpc>
                <a:spcPct val="100000"/>
              </a:lnSpc>
              <a:spcBef>
                <a:spcPts val="100"/>
              </a:spcBef>
            </a:pPr>
            <a:r>
              <a:rPr sz="1600" spc="135" dirty="0">
                <a:solidFill>
                  <a:srgbClr val="8A5F6E"/>
                </a:solidFill>
                <a:latin typeface="Arial"/>
                <a:cs typeface="Arial"/>
              </a:rPr>
              <a:t>“</a:t>
            </a:r>
            <a:r>
              <a:rPr sz="1600" spc="-10" dirty="0">
                <a:solidFill>
                  <a:srgbClr val="8A5F6E"/>
                </a:solidFill>
                <a:latin typeface="Arial"/>
                <a:cs typeface="Arial"/>
              </a:rPr>
              <a:t> </a:t>
            </a:r>
            <a:r>
              <a:rPr sz="1600" dirty="0">
                <a:solidFill>
                  <a:srgbClr val="8A5F6E"/>
                </a:solidFill>
                <a:latin typeface="Arial"/>
                <a:cs typeface="Arial"/>
              </a:rPr>
              <a:t>His</a:t>
            </a:r>
            <a:r>
              <a:rPr sz="1600" spc="-5" dirty="0">
                <a:solidFill>
                  <a:srgbClr val="8A5F6E"/>
                </a:solidFill>
                <a:latin typeface="Arial"/>
                <a:cs typeface="Arial"/>
              </a:rPr>
              <a:t> </a:t>
            </a:r>
            <a:r>
              <a:rPr sz="1600" spc="55" dirty="0">
                <a:solidFill>
                  <a:srgbClr val="8A5F6E"/>
                </a:solidFill>
                <a:latin typeface="Arial"/>
                <a:cs typeface="Arial"/>
              </a:rPr>
              <a:t>mum</a:t>
            </a:r>
            <a:r>
              <a:rPr sz="1600" spc="-5" dirty="0">
                <a:solidFill>
                  <a:srgbClr val="8A5F6E"/>
                </a:solidFill>
                <a:latin typeface="Arial"/>
                <a:cs typeface="Arial"/>
              </a:rPr>
              <a:t> </a:t>
            </a:r>
            <a:r>
              <a:rPr sz="1600" spc="-254" dirty="0">
                <a:solidFill>
                  <a:srgbClr val="8A5F6E"/>
                </a:solidFill>
                <a:latin typeface="Arial"/>
                <a:cs typeface="Arial"/>
              </a:rPr>
              <a:t>–</a:t>
            </a:r>
            <a:r>
              <a:rPr sz="1600" spc="-5" dirty="0">
                <a:solidFill>
                  <a:srgbClr val="8A5F6E"/>
                </a:solidFill>
                <a:latin typeface="Arial"/>
                <a:cs typeface="Arial"/>
              </a:rPr>
              <a:t> </a:t>
            </a:r>
            <a:r>
              <a:rPr sz="1600" dirty="0">
                <a:solidFill>
                  <a:srgbClr val="8A5F6E"/>
                </a:solidFill>
                <a:latin typeface="Arial"/>
                <a:cs typeface="Arial"/>
              </a:rPr>
              <a:t>she’d</a:t>
            </a:r>
            <a:r>
              <a:rPr sz="1600" spc="-5" dirty="0">
                <a:solidFill>
                  <a:srgbClr val="8A5F6E"/>
                </a:solidFill>
                <a:latin typeface="Arial"/>
                <a:cs typeface="Arial"/>
              </a:rPr>
              <a:t> </a:t>
            </a:r>
            <a:r>
              <a:rPr sz="1600" spc="50" dirty="0">
                <a:solidFill>
                  <a:srgbClr val="8A5F6E"/>
                </a:solidFill>
                <a:latin typeface="Arial"/>
                <a:cs typeface="Arial"/>
              </a:rPr>
              <a:t>been</a:t>
            </a:r>
            <a:r>
              <a:rPr sz="1600" spc="-5" dirty="0">
                <a:solidFill>
                  <a:srgbClr val="8A5F6E"/>
                </a:solidFill>
                <a:latin typeface="Arial"/>
                <a:cs typeface="Arial"/>
              </a:rPr>
              <a:t> </a:t>
            </a:r>
            <a:r>
              <a:rPr sz="1600" dirty="0">
                <a:solidFill>
                  <a:srgbClr val="8A5F6E"/>
                </a:solidFill>
                <a:latin typeface="Arial"/>
                <a:cs typeface="Arial"/>
              </a:rPr>
              <a:t>so</a:t>
            </a:r>
            <a:r>
              <a:rPr sz="1600" spc="-5" dirty="0">
                <a:solidFill>
                  <a:srgbClr val="8A5F6E"/>
                </a:solidFill>
                <a:latin typeface="Arial"/>
                <a:cs typeface="Arial"/>
              </a:rPr>
              <a:t> </a:t>
            </a:r>
            <a:r>
              <a:rPr sz="1600" dirty="0">
                <a:solidFill>
                  <a:srgbClr val="8A5F6E"/>
                </a:solidFill>
                <a:latin typeface="Arial"/>
                <a:cs typeface="Arial"/>
              </a:rPr>
              <a:t>nice!</a:t>
            </a:r>
            <a:r>
              <a:rPr sz="1600" spc="-30" dirty="0">
                <a:solidFill>
                  <a:srgbClr val="8A5F6E"/>
                </a:solidFill>
                <a:latin typeface="Arial"/>
                <a:cs typeface="Arial"/>
              </a:rPr>
              <a:t> </a:t>
            </a:r>
            <a:r>
              <a:rPr sz="1600" dirty="0">
                <a:solidFill>
                  <a:srgbClr val="8A5F6E"/>
                </a:solidFill>
                <a:latin typeface="Arial"/>
                <a:cs typeface="Arial"/>
              </a:rPr>
              <a:t>Why</a:t>
            </a:r>
            <a:r>
              <a:rPr sz="1600" spc="-5" dirty="0">
                <a:solidFill>
                  <a:srgbClr val="8A5F6E"/>
                </a:solidFill>
                <a:latin typeface="Arial"/>
                <a:cs typeface="Arial"/>
              </a:rPr>
              <a:t> </a:t>
            </a:r>
            <a:r>
              <a:rPr sz="1600" spc="105" dirty="0">
                <a:solidFill>
                  <a:srgbClr val="8A5F6E"/>
                </a:solidFill>
                <a:latin typeface="Arial"/>
                <a:cs typeface="Arial"/>
              </a:rPr>
              <a:t>did</a:t>
            </a:r>
            <a:r>
              <a:rPr sz="1600" spc="-5" dirty="0">
                <a:solidFill>
                  <a:srgbClr val="8A5F6E"/>
                </a:solidFill>
                <a:latin typeface="Arial"/>
                <a:cs typeface="Arial"/>
              </a:rPr>
              <a:t> </a:t>
            </a:r>
            <a:r>
              <a:rPr sz="1600" dirty="0">
                <a:solidFill>
                  <a:srgbClr val="8A5F6E"/>
                </a:solidFill>
                <a:latin typeface="Arial"/>
                <a:cs typeface="Arial"/>
              </a:rPr>
              <a:t>she</a:t>
            </a:r>
            <a:r>
              <a:rPr sz="1600" spc="-5" dirty="0">
                <a:solidFill>
                  <a:srgbClr val="8A5F6E"/>
                </a:solidFill>
                <a:latin typeface="Arial"/>
                <a:cs typeface="Arial"/>
              </a:rPr>
              <a:t> </a:t>
            </a:r>
            <a:r>
              <a:rPr sz="1600" spc="55" dirty="0">
                <a:solidFill>
                  <a:srgbClr val="8A5F6E"/>
                </a:solidFill>
                <a:latin typeface="Arial"/>
                <a:cs typeface="Arial"/>
              </a:rPr>
              <a:t>let</a:t>
            </a:r>
            <a:r>
              <a:rPr sz="1600" spc="-5" dirty="0">
                <a:solidFill>
                  <a:srgbClr val="8A5F6E"/>
                </a:solidFill>
                <a:latin typeface="Arial"/>
                <a:cs typeface="Arial"/>
              </a:rPr>
              <a:t> </a:t>
            </a:r>
            <a:r>
              <a:rPr sz="1600" dirty="0">
                <a:solidFill>
                  <a:srgbClr val="8A5F6E"/>
                </a:solidFill>
                <a:latin typeface="Arial"/>
                <a:cs typeface="Arial"/>
              </a:rPr>
              <a:t>her</a:t>
            </a:r>
            <a:r>
              <a:rPr sz="1600" spc="-5" dirty="0">
                <a:solidFill>
                  <a:srgbClr val="8A5F6E"/>
                </a:solidFill>
                <a:latin typeface="Arial"/>
                <a:cs typeface="Arial"/>
              </a:rPr>
              <a:t> </a:t>
            </a:r>
            <a:r>
              <a:rPr sz="1600" spc="55" dirty="0">
                <a:solidFill>
                  <a:srgbClr val="8A5F6E"/>
                </a:solidFill>
                <a:latin typeface="Arial"/>
                <a:cs typeface="Arial"/>
              </a:rPr>
              <a:t>boyfriend</a:t>
            </a:r>
            <a:r>
              <a:rPr sz="1600" spc="-5" dirty="0">
                <a:solidFill>
                  <a:srgbClr val="8A5F6E"/>
                </a:solidFill>
                <a:latin typeface="Arial"/>
                <a:cs typeface="Arial"/>
              </a:rPr>
              <a:t> </a:t>
            </a:r>
            <a:r>
              <a:rPr sz="1600" dirty="0">
                <a:solidFill>
                  <a:srgbClr val="8A5F6E"/>
                </a:solidFill>
                <a:latin typeface="Arial"/>
                <a:cs typeface="Arial"/>
              </a:rPr>
              <a:t>kick</a:t>
            </a:r>
            <a:r>
              <a:rPr sz="1600" spc="-5" dirty="0">
                <a:solidFill>
                  <a:srgbClr val="8A5F6E"/>
                </a:solidFill>
                <a:latin typeface="Arial"/>
                <a:cs typeface="Arial"/>
              </a:rPr>
              <a:t> </a:t>
            </a:r>
            <a:r>
              <a:rPr sz="1600" dirty="0">
                <a:solidFill>
                  <a:srgbClr val="8A5F6E"/>
                </a:solidFill>
                <a:latin typeface="Arial"/>
                <a:cs typeface="Arial"/>
              </a:rPr>
              <a:t>us</a:t>
            </a:r>
            <a:r>
              <a:rPr sz="1600" spc="-10" dirty="0">
                <a:solidFill>
                  <a:srgbClr val="8A5F6E"/>
                </a:solidFill>
                <a:latin typeface="Arial"/>
                <a:cs typeface="Arial"/>
              </a:rPr>
              <a:t> </a:t>
            </a:r>
            <a:r>
              <a:rPr sz="1600" spc="65" dirty="0">
                <a:solidFill>
                  <a:srgbClr val="8A5F6E"/>
                </a:solidFill>
                <a:latin typeface="Arial"/>
                <a:cs typeface="Arial"/>
              </a:rPr>
              <a:t>out</a:t>
            </a:r>
            <a:r>
              <a:rPr sz="1600" spc="-5" dirty="0">
                <a:solidFill>
                  <a:srgbClr val="8A5F6E"/>
                </a:solidFill>
                <a:latin typeface="Arial"/>
                <a:cs typeface="Arial"/>
              </a:rPr>
              <a:t> </a:t>
            </a:r>
            <a:r>
              <a:rPr sz="1600" spc="-10" dirty="0">
                <a:solidFill>
                  <a:srgbClr val="8A5F6E"/>
                </a:solidFill>
                <a:latin typeface="Arial"/>
                <a:cs typeface="Arial"/>
              </a:rPr>
              <a:t>before explaining?...</a:t>
            </a:r>
            <a:endParaRPr sz="1600">
              <a:latin typeface="Arial"/>
              <a:cs typeface="Arial"/>
            </a:endParaRPr>
          </a:p>
          <a:p>
            <a:pPr marL="12700" marR="173355">
              <a:lnSpc>
                <a:spcPct val="100000"/>
              </a:lnSpc>
              <a:spcBef>
                <a:spcPts val="280"/>
              </a:spcBef>
            </a:pPr>
            <a:r>
              <a:rPr sz="1600" dirty="0">
                <a:solidFill>
                  <a:srgbClr val="8A5F6E"/>
                </a:solidFill>
                <a:latin typeface="Arial"/>
                <a:cs typeface="Arial"/>
              </a:rPr>
              <a:t>The</a:t>
            </a:r>
            <a:r>
              <a:rPr sz="1600" spc="20" dirty="0">
                <a:solidFill>
                  <a:srgbClr val="8A5F6E"/>
                </a:solidFill>
                <a:latin typeface="Arial"/>
                <a:cs typeface="Arial"/>
              </a:rPr>
              <a:t> </a:t>
            </a:r>
            <a:r>
              <a:rPr sz="1600" dirty="0">
                <a:solidFill>
                  <a:srgbClr val="8A5F6E"/>
                </a:solidFill>
                <a:latin typeface="Arial"/>
                <a:cs typeface="Arial"/>
              </a:rPr>
              <a:t>front</a:t>
            </a:r>
            <a:r>
              <a:rPr sz="1600" spc="20" dirty="0">
                <a:solidFill>
                  <a:srgbClr val="8A5F6E"/>
                </a:solidFill>
                <a:latin typeface="Arial"/>
                <a:cs typeface="Arial"/>
              </a:rPr>
              <a:t> </a:t>
            </a:r>
            <a:r>
              <a:rPr sz="1600" dirty="0">
                <a:solidFill>
                  <a:srgbClr val="8A5F6E"/>
                </a:solidFill>
                <a:latin typeface="Arial"/>
                <a:cs typeface="Arial"/>
              </a:rPr>
              <a:t>passenger</a:t>
            </a:r>
            <a:r>
              <a:rPr sz="1600" spc="25" dirty="0">
                <a:solidFill>
                  <a:srgbClr val="8A5F6E"/>
                </a:solidFill>
                <a:latin typeface="Arial"/>
                <a:cs typeface="Arial"/>
              </a:rPr>
              <a:t> </a:t>
            </a:r>
            <a:r>
              <a:rPr sz="1600" spc="75" dirty="0">
                <a:solidFill>
                  <a:srgbClr val="8A5F6E"/>
                </a:solidFill>
                <a:latin typeface="Arial"/>
                <a:cs typeface="Arial"/>
              </a:rPr>
              <a:t>window</a:t>
            </a:r>
            <a:r>
              <a:rPr sz="1600" spc="20" dirty="0">
                <a:solidFill>
                  <a:srgbClr val="8A5F6E"/>
                </a:solidFill>
                <a:latin typeface="Arial"/>
                <a:cs typeface="Arial"/>
              </a:rPr>
              <a:t> </a:t>
            </a:r>
            <a:r>
              <a:rPr sz="1600" spc="55" dirty="0">
                <a:solidFill>
                  <a:srgbClr val="8A5F6E"/>
                </a:solidFill>
                <a:latin typeface="Arial"/>
                <a:cs typeface="Arial"/>
              </a:rPr>
              <a:t>lowered</a:t>
            </a:r>
            <a:r>
              <a:rPr sz="1600" spc="25" dirty="0">
                <a:solidFill>
                  <a:srgbClr val="8A5F6E"/>
                </a:solidFill>
                <a:latin typeface="Arial"/>
                <a:cs typeface="Arial"/>
              </a:rPr>
              <a:t> </a:t>
            </a:r>
            <a:r>
              <a:rPr sz="1600" spc="55" dirty="0">
                <a:solidFill>
                  <a:srgbClr val="8A5F6E"/>
                </a:solidFill>
                <a:latin typeface="Arial"/>
                <a:cs typeface="Arial"/>
              </a:rPr>
              <a:t>down.</a:t>
            </a:r>
            <a:r>
              <a:rPr sz="1600" spc="434" dirty="0">
                <a:solidFill>
                  <a:srgbClr val="8A5F6E"/>
                </a:solidFill>
                <a:latin typeface="Arial"/>
                <a:cs typeface="Arial"/>
              </a:rPr>
              <a:t> </a:t>
            </a:r>
            <a:r>
              <a:rPr sz="1600" dirty="0">
                <a:solidFill>
                  <a:srgbClr val="8A5F6E"/>
                </a:solidFill>
                <a:latin typeface="Arial"/>
                <a:cs typeface="Arial"/>
              </a:rPr>
              <a:t>Mark’s</a:t>
            </a:r>
            <a:r>
              <a:rPr sz="1600" spc="25" dirty="0">
                <a:solidFill>
                  <a:srgbClr val="8A5F6E"/>
                </a:solidFill>
                <a:latin typeface="Arial"/>
                <a:cs typeface="Arial"/>
              </a:rPr>
              <a:t> </a:t>
            </a:r>
            <a:r>
              <a:rPr sz="1600" spc="55" dirty="0">
                <a:solidFill>
                  <a:srgbClr val="8A5F6E"/>
                </a:solidFill>
                <a:latin typeface="Arial"/>
                <a:cs typeface="Arial"/>
              </a:rPr>
              <a:t>mum</a:t>
            </a:r>
            <a:r>
              <a:rPr sz="1600" spc="20" dirty="0">
                <a:solidFill>
                  <a:srgbClr val="8A5F6E"/>
                </a:solidFill>
                <a:latin typeface="Arial"/>
                <a:cs typeface="Arial"/>
              </a:rPr>
              <a:t> </a:t>
            </a:r>
            <a:r>
              <a:rPr sz="1600" dirty="0">
                <a:solidFill>
                  <a:srgbClr val="8A5F6E"/>
                </a:solidFill>
                <a:latin typeface="Arial"/>
                <a:cs typeface="Arial"/>
              </a:rPr>
              <a:t>leaned</a:t>
            </a:r>
            <a:r>
              <a:rPr sz="1600" spc="20" dirty="0">
                <a:solidFill>
                  <a:srgbClr val="8A5F6E"/>
                </a:solidFill>
                <a:latin typeface="Arial"/>
                <a:cs typeface="Arial"/>
              </a:rPr>
              <a:t> </a:t>
            </a:r>
            <a:r>
              <a:rPr sz="1600" spc="-20" dirty="0">
                <a:solidFill>
                  <a:srgbClr val="8A5F6E"/>
                </a:solidFill>
                <a:latin typeface="Arial"/>
                <a:cs typeface="Arial"/>
              </a:rPr>
              <a:t>across</a:t>
            </a:r>
            <a:r>
              <a:rPr sz="1600" spc="25" dirty="0">
                <a:solidFill>
                  <a:srgbClr val="8A5F6E"/>
                </a:solidFill>
                <a:latin typeface="Arial"/>
                <a:cs typeface="Arial"/>
              </a:rPr>
              <a:t> </a:t>
            </a:r>
            <a:r>
              <a:rPr sz="1600" spc="-25" dirty="0">
                <a:solidFill>
                  <a:srgbClr val="8A5F6E"/>
                </a:solidFill>
                <a:latin typeface="Arial"/>
                <a:cs typeface="Arial"/>
              </a:rPr>
              <a:t>the </a:t>
            </a:r>
            <a:r>
              <a:rPr sz="1600" dirty="0">
                <a:solidFill>
                  <a:srgbClr val="8A5F6E"/>
                </a:solidFill>
                <a:latin typeface="Arial"/>
                <a:cs typeface="Arial"/>
              </a:rPr>
              <a:t>passenger</a:t>
            </a:r>
            <a:r>
              <a:rPr sz="1600" spc="65" dirty="0">
                <a:solidFill>
                  <a:srgbClr val="8A5F6E"/>
                </a:solidFill>
                <a:latin typeface="Arial"/>
                <a:cs typeface="Arial"/>
              </a:rPr>
              <a:t> </a:t>
            </a:r>
            <a:r>
              <a:rPr sz="1600" spc="-20" dirty="0">
                <a:solidFill>
                  <a:srgbClr val="8A5F6E"/>
                </a:solidFill>
                <a:latin typeface="Arial"/>
                <a:cs typeface="Arial"/>
              </a:rPr>
              <a:t>seat,</a:t>
            </a:r>
            <a:r>
              <a:rPr sz="1600" spc="5" dirty="0">
                <a:solidFill>
                  <a:srgbClr val="8A5F6E"/>
                </a:solidFill>
                <a:latin typeface="Arial"/>
                <a:cs typeface="Arial"/>
              </a:rPr>
              <a:t> </a:t>
            </a:r>
            <a:r>
              <a:rPr sz="1600" dirty="0">
                <a:solidFill>
                  <a:srgbClr val="8A5F6E"/>
                </a:solidFill>
                <a:latin typeface="Arial"/>
                <a:cs typeface="Arial"/>
              </a:rPr>
              <a:t>her</a:t>
            </a:r>
            <a:r>
              <a:rPr sz="1600" spc="70" dirty="0">
                <a:solidFill>
                  <a:srgbClr val="8A5F6E"/>
                </a:solidFill>
                <a:latin typeface="Arial"/>
                <a:cs typeface="Arial"/>
              </a:rPr>
              <a:t> </a:t>
            </a:r>
            <a:r>
              <a:rPr sz="1600" dirty="0">
                <a:solidFill>
                  <a:srgbClr val="8A5F6E"/>
                </a:solidFill>
                <a:latin typeface="Arial"/>
                <a:cs typeface="Arial"/>
              </a:rPr>
              <a:t>face</a:t>
            </a:r>
            <a:r>
              <a:rPr sz="1600" spc="70" dirty="0">
                <a:solidFill>
                  <a:srgbClr val="8A5F6E"/>
                </a:solidFill>
                <a:latin typeface="Arial"/>
                <a:cs typeface="Arial"/>
              </a:rPr>
              <a:t> </a:t>
            </a:r>
            <a:r>
              <a:rPr sz="1600" dirty="0">
                <a:solidFill>
                  <a:srgbClr val="8A5F6E"/>
                </a:solidFill>
                <a:latin typeface="Arial"/>
                <a:cs typeface="Arial"/>
              </a:rPr>
              <a:t>twisted.</a:t>
            </a:r>
            <a:r>
              <a:rPr sz="1600" spc="35" dirty="0">
                <a:solidFill>
                  <a:srgbClr val="8A5F6E"/>
                </a:solidFill>
                <a:latin typeface="Arial"/>
                <a:cs typeface="Arial"/>
              </a:rPr>
              <a:t>  </a:t>
            </a:r>
            <a:r>
              <a:rPr sz="1600" dirty="0">
                <a:solidFill>
                  <a:srgbClr val="8A5F6E"/>
                </a:solidFill>
                <a:latin typeface="Arial"/>
                <a:cs typeface="Arial"/>
              </a:rPr>
              <a:t>‘Mark,</a:t>
            </a:r>
            <a:r>
              <a:rPr sz="1600" spc="10" dirty="0">
                <a:solidFill>
                  <a:srgbClr val="8A5F6E"/>
                </a:solidFill>
                <a:latin typeface="Arial"/>
                <a:cs typeface="Arial"/>
              </a:rPr>
              <a:t> </a:t>
            </a:r>
            <a:r>
              <a:rPr sz="1600" dirty="0">
                <a:solidFill>
                  <a:srgbClr val="8A5F6E"/>
                </a:solidFill>
                <a:latin typeface="Arial"/>
                <a:cs typeface="Arial"/>
              </a:rPr>
              <a:t>you’re</a:t>
            </a:r>
            <a:r>
              <a:rPr sz="1600" spc="65" dirty="0">
                <a:solidFill>
                  <a:srgbClr val="8A5F6E"/>
                </a:solidFill>
                <a:latin typeface="Arial"/>
                <a:cs typeface="Arial"/>
              </a:rPr>
              <a:t> not</a:t>
            </a:r>
            <a:r>
              <a:rPr sz="1600" spc="70" dirty="0">
                <a:solidFill>
                  <a:srgbClr val="8A5F6E"/>
                </a:solidFill>
                <a:latin typeface="Arial"/>
                <a:cs typeface="Arial"/>
              </a:rPr>
              <a:t> </a:t>
            </a:r>
            <a:r>
              <a:rPr sz="1600" spc="80" dirty="0">
                <a:solidFill>
                  <a:srgbClr val="8A5F6E"/>
                </a:solidFill>
                <a:latin typeface="Arial"/>
                <a:cs typeface="Arial"/>
              </a:rPr>
              <a:t>to</a:t>
            </a:r>
            <a:r>
              <a:rPr sz="1600" spc="70" dirty="0">
                <a:solidFill>
                  <a:srgbClr val="8A5F6E"/>
                </a:solidFill>
                <a:latin typeface="Arial"/>
                <a:cs typeface="Arial"/>
              </a:rPr>
              <a:t> </a:t>
            </a:r>
            <a:r>
              <a:rPr sz="1600" dirty="0">
                <a:solidFill>
                  <a:srgbClr val="8A5F6E"/>
                </a:solidFill>
                <a:latin typeface="Arial"/>
                <a:cs typeface="Arial"/>
              </a:rPr>
              <a:t>hang</a:t>
            </a:r>
            <a:r>
              <a:rPr sz="1600" spc="70" dirty="0">
                <a:solidFill>
                  <a:srgbClr val="8A5F6E"/>
                </a:solidFill>
                <a:latin typeface="Arial"/>
                <a:cs typeface="Arial"/>
              </a:rPr>
              <a:t> </a:t>
            </a:r>
            <a:r>
              <a:rPr sz="1600" dirty="0">
                <a:solidFill>
                  <a:srgbClr val="8A5F6E"/>
                </a:solidFill>
                <a:latin typeface="Arial"/>
                <a:cs typeface="Arial"/>
              </a:rPr>
              <a:t>around</a:t>
            </a:r>
            <a:r>
              <a:rPr sz="1600" spc="70" dirty="0">
                <a:solidFill>
                  <a:srgbClr val="8A5F6E"/>
                </a:solidFill>
                <a:latin typeface="Arial"/>
                <a:cs typeface="Arial"/>
              </a:rPr>
              <a:t> </a:t>
            </a:r>
            <a:r>
              <a:rPr sz="1600" spc="60" dirty="0">
                <a:solidFill>
                  <a:srgbClr val="8A5F6E"/>
                </a:solidFill>
                <a:latin typeface="Arial"/>
                <a:cs typeface="Arial"/>
              </a:rPr>
              <a:t>with</a:t>
            </a:r>
            <a:r>
              <a:rPr sz="1600" spc="65" dirty="0">
                <a:solidFill>
                  <a:srgbClr val="8A5F6E"/>
                </a:solidFill>
                <a:latin typeface="Arial"/>
                <a:cs typeface="Arial"/>
              </a:rPr>
              <a:t> </a:t>
            </a:r>
            <a:r>
              <a:rPr sz="1600" dirty="0">
                <a:solidFill>
                  <a:srgbClr val="8A5F6E"/>
                </a:solidFill>
                <a:latin typeface="Arial"/>
                <a:cs typeface="Arial"/>
              </a:rPr>
              <a:t>this</a:t>
            </a:r>
            <a:r>
              <a:rPr sz="1600" spc="70" dirty="0">
                <a:solidFill>
                  <a:srgbClr val="8A5F6E"/>
                </a:solidFill>
                <a:latin typeface="Arial"/>
                <a:cs typeface="Arial"/>
              </a:rPr>
              <a:t> </a:t>
            </a:r>
            <a:r>
              <a:rPr sz="1600" spc="-25" dirty="0">
                <a:solidFill>
                  <a:srgbClr val="8A5F6E"/>
                </a:solidFill>
                <a:latin typeface="Arial"/>
                <a:cs typeface="Arial"/>
              </a:rPr>
              <a:t>lot </a:t>
            </a:r>
            <a:r>
              <a:rPr sz="1600" dirty="0">
                <a:solidFill>
                  <a:srgbClr val="8A5F6E"/>
                </a:solidFill>
                <a:latin typeface="Arial"/>
                <a:cs typeface="Arial"/>
              </a:rPr>
              <a:t>anymore,</a:t>
            </a:r>
            <a:r>
              <a:rPr sz="1600" spc="-45" dirty="0">
                <a:solidFill>
                  <a:srgbClr val="8A5F6E"/>
                </a:solidFill>
                <a:latin typeface="Arial"/>
                <a:cs typeface="Arial"/>
              </a:rPr>
              <a:t> </a:t>
            </a:r>
            <a:r>
              <a:rPr sz="1600" dirty="0">
                <a:solidFill>
                  <a:srgbClr val="8A5F6E"/>
                </a:solidFill>
                <a:latin typeface="Arial"/>
                <a:cs typeface="Arial"/>
              </a:rPr>
              <a:t>I</a:t>
            </a:r>
            <a:r>
              <a:rPr sz="1600" spc="10" dirty="0">
                <a:solidFill>
                  <a:srgbClr val="8A5F6E"/>
                </a:solidFill>
                <a:latin typeface="Arial"/>
                <a:cs typeface="Arial"/>
              </a:rPr>
              <a:t> </a:t>
            </a:r>
            <a:r>
              <a:rPr sz="1600" spc="80" dirty="0">
                <a:solidFill>
                  <a:srgbClr val="8A5F6E"/>
                </a:solidFill>
                <a:latin typeface="Arial"/>
                <a:cs typeface="Arial"/>
              </a:rPr>
              <a:t>told</a:t>
            </a:r>
            <a:r>
              <a:rPr sz="1600" spc="15" dirty="0">
                <a:solidFill>
                  <a:srgbClr val="8A5F6E"/>
                </a:solidFill>
                <a:latin typeface="Arial"/>
                <a:cs typeface="Arial"/>
              </a:rPr>
              <a:t> </a:t>
            </a:r>
            <a:r>
              <a:rPr sz="1600" spc="-10" dirty="0">
                <a:solidFill>
                  <a:srgbClr val="8A5F6E"/>
                </a:solidFill>
                <a:latin typeface="Arial"/>
                <a:cs typeface="Arial"/>
              </a:rPr>
              <a:t>ya!’”</a:t>
            </a:r>
            <a:endParaRPr sz="1600">
              <a:latin typeface="Arial"/>
              <a:cs typeface="Arial"/>
            </a:endParaRPr>
          </a:p>
          <a:p>
            <a:pPr>
              <a:lnSpc>
                <a:spcPct val="100000"/>
              </a:lnSpc>
              <a:spcBef>
                <a:spcPts val="650"/>
              </a:spcBef>
            </a:pPr>
            <a:endParaRPr sz="1600">
              <a:latin typeface="Arial"/>
              <a:cs typeface="Arial"/>
            </a:endParaRPr>
          </a:p>
          <a:p>
            <a:pPr marL="12700" marR="353695">
              <a:lnSpc>
                <a:spcPct val="100000"/>
              </a:lnSpc>
            </a:pPr>
            <a:r>
              <a:rPr sz="1600" i="1" dirty="0">
                <a:solidFill>
                  <a:srgbClr val="8A5F6E"/>
                </a:solidFill>
                <a:latin typeface="Arial"/>
                <a:cs typeface="Arial"/>
              </a:rPr>
              <a:t>Context:</a:t>
            </a:r>
            <a:r>
              <a:rPr sz="1600" i="1" spc="10" dirty="0">
                <a:solidFill>
                  <a:srgbClr val="8A5F6E"/>
                </a:solidFill>
                <a:latin typeface="Arial"/>
                <a:cs typeface="Arial"/>
              </a:rPr>
              <a:t> </a:t>
            </a:r>
            <a:r>
              <a:rPr sz="1600" i="1" dirty="0">
                <a:solidFill>
                  <a:srgbClr val="8A5F6E"/>
                </a:solidFill>
                <a:latin typeface="Arial"/>
                <a:cs typeface="Arial"/>
              </a:rPr>
              <a:t>After</a:t>
            </a:r>
            <a:r>
              <a:rPr sz="1600" i="1" spc="45" dirty="0">
                <a:solidFill>
                  <a:srgbClr val="8A5F6E"/>
                </a:solidFill>
                <a:latin typeface="Arial"/>
                <a:cs typeface="Arial"/>
              </a:rPr>
              <a:t> </a:t>
            </a:r>
            <a:r>
              <a:rPr sz="1600" i="1" dirty="0">
                <a:solidFill>
                  <a:srgbClr val="8A5F6E"/>
                </a:solidFill>
                <a:latin typeface="Arial"/>
                <a:cs typeface="Arial"/>
              </a:rPr>
              <a:t>this,</a:t>
            </a:r>
            <a:r>
              <a:rPr sz="1600" i="1" spc="-10" dirty="0">
                <a:solidFill>
                  <a:srgbClr val="8A5F6E"/>
                </a:solidFill>
                <a:latin typeface="Arial"/>
                <a:cs typeface="Arial"/>
              </a:rPr>
              <a:t> </a:t>
            </a:r>
            <a:r>
              <a:rPr sz="1600" i="1" dirty="0">
                <a:solidFill>
                  <a:srgbClr val="8A5F6E"/>
                </a:solidFill>
                <a:latin typeface="Arial"/>
                <a:cs typeface="Arial"/>
              </a:rPr>
              <a:t>Mark</a:t>
            </a:r>
            <a:r>
              <a:rPr sz="1600" i="1" spc="45" dirty="0">
                <a:solidFill>
                  <a:srgbClr val="8A5F6E"/>
                </a:solidFill>
                <a:latin typeface="Arial"/>
                <a:cs typeface="Arial"/>
              </a:rPr>
              <a:t> </a:t>
            </a:r>
            <a:r>
              <a:rPr sz="1600" i="1" dirty="0">
                <a:solidFill>
                  <a:srgbClr val="8A5F6E"/>
                </a:solidFill>
                <a:latin typeface="Arial"/>
                <a:cs typeface="Arial"/>
              </a:rPr>
              <a:t>tells</a:t>
            </a:r>
            <a:r>
              <a:rPr sz="1600" i="1" spc="50" dirty="0">
                <a:solidFill>
                  <a:srgbClr val="8A5F6E"/>
                </a:solidFill>
                <a:latin typeface="Arial"/>
                <a:cs typeface="Arial"/>
              </a:rPr>
              <a:t> </a:t>
            </a:r>
            <a:r>
              <a:rPr sz="1600" i="1" dirty="0">
                <a:solidFill>
                  <a:srgbClr val="8A5F6E"/>
                </a:solidFill>
                <a:latin typeface="Arial"/>
                <a:cs typeface="Arial"/>
              </a:rPr>
              <a:t>the</a:t>
            </a:r>
            <a:r>
              <a:rPr sz="1600" i="1" spc="50" dirty="0">
                <a:solidFill>
                  <a:srgbClr val="8A5F6E"/>
                </a:solidFill>
                <a:latin typeface="Arial"/>
                <a:cs typeface="Arial"/>
              </a:rPr>
              <a:t> </a:t>
            </a:r>
            <a:r>
              <a:rPr sz="1600" i="1" dirty="0">
                <a:solidFill>
                  <a:srgbClr val="8A5F6E"/>
                </a:solidFill>
                <a:latin typeface="Arial"/>
                <a:cs typeface="Arial"/>
              </a:rPr>
              <a:t>boys</a:t>
            </a:r>
            <a:r>
              <a:rPr sz="1600" i="1" spc="45" dirty="0">
                <a:solidFill>
                  <a:srgbClr val="8A5F6E"/>
                </a:solidFill>
                <a:latin typeface="Arial"/>
                <a:cs typeface="Arial"/>
              </a:rPr>
              <a:t> </a:t>
            </a:r>
            <a:r>
              <a:rPr sz="1600" i="1" dirty="0">
                <a:solidFill>
                  <a:srgbClr val="8A5F6E"/>
                </a:solidFill>
                <a:latin typeface="Arial"/>
                <a:cs typeface="Arial"/>
              </a:rPr>
              <a:t>he</a:t>
            </a:r>
            <a:r>
              <a:rPr sz="1600" i="1" spc="50" dirty="0">
                <a:solidFill>
                  <a:srgbClr val="8A5F6E"/>
                </a:solidFill>
                <a:latin typeface="Arial"/>
                <a:cs typeface="Arial"/>
              </a:rPr>
              <a:t> </a:t>
            </a:r>
            <a:r>
              <a:rPr sz="1600" i="1" dirty="0">
                <a:solidFill>
                  <a:srgbClr val="8A5F6E"/>
                </a:solidFill>
                <a:latin typeface="Arial"/>
                <a:cs typeface="Arial"/>
              </a:rPr>
              <a:t>doesn’t</a:t>
            </a:r>
            <a:r>
              <a:rPr sz="1600" i="1" spc="45" dirty="0">
                <a:solidFill>
                  <a:srgbClr val="8A5F6E"/>
                </a:solidFill>
                <a:latin typeface="Arial"/>
                <a:cs typeface="Arial"/>
              </a:rPr>
              <a:t> </a:t>
            </a:r>
            <a:r>
              <a:rPr sz="1600" i="1" dirty="0">
                <a:solidFill>
                  <a:srgbClr val="8A5F6E"/>
                </a:solidFill>
                <a:latin typeface="Arial"/>
                <a:cs typeface="Arial"/>
              </a:rPr>
              <a:t>want</a:t>
            </a:r>
            <a:r>
              <a:rPr sz="1600" i="1" spc="50" dirty="0">
                <a:solidFill>
                  <a:srgbClr val="8A5F6E"/>
                </a:solidFill>
                <a:latin typeface="Arial"/>
                <a:cs typeface="Arial"/>
              </a:rPr>
              <a:t> </a:t>
            </a:r>
            <a:r>
              <a:rPr sz="1600" i="1" spc="65" dirty="0">
                <a:solidFill>
                  <a:srgbClr val="8A5F6E"/>
                </a:solidFill>
                <a:latin typeface="Arial"/>
                <a:cs typeface="Arial"/>
              </a:rPr>
              <a:t>to</a:t>
            </a:r>
            <a:r>
              <a:rPr sz="1600" i="1" spc="50" dirty="0">
                <a:solidFill>
                  <a:srgbClr val="8A5F6E"/>
                </a:solidFill>
                <a:latin typeface="Arial"/>
                <a:cs typeface="Arial"/>
              </a:rPr>
              <a:t> </a:t>
            </a:r>
            <a:r>
              <a:rPr sz="1600" i="1" dirty="0">
                <a:solidFill>
                  <a:srgbClr val="8A5F6E"/>
                </a:solidFill>
                <a:latin typeface="Arial"/>
                <a:cs typeface="Arial"/>
              </a:rPr>
              <a:t>argue</a:t>
            </a:r>
            <a:r>
              <a:rPr sz="1600" i="1" spc="45" dirty="0">
                <a:solidFill>
                  <a:srgbClr val="8A5F6E"/>
                </a:solidFill>
                <a:latin typeface="Arial"/>
                <a:cs typeface="Arial"/>
              </a:rPr>
              <a:t> </a:t>
            </a:r>
            <a:r>
              <a:rPr sz="1600" i="1" spc="55" dirty="0">
                <a:solidFill>
                  <a:srgbClr val="8A5F6E"/>
                </a:solidFill>
                <a:latin typeface="Arial"/>
                <a:cs typeface="Arial"/>
              </a:rPr>
              <a:t>with</a:t>
            </a:r>
            <a:r>
              <a:rPr sz="1600" i="1" spc="50" dirty="0">
                <a:solidFill>
                  <a:srgbClr val="8A5F6E"/>
                </a:solidFill>
                <a:latin typeface="Arial"/>
                <a:cs typeface="Arial"/>
              </a:rPr>
              <a:t> </a:t>
            </a:r>
            <a:r>
              <a:rPr sz="1600" i="1" dirty="0">
                <a:solidFill>
                  <a:srgbClr val="8A5F6E"/>
                </a:solidFill>
                <a:latin typeface="Arial"/>
                <a:cs typeface="Arial"/>
              </a:rPr>
              <a:t>his</a:t>
            </a:r>
            <a:r>
              <a:rPr sz="1600" i="1" spc="50" dirty="0">
                <a:solidFill>
                  <a:srgbClr val="8A5F6E"/>
                </a:solidFill>
                <a:latin typeface="Arial"/>
                <a:cs typeface="Arial"/>
              </a:rPr>
              <a:t> </a:t>
            </a:r>
            <a:r>
              <a:rPr sz="1600" i="1" spc="-25" dirty="0">
                <a:solidFill>
                  <a:srgbClr val="8A5F6E"/>
                </a:solidFill>
                <a:latin typeface="Arial"/>
                <a:cs typeface="Arial"/>
              </a:rPr>
              <a:t>mum </a:t>
            </a:r>
            <a:r>
              <a:rPr sz="1600" i="1" dirty="0">
                <a:solidFill>
                  <a:srgbClr val="8A5F6E"/>
                </a:solidFill>
                <a:latin typeface="Trebuchet MS"/>
                <a:cs typeface="Trebuchet MS"/>
              </a:rPr>
              <a:t>because</a:t>
            </a:r>
            <a:r>
              <a:rPr sz="1600" i="1" spc="-25" dirty="0">
                <a:solidFill>
                  <a:srgbClr val="8A5F6E"/>
                </a:solidFill>
                <a:latin typeface="Trebuchet MS"/>
                <a:cs typeface="Trebuchet MS"/>
              </a:rPr>
              <a:t> </a:t>
            </a:r>
            <a:r>
              <a:rPr sz="1600" i="1" spc="-105" dirty="0">
                <a:solidFill>
                  <a:srgbClr val="8A5F6E"/>
                </a:solidFill>
                <a:latin typeface="Trebuchet MS"/>
                <a:cs typeface="Trebuchet MS"/>
              </a:rPr>
              <a:t>it’s</a:t>
            </a:r>
            <a:r>
              <a:rPr sz="1600" i="1" spc="-20" dirty="0">
                <a:solidFill>
                  <a:srgbClr val="8A5F6E"/>
                </a:solidFill>
                <a:latin typeface="Trebuchet MS"/>
                <a:cs typeface="Trebuchet MS"/>
              </a:rPr>
              <a:t> </a:t>
            </a:r>
            <a:r>
              <a:rPr sz="1600" i="1" spc="-40" dirty="0">
                <a:solidFill>
                  <a:srgbClr val="8A5F6E"/>
                </a:solidFill>
                <a:latin typeface="Trebuchet MS"/>
                <a:cs typeface="Trebuchet MS"/>
              </a:rPr>
              <a:t>the</a:t>
            </a:r>
            <a:r>
              <a:rPr sz="1600" i="1" spc="-20" dirty="0">
                <a:solidFill>
                  <a:srgbClr val="8A5F6E"/>
                </a:solidFill>
                <a:latin typeface="Trebuchet MS"/>
                <a:cs typeface="Trebuchet MS"/>
              </a:rPr>
              <a:t> </a:t>
            </a:r>
            <a:r>
              <a:rPr sz="1600" i="1" spc="-95" dirty="0">
                <a:solidFill>
                  <a:srgbClr val="8A5F6E"/>
                </a:solidFill>
                <a:latin typeface="Trebuchet MS"/>
                <a:cs typeface="Trebuchet MS"/>
              </a:rPr>
              <a:t>first</a:t>
            </a:r>
            <a:r>
              <a:rPr sz="1600" i="1" spc="-20" dirty="0">
                <a:solidFill>
                  <a:srgbClr val="8A5F6E"/>
                </a:solidFill>
                <a:latin typeface="Trebuchet MS"/>
                <a:cs typeface="Trebuchet MS"/>
              </a:rPr>
              <a:t> </a:t>
            </a:r>
            <a:r>
              <a:rPr sz="1600" i="1" spc="-25" dirty="0">
                <a:solidFill>
                  <a:srgbClr val="8A5F6E"/>
                </a:solidFill>
                <a:latin typeface="Trebuchet MS"/>
                <a:cs typeface="Trebuchet MS"/>
              </a:rPr>
              <a:t>time</a:t>
            </a:r>
            <a:r>
              <a:rPr sz="1600" i="1" spc="-20" dirty="0">
                <a:solidFill>
                  <a:srgbClr val="8A5F6E"/>
                </a:solidFill>
                <a:latin typeface="Trebuchet MS"/>
                <a:cs typeface="Trebuchet MS"/>
              </a:rPr>
              <a:t> </a:t>
            </a:r>
            <a:r>
              <a:rPr sz="1600" i="1" spc="-35" dirty="0">
                <a:solidFill>
                  <a:srgbClr val="8A5F6E"/>
                </a:solidFill>
                <a:latin typeface="Trebuchet MS"/>
                <a:cs typeface="Trebuchet MS"/>
              </a:rPr>
              <a:t>he’s</a:t>
            </a:r>
            <a:r>
              <a:rPr sz="1600" i="1" spc="-20" dirty="0">
                <a:solidFill>
                  <a:srgbClr val="8A5F6E"/>
                </a:solidFill>
                <a:latin typeface="Trebuchet MS"/>
                <a:cs typeface="Trebuchet MS"/>
              </a:rPr>
              <a:t> </a:t>
            </a:r>
            <a:r>
              <a:rPr sz="1600" i="1" dirty="0">
                <a:solidFill>
                  <a:srgbClr val="8A5F6E"/>
                </a:solidFill>
                <a:latin typeface="Trebuchet MS"/>
                <a:cs typeface="Trebuchet MS"/>
              </a:rPr>
              <a:t>seen</a:t>
            </a:r>
            <a:r>
              <a:rPr sz="1600" i="1" spc="-20" dirty="0">
                <a:solidFill>
                  <a:srgbClr val="8A5F6E"/>
                </a:solidFill>
                <a:latin typeface="Trebuchet MS"/>
                <a:cs typeface="Trebuchet MS"/>
              </a:rPr>
              <a:t> </a:t>
            </a:r>
            <a:r>
              <a:rPr sz="1600" i="1" spc="-10" dirty="0">
                <a:solidFill>
                  <a:srgbClr val="8A5F6E"/>
                </a:solidFill>
                <a:latin typeface="Trebuchet MS"/>
                <a:cs typeface="Trebuchet MS"/>
              </a:rPr>
              <a:t>her</a:t>
            </a:r>
            <a:r>
              <a:rPr sz="1600" i="1" spc="-20" dirty="0">
                <a:solidFill>
                  <a:srgbClr val="8A5F6E"/>
                </a:solidFill>
                <a:latin typeface="Trebuchet MS"/>
                <a:cs typeface="Trebuchet MS"/>
              </a:rPr>
              <a:t> </a:t>
            </a:r>
            <a:r>
              <a:rPr sz="1600" i="1" spc="60" dirty="0">
                <a:solidFill>
                  <a:srgbClr val="8A5F6E"/>
                </a:solidFill>
                <a:latin typeface="Trebuchet MS"/>
                <a:cs typeface="Trebuchet MS"/>
              </a:rPr>
              <a:t>happy</a:t>
            </a:r>
            <a:r>
              <a:rPr sz="1600" i="1" spc="-20" dirty="0">
                <a:solidFill>
                  <a:srgbClr val="8A5F6E"/>
                </a:solidFill>
                <a:latin typeface="Trebuchet MS"/>
                <a:cs typeface="Trebuchet MS"/>
              </a:rPr>
              <a:t> </a:t>
            </a:r>
            <a:r>
              <a:rPr sz="1600" i="1" dirty="0">
                <a:solidFill>
                  <a:srgbClr val="8A5F6E"/>
                </a:solidFill>
                <a:latin typeface="Trebuchet MS"/>
                <a:cs typeface="Trebuchet MS"/>
              </a:rPr>
              <a:t>since</a:t>
            </a:r>
            <a:r>
              <a:rPr sz="1600" i="1" spc="-20" dirty="0">
                <a:solidFill>
                  <a:srgbClr val="8A5F6E"/>
                </a:solidFill>
                <a:latin typeface="Trebuchet MS"/>
                <a:cs typeface="Trebuchet MS"/>
              </a:rPr>
              <a:t> </a:t>
            </a:r>
            <a:r>
              <a:rPr sz="1600" i="1" dirty="0">
                <a:solidFill>
                  <a:srgbClr val="8A5F6E"/>
                </a:solidFill>
                <a:latin typeface="Trebuchet MS"/>
                <a:cs typeface="Trebuchet MS"/>
              </a:rPr>
              <a:t>his</a:t>
            </a:r>
            <a:r>
              <a:rPr sz="1600" i="1" spc="-20" dirty="0">
                <a:solidFill>
                  <a:srgbClr val="8A5F6E"/>
                </a:solidFill>
                <a:latin typeface="Trebuchet MS"/>
                <a:cs typeface="Trebuchet MS"/>
              </a:rPr>
              <a:t> </a:t>
            </a:r>
            <a:r>
              <a:rPr sz="1600" i="1" spc="75" dirty="0">
                <a:solidFill>
                  <a:srgbClr val="8A5F6E"/>
                </a:solidFill>
                <a:latin typeface="Trebuchet MS"/>
                <a:cs typeface="Trebuchet MS"/>
              </a:rPr>
              <a:t>dad</a:t>
            </a:r>
            <a:r>
              <a:rPr sz="1600" i="1" spc="-20" dirty="0">
                <a:solidFill>
                  <a:srgbClr val="8A5F6E"/>
                </a:solidFill>
                <a:latin typeface="Trebuchet MS"/>
                <a:cs typeface="Trebuchet MS"/>
              </a:rPr>
              <a:t> </a:t>
            </a:r>
            <a:r>
              <a:rPr sz="1600" i="1" dirty="0">
                <a:solidFill>
                  <a:srgbClr val="8A5F6E"/>
                </a:solidFill>
                <a:latin typeface="Trebuchet MS"/>
                <a:cs typeface="Trebuchet MS"/>
              </a:rPr>
              <a:t>has</a:t>
            </a:r>
            <a:r>
              <a:rPr sz="1600" i="1" spc="-20" dirty="0">
                <a:solidFill>
                  <a:srgbClr val="8A5F6E"/>
                </a:solidFill>
                <a:latin typeface="Trebuchet MS"/>
                <a:cs typeface="Trebuchet MS"/>
              </a:rPr>
              <a:t> </a:t>
            </a:r>
            <a:r>
              <a:rPr sz="1600" i="1" spc="-10" dirty="0">
                <a:solidFill>
                  <a:srgbClr val="8A5F6E"/>
                </a:solidFill>
                <a:latin typeface="Trebuchet MS"/>
                <a:cs typeface="Trebuchet MS"/>
              </a:rPr>
              <a:t>died.</a:t>
            </a:r>
            <a:endParaRPr sz="1600">
              <a:latin typeface="Trebuchet MS"/>
              <a:cs typeface="Trebuchet MS"/>
            </a:endParaRPr>
          </a:p>
          <a:p>
            <a:pPr>
              <a:lnSpc>
                <a:spcPct val="100000"/>
              </a:lnSpc>
              <a:spcBef>
                <a:spcPts val="625"/>
              </a:spcBef>
            </a:pPr>
            <a:endParaRPr sz="1600">
              <a:latin typeface="Trebuchet MS"/>
              <a:cs typeface="Trebuchet MS"/>
            </a:endParaRPr>
          </a:p>
          <a:p>
            <a:pPr marL="12700" marR="198120">
              <a:lnSpc>
                <a:spcPct val="100000"/>
              </a:lnSpc>
              <a:spcBef>
                <a:spcPts val="5"/>
              </a:spcBef>
            </a:pPr>
            <a:r>
              <a:rPr sz="1600" spc="60" dirty="0">
                <a:solidFill>
                  <a:srgbClr val="2B2D30"/>
                </a:solidFill>
                <a:latin typeface="Arial"/>
                <a:cs typeface="Arial"/>
              </a:rPr>
              <a:t>How</a:t>
            </a:r>
            <a:r>
              <a:rPr sz="1600" spc="30" dirty="0">
                <a:solidFill>
                  <a:srgbClr val="2B2D30"/>
                </a:solidFill>
                <a:latin typeface="Arial"/>
                <a:cs typeface="Arial"/>
              </a:rPr>
              <a:t> </a:t>
            </a:r>
            <a:r>
              <a:rPr sz="1600" spc="-10" dirty="0">
                <a:solidFill>
                  <a:srgbClr val="2B2D30"/>
                </a:solidFill>
                <a:latin typeface="Arial"/>
                <a:cs typeface="Arial"/>
              </a:rPr>
              <a:t>has</a:t>
            </a:r>
            <a:r>
              <a:rPr sz="1600" spc="35" dirty="0">
                <a:solidFill>
                  <a:srgbClr val="2B2D30"/>
                </a:solidFill>
                <a:latin typeface="Arial"/>
                <a:cs typeface="Arial"/>
              </a:rPr>
              <a:t> </a:t>
            </a:r>
            <a:r>
              <a:rPr sz="1600" dirty="0">
                <a:solidFill>
                  <a:srgbClr val="2B2D30"/>
                </a:solidFill>
                <a:latin typeface="Arial"/>
                <a:cs typeface="Arial"/>
              </a:rPr>
              <a:t>Mark’s</a:t>
            </a:r>
            <a:r>
              <a:rPr sz="1600" spc="35" dirty="0">
                <a:solidFill>
                  <a:srgbClr val="2B2D30"/>
                </a:solidFill>
                <a:latin typeface="Arial"/>
                <a:cs typeface="Arial"/>
              </a:rPr>
              <a:t> </a:t>
            </a:r>
            <a:r>
              <a:rPr sz="1600" spc="55" dirty="0">
                <a:solidFill>
                  <a:srgbClr val="2B2D30"/>
                </a:solidFill>
                <a:latin typeface="Arial"/>
                <a:cs typeface="Arial"/>
              </a:rPr>
              <a:t>mum</a:t>
            </a:r>
            <a:r>
              <a:rPr sz="1600" spc="35" dirty="0">
                <a:solidFill>
                  <a:srgbClr val="2B2D30"/>
                </a:solidFill>
                <a:latin typeface="Arial"/>
                <a:cs typeface="Arial"/>
              </a:rPr>
              <a:t> </a:t>
            </a:r>
            <a:r>
              <a:rPr sz="1600" dirty="0">
                <a:solidFill>
                  <a:srgbClr val="2B2D30"/>
                </a:solidFill>
                <a:latin typeface="Arial"/>
                <a:cs typeface="Arial"/>
              </a:rPr>
              <a:t>changed</a:t>
            </a:r>
            <a:r>
              <a:rPr sz="1600" spc="35" dirty="0">
                <a:solidFill>
                  <a:srgbClr val="2B2D30"/>
                </a:solidFill>
                <a:latin typeface="Arial"/>
                <a:cs typeface="Arial"/>
              </a:rPr>
              <a:t> </a:t>
            </a:r>
            <a:r>
              <a:rPr sz="1600" dirty="0">
                <a:solidFill>
                  <a:srgbClr val="2B2D30"/>
                </a:solidFill>
                <a:latin typeface="Arial"/>
                <a:cs typeface="Arial"/>
              </a:rPr>
              <a:t>in</a:t>
            </a:r>
            <a:r>
              <a:rPr sz="1600" spc="30" dirty="0">
                <a:solidFill>
                  <a:srgbClr val="2B2D30"/>
                </a:solidFill>
                <a:latin typeface="Arial"/>
                <a:cs typeface="Arial"/>
              </a:rPr>
              <a:t> </a:t>
            </a:r>
            <a:r>
              <a:rPr sz="1600" dirty="0">
                <a:solidFill>
                  <a:srgbClr val="2B2D30"/>
                </a:solidFill>
                <a:latin typeface="Arial"/>
                <a:cs typeface="Arial"/>
              </a:rPr>
              <a:t>this</a:t>
            </a:r>
            <a:r>
              <a:rPr sz="1600" spc="35" dirty="0">
                <a:solidFill>
                  <a:srgbClr val="2B2D30"/>
                </a:solidFill>
                <a:latin typeface="Arial"/>
                <a:cs typeface="Arial"/>
              </a:rPr>
              <a:t> </a:t>
            </a:r>
            <a:r>
              <a:rPr sz="1600" dirty="0">
                <a:solidFill>
                  <a:srgbClr val="2B2D30"/>
                </a:solidFill>
                <a:latin typeface="Arial"/>
                <a:cs typeface="Arial"/>
              </a:rPr>
              <a:t>extract?</a:t>
            </a:r>
            <a:r>
              <a:rPr sz="1600" spc="495" dirty="0">
                <a:solidFill>
                  <a:srgbClr val="2B2D30"/>
                </a:solidFill>
                <a:latin typeface="Arial"/>
                <a:cs typeface="Arial"/>
              </a:rPr>
              <a:t> </a:t>
            </a:r>
            <a:r>
              <a:rPr sz="1600" spc="65" dirty="0">
                <a:solidFill>
                  <a:srgbClr val="2B2D30"/>
                </a:solidFill>
                <a:latin typeface="Arial"/>
                <a:cs typeface="Arial"/>
              </a:rPr>
              <a:t>Who</a:t>
            </a:r>
            <a:r>
              <a:rPr sz="1600" spc="35" dirty="0">
                <a:solidFill>
                  <a:srgbClr val="2B2D30"/>
                </a:solidFill>
                <a:latin typeface="Arial"/>
                <a:cs typeface="Arial"/>
              </a:rPr>
              <a:t> </a:t>
            </a:r>
            <a:r>
              <a:rPr sz="1600" spc="-10" dirty="0">
                <a:solidFill>
                  <a:srgbClr val="2B2D30"/>
                </a:solidFill>
                <a:latin typeface="Arial"/>
                <a:cs typeface="Arial"/>
              </a:rPr>
              <a:t>has</a:t>
            </a:r>
            <a:r>
              <a:rPr sz="1600" spc="35" dirty="0">
                <a:solidFill>
                  <a:srgbClr val="2B2D30"/>
                </a:solidFill>
                <a:latin typeface="Arial"/>
                <a:cs typeface="Arial"/>
              </a:rPr>
              <a:t> </a:t>
            </a:r>
            <a:r>
              <a:rPr sz="1600" spc="50" dirty="0">
                <a:solidFill>
                  <a:srgbClr val="2B2D30"/>
                </a:solidFill>
                <a:latin typeface="Arial"/>
                <a:cs typeface="Arial"/>
              </a:rPr>
              <a:t>been</a:t>
            </a:r>
            <a:r>
              <a:rPr sz="1600" spc="35" dirty="0">
                <a:solidFill>
                  <a:srgbClr val="2B2D30"/>
                </a:solidFill>
                <a:latin typeface="Arial"/>
                <a:cs typeface="Arial"/>
              </a:rPr>
              <a:t> </a:t>
            </a:r>
            <a:r>
              <a:rPr sz="1600" dirty="0">
                <a:solidFill>
                  <a:srgbClr val="2B2D30"/>
                </a:solidFill>
                <a:latin typeface="Arial"/>
                <a:cs typeface="Arial"/>
              </a:rPr>
              <a:t>influencing</a:t>
            </a:r>
            <a:r>
              <a:rPr sz="1600" spc="30" dirty="0">
                <a:solidFill>
                  <a:srgbClr val="2B2D30"/>
                </a:solidFill>
                <a:latin typeface="Arial"/>
                <a:cs typeface="Arial"/>
              </a:rPr>
              <a:t> </a:t>
            </a:r>
            <a:r>
              <a:rPr sz="1600" spc="-25" dirty="0">
                <a:solidFill>
                  <a:srgbClr val="2B2D30"/>
                </a:solidFill>
                <a:latin typeface="Arial"/>
                <a:cs typeface="Arial"/>
              </a:rPr>
              <a:t>her </a:t>
            </a:r>
            <a:r>
              <a:rPr sz="1600" dirty="0">
                <a:solidFill>
                  <a:srgbClr val="2B2D30"/>
                </a:solidFill>
                <a:latin typeface="Arial"/>
                <a:cs typeface="Arial"/>
              </a:rPr>
              <a:t>and</a:t>
            </a:r>
            <a:r>
              <a:rPr sz="1600" spc="60" dirty="0">
                <a:solidFill>
                  <a:srgbClr val="2B2D30"/>
                </a:solidFill>
                <a:latin typeface="Arial"/>
                <a:cs typeface="Arial"/>
              </a:rPr>
              <a:t> </a:t>
            </a:r>
            <a:r>
              <a:rPr sz="1600" dirty="0">
                <a:solidFill>
                  <a:srgbClr val="2B2D30"/>
                </a:solidFill>
                <a:latin typeface="Arial"/>
                <a:cs typeface="Arial"/>
              </a:rPr>
              <a:t>why</a:t>
            </a:r>
            <a:r>
              <a:rPr sz="1600" spc="60" dirty="0">
                <a:solidFill>
                  <a:srgbClr val="2B2D30"/>
                </a:solidFill>
                <a:latin typeface="Arial"/>
                <a:cs typeface="Arial"/>
              </a:rPr>
              <a:t> </a:t>
            </a:r>
            <a:r>
              <a:rPr sz="1600" spc="105" dirty="0">
                <a:solidFill>
                  <a:srgbClr val="2B2D30"/>
                </a:solidFill>
                <a:latin typeface="Arial"/>
                <a:cs typeface="Arial"/>
              </a:rPr>
              <a:t>do</a:t>
            </a:r>
            <a:r>
              <a:rPr sz="1600" spc="65" dirty="0">
                <a:solidFill>
                  <a:srgbClr val="2B2D30"/>
                </a:solidFill>
                <a:latin typeface="Arial"/>
                <a:cs typeface="Arial"/>
              </a:rPr>
              <a:t> </a:t>
            </a:r>
            <a:r>
              <a:rPr sz="1600" dirty="0">
                <a:solidFill>
                  <a:srgbClr val="2B2D30"/>
                </a:solidFill>
                <a:latin typeface="Arial"/>
                <a:cs typeface="Arial"/>
              </a:rPr>
              <a:t>you</a:t>
            </a:r>
            <a:r>
              <a:rPr sz="1600" spc="60" dirty="0">
                <a:solidFill>
                  <a:srgbClr val="2B2D30"/>
                </a:solidFill>
                <a:latin typeface="Arial"/>
                <a:cs typeface="Arial"/>
              </a:rPr>
              <a:t> </a:t>
            </a:r>
            <a:r>
              <a:rPr sz="1600" spc="50" dirty="0">
                <a:solidFill>
                  <a:srgbClr val="2B2D30"/>
                </a:solidFill>
                <a:latin typeface="Arial"/>
                <a:cs typeface="Arial"/>
              </a:rPr>
              <a:t>think</a:t>
            </a:r>
            <a:r>
              <a:rPr sz="1600" spc="60" dirty="0">
                <a:solidFill>
                  <a:srgbClr val="2B2D30"/>
                </a:solidFill>
                <a:latin typeface="Arial"/>
                <a:cs typeface="Arial"/>
              </a:rPr>
              <a:t> </a:t>
            </a:r>
            <a:r>
              <a:rPr sz="1600" dirty="0">
                <a:solidFill>
                  <a:srgbClr val="2B2D30"/>
                </a:solidFill>
                <a:latin typeface="Arial"/>
                <a:cs typeface="Arial"/>
              </a:rPr>
              <a:t>she</a:t>
            </a:r>
            <a:r>
              <a:rPr sz="1600" spc="65" dirty="0">
                <a:solidFill>
                  <a:srgbClr val="2B2D30"/>
                </a:solidFill>
                <a:latin typeface="Arial"/>
                <a:cs typeface="Arial"/>
              </a:rPr>
              <a:t> </a:t>
            </a:r>
            <a:r>
              <a:rPr sz="1600" dirty="0">
                <a:solidFill>
                  <a:srgbClr val="2B2D30"/>
                </a:solidFill>
                <a:latin typeface="Arial"/>
                <a:cs typeface="Arial"/>
              </a:rPr>
              <a:t>lets</a:t>
            </a:r>
            <a:r>
              <a:rPr sz="1600" spc="60" dirty="0">
                <a:solidFill>
                  <a:srgbClr val="2B2D30"/>
                </a:solidFill>
                <a:latin typeface="Arial"/>
                <a:cs typeface="Arial"/>
              </a:rPr>
              <a:t> </a:t>
            </a:r>
            <a:r>
              <a:rPr sz="1600" dirty="0">
                <a:solidFill>
                  <a:srgbClr val="2B2D30"/>
                </a:solidFill>
                <a:latin typeface="Arial"/>
                <a:cs typeface="Arial"/>
              </a:rPr>
              <a:t>this</a:t>
            </a:r>
            <a:r>
              <a:rPr sz="1600" spc="60" dirty="0">
                <a:solidFill>
                  <a:srgbClr val="2B2D30"/>
                </a:solidFill>
                <a:latin typeface="Arial"/>
                <a:cs typeface="Arial"/>
              </a:rPr>
              <a:t> </a:t>
            </a:r>
            <a:r>
              <a:rPr sz="1600" dirty="0">
                <a:solidFill>
                  <a:srgbClr val="2B2D30"/>
                </a:solidFill>
                <a:latin typeface="Arial"/>
                <a:cs typeface="Arial"/>
              </a:rPr>
              <a:t>happen?</a:t>
            </a:r>
            <a:r>
              <a:rPr sz="1600" spc="65" dirty="0">
                <a:solidFill>
                  <a:srgbClr val="2B2D30"/>
                </a:solidFill>
                <a:latin typeface="Arial"/>
                <a:cs typeface="Arial"/>
              </a:rPr>
              <a:t> Highlight</a:t>
            </a:r>
            <a:r>
              <a:rPr sz="1600" spc="60" dirty="0">
                <a:solidFill>
                  <a:srgbClr val="2B2D30"/>
                </a:solidFill>
                <a:latin typeface="Arial"/>
                <a:cs typeface="Arial"/>
              </a:rPr>
              <a:t> </a:t>
            </a:r>
            <a:r>
              <a:rPr sz="1600" dirty="0">
                <a:solidFill>
                  <a:srgbClr val="2B2D30"/>
                </a:solidFill>
                <a:latin typeface="Arial"/>
                <a:cs typeface="Arial"/>
              </a:rPr>
              <a:t>the</a:t>
            </a:r>
            <a:r>
              <a:rPr sz="1600" spc="60" dirty="0">
                <a:solidFill>
                  <a:srgbClr val="2B2D30"/>
                </a:solidFill>
                <a:latin typeface="Arial"/>
                <a:cs typeface="Arial"/>
              </a:rPr>
              <a:t> </a:t>
            </a:r>
            <a:r>
              <a:rPr sz="1600" dirty="0">
                <a:solidFill>
                  <a:srgbClr val="2B2D30"/>
                </a:solidFill>
                <a:latin typeface="Arial"/>
                <a:cs typeface="Arial"/>
              </a:rPr>
              <a:t>words/phrases</a:t>
            </a:r>
            <a:r>
              <a:rPr sz="1600" spc="65" dirty="0">
                <a:solidFill>
                  <a:srgbClr val="2B2D30"/>
                </a:solidFill>
                <a:latin typeface="Arial"/>
                <a:cs typeface="Arial"/>
              </a:rPr>
              <a:t> </a:t>
            </a:r>
            <a:r>
              <a:rPr sz="1600" dirty="0">
                <a:solidFill>
                  <a:srgbClr val="2B2D30"/>
                </a:solidFill>
                <a:latin typeface="Arial"/>
                <a:cs typeface="Arial"/>
              </a:rPr>
              <a:t>in</a:t>
            </a:r>
            <a:r>
              <a:rPr sz="1600" spc="60" dirty="0">
                <a:solidFill>
                  <a:srgbClr val="2B2D30"/>
                </a:solidFill>
                <a:latin typeface="Arial"/>
                <a:cs typeface="Arial"/>
              </a:rPr>
              <a:t> </a:t>
            </a:r>
            <a:r>
              <a:rPr sz="1600" spc="-25" dirty="0">
                <a:solidFill>
                  <a:srgbClr val="2B2D30"/>
                </a:solidFill>
                <a:latin typeface="Arial"/>
                <a:cs typeface="Arial"/>
              </a:rPr>
              <a:t>the </a:t>
            </a:r>
            <a:r>
              <a:rPr sz="1600" dirty="0">
                <a:solidFill>
                  <a:srgbClr val="2B2D30"/>
                </a:solidFill>
                <a:latin typeface="Arial"/>
                <a:cs typeface="Arial"/>
              </a:rPr>
              <a:t>extract</a:t>
            </a:r>
            <a:r>
              <a:rPr sz="1600" spc="120" dirty="0">
                <a:solidFill>
                  <a:srgbClr val="2B2D30"/>
                </a:solidFill>
                <a:latin typeface="Arial"/>
                <a:cs typeface="Arial"/>
              </a:rPr>
              <a:t> </a:t>
            </a:r>
            <a:r>
              <a:rPr sz="1600" spc="80" dirty="0">
                <a:solidFill>
                  <a:srgbClr val="2B2D30"/>
                </a:solidFill>
                <a:latin typeface="Arial"/>
                <a:cs typeface="Arial"/>
              </a:rPr>
              <a:t>to</a:t>
            </a:r>
            <a:r>
              <a:rPr sz="1600" spc="120" dirty="0">
                <a:solidFill>
                  <a:srgbClr val="2B2D30"/>
                </a:solidFill>
                <a:latin typeface="Arial"/>
                <a:cs typeface="Arial"/>
              </a:rPr>
              <a:t> </a:t>
            </a:r>
            <a:r>
              <a:rPr sz="1600" dirty="0">
                <a:solidFill>
                  <a:srgbClr val="2B2D30"/>
                </a:solidFill>
                <a:latin typeface="Arial"/>
                <a:cs typeface="Arial"/>
              </a:rPr>
              <a:t>demonstrate</a:t>
            </a:r>
            <a:r>
              <a:rPr sz="1600" spc="120" dirty="0">
                <a:solidFill>
                  <a:srgbClr val="2B2D30"/>
                </a:solidFill>
                <a:latin typeface="Arial"/>
                <a:cs typeface="Arial"/>
              </a:rPr>
              <a:t> </a:t>
            </a:r>
            <a:r>
              <a:rPr sz="1600" dirty="0">
                <a:solidFill>
                  <a:srgbClr val="2B2D30"/>
                </a:solidFill>
                <a:latin typeface="Arial"/>
                <a:cs typeface="Arial"/>
              </a:rPr>
              <a:t>your</a:t>
            </a:r>
            <a:r>
              <a:rPr sz="1600" spc="120" dirty="0">
                <a:solidFill>
                  <a:srgbClr val="2B2D30"/>
                </a:solidFill>
                <a:latin typeface="Arial"/>
                <a:cs typeface="Arial"/>
              </a:rPr>
              <a:t> </a:t>
            </a:r>
            <a:r>
              <a:rPr sz="1600" spc="-10" dirty="0">
                <a:solidFill>
                  <a:srgbClr val="2B2D30"/>
                </a:solidFill>
                <a:latin typeface="Arial"/>
                <a:cs typeface="Arial"/>
              </a:rPr>
              <a:t>understanding.</a:t>
            </a:r>
            <a:endParaRPr sz="1600">
              <a:latin typeface="Arial"/>
              <a:cs typeface="Arial"/>
            </a:endParaRPr>
          </a:p>
        </p:txBody>
      </p:sp>
      <p:pic>
        <p:nvPicPr>
          <p:cNvPr id="8" name="Picture 7">
            <a:extLst>
              <a:ext uri="{FF2B5EF4-FFF2-40B4-BE49-F238E27FC236}">
                <a16:creationId xmlns:a16="http://schemas.microsoft.com/office/drawing/2014/main" id="{50342E87-6D23-3271-F920-256B751C2833}"/>
              </a:ext>
            </a:extLst>
          </p:cNvPr>
          <p:cNvPicPr>
            <a:picLocks noChangeAspect="1"/>
          </p:cNvPicPr>
          <p:nvPr/>
        </p:nvPicPr>
        <p:blipFill>
          <a:blip r:embed="rId3"/>
          <a:stretch>
            <a:fillRect/>
          </a:stretch>
        </p:blipFill>
        <p:spPr>
          <a:xfrm>
            <a:off x="9004300" y="7051675"/>
            <a:ext cx="1524000" cy="317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41"/>
            <a:ext cx="10692130" cy="7560309"/>
          </a:xfrm>
          <a:custGeom>
            <a:avLst/>
            <a:gdLst/>
            <a:ahLst/>
            <a:cxnLst/>
            <a:rect l="l" t="t" r="r" b="b"/>
            <a:pathLst>
              <a:path w="10692130" h="7560309">
                <a:moveTo>
                  <a:pt x="10692003" y="0"/>
                </a:moveTo>
                <a:lnTo>
                  <a:pt x="0" y="0"/>
                </a:lnTo>
                <a:lnTo>
                  <a:pt x="0" y="7560005"/>
                </a:lnTo>
                <a:lnTo>
                  <a:pt x="10692003" y="7560005"/>
                </a:lnTo>
                <a:lnTo>
                  <a:pt x="10692003" y="0"/>
                </a:lnTo>
                <a:close/>
              </a:path>
            </a:pathLst>
          </a:custGeom>
          <a:solidFill>
            <a:srgbClr val="5A4A8A">
              <a:alpha val="13000"/>
            </a:srgbClr>
          </a:solidFill>
        </p:spPr>
        <p:txBody>
          <a:bodyPr wrap="square" lIns="0" tIns="0" rIns="0" bIns="0" rtlCol="0"/>
          <a:lstStyle/>
          <a:p>
            <a:endParaRPr/>
          </a:p>
        </p:txBody>
      </p:sp>
      <p:grpSp>
        <p:nvGrpSpPr>
          <p:cNvPr id="3" name="object 3"/>
          <p:cNvGrpSpPr/>
          <p:nvPr/>
        </p:nvGrpSpPr>
        <p:grpSpPr>
          <a:xfrm>
            <a:off x="1363497" y="1423200"/>
            <a:ext cx="7839075" cy="4472305"/>
            <a:chOff x="1363497" y="1423200"/>
            <a:chExt cx="7839075" cy="4472305"/>
          </a:xfrm>
        </p:grpSpPr>
        <p:sp>
          <p:nvSpPr>
            <p:cNvPr id="4" name="object 4"/>
            <p:cNvSpPr/>
            <p:nvPr/>
          </p:nvSpPr>
          <p:spPr>
            <a:xfrm>
              <a:off x="1363497" y="2188197"/>
              <a:ext cx="7839075" cy="3707129"/>
            </a:xfrm>
            <a:custGeom>
              <a:avLst/>
              <a:gdLst/>
              <a:ahLst/>
              <a:cxnLst/>
              <a:rect l="l" t="t" r="r" b="b"/>
              <a:pathLst>
                <a:path w="7839075" h="3707129">
                  <a:moveTo>
                    <a:pt x="0" y="3706812"/>
                  </a:moveTo>
                  <a:lnTo>
                    <a:pt x="7838998" y="3706812"/>
                  </a:lnTo>
                  <a:lnTo>
                    <a:pt x="7838998" y="0"/>
                  </a:lnTo>
                  <a:lnTo>
                    <a:pt x="0" y="0"/>
                  </a:lnTo>
                  <a:lnTo>
                    <a:pt x="0" y="3706812"/>
                  </a:lnTo>
                  <a:close/>
                </a:path>
              </a:pathLst>
            </a:custGeom>
            <a:solidFill>
              <a:srgbClr val="CABBBC">
                <a:alpha val="68998"/>
              </a:srgbClr>
            </a:solidFill>
          </p:spPr>
          <p:txBody>
            <a:bodyPr wrap="square" lIns="0" tIns="0" rIns="0" bIns="0" rtlCol="0"/>
            <a:lstStyle/>
            <a:p>
              <a:endParaRPr/>
            </a:p>
          </p:txBody>
        </p:sp>
        <p:sp>
          <p:nvSpPr>
            <p:cNvPr id="5" name="object 5"/>
            <p:cNvSpPr/>
            <p:nvPr/>
          </p:nvSpPr>
          <p:spPr>
            <a:xfrm>
              <a:off x="1363497" y="1423200"/>
              <a:ext cx="7839075" cy="765175"/>
            </a:xfrm>
            <a:custGeom>
              <a:avLst/>
              <a:gdLst/>
              <a:ahLst/>
              <a:cxnLst/>
              <a:rect l="l" t="t" r="r" b="b"/>
              <a:pathLst>
                <a:path w="7839075" h="765175">
                  <a:moveTo>
                    <a:pt x="7838998" y="0"/>
                  </a:moveTo>
                  <a:lnTo>
                    <a:pt x="0" y="0"/>
                  </a:lnTo>
                  <a:lnTo>
                    <a:pt x="0" y="764997"/>
                  </a:lnTo>
                  <a:lnTo>
                    <a:pt x="7838998" y="764997"/>
                  </a:lnTo>
                  <a:lnTo>
                    <a:pt x="7838998" y="0"/>
                  </a:lnTo>
                  <a:close/>
                </a:path>
              </a:pathLst>
            </a:custGeom>
            <a:solidFill>
              <a:srgbClr val="8A5F6E"/>
            </a:solidFill>
          </p:spPr>
          <p:txBody>
            <a:bodyPr wrap="square" lIns="0" tIns="0" rIns="0" bIns="0" rtlCol="0"/>
            <a:lstStyle/>
            <a:p>
              <a:endParaRPr/>
            </a:p>
          </p:txBody>
        </p:sp>
      </p:grpSp>
      <p:sp>
        <p:nvSpPr>
          <p:cNvPr id="6" name="object 6"/>
          <p:cNvSpPr txBox="1">
            <a:spLocks noGrp="1"/>
          </p:cNvSpPr>
          <p:nvPr>
            <p:ph type="title"/>
          </p:nvPr>
        </p:nvSpPr>
        <p:spPr>
          <a:xfrm>
            <a:off x="4514417" y="1585389"/>
            <a:ext cx="1402715" cy="391160"/>
          </a:xfrm>
          <a:prstGeom prst="rect">
            <a:avLst/>
          </a:prstGeom>
        </p:spPr>
        <p:txBody>
          <a:bodyPr vert="horz" wrap="square" lIns="0" tIns="12700" rIns="0" bIns="0" rtlCol="0">
            <a:spAutoFit/>
          </a:bodyPr>
          <a:lstStyle/>
          <a:p>
            <a:pPr marL="12700">
              <a:lnSpc>
                <a:spcPct val="100000"/>
              </a:lnSpc>
              <a:spcBef>
                <a:spcPts val="100"/>
              </a:spcBef>
            </a:pPr>
            <a:r>
              <a:rPr sz="2400" spc="125" dirty="0">
                <a:solidFill>
                  <a:srgbClr val="F5E8D4"/>
                </a:solidFill>
              </a:rPr>
              <a:t>Extract</a:t>
            </a:r>
            <a:r>
              <a:rPr sz="2400" spc="-15" dirty="0">
                <a:solidFill>
                  <a:srgbClr val="F5E8D4"/>
                </a:solidFill>
              </a:rPr>
              <a:t> </a:t>
            </a:r>
            <a:r>
              <a:rPr sz="2400" spc="-50" dirty="0">
                <a:solidFill>
                  <a:srgbClr val="F5E8D4"/>
                </a:solidFill>
              </a:rPr>
              <a:t>3</a:t>
            </a:r>
            <a:endParaRPr sz="2400"/>
          </a:p>
        </p:txBody>
      </p:sp>
      <p:sp>
        <p:nvSpPr>
          <p:cNvPr id="7" name="object 7"/>
          <p:cNvSpPr txBox="1"/>
          <p:nvPr/>
        </p:nvSpPr>
        <p:spPr>
          <a:xfrm>
            <a:off x="1577600" y="2507305"/>
            <a:ext cx="7349490" cy="2904490"/>
          </a:xfrm>
          <a:prstGeom prst="rect">
            <a:avLst/>
          </a:prstGeom>
        </p:spPr>
        <p:txBody>
          <a:bodyPr vert="horz" wrap="square" lIns="0" tIns="12700" rIns="0" bIns="0" rtlCol="0">
            <a:spAutoFit/>
          </a:bodyPr>
          <a:lstStyle/>
          <a:p>
            <a:pPr marL="12700" marR="358775">
              <a:lnSpc>
                <a:spcPct val="100000"/>
              </a:lnSpc>
              <a:spcBef>
                <a:spcPts val="100"/>
              </a:spcBef>
            </a:pPr>
            <a:r>
              <a:rPr sz="1600" spc="135" dirty="0">
                <a:solidFill>
                  <a:srgbClr val="8A5F6E"/>
                </a:solidFill>
                <a:latin typeface="Arial"/>
                <a:cs typeface="Arial"/>
              </a:rPr>
              <a:t>“</a:t>
            </a:r>
            <a:r>
              <a:rPr sz="1600" spc="15" dirty="0">
                <a:solidFill>
                  <a:srgbClr val="8A5F6E"/>
                </a:solidFill>
                <a:latin typeface="Arial"/>
                <a:cs typeface="Arial"/>
              </a:rPr>
              <a:t> </a:t>
            </a:r>
            <a:r>
              <a:rPr sz="1600" dirty="0">
                <a:solidFill>
                  <a:srgbClr val="8A5F6E"/>
                </a:solidFill>
                <a:latin typeface="Arial"/>
                <a:cs typeface="Arial"/>
              </a:rPr>
              <a:t>‘Mum’s</a:t>
            </a:r>
            <a:r>
              <a:rPr sz="1600" spc="20" dirty="0">
                <a:solidFill>
                  <a:srgbClr val="8A5F6E"/>
                </a:solidFill>
                <a:latin typeface="Arial"/>
                <a:cs typeface="Arial"/>
              </a:rPr>
              <a:t> </a:t>
            </a:r>
            <a:r>
              <a:rPr sz="1600" dirty="0">
                <a:solidFill>
                  <a:srgbClr val="8A5F6E"/>
                </a:solidFill>
                <a:latin typeface="Arial"/>
                <a:cs typeface="Arial"/>
              </a:rPr>
              <a:t>finally</a:t>
            </a:r>
            <a:r>
              <a:rPr sz="1600" spc="20" dirty="0">
                <a:solidFill>
                  <a:srgbClr val="8A5F6E"/>
                </a:solidFill>
                <a:latin typeface="Arial"/>
                <a:cs typeface="Arial"/>
              </a:rPr>
              <a:t> </a:t>
            </a:r>
            <a:r>
              <a:rPr sz="1600" dirty="0">
                <a:solidFill>
                  <a:srgbClr val="8A5F6E"/>
                </a:solidFill>
                <a:latin typeface="Arial"/>
                <a:cs typeface="Arial"/>
              </a:rPr>
              <a:t>seen</a:t>
            </a:r>
            <a:r>
              <a:rPr sz="1600" spc="20" dirty="0">
                <a:solidFill>
                  <a:srgbClr val="8A5F6E"/>
                </a:solidFill>
                <a:latin typeface="Arial"/>
                <a:cs typeface="Arial"/>
              </a:rPr>
              <a:t> </a:t>
            </a:r>
            <a:r>
              <a:rPr sz="1600" dirty="0">
                <a:solidFill>
                  <a:srgbClr val="8A5F6E"/>
                </a:solidFill>
                <a:latin typeface="Arial"/>
                <a:cs typeface="Arial"/>
              </a:rPr>
              <a:t>what</a:t>
            </a:r>
            <a:r>
              <a:rPr sz="1600" spc="20" dirty="0">
                <a:solidFill>
                  <a:srgbClr val="8A5F6E"/>
                </a:solidFill>
                <a:latin typeface="Arial"/>
                <a:cs typeface="Arial"/>
              </a:rPr>
              <a:t> </a:t>
            </a:r>
            <a:r>
              <a:rPr sz="1600" dirty="0">
                <a:solidFill>
                  <a:srgbClr val="8A5F6E"/>
                </a:solidFill>
                <a:latin typeface="Arial"/>
                <a:cs typeface="Arial"/>
              </a:rPr>
              <a:t>Callum’s</a:t>
            </a:r>
            <a:r>
              <a:rPr sz="1600" spc="20" dirty="0">
                <a:solidFill>
                  <a:srgbClr val="8A5F6E"/>
                </a:solidFill>
                <a:latin typeface="Arial"/>
                <a:cs typeface="Arial"/>
              </a:rPr>
              <a:t> </a:t>
            </a:r>
            <a:r>
              <a:rPr sz="1600" dirty="0">
                <a:solidFill>
                  <a:srgbClr val="8A5F6E"/>
                </a:solidFill>
                <a:latin typeface="Arial"/>
                <a:cs typeface="Arial"/>
              </a:rPr>
              <a:t>really</a:t>
            </a:r>
            <a:r>
              <a:rPr sz="1600" spc="20" dirty="0">
                <a:solidFill>
                  <a:srgbClr val="8A5F6E"/>
                </a:solidFill>
                <a:latin typeface="Arial"/>
                <a:cs typeface="Arial"/>
              </a:rPr>
              <a:t> </a:t>
            </a:r>
            <a:r>
              <a:rPr sz="1600" dirty="0">
                <a:solidFill>
                  <a:srgbClr val="8A5F6E"/>
                </a:solidFill>
                <a:latin typeface="Arial"/>
                <a:cs typeface="Arial"/>
              </a:rPr>
              <a:t>like…she’s</a:t>
            </a:r>
            <a:r>
              <a:rPr sz="1600" spc="20" dirty="0">
                <a:solidFill>
                  <a:srgbClr val="8A5F6E"/>
                </a:solidFill>
                <a:latin typeface="Arial"/>
                <a:cs typeface="Arial"/>
              </a:rPr>
              <a:t> </a:t>
            </a:r>
            <a:r>
              <a:rPr sz="1600" spc="60" dirty="0">
                <a:solidFill>
                  <a:srgbClr val="8A5F6E"/>
                </a:solidFill>
                <a:latin typeface="Arial"/>
                <a:cs typeface="Arial"/>
              </a:rPr>
              <a:t>determined</a:t>
            </a:r>
            <a:r>
              <a:rPr sz="1600" spc="20" dirty="0">
                <a:solidFill>
                  <a:srgbClr val="8A5F6E"/>
                </a:solidFill>
                <a:latin typeface="Arial"/>
                <a:cs typeface="Arial"/>
              </a:rPr>
              <a:t> </a:t>
            </a:r>
            <a:r>
              <a:rPr sz="1600" spc="80" dirty="0">
                <a:solidFill>
                  <a:srgbClr val="8A5F6E"/>
                </a:solidFill>
                <a:latin typeface="Arial"/>
                <a:cs typeface="Arial"/>
              </a:rPr>
              <a:t>to</a:t>
            </a:r>
            <a:r>
              <a:rPr sz="1600" spc="20" dirty="0">
                <a:solidFill>
                  <a:srgbClr val="8A5F6E"/>
                </a:solidFill>
                <a:latin typeface="Arial"/>
                <a:cs typeface="Arial"/>
              </a:rPr>
              <a:t> </a:t>
            </a:r>
            <a:r>
              <a:rPr sz="1600" spc="55" dirty="0">
                <a:solidFill>
                  <a:srgbClr val="8A5F6E"/>
                </a:solidFill>
                <a:latin typeface="Arial"/>
                <a:cs typeface="Arial"/>
              </a:rPr>
              <a:t>tell</a:t>
            </a:r>
            <a:r>
              <a:rPr sz="1600" spc="15" dirty="0">
                <a:solidFill>
                  <a:srgbClr val="8A5F6E"/>
                </a:solidFill>
                <a:latin typeface="Arial"/>
                <a:cs typeface="Arial"/>
              </a:rPr>
              <a:t> </a:t>
            </a:r>
            <a:r>
              <a:rPr sz="1600" spc="-20" dirty="0">
                <a:solidFill>
                  <a:srgbClr val="8A5F6E"/>
                </a:solidFill>
                <a:latin typeface="Arial"/>
                <a:cs typeface="Arial"/>
              </a:rPr>
              <a:t>[the </a:t>
            </a:r>
            <a:r>
              <a:rPr sz="1600" spc="55" dirty="0">
                <a:solidFill>
                  <a:srgbClr val="8A5F6E"/>
                </a:solidFill>
                <a:latin typeface="Arial"/>
                <a:cs typeface="Arial"/>
              </a:rPr>
              <a:t>police]</a:t>
            </a:r>
            <a:r>
              <a:rPr sz="1600" spc="-10" dirty="0">
                <a:solidFill>
                  <a:srgbClr val="8A5F6E"/>
                </a:solidFill>
                <a:latin typeface="Arial"/>
                <a:cs typeface="Arial"/>
              </a:rPr>
              <a:t> </a:t>
            </a:r>
            <a:r>
              <a:rPr sz="1600" dirty="0">
                <a:solidFill>
                  <a:srgbClr val="8A5F6E"/>
                </a:solidFill>
                <a:latin typeface="Arial"/>
                <a:cs typeface="Arial"/>
              </a:rPr>
              <a:t>what</a:t>
            </a:r>
            <a:r>
              <a:rPr sz="1600" spc="-5" dirty="0">
                <a:solidFill>
                  <a:srgbClr val="8A5F6E"/>
                </a:solidFill>
                <a:latin typeface="Arial"/>
                <a:cs typeface="Arial"/>
              </a:rPr>
              <a:t> </a:t>
            </a:r>
            <a:r>
              <a:rPr sz="1600" dirty="0">
                <a:solidFill>
                  <a:srgbClr val="8A5F6E"/>
                </a:solidFill>
                <a:latin typeface="Arial"/>
                <a:cs typeface="Arial"/>
              </a:rPr>
              <a:t>a</a:t>
            </a:r>
            <a:r>
              <a:rPr sz="1600" spc="-5" dirty="0">
                <a:solidFill>
                  <a:srgbClr val="8A5F6E"/>
                </a:solidFill>
                <a:latin typeface="Arial"/>
                <a:cs typeface="Arial"/>
              </a:rPr>
              <a:t> </a:t>
            </a:r>
            <a:r>
              <a:rPr sz="1600" spc="-20" dirty="0">
                <a:solidFill>
                  <a:srgbClr val="8A5F6E"/>
                </a:solidFill>
                <a:latin typeface="Arial"/>
                <a:cs typeface="Arial"/>
              </a:rPr>
              <a:t>nasty,</a:t>
            </a:r>
            <a:r>
              <a:rPr sz="1600" spc="-60" dirty="0">
                <a:solidFill>
                  <a:srgbClr val="8A5F6E"/>
                </a:solidFill>
                <a:latin typeface="Arial"/>
                <a:cs typeface="Arial"/>
              </a:rPr>
              <a:t> </a:t>
            </a:r>
            <a:r>
              <a:rPr sz="1600" dirty="0">
                <a:solidFill>
                  <a:srgbClr val="8A5F6E"/>
                </a:solidFill>
                <a:latin typeface="Arial"/>
                <a:cs typeface="Arial"/>
              </a:rPr>
              <a:t>racist</a:t>
            </a:r>
            <a:r>
              <a:rPr sz="1600" spc="-5" dirty="0">
                <a:solidFill>
                  <a:srgbClr val="8A5F6E"/>
                </a:solidFill>
                <a:latin typeface="Arial"/>
                <a:cs typeface="Arial"/>
              </a:rPr>
              <a:t> </a:t>
            </a:r>
            <a:r>
              <a:rPr sz="1600" spc="55" dirty="0">
                <a:solidFill>
                  <a:srgbClr val="8A5F6E"/>
                </a:solidFill>
                <a:latin typeface="Arial"/>
                <a:cs typeface="Arial"/>
              </a:rPr>
              <a:t>bully</a:t>
            </a:r>
            <a:r>
              <a:rPr sz="1600" spc="-5" dirty="0">
                <a:solidFill>
                  <a:srgbClr val="8A5F6E"/>
                </a:solidFill>
                <a:latin typeface="Arial"/>
                <a:cs typeface="Arial"/>
              </a:rPr>
              <a:t> </a:t>
            </a:r>
            <a:r>
              <a:rPr sz="1600" dirty="0">
                <a:solidFill>
                  <a:srgbClr val="8A5F6E"/>
                </a:solidFill>
                <a:latin typeface="Arial"/>
                <a:cs typeface="Arial"/>
              </a:rPr>
              <a:t>he</a:t>
            </a:r>
            <a:r>
              <a:rPr sz="1600" spc="-5" dirty="0">
                <a:solidFill>
                  <a:srgbClr val="8A5F6E"/>
                </a:solidFill>
                <a:latin typeface="Arial"/>
                <a:cs typeface="Arial"/>
              </a:rPr>
              <a:t> </a:t>
            </a:r>
            <a:r>
              <a:rPr sz="1600" spc="-20" dirty="0">
                <a:solidFill>
                  <a:srgbClr val="8A5F6E"/>
                </a:solidFill>
                <a:latin typeface="Arial"/>
                <a:cs typeface="Arial"/>
              </a:rPr>
              <a:t>is.’</a:t>
            </a:r>
            <a:endParaRPr sz="1600">
              <a:latin typeface="Arial"/>
              <a:cs typeface="Arial"/>
            </a:endParaRPr>
          </a:p>
          <a:p>
            <a:pPr>
              <a:lnSpc>
                <a:spcPct val="100000"/>
              </a:lnSpc>
              <a:spcBef>
                <a:spcPts val="990"/>
              </a:spcBef>
            </a:pPr>
            <a:endParaRPr sz="1600">
              <a:latin typeface="Arial"/>
              <a:cs typeface="Arial"/>
            </a:endParaRPr>
          </a:p>
          <a:p>
            <a:pPr marL="12700" marR="101600">
              <a:lnSpc>
                <a:spcPct val="100000"/>
              </a:lnSpc>
              <a:spcBef>
                <a:spcPts val="5"/>
              </a:spcBef>
            </a:pPr>
            <a:r>
              <a:rPr sz="1600" dirty="0">
                <a:solidFill>
                  <a:srgbClr val="8A5F6E"/>
                </a:solidFill>
                <a:latin typeface="Arial"/>
                <a:cs typeface="Arial"/>
              </a:rPr>
              <a:t>‘I</a:t>
            </a:r>
            <a:r>
              <a:rPr sz="1600" spc="10" dirty="0">
                <a:solidFill>
                  <a:srgbClr val="8A5F6E"/>
                </a:solidFill>
                <a:latin typeface="Arial"/>
                <a:cs typeface="Arial"/>
              </a:rPr>
              <a:t> </a:t>
            </a:r>
            <a:r>
              <a:rPr sz="1600" dirty="0">
                <a:solidFill>
                  <a:srgbClr val="8A5F6E"/>
                </a:solidFill>
                <a:latin typeface="Arial"/>
                <a:cs typeface="Arial"/>
              </a:rPr>
              <a:t>have</a:t>
            </a:r>
            <a:r>
              <a:rPr sz="1600" spc="10" dirty="0">
                <a:solidFill>
                  <a:srgbClr val="8A5F6E"/>
                </a:solidFill>
                <a:latin typeface="Arial"/>
                <a:cs typeface="Arial"/>
              </a:rPr>
              <a:t> </a:t>
            </a:r>
            <a:r>
              <a:rPr sz="1600" spc="80" dirty="0">
                <a:solidFill>
                  <a:srgbClr val="8A5F6E"/>
                </a:solidFill>
                <a:latin typeface="Arial"/>
                <a:cs typeface="Arial"/>
              </a:rPr>
              <a:t>to</a:t>
            </a:r>
            <a:r>
              <a:rPr sz="1600" spc="15" dirty="0">
                <a:solidFill>
                  <a:srgbClr val="8A5F6E"/>
                </a:solidFill>
                <a:latin typeface="Arial"/>
                <a:cs typeface="Arial"/>
              </a:rPr>
              <a:t> </a:t>
            </a:r>
            <a:r>
              <a:rPr sz="1600" spc="-35" dirty="0">
                <a:solidFill>
                  <a:srgbClr val="8A5F6E"/>
                </a:solidFill>
                <a:latin typeface="Arial"/>
                <a:cs typeface="Arial"/>
              </a:rPr>
              <a:t>say</a:t>
            </a:r>
            <a:r>
              <a:rPr sz="1600" spc="10" dirty="0">
                <a:solidFill>
                  <a:srgbClr val="8A5F6E"/>
                </a:solidFill>
                <a:latin typeface="Arial"/>
                <a:cs typeface="Arial"/>
              </a:rPr>
              <a:t> </a:t>
            </a:r>
            <a:r>
              <a:rPr sz="1600" dirty="0">
                <a:solidFill>
                  <a:srgbClr val="8A5F6E"/>
                </a:solidFill>
                <a:latin typeface="Arial"/>
                <a:cs typeface="Arial"/>
              </a:rPr>
              <a:t>sorry</a:t>
            </a:r>
            <a:r>
              <a:rPr sz="1600" spc="10" dirty="0">
                <a:solidFill>
                  <a:srgbClr val="8A5F6E"/>
                </a:solidFill>
                <a:latin typeface="Arial"/>
                <a:cs typeface="Arial"/>
              </a:rPr>
              <a:t> </a:t>
            </a:r>
            <a:r>
              <a:rPr sz="1600" spc="80" dirty="0">
                <a:solidFill>
                  <a:srgbClr val="8A5F6E"/>
                </a:solidFill>
                <a:latin typeface="Arial"/>
                <a:cs typeface="Arial"/>
              </a:rPr>
              <a:t>to</a:t>
            </a:r>
            <a:r>
              <a:rPr sz="1600" spc="15" dirty="0">
                <a:solidFill>
                  <a:srgbClr val="8A5F6E"/>
                </a:solidFill>
                <a:latin typeface="Arial"/>
                <a:cs typeface="Arial"/>
              </a:rPr>
              <a:t> </a:t>
            </a:r>
            <a:r>
              <a:rPr sz="1600" dirty="0">
                <a:solidFill>
                  <a:srgbClr val="8A5F6E"/>
                </a:solidFill>
                <a:latin typeface="Arial"/>
                <a:cs typeface="Arial"/>
              </a:rPr>
              <a:t>you</a:t>
            </a:r>
            <a:r>
              <a:rPr sz="1600" spc="10" dirty="0">
                <a:solidFill>
                  <a:srgbClr val="8A5F6E"/>
                </a:solidFill>
                <a:latin typeface="Arial"/>
                <a:cs typeface="Arial"/>
              </a:rPr>
              <a:t> </a:t>
            </a:r>
            <a:r>
              <a:rPr sz="1600" dirty="0">
                <a:solidFill>
                  <a:srgbClr val="8A5F6E"/>
                </a:solidFill>
                <a:latin typeface="Arial"/>
                <a:cs typeface="Arial"/>
              </a:rPr>
              <a:t>all….I</a:t>
            </a:r>
            <a:r>
              <a:rPr sz="1600" spc="10" dirty="0">
                <a:solidFill>
                  <a:srgbClr val="8A5F6E"/>
                </a:solidFill>
                <a:latin typeface="Arial"/>
                <a:cs typeface="Arial"/>
              </a:rPr>
              <a:t> </a:t>
            </a:r>
            <a:r>
              <a:rPr sz="1600" dirty="0">
                <a:solidFill>
                  <a:srgbClr val="8A5F6E"/>
                </a:solidFill>
                <a:latin typeface="Arial"/>
                <a:cs typeface="Arial"/>
              </a:rPr>
              <a:t>was</a:t>
            </a:r>
            <a:r>
              <a:rPr sz="1600" spc="15" dirty="0">
                <a:solidFill>
                  <a:srgbClr val="8A5F6E"/>
                </a:solidFill>
                <a:latin typeface="Arial"/>
                <a:cs typeface="Arial"/>
              </a:rPr>
              <a:t> </a:t>
            </a:r>
            <a:r>
              <a:rPr sz="1600" dirty="0">
                <a:solidFill>
                  <a:srgbClr val="8A5F6E"/>
                </a:solidFill>
                <a:latin typeface="Arial"/>
                <a:cs typeface="Arial"/>
              </a:rPr>
              <a:t>tricked</a:t>
            </a:r>
            <a:r>
              <a:rPr sz="1600" spc="10" dirty="0">
                <a:solidFill>
                  <a:srgbClr val="8A5F6E"/>
                </a:solidFill>
                <a:latin typeface="Arial"/>
                <a:cs typeface="Arial"/>
              </a:rPr>
              <a:t> </a:t>
            </a:r>
            <a:r>
              <a:rPr sz="1600" spc="60" dirty="0">
                <a:solidFill>
                  <a:srgbClr val="8A5F6E"/>
                </a:solidFill>
                <a:latin typeface="Arial"/>
                <a:cs typeface="Arial"/>
              </a:rPr>
              <a:t>into</a:t>
            </a:r>
            <a:r>
              <a:rPr sz="1600" spc="10" dirty="0">
                <a:solidFill>
                  <a:srgbClr val="8A5F6E"/>
                </a:solidFill>
                <a:latin typeface="Arial"/>
                <a:cs typeface="Arial"/>
              </a:rPr>
              <a:t> </a:t>
            </a:r>
            <a:r>
              <a:rPr sz="1600" spc="55" dirty="0">
                <a:solidFill>
                  <a:srgbClr val="8A5F6E"/>
                </a:solidFill>
                <a:latin typeface="Arial"/>
                <a:cs typeface="Arial"/>
              </a:rPr>
              <a:t>believing</a:t>
            </a:r>
            <a:r>
              <a:rPr sz="1600" spc="15" dirty="0">
                <a:solidFill>
                  <a:srgbClr val="8A5F6E"/>
                </a:solidFill>
                <a:latin typeface="Arial"/>
                <a:cs typeface="Arial"/>
              </a:rPr>
              <a:t> </a:t>
            </a:r>
            <a:r>
              <a:rPr sz="1600" dirty="0">
                <a:solidFill>
                  <a:srgbClr val="8A5F6E"/>
                </a:solidFill>
                <a:latin typeface="Arial"/>
                <a:cs typeface="Arial"/>
              </a:rPr>
              <a:t>some</a:t>
            </a:r>
            <a:r>
              <a:rPr sz="1600" spc="10" dirty="0">
                <a:solidFill>
                  <a:srgbClr val="8A5F6E"/>
                </a:solidFill>
                <a:latin typeface="Arial"/>
                <a:cs typeface="Arial"/>
              </a:rPr>
              <a:t> </a:t>
            </a:r>
            <a:r>
              <a:rPr sz="1600" dirty="0">
                <a:solidFill>
                  <a:srgbClr val="8A5F6E"/>
                </a:solidFill>
                <a:latin typeface="Arial"/>
                <a:cs typeface="Arial"/>
              </a:rPr>
              <a:t>really</a:t>
            </a:r>
            <a:r>
              <a:rPr sz="1600" spc="10" dirty="0">
                <a:solidFill>
                  <a:srgbClr val="8A5F6E"/>
                </a:solidFill>
                <a:latin typeface="Arial"/>
                <a:cs typeface="Arial"/>
              </a:rPr>
              <a:t> </a:t>
            </a:r>
            <a:r>
              <a:rPr sz="1600" spc="45" dirty="0">
                <a:solidFill>
                  <a:srgbClr val="8A5F6E"/>
                </a:solidFill>
                <a:latin typeface="Arial"/>
                <a:cs typeface="Arial"/>
              </a:rPr>
              <a:t>bad </a:t>
            </a:r>
            <a:r>
              <a:rPr sz="1600" dirty="0">
                <a:solidFill>
                  <a:srgbClr val="8A5F6E"/>
                </a:solidFill>
                <a:latin typeface="Arial"/>
                <a:cs typeface="Arial"/>
              </a:rPr>
              <a:t>things</a:t>
            </a:r>
            <a:r>
              <a:rPr sz="1600" spc="70" dirty="0">
                <a:solidFill>
                  <a:srgbClr val="8A5F6E"/>
                </a:solidFill>
                <a:latin typeface="Arial"/>
                <a:cs typeface="Arial"/>
              </a:rPr>
              <a:t> </a:t>
            </a:r>
            <a:r>
              <a:rPr sz="1600" spc="55" dirty="0">
                <a:solidFill>
                  <a:srgbClr val="8A5F6E"/>
                </a:solidFill>
                <a:latin typeface="Arial"/>
                <a:cs typeface="Arial"/>
              </a:rPr>
              <a:t>about</a:t>
            </a:r>
            <a:r>
              <a:rPr sz="1600" spc="70" dirty="0">
                <a:solidFill>
                  <a:srgbClr val="8A5F6E"/>
                </a:solidFill>
                <a:latin typeface="Arial"/>
                <a:cs typeface="Arial"/>
              </a:rPr>
              <a:t> </a:t>
            </a:r>
            <a:r>
              <a:rPr sz="1600" dirty="0">
                <a:solidFill>
                  <a:srgbClr val="8A5F6E"/>
                </a:solidFill>
                <a:latin typeface="Arial"/>
                <a:cs typeface="Arial"/>
              </a:rPr>
              <a:t>you</a:t>
            </a:r>
            <a:r>
              <a:rPr sz="1600" spc="70" dirty="0">
                <a:solidFill>
                  <a:srgbClr val="8A5F6E"/>
                </a:solidFill>
                <a:latin typeface="Arial"/>
                <a:cs typeface="Arial"/>
              </a:rPr>
              <a:t> </a:t>
            </a:r>
            <a:r>
              <a:rPr sz="1600" dirty="0">
                <a:solidFill>
                  <a:srgbClr val="8A5F6E"/>
                </a:solidFill>
                <a:latin typeface="Arial"/>
                <a:cs typeface="Arial"/>
              </a:rPr>
              <a:t>kids,</a:t>
            </a:r>
            <a:r>
              <a:rPr sz="1600" spc="10" dirty="0">
                <a:solidFill>
                  <a:srgbClr val="8A5F6E"/>
                </a:solidFill>
                <a:latin typeface="Arial"/>
                <a:cs typeface="Arial"/>
              </a:rPr>
              <a:t> </a:t>
            </a:r>
            <a:r>
              <a:rPr sz="1600" dirty="0">
                <a:solidFill>
                  <a:srgbClr val="8A5F6E"/>
                </a:solidFill>
                <a:latin typeface="Arial"/>
                <a:cs typeface="Arial"/>
              </a:rPr>
              <a:t>even</a:t>
            </a:r>
            <a:r>
              <a:rPr sz="1600" spc="70" dirty="0">
                <a:solidFill>
                  <a:srgbClr val="8A5F6E"/>
                </a:solidFill>
                <a:latin typeface="Arial"/>
                <a:cs typeface="Arial"/>
              </a:rPr>
              <a:t> </a:t>
            </a:r>
            <a:r>
              <a:rPr sz="1600" spc="65" dirty="0">
                <a:solidFill>
                  <a:srgbClr val="8A5F6E"/>
                </a:solidFill>
                <a:latin typeface="Arial"/>
                <a:cs typeface="Arial"/>
              </a:rPr>
              <a:t>though</a:t>
            </a:r>
            <a:r>
              <a:rPr sz="1600" spc="70" dirty="0">
                <a:solidFill>
                  <a:srgbClr val="8A5F6E"/>
                </a:solidFill>
                <a:latin typeface="Arial"/>
                <a:cs typeface="Arial"/>
              </a:rPr>
              <a:t> </a:t>
            </a:r>
            <a:r>
              <a:rPr sz="1600" dirty="0">
                <a:solidFill>
                  <a:srgbClr val="8A5F6E"/>
                </a:solidFill>
                <a:latin typeface="Arial"/>
                <a:cs typeface="Arial"/>
              </a:rPr>
              <a:t>I</a:t>
            </a:r>
            <a:r>
              <a:rPr sz="1600" spc="75" dirty="0">
                <a:solidFill>
                  <a:srgbClr val="8A5F6E"/>
                </a:solidFill>
                <a:latin typeface="Arial"/>
                <a:cs typeface="Arial"/>
              </a:rPr>
              <a:t> </a:t>
            </a:r>
            <a:r>
              <a:rPr sz="1600" dirty="0">
                <a:solidFill>
                  <a:srgbClr val="8A5F6E"/>
                </a:solidFill>
                <a:latin typeface="Arial"/>
                <a:cs typeface="Arial"/>
              </a:rPr>
              <a:t>knew</a:t>
            </a:r>
            <a:r>
              <a:rPr sz="1600" spc="70" dirty="0">
                <a:solidFill>
                  <a:srgbClr val="8A5F6E"/>
                </a:solidFill>
                <a:latin typeface="Arial"/>
                <a:cs typeface="Arial"/>
              </a:rPr>
              <a:t> </a:t>
            </a:r>
            <a:r>
              <a:rPr sz="1600" dirty="0">
                <a:solidFill>
                  <a:srgbClr val="8A5F6E"/>
                </a:solidFill>
                <a:latin typeface="Arial"/>
                <a:cs typeface="Arial"/>
              </a:rPr>
              <a:t>you</a:t>
            </a:r>
            <a:r>
              <a:rPr sz="1600" spc="70" dirty="0">
                <a:solidFill>
                  <a:srgbClr val="8A5F6E"/>
                </a:solidFill>
                <a:latin typeface="Arial"/>
                <a:cs typeface="Arial"/>
              </a:rPr>
              <a:t> </a:t>
            </a:r>
            <a:r>
              <a:rPr sz="1600" dirty="0">
                <a:solidFill>
                  <a:srgbClr val="8A5F6E"/>
                </a:solidFill>
                <a:latin typeface="Arial"/>
                <a:cs typeface="Arial"/>
              </a:rPr>
              <a:t>were</a:t>
            </a:r>
            <a:r>
              <a:rPr sz="1600" spc="75" dirty="0">
                <a:solidFill>
                  <a:srgbClr val="8A5F6E"/>
                </a:solidFill>
                <a:latin typeface="Arial"/>
                <a:cs typeface="Arial"/>
              </a:rPr>
              <a:t> </a:t>
            </a:r>
            <a:r>
              <a:rPr sz="1600" spc="105" dirty="0">
                <a:solidFill>
                  <a:srgbClr val="8A5F6E"/>
                </a:solidFill>
                <a:latin typeface="Arial"/>
                <a:cs typeface="Arial"/>
              </a:rPr>
              <a:t>good</a:t>
            </a:r>
            <a:r>
              <a:rPr sz="1600" spc="70" dirty="0">
                <a:solidFill>
                  <a:srgbClr val="8A5F6E"/>
                </a:solidFill>
                <a:latin typeface="Arial"/>
                <a:cs typeface="Arial"/>
              </a:rPr>
              <a:t> </a:t>
            </a:r>
            <a:r>
              <a:rPr sz="1600" dirty="0">
                <a:solidFill>
                  <a:srgbClr val="8A5F6E"/>
                </a:solidFill>
                <a:latin typeface="Arial"/>
                <a:cs typeface="Arial"/>
              </a:rPr>
              <a:t>and</a:t>
            </a:r>
            <a:r>
              <a:rPr sz="1600" spc="70" dirty="0">
                <a:solidFill>
                  <a:srgbClr val="8A5F6E"/>
                </a:solidFill>
                <a:latin typeface="Arial"/>
                <a:cs typeface="Arial"/>
              </a:rPr>
              <a:t> </a:t>
            </a:r>
            <a:r>
              <a:rPr sz="1600" dirty="0">
                <a:solidFill>
                  <a:srgbClr val="8A5F6E"/>
                </a:solidFill>
                <a:latin typeface="Arial"/>
                <a:cs typeface="Arial"/>
              </a:rPr>
              <a:t>loyal</a:t>
            </a:r>
            <a:r>
              <a:rPr sz="1600" spc="75" dirty="0">
                <a:solidFill>
                  <a:srgbClr val="8A5F6E"/>
                </a:solidFill>
                <a:latin typeface="Arial"/>
                <a:cs typeface="Arial"/>
              </a:rPr>
              <a:t> </a:t>
            </a:r>
            <a:r>
              <a:rPr sz="1600" dirty="0">
                <a:solidFill>
                  <a:srgbClr val="8A5F6E"/>
                </a:solidFill>
                <a:latin typeface="Arial"/>
                <a:cs typeface="Arial"/>
              </a:rPr>
              <a:t>friends</a:t>
            </a:r>
            <a:r>
              <a:rPr sz="1600" spc="70" dirty="0">
                <a:solidFill>
                  <a:srgbClr val="8A5F6E"/>
                </a:solidFill>
                <a:latin typeface="Arial"/>
                <a:cs typeface="Arial"/>
              </a:rPr>
              <a:t> </a:t>
            </a:r>
            <a:r>
              <a:rPr sz="1600" spc="-25" dirty="0">
                <a:solidFill>
                  <a:srgbClr val="8A5F6E"/>
                </a:solidFill>
                <a:latin typeface="Arial"/>
                <a:cs typeface="Arial"/>
              </a:rPr>
              <a:t>of </a:t>
            </a:r>
            <a:r>
              <a:rPr sz="1600" dirty="0">
                <a:solidFill>
                  <a:srgbClr val="8A5F6E"/>
                </a:solidFill>
                <a:latin typeface="Arial"/>
                <a:cs typeface="Arial"/>
              </a:rPr>
              <a:t>my</a:t>
            </a:r>
            <a:r>
              <a:rPr sz="1600" spc="10" dirty="0">
                <a:solidFill>
                  <a:srgbClr val="8A5F6E"/>
                </a:solidFill>
                <a:latin typeface="Arial"/>
                <a:cs typeface="Arial"/>
              </a:rPr>
              <a:t> </a:t>
            </a:r>
            <a:r>
              <a:rPr sz="1600" dirty="0">
                <a:solidFill>
                  <a:srgbClr val="8A5F6E"/>
                </a:solidFill>
                <a:latin typeface="Arial"/>
                <a:cs typeface="Arial"/>
              </a:rPr>
              <a:t>Mark…I</a:t>
            </a:r>
            <a:r>
              <a:rPr sz="1600" spc="15" dirty="0">
                <a:solidFill>
                  <a:srgbClr val="8A5F6E"/>
                </a:solidFill>
                <a:latin typeface="Arial"/>
                <a:cs typeface="Arial"/>
              </a:rPr>
              <a:t> </a:t>
            </a:r>
            <a:r>
              <a:rPr sz="1600" dirty="0">
                <a:solidFill>
                  <a:srgbClr val="8A5F6E"/>
                </a:solidFill>
                <a:latin typeface="Arial"/>
                <a:cs typeface="Arial"/>
              </a:rPr>
              <a:t>was</a:t>
            </a:r>
            <a:r>
              <a:rPr sz="1600" spc="15" dirty="0">
                <a:solidFill>
                  <a:srgbClr val="8A5F6E"/>
                </a:solidFill>
                <a:latin typeface="Arial"/>
                <a:cs typeface="Arial"/>
              </a:rPr>
              <a:t> </a:t>
            </a:r>
            <a:r>
              <a:rPr sz="1600" dirty="0">
                <a:solidFill>
                  <a:srgbClr val="8A5F6E"/>
                </a:solidFill>
                <a:latin typeface="Arial"/>
                <a:cs typeface="Arial"/>
              </a:rPr>
              <a:t>so</a:t>
            </a:r>
            <a:r>
              <a:rPr sz="1600" spc="15" dirty="0">
                <a:solidFill>
                  <a:srgbClr val="8A5F6E"/>
                </a:solidFill>
                <a:latin typeface="Arial"/>
                <a:cs typeface="Arial"/>
              </a:rPr>
              <a:t> </a:t>
            </a:r>
            <a:r>
              <a:rPr sz="1600" spc="55" dirty="0">
                <a:solidFill>
                  <a:srgbClr val="8A5F6E"/>
                </a:solidFill>
                <a:latin typeface="Arial"/>
                <a:cs typeface="Arial"/>
              </a:rPr>
              <a:t>stupid</a:t>
            </a:r>
            <a:r>
              <a:rPr sz="1600" spc="10" dirty="0">
                <a:solidFill>
                  <a:srgbClr val="8A5F6E"/>
                </a:solidFill>
                <a:latin typeface="Arial"/>
                <a:cs typeface="Arial"/>
              </a:rPr>
              <a:t> </a:t>
            </a:r>
            <a:r>
              <a:rPr sz="1600" spc="80" dirty="0">
                <a:solidFill>
                  <a:srgbClr val="8A5F6E"/>
                </a:solidFill>
                <a:latin typeface="Arial"/>
                <a:cs typeface="Arial"/>
              </a:rPr>
              <a:t>to</a:t>
            </a:r>
            <a:r>
              <a:rPr sz="1600" spc="15" dirty="0">
                <a:solidFill>
                  <a:srgbClr val="8A5F6E"/>
                </a:solidFill>
                <a:latin typeface="Arial"/>
                <a:cs typeface="Arial"/>
              </a:rPr>
              <a:t> </a:t>
            </a:r>
            <a:r>
              <a:rPr sz="1600" dirty="0">
                <a:solidFill>
                  <a:srgbClr val="8A5F6E"/>
                </a:solidFill>
                <a:latin typeface="Arial"/>
                <a:cs typeface="Arial"/>
              </a:rPr>
              <a:t>have</a:t>
            </a:r>
            <a:r>
              <a:rPr sz="1600" spc="15" dirty="0">
                <a:solidFill>
                  <a:srgbClr val="8A5F6E"/>
                </a:solidFill>
                <a:latin typeface="Arial"/>
                <a:cs typeface="Arial"/>
              </a:rPr>
              <a:t> </a:t>
            </a:r>
            <a:r>
              <a:rPr sz="1600" dirty="0">
                <a:solidFill>
                  <a:srgbClr val="8A5F6E"/>
                </a:solidFill>
                <a:latin typeface="Arial"/>
                <a:cs typeface="Arial"/>
              </a:rPr>
              <a:t>listened</a:t>
            </a:r>
            <a:r>
              <a:rPr sz="1600" spc="15" dirty="0">
                <a:solidFill>
                  <a:srgbClr val="8A5F6E"/>
                </a:solidFill>
                <a:latin typeface="Arial"/>
                <a:cs typeface="Arial"/>
              </a:rPr>
              <a:t> </a:t>
            </a:r>
            <a:r>
              <a:rPr sz="1600" spc="80" dirty="0">
                <a:solidFill>
                  <a:srgbClr val="8A5F6E"/>
                </a:solidFill>
                <a:latin typeface="Arial"/>
                <a:cs typeface="Arial"/>
              </a:rPr>
              <a:t>to</a:t>
            </a:r>
            <a:r>
              <a:rPr sz="1600" spc="10" dirty="0">
                <a:solidFill>
                  <a:srgbClr val="8A5F6E"/>
                </a:solidFill>
                <a:latin typeface="Arial"/>
                <a:cs typeface="Arial"/>
              </a:rPr>
              <a:t> </a:t>
            </a:r>
            <a:r>
              <a:rPr sz="1600" spc="-10" dirty="0">
                <a:solidFill>
                  <a:srgbClr val="8A5F6E"/>
                </a:solidFill>
                <a:latin typeface="Arial"/>
                <a:cs typeface="Arial"/>
              </a:rPr>
              <a:t>him.’”</a:t>
            </a:r>
            <a:endParaRPr sz="1600">
              <a:latin typeface="Arial"/>
              <a:cs typeface="Arial"/>
            </a:endParaRPr>
          </a:p>
          <a:p>
            <a:pPr>
              <a:lnSpc>
                <a:spcPct val="100000"/>
              </a:lnSpc>
              <a:spcBef>
                <a:spcPts val="1780"/>
              </a:spcBef>
            </a:pPr>
            <a:endParaRPr sz="1600">
              <a:latin typeface="Arial"/>
              <a:cs typeface="Arial"/>
            </a:endParaRPr>
          </a:p>
          <a:p>
            <a:pPr marL="12700" marR="64135">
              <a:lnSpc>
                <a:spcPct val="100000"/>
              </a:lnSpc>
            </a:pPr>
            <a:r>
              <a:rPr sz="1600" spc="60" dirty="0">
                <a:solidFill>
                  <a:srgbClr val="2B2D30"/>
                </a:solidFill>
                <a:latin typeface="Arial"/>
                <a:cs typeface="Arial"/>
              </a:rPr>
              <a:t>How</a:t>
            </a:r>
            <a:r>
              <a:rPr sz="1600" spc="-5" dirty="0">
                <a:solidFill>
                  <a:srgbClr val="2B2D30"/>
                </a:solidFill>
                <a:latin typeface="Arial"/>
                <a:cs typeface="Arial"/>
              </a:rPr>
              <a:t> </a:t>
            </a:r>
            <a:r>
              <a:rPr sz="1600" spc="-10" dirty="0">
                <a:solidFill>
                  <a:srgbClr val="2B2D30"/>
                </a:solidFill>
                <a:latin typeface="Arial"/>
                <a:cs typeface="Arial"/>
              </a:rPr>
              <a:t>has</a:t>
            </a:r>
            <a:r>
              <a:rPr sz="1600" dirty="0">
                <a:solidFill>
                  <a:srgbClr val="2B2D30"/>
                </a:solidFill>
                <a:latin typeface="Arial"/>
                <a:cs typeface="Arial"/>
              </a:rPr>
              <a:t> Mark’s</a:t>
            </a:r>
            <a:r>
              <a:rPr sz="1600" spc="-5" dirty="0">
                <a:solidFill>
                  <a:srgbClr val="2B2D30"/>
                </a:solidFill>
                <a:latin typeface="Arial"/>
                <a:cs typeface="Arial"/>
              </a:rPr>
              <a:t> </a:t>
            </a:r>
            <a:r>
              <a:rPr sz="1600" spc="55" dirty="0">
                <a:solidFill>
                  <a:srgbClr val="2B2D30"/>
                </a:solidFill>
                <a:latin typeface="Arial"/>
                <a:cs typeface="Arial"/>
              </a:rPr>
              <a:t>mum</a:t>
            </a:r>
            <a:r>
              <a:rPr sz="1600" dirty="0">
                <a:solidFill>
                  <a:srgbClr val="2B2D30"/>
                </a:solidFill>
                <a:latin typeface="Arial"/>
                <a:cs typeface="Arial"/>
              </a:rPr>
              <a:t> changed</a:t>
            </a:r>
            <a:r>
              <a:rPr sz="1600" spc="-5" dirty="0">
                <a:solidFill>
                  <a:srgbClr val="2B2D30"/>
                </a:solidFill>
                <a:latin typeface="Arial"/>
                <a:cs typeface="Arial"/>
              </a:rPr>
              <a:t> </a:t>
            </a:r>
            <a:r>
              <a:rPr sz="1600" spc="65" dirty="0">
                <a:solidFill>
                  <a:srgbClr val="2B2D30"/>
                </a:solidFill>
                <a:latin typeface="Arial"/>
                <a:cs typeface="Arial"/>
              </a:rPr>
              <a:t>by</a:t>
            </a:r>
            <a:r>
              <a:rPr sz="1600" dirty="0">
                <a:solidFill>
                  <a:srgbClr val="2B2D30"/>
                </a:solidFill>
                <a:latin typeface="Arial"/>
                <a:cs typeface="Arial"/>
              </a:rPr>
              <a:t> the</a:t>
            </a:r>
            <a:r>
              <a:rPr sz="1600" spc="-5" dirty="0">
                <a:solidFill>
                  <a:srgbClr val="2B2D30"/>
                </a:solidFill>
                <a:latin typeface="Arial"/>
                <a:cs typeface="Arial"/>
              </a:rPr>
              <a:t> </a:t>
            </a:r>
            <a:r>
              <a:rPr sz="1600" spc="60" dirty="0">
                <a:solidFill>
                  <a:srgbClr val="2B2D30"/>
                </a:solidFill>
                <a:latin typeface="Arial"/>
                <a:cs typeface="Arial"/>
              </a:rPr>
              <a:t>end</a:t>
            </a:r>
            <a:r>
              <a:rPr sz="1600" dirty="0">
                <a:solidFill>
                  <a:srgbClr val="2B2D30"/>
                </a:solidFill>
                <a:latin typeface="Arial"/>
                <a:cs typeface="Arial"/>
              </a:rPr>
              <a:t> </a:t>
            </a:r>
            <a:r>
              <a:rPr sz="1600" spc="65" dirty="0">
                <a:solidFill>
                  <a:srgbClr val="2B2D30"/>
                </a:solidFill>
                <a:latin typeface="Arial"/>
                <a:cs typeface="Arial"/>
              </a:rPr>
              <a:t>of</a:t>
            </a:r>
            <a:r>
              <a:rPr sz="1600" spc="35" dirty="0">
                <a:solidFill>
                  <a:srgbClr val="2B2D30"/>
                </a:solidFill>
                <a:latin typeface="Arial"/>
                <a:cs typeface="Arial"/>
              </a:rPr>
              <a:t> </a:t>
            </a:r>
            <a:r>
              <a:rPr sz="1600" dirty="0">
                <a:solidFill>
                  <a:srgbClr val="2B2D30"/>
                </a:solidFill>
                <a:latin typeface="Arial"/>
                <a:cs typeface="Arial"/>
              </a:rPr>
              <a:t>the</a:t>
            </a:r>
            <a:r>
              <a:rPr sz="1600" spc="-5" dirty="0">
                <a:solidFill>
                  <a:srgbClr val="2B2D30"/>
                </a:solidFill>
                <a:latin typeface="Arial"/>
                <a:cs typeface="Arial"/>
              </a:rPr>
              <a:t> </a:t>
            </a:r>
            <a:r>
              <a:rPr sz="1600" spc="50" dirty="0">
                <a:solidFill>
                  <a:srgbClr val="2B2D30"/>
                </a:solidFill>
                <a:latin typeface="Arial"/>
                <a:cs typeface="Arial"/>
              </a:rPr>
              <a:t>book?</a:t>
            </a:r>
            <a:r>
              <a:rPr sz="1600" spc="425" dirty="0">
                <a:solidFill>
                  <a:srgbClr val="2B2D30"/>
                </a:solidFill>
                <a:latin typeface="Arial"/>
                <a:cs typeface="Arial"/>
              </a:rPr>
              <a:t> </a:t>
            </a:r>
            <a:r>
              <a:rPr sz="1600" dirty="0">
                <a:solidFill>
                  <a:srgbClr val="2B2D30"/>
                </a:solidFill>
                <a:latin typeface="Arial"/>
                <a:cs typeface="Arial"/>
              </a:rPr>
              <a:t>What </a:t>
            </a:r>
            <a:r>
              <a:rPr sz="1600" spc="-10" dirty="0">
                <a:solidFill>
                  <a:srgbClr val="2B2D30"/>
                </a:solidFill>
                <a:latin typeface="Arial"/>
                <a:cs typeface="Arial"/>
              </a:rPr>
              <a:t>has</a:t>
            </a:r>
            <a:r>
              <a:rPr sz="1600" spc="-5" dirty="0">
                <a:solidFill>
                  <a:srgbClr val="2B2D30"/>
                </a:solidFill>
                <a:latin typeface="Arial"/>
                <a:cs typeface="Arial"/>
              </a:rPr>
              <a:t> </a:t>
            </a:r>
            <a:r>
              <a:rPr sz="1600" dirty="0">
                <a:solidFill>
                  <a:srgbClr val="2B2D30"/>
                </a:solidFill>
                <a:latin typeface="Arial"/>
                <a:cs typeface="Arial"/>
              </a:rPr>
              <a:t>she </a:t>
            </a:r>
            <a:r>
              <a:rPr sz="1600" spc="-10" dirty="0">
                <a:solidFill>
                  <a:srgbClr val="2B2D30"/>
                </a:solidFill>
                <a:latin typeface="Arial"/>
                <a:cs typeface="Arial"/>
              </a:rPr>
              <a:t>realised </a:t>
            </a:r>
            <a:r>
              <a:rPr sz="1600" dirty="0">
                <a:solidFill>
                  <a:srgbClr val="2B2D30"/>
                </a:solidFill>
                <a:latin typeface="Arial"/>
                <a:cs typeface="Arial"/>
              </a:rPr>
              <a:t>and</a:t>
            </a:r>
            <a:r>
              <a:rPr sz="1600" spc="35" dirty="0">
                <a:solidFill>
                  <a:srgbClr val="2B2D30"/>
                </a:solidFill>
                <a:latin typeface="Arial"/>
                <a:cs typeface="Arial"/>
              </a:rPr>
              <a:t> </a:t>
            </a:r>
            <a:r>
              <a:rPr sz="1600" dirty="0">
                <a:solidFill>
                  <a:srgbClr val="2B2D30"/>
                </a:solidFill>
                <a:latin typeface="Arial"/>
                <a:cs typeface="Arial"/>
              </a:rPr>
              <a:t>why</a:t>
            </a:r>
            <a:r>
              <a:rPr sz="1600" spc="40" dirty="0">
                <a:solidFill>
                  <a:srgbClr val="2B2D30"/>
                </a:solidFill>
                <a:latin typeface="Arial"/>
                <a:cs typeface="Arial"/>
              </a:rPr>
              <a:t> </a:t>
            </a:r>
            <a:r>
              <a:rPr sz="1600" spc="105" dirty="0">
                <a:solidFill>
                  <a:srgbClr val="2B2D30"/>
                </a:solidFill>
                <a:latin typeface="Arial"/>
                <a:cs typeface="Arial"/>
              </a:rPr>
              <a:t>do</a:t>
            </a:r>
            <a:r>
              <a:rPr sz="1600" spc="40" dirty="0">
                <a:solidFill>
                  <a:srgbClr val="2B2D30"/>
                </a:solidFill>
                <a:latin typeface="Arial"/>
                <a:cs typeface="Arial"/>
              </a:rPr>
              <a:t> </a:t>
            </a:r>
            <a:r>
              <a:rPr sz="1600" dirty="0">
                <a:solidFill>
                  <a:srgbClr val="2B2D30"/>
                </a:solidFill>
                <a:latin typeface="Arial"/>
                <a:cs typeface="Arial"/>
              </a:rPr>
              <a:t>you</a:t>
            </a:r>
            <a:r>
              <a:rPr sz="1600" spc="35" dirty="0">
                <a:solidFill>
                  <a:srgbClr val="2B2D30"/>
                </a:solidFill>
                <a:latin typeface="Arial"/>
                <a:cs typeface="Arial"/>
              </a:rPr>
              <a:t> </a:t>
            </a:r>
            <a:r>
              <a:rPr sz="1600" spc="50" dirty="0">
                <a:solidFill>
                  <a:srgbClr val="2B2D30"/>
                </a:solidFill>
                <a:latin typeface="Arial"/>
                <a:cs typeface="Arial"/>
              </a:rPr>
              <a:t>think</a:t>
            </a:r>
            <a:r>
              <a:rPr sz="1600" spc="40" dirty="0">
                <a:solidFill>
                  <a:srgbClr val="2B2D30"/>
                </a:solidFill>
                <a:latin typeface="Arial"/>
                <a:cs typeface="Arial"/>
              </a:rPr>
              <a:t> </a:t>
            </a:r>
            <a:r>
              <a:rPr sz="1600" dirty="0">
                <a:solidFill>
                  <a:srgbClr val="2B2D30"/>
                </a:solidFill>
                <a:latin typeface="Arial"/>
                <a:cs typeface="Arial"/>
              </a:rPr>
              <a:t>it’s</a:t>
            </a:r>
            <a:r>
              <a:rPr sz="1600" spc="40" dirty="0">
                <a:solidFill>
                  <a:srgbClr val="2B2D30"/>
                </a:solidFill>
                <a:latin typeface="Arial"/>
                <a:cs typeface="Arial"/>
              </a:rPr>
              <a:t> </a:t>
            </a:r>
            <a:r>
              <a:rPr sz="1600" dirty="0">
                <a:solidFill>
                  <a:srgbClr val="2B2D30"/>
                </a:solidFill>
                <a:latin typeface="Arial"/>
                <a:cs typeface="Arial"/>
              </a:rPr>
              <a:t>taken</a:t>
            </a:r>
            <a:r>
              <a:rPr sz="1600" spc="40" dirty="0">
                <a:solidFill>
                  <a:srgbClr val="2B2D30"/>
                </a:solidFill>
                <a:latin typeface="Arial"/>
                <a:cs typeface="Arial"/>
              </a:rPr>
              <a:t> </a:t>
            </a:r>
            <a:r>
              <a:rPr sz="1600" dirty="0">
                <a:solidFill>
                  <a:srgbClr val="2B2D30"/>
                </a:solidFill>
                <a:latin typeface="Arial"/>
                <a:cs typeface="Arial"/>
              </a:rPr>
              <a:t>her</a:t>
            </a:r>
            <a:r>
              <a:rPr sz="1600" spc="35" dirty="0">
                <a:solidFill>
                  <a:srgbClr val="2B2D30"/>
                </a:solidFill>
                <a:latin typeface="Arial"/>
                <a:cs typeface="Arial"/>
              </a:rPr>
              <a:t> </a:t>
            </a:r>
            <a:r>
              <a:rPr sz="1600" dirty="0">
                <a:solidFill>
                  <a:srgbClr val="2B2D30"/>
                </a:solidFill>
                <a:latin typeface="Arial"/>
                <a:cs typeface="Arial"/>
              </a:rPr>
              <a:t>this</a:t>
            </a:r>
            <a:r>
              <a:rPr sz="1600" spc="40" dirty="0">
                <a:solidFill>
                  <a:srgbClr val="2B2D30"/>
                </a:solidFill>
                <a:latin typeface="Arial"/>
                <a:cs typeface="Arial"/>
              </a:rPr>
              <a:t> </a:t>
            </a:r>
            <a:r>
              <a:rPr sz="1600" spc="-10" dirty="0">
                <a:solidFill>
                  <a:srgbClr val="2B2D30"/>
                </a:solidFill>
                <a:latin typeface="Arial"/>
                <a:cs typeface="Arial"/>
              </a:rPr>
              <a:t>long?</a:t>
            </a:r>
            <a:endParaRPr sz="1600">
              <a:latin typeface="Arial"/>
              <a:cs typeface="Arial"/>
            </a:endParaRPr>
          </a:p>
          <a:p>
            <a:pPr marL="12700">
              <a:lnSpc>
                <a:spcPct val="100000"/>
              </a:lnSpc>
              <a:spcBef>
                <a:spcPts val="850"/>
              </a:spcBef>
            </a:pPr>
            <a:r>
              <a:rPr sz="1600" spc="65" dirty="0">
                <a:solidFill>
                  <a:srgbClr val="2B2D30"/>
                </a:solidFill>
                <a:latin typeface="Arial"/>
                <a:cs typeface="Arial"/>
              </a:rPr>
              <a:t>Highlight</a:t>
            </a:r>
            <a:r>
              <a:rPr sz="1600" spc="110" dirty="0">
                <a:solidFill>
                  <a:srgbClr val="2B2D30"/>
                </a:solidFill>
                <a:latin typeface="Arial"/>
                <a:cs typeface="Arial"/>
              </a:rPr>
              <a:t> </a:t>
            </a:r>
            <a:r>
              <a:rPr sz="1600" dirty="0">
                <a:solidFill>
                  <a:srgbClr val="2B2D30"/>
                </a:solidFill>
                <a:latin typeface="Arial"/>
                <a:cs typeface="Arial"/>
              </a:rPr>
              <a:t>the</a:t>
            </a:r>
            <a:r>
              <a:rPr sz="1600" spc="110" dirty="0">
                <a:solidFill>
                  <a:srgbClr val="2B2D30"/>
                </a:solidFill>
                <a:latin typeface="Arial"/>
                <a:cs typeface="Arial"/>
              </a:rPr>
              <a:t> </a:t>
            </a:r>
            <a:r>
              <a:rPr sz="1600" dirty="0">
                <a:solidFill>
                  <a:srgbClr val="2B2D30"/>
                </a:solidFill>
                <a:latin typeface="Arial"/>
                <a:cs typeface="Arial"/>
              </a:rPr>
              <a:t>words/phrases</a:t>
            </a:r>
            <a:r>
              <a:rPr sz="1600" spc="114" dirty="0">
                <a:solidFill>
                  <a:srgbClr val="2B2D30"/>
                </a:solidFill>
                <a:latin typeface="Arial"/>
                <a:cs typeface="Arial"/>
              </a:rPr>
              <a:t> </a:t>
            </a:r>
            <a:r>
              <a:rPr sz="1600" dirty="0">
                <a:solidFill>
                  <a:srgbClr val="2B2D30"/>
                </a:solidFill>
                <a:latin typeface="Arial"/>
                <a:cs typeface="Arial"/>
              </a:rPr>
              <a:t>in</a:t>
            </a:r>
            <a:r>
              <a:rPr sz="1600" spc="110" dirty="0">
                <a:solidFill>
                  <a:srgbClr val="2B2D30"/>
                </a:solidFill>
                <a:latin typeface="Arial"/>
                <a:cs typeface="Arial"/>
              </a:rPr>
              <a:t> </a:t>
            </a:r>
            <a:r>
              <a:rPr sz="1600" dirty="0">
                <a:solidFill>
                  <a:srgbClr val="2B2D30"/>
                </a:solidFill>
                <a:latin typeface="Arial"/>
                <a:cs typeface="Arial"/>
              </a:rPr>
              <a:t>the</a:t>
            </a:r>
            <a:r>
              <a:rPr sz="1600" spc="114" dirty="0">
                <a:solidFill>
                  <a:srgbClr val="2B2D30"/>
                </a:solidFill>
                <a:latin typeface="Arial"/>
                <a:cs typeface="Arial"/>
              </a:rPr>
              <a:t> </a:t>
            </a:r>
            <a:r>
              <a:rPr sz="1600" dirty="0">
                <a:solidFill>
                  <a:srgbClr val="2B2D30"/>
                </a:solidFill>
                <a:latin typeface="Arial"/>
                <a:cs typeface="Arial"/>
              </a:rPr>
              <a:t>extract</a:t>
            </a:r>
            <a:r>
              <a:rPr sz="1600" spc="110" dirty="0">
                <a:solidFill>
                  <a:srgbClr val="2B2D30"/>
                </a:solidFill>
                <a:latin typeface="Arial"/>
                <a:cs typeface="Arial"/>
              </a:rPr>
              <a:t> </a:t>
            </a:r>
            <a:r>
              <a:rPr sz="1600" spc="80" dirty="0">
                <a:solidFill>
                  <a:srgbClr val="2B2D30"/>
                </a:solidFill>
                <a:latin typeface="Arial"/>
                <a:cs typeface="Arial"/>
              </a:rPr>
              <a:t>to</a:t>
            </a:r>
            <a:r>
              <a:rPr sz="1600" spc="114" dirty="0">
                <a:solidFill>
                  <a:srgbClr val="2B2D30"/>
                </a:solidFill>
                <a:latin typeface="Arial"/>
                <a:cs typeface="Arial"/>
              </a:rPr>
              <a:t> </a:t>
            </a:r>
            <a:r>
              <a:rPr sz="1600" dirty="0">
                <a:solidFill>
                  <a:srgbClr val="2B2D30"/>
                </a:solidFill>
                <a:latin typeface="Arial"/>
                <a:cs typeface="Arial"/>
              </a:rPr>
              <a:t>demonstrate</a:t>
            </a:r>
            <a:r>
              <a:rPr sz="1600" spc="110" dirty="0">
                <a:solidFill>
                  <a:srgbClr val="2B2D30"/>
                </a:solidFill>
                <a:latin typeface="Arial"/>
                <a:cs typeface="Arial"/>
              </a:rPr>
              <a:t> </a:t>
            </a:r>
            <a:r>
              <a:rPr sz="1600" dirty="0">
                <a:solidFill>
                  <a:srgbClr val="2B2D30"/>
                </a:solidFill>
                <a:latin typeface="Arial"/>
                <a:cs typeface="Arial"/>
              </a:rPr>
              <a:t>your</a:t>
            </a:r>
            <a:r>
              <a:rPr sz="1600" spc="114" dirty="0">
                <a:solidFill>
                  <a:srgbClr val="2B2D30"/>
                </a:solidFill>
                <a:latin typeface="Arial"/>
                <a:cs typeface="Arial"/>
              </a:rPr>
              <a:t> </a:t>
            </a:r>
            <a:r>
              <a:rPr sz="1600" spc="-10" dirty="0">
                <a:solidFill>
                  <a:srgbClr val="2B2D30"/>
                </a:solidFill>
                <a:latin typeface="Arial"/>
                <a:cs typeface="Arial"/>
              </a:rPr>
              <a:t>understanding.</a:t>
            </a:r>
            <a:endParaRPr sz="1600">
              <a:latin typeface="Arial"/>
              <a:cs typeface="Arial"/>
            </a:endParaRPr>
          </a:p>
        </p:txBody>
      </p:sp>
      <p:pic>
        <p:nvPicPr>
          <p:cNvPr id="8" name="Picture 7">
            <a:extLst>
              <a:ext uri="{FF2B5EF4-FFF2-40B4-BE49-F238E27FC236}">
                <a16:creationId xmlns:a16="http://schemas.microsoft.com/office/drawing/2014/main" id="{9039AB1A-C9FD-755B-59DB-F95BA4EEF159}"/>
              </a:ext>
            </a:extLst>
          </p:cNvPr>
          <p:cNvPicPr>
            <a:picLocks noChangeAspect="1"/>
          </p:cNvPicPr>
          <p:nvPr/>
        </p:nvPicPr>
        <p:blipFill>
          <a:blip r:embed="rId3"/>
          <a:stretch>
            <a:fillRect/>
          </a:stretch>
        </p:blipFill>
        <p:spPr>
          <a:xfrm>
            <a:off x="9004300" y="7058025"/>
            <a:ext cx="1524000" cy="317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6899" y="856211"/>
            <a:ext cx="3963035" cy="482600"/>
          </a:xfrm>
          <a:prstGeom prst="rect">
            <a:avLst/>
          </a:prstGeom>
        </p:spPr>
        <p:txBody>
          <a:bodyPr vert="horz" wrap="square" lIns="0" tIns="12700" rIns="0" bIns="0" rtlCol="0">
            <a:spAutoFit/>
          </a:bodyPr>
          <a:lstStyle/>
          <a:p>
            <a:pPr marL="12700">
              <a:lnSpc>
                <a:spcPct val="100000"/>
              </a:lnSpc>
              <a:spcBef>
                <a:spcPts val="100"/>
              </a:spcBef>
            </a:pPr>
            <a:r>
              <a:rPr spc="120" dirty="0"/>
              <a:t>6.</a:t>
            </a:r>
            <a:r>
              <a:rPr spc="-10" dirty="0"/>
              <a:t> </a:t>
            </a:r>
            <a:r>
              <a:rPr spc="114" dirty="0"/>
              <a:t>Character</a:t>
            </a:r>
            <a:r>
              <a:rPr spc="-10" dirty="0"/>
              <a:t> </a:t>
            </a:r>
            <a:r>
              <a:rPr spc="110" dirty="0"/>
              <a:t>analysis</a:t>
            </a:r>
          </a:p>
        </p:txBody>
      </p:sp>
      <p:sp>
        <p:nvSpPr>
          <p:cNvPr id="3" name="object 3"/>
          <p:cNvSpPr txBox="1"/>
          <p:nvPr/>
        </p:nvSpPr>
        <p:spPr>
          <a:xfrm>
            <a:off x="836899" y="1581609"/>
            <a:ext cx="4200525" cy="3152775"/>
          </a:xfrm>
          <a:prstGeom prst="rect">
            <a:avLst/>
          </a:prstGeom>
        </p:spPr>
        <p:txBody>
          <a:bodyPr vert="horz" wrap="square" lIns="0" tIns="12700" rIns="0" bIns="0" rtlCol="0">
            <a:spAutoFit/>
          </a:bodyPr>
          <a:lstStyle/>
          <a:p>
            <a:pPr marL="12700">
              <a:lnSpc>
                <a:spcPct val="100000"/>
              </a:lnSpc>
              <a:spcBef>
                <a:spcPts val="100"/>
              </a:spcBef>
            </a:pPr>
            <a:r>
              <a:rPr sz="1600" b="1" spc="75" dirty="0">
                <a:solidFill>
                  <a:srgbClr val="8A5F6E"/>
                </a:solidFill>
                <a:latin typeface="Cambria"/>
                <a:cs typeface="Cambria"/>
              </a:rPr>
              <a:t>Suggestion</a:t>
            </a:r>
            <a:r>
              <a:rPr sz="1600" b="1" spc="30" dirty="0">
                <a:solidFill>
                  <a:srgbClr val="8A5F6E"/>
                </a:solidFill>
                <a:latin typeface="Cambria"/>
                <a:cs typeface="Cambria"/>
              </a:rPr>
              <a:t> </a:t>
            </a:r>
            <a:r>
              <a:rPr sz="1600" b="1" spc="-320" dirty="0">
                <a:solidFill>
                  <a:srgbClr val="8A5F6E"/>
                </a:solidFill>
                <a:latin typeface="Cambria"/>
                <a:cs typeface="Cambria"/>
              </a:rPr>
              <a:t>1</a:t>
            </a:r>
            <a:endParaRPr sz="1600" dirty="0">
              <a:latin typeface="Cambria"/>
              <a:cs typeface="Cambria"/>
            </a:endParaRPr>
          </a:p>
          <a:p>
            <a:pPr marL="12700" marR="5080">
              <a:lnSpc>
                <a:spcPct val="109400"/>
              </a:lnSpc>
              <a:spcBef>
                <a:spcPts val="1700"/>
              </a:spcBef>
            </a:pPr>
            <a:r>
              <a:rPr sz="1600" dirty="0">
                <a:solidFill>
                  <a:srgbClr val="8A5F6E"/>
                </a:solidFill>
                <a:latin typeface="Arial"/>
                <a:cs typeface="Arial"/>
              </a:rPr>
              <a:t>Get</a:t>
            </a:r>
            <a:r>
              <a:rPr sz="1600" spc="25" dirty="0">
                <a:solidFill>
                  <a:srgbClr val="8A5F6E"/>
                </a:solidFill>
                <a:latin typeface="Arial"/>
                <a:cs typeface="Arial"/>
              </a:rPr>
              <a:t> </a:t>
            </a:r>
            <a:r>
              <a:rPr sz="1600" dirty="0">
                <a:solidFill>
                  <a:srgbClr val="8A5F6E"/>
                </a:solidFill>
                <a:latin typeface="Arial"/>
                <a:cs typeface="Arial"/>
              </a:rPr>
              <a:t>students</a:t>
            </a:r>
            <a:r>
              <a:rPr sz="1600" spc="25" dirty="0">
                <a:solidFill>
                  <a:srgbClr val="8A5F6E"/>
                </a:solidFill>
                <a:latin typeface="Arial"/>
                <a:cs typeface="Arial"/>
              </a:rPr>
              <a:t> </a:t>
            </a:r>
            <a:r>
              <a:rPr sz="1600" spc="80" dirty="0">
                <a:solidFill>
                  <a:srgbClr val="8A5F6E"/>
                </a:solidFill>
                <a:latin typeface="Arial"/>
                <a:cs typeface="Arial"/>
              </a:rPr>
              <a:t>to</a:t>
            </a:r>
            <a:r>
              <a:rPr sz="1600" spc="25" dirty="0">
                <a:solidFill>
                  <a:srgbClr val="8A5F6E"/>
                </a:solidFill>
                <a:latin typeface="Arial"/>
                <a:cs typeface="Arial"/>
              </a:rPr>
              <a:t> </a:t>
            </a:r>
            <a:r>
              <a:rPr sz="1600" dirty="0">
                <a:solidFill>
                  <a:srgbClr val="8A5F6E"/>
                </a:solidFill>
                <a:latin typeface="Arial"/>
                <a:cs typeface="Arial"/>
              </a:rPr>
              <a:t>research</a:t>
            </a:r>
            <a:r>
              <a:rPr sz="1600" spc="30" dirty="0">
                <a:solidFill>
                  <a:srgbClr val="8A5F6E"/>
                </a:solidFill>
                <a:latin typeface="Arial"/>
                <a:cs typeface="Arial"/>
              </a:rPr>
              <a:t> </a:t>
            </a:r>
            <a:r>
              <a:rPr sz="1600" dirty="0">
                <a:solidFill>
                  <a:srgbClr val="8A5F6E"/>
                </a:solidFill>
                <a:latin typeface="Arial"/>
                <a:cs typeface="Arial"/>
              </a:rPr>
              <a:t>the</a:t>
            </a:r>
            <a:r>
              <a:rPr sz="1600" spc="25" dirty="0">
                <a:solidFill>
                  <a:srgbClr val="8A5F6E"/>
                </a:solidFill>
                <a:latin typeface="Arial"/>
                <a:cs typeface="Arial"/>
              </a:rPr>
              <a:t> </a:t>
            </a:r>
            <a:r>
              <a:rPr sz="1600" spc="55" dirty="0">
                <a:solidFill>
                  <a:srgbClr val="8A5F6E"/>
                </a:solidFill>
                <a:latin typeface="Arial"/>
                <a:cs typeface="Arial"/>
              </a:rPr>
              <a:t>word </a:t>
            </a:r>
            <a:r>
              <a:rPr lang="en-GB" sz="1600" spc="55" dirty="0">
                <a:solidFill>
                  <a:srgbClr val="8A5F6E"/>
                </a:solidFill>
                <a:latin typeface="Arial"/>
                <a:cs typeface="Arial"/>
              </a:rPr>
              <a:t>'</a:t>
            </a:r>
            <a:r>
              <a:rPr sz="1600" dirty="0" err="1">
                <a:solidFill>
                  <a:srgbClr val="8A5F6E"/>
                </a:solidFill>
                <a:latin typeface="Arial"/>
                <a:cs typeface="Arial"/>
              </a:rPr>
              <a:t>radicalisation</a:t>
            </a:r>
            <a:r>
              <a:rPr lang="en-GB" sz="1600" dirty="0">
                <a:solidFill>
                  <a:srgbClr val="8A5F6E"/>
                </a:solidFill>
                <a:latin typeface="Arial"/>
                <a:cs typeface="Arial"/>
              </a:rPr>
              <a:t>'</a:t>
            </a:r>
            <a:r>
              <a:rPr sz="1600" spc="150" dirty="0">
                <a:solidFill>
                  <a:srgbClr val="8A5F6E"/>
                </a:solidFill>
                <a:latin typeface="Arial"/>
                <a:cs typeface="Arial"/>
              </a:rPr>
              <a:t> </a:t>
            </a:r>
            <a:r>
              <a:rPr sz="1600" dirty="0">
                <a:solidFill>
                  <a:srgbClr val="8A5F6E"/>
                </a:solidFill>
                <a:latin typeface="Arial"/>
                <a:cs typeface="Arial"/>
              </a:rPr>
              <a:t>and</a:t>
            </a:r>
            <a:r>
              <a:rPr sz="1600" spc="155" dirty="0">
                <a:solidFill>
                  <a:srgbClr val="8A5F6E"/>
                </a:solidFill>
                <a:latin typeface="Arial"/>
                <a:cs typeface="Arial"/>
              </a:rPr>
              <a:t> </a:t>
            </a:r>
            <a:r>
              <a:rPr sz="1600" spc="50" dirty="0">
                <a:solidFill>
                  <a:srgbClr val="8A5F6E"/>
                </a:solidFill>
                <a:latin typeface="Arial"/>
                <a:cs typeface="Arial"/>
              </a:rPr>
              <a:t>right-</a:t>
            </a:r>
            <a:r>
              <a:rPr sz="1600" spc="70" dirty="0">
                <a:solidFill>
                  <a:srgbClr val="8A5F6E"/>
                </a:solidFill>
                <a:latin typeface="Arial"/>
                <a:cs typeface="Arial"/>
              </a:rPr>
              <a:t>wing</a:t>
            </a:r>
            <a:r>
              <a:rPr sz="1600" spc="155" dirty="0">
                <a:solidFill>
                  <a:srgbClr val="8A5F6E"/>
                </a:solidFill>
                <a:latin typeface="Arial"/>
                <a:cs typeface="Arial"/>
              </a:rPr>
              <a:t> </a:t>
            </a:r>
            <a:r>
              <a:rPr sz="1600" dirty="0">
                <a:solidFill>
                  <a:srgbClr val="8A5F6E"/>
                </a:solidFill>
                <a:latin typeface="Arial"/>
                <a:cs typeface="Arial"/>
              </a:rPr>
              <a:t>extremism</a:t>
            </a:r>
            <a:r>
              <a:rPr sz="1600" spc="150" dirty="0">
                <a:solidFill>
                  <a:srgbClr val="8A5F6E"/>
                </a:solidFill>
                <a:latin typeface="Arial"/>
                <a:cs typeface="Arial"/>
              </a:rPr>
              <a:t> </a:t>
            </a:r>
            <a:r>
              <a:rPr sz="1600" spc="-25" dirty="0">
                <a:solidFill>
                  <a:srgbClr val="8A5F6E"/>
                </a:solidFill>
                <a:latin typeface="Arial"/>
                <a:cs typeface="Arial"/>
              </a:rPr>
              <a:t>and </a:t>
            </a:r>
            <a:r>
              <a:rPr sz="1600" dirty="0">
                <a:solidFill>
                  <a:srgbClr val="8A5F6E"/>
                </a:solidFill>
                <a:latin typeface="Arial"/>
                <a:cs typeface="Arial"/>
              </a:rPr>
              <a:t>make</a:t>
            </a:r>
            <a:r>
              <a:rPr sz="1600" spc="35" dirty="0">
                <a:solidFill>
                  <a:srgbClr val="8A5F6E"/>
                </a:solidFill>
                <a:latin typeface="Arial"/>
                <a:cs typeface="Arial"/>
              </a:rPr>
              <a:t> </a:t>
            </a:r>
            <a:r>
              <a:rPr sz="1600" dirty="0">
                <a:solidFill>
                  <a:srgbClr val="8A5F6E"/>
                </a:solidFill>
                <a:latin typeface="Arial"/>
                <a:cs typeface="Arial"/>
              </a:rPr>
              <a:t>specific</a:t>
            </a:r>
            <a:r>
              <a:rPr sz="1600" spc="35" dirty="0">
                <a:solidFill>
                  <a:srgbClr val="8A5F6E"/>
                </a:solidFill>
                <a:latin typeface="Arial"/>
                <a:cs typeface="Arial"/>
              </a:rPr>
              <a:t> </a:t>
            </a:r>
            <a:r>
              <a:rPr sz="1600" dirty="0">
                <a:solidFill>
                  <a:srgbClr val="8A5F6E"/>
                </a:solidFill>
                <a:latin typeface="Arial"/>
                <a:cs typeface="Arial"/>
              </a:rPr>
              <a:t>links</a:t>
            </a:r>
            <a:r>
              <a:rPr sz="1600" spc="40" dirty="0">
                <a:solidFill>
                  <a:srgbClr val="8A5F6E"/>
                </a:solidFill>
                <a:latin typeface="Arial"/>
                <a:cs typeface="Arial"/>
              </a:rPr>
              <a:t> </a:t>
            </a:r>
            <a:r>
              <a:rPr sz="1600" spc="80" dirty="0">
                <a:solidFill>
                  <a:srgbClr val="8A5F6E"/>
                </a:solidFill>
                <a:latin typeface="Arial"/>
                <a:cs typeface="Arial"/>
              </a:rPr>
              <a:t>to</a:t>
            </a:r>
            <a:r>
              <a:rPr sz="1600" spc="35" dirty="0">
                <a:solidFill>
                  <a:srgbClr val="8A5F6E"/>
                </a:solidFill>
                <a:latin typeface="Arial"/>
                <a:cs typeface="Arial"/>
              </a:rPr>
              <a:t> </a:t>
            </a:r>
            <a:r>
              <a:rPr sz="1600" dirty="0">
                <a:solidFill>
                  <a:srgbClr val="8A5F6E"/>
                </a:solidFill>
                <a:latin typeface="Arial"/>
                <a:cs typeface="Arial"/>
              </a:rPr>
              <a:t>Mark’s</a:t>
            </a:r>
            <a:r>
              <a:rPr sz="1600" spc="40" dirty="0">
                <a:solidFill>
                  <a:srgbClr val="8A5F6E"/>
                </a:solidFill>
                <a:latin typeface="Arial"/>
                <a:cs typeface="Arial"/>
              </a:rPr>
              <a:t> </a:t>
            </a:r>
            <a:r>
              <a:rPr sz="1600" spc="55" dirty="0">
                <a:solidFill>
                  <a:srgbClr val="8A5F6E"/>
                </a:solidFill>
                <a:latin typeface="Arial"/>
                <a:cs typeface="Arial"/>
              </a:rPr>
              <a:t>mum</a:t>
            </a:r>
            <a:r>
              <a:rPr sz="1600" spc="35" dirty="0">
                <a:solidFill>
                  <a:srgbClr val="8A5F6E"/>
                </a:solidFill>
                <a:latin typeface="Arial"/>
                <a:cs typeface="Arial"/>
              </a:rPr>
              <a:t> </a:t>
            </a:r>
            <a:r>
              <a:rPr sz="1600" dirty="0">
                <a:solidFill>
                  <a:srgbClr val="8A5F6E"/>
                </a:solidFill>
                <a:latin typeface="Arial"/>
                <a:cs typeface="Arial"/>
              </a:rPr>
              <a:t>and</a:t>
            </a:r>
            <a:r>
              <a:rPr sz="1600" spc="40" dirty="0">
                <a:solidFill>
                  <a:srgbClr val="8A5F6E"/>
                </a:solidFill>
                <a:latin typeface="Arial"/>
                <a:cs typeface="Arial"/>
              </a:rPr>
              <a:t> </a:t>
            </a:r>
            <a:r>
              <a:rPr sz="1600" spc="-25" dirty="0">
                <a:solidFill>
                  <a:srgbClr val="8A5F6E"/>
                </a:solidFill>
                <a:latin typeface="Arial"/>
                <a:cs typeface="Arial"/>
              </a:rPr>
              <a:t>her </a:t>
            </a:r>
            <a:r>
              <a:rPr sz="1600" dirty="0">
                <a:solidFill>
                  <a:srgbClr val="8A5F6E"/>
                </a:solidFill>
                <a:latin typeface="Arial"/>
                <a:cs typeface="Arial"/>
              </a:rPr>
              <a:t>relationship</a:t>
            </a:r>
            <a:r>
              <a:rPr sz="1600" spc="20" dirty="0">
                <a:solidFill>
                  <a:srgbClr val="8A5F6E"/>
                </a:solidFill>
                <a:latin typeface="Arial"/>
                <a:cs typeface="Arial"/>
              </a:rPr>
              <a:t> </a:t>
            </a:r>
            <a:r>
              <a:rPr sz="1600" spc="60" dirty="0">
                <a:solidFill>
                  <a:srgbClr val="8A5F6E"/>
                </a:solidFill>
                <a:latin typeface="Arial"/>
                <a:cs typeface="Arial"/>
              </a:rPr>
              <a:t>with</a:t>
            </a:r>
            <a:r>
              <a:rPr sz="1600" spc="20" dirty="0">
                <a:solidFill>
                  <a:srgbClr val="8A5F6E"/>
                </a:solidFill>
                <a:latin typeface="Arial"/>
                <a:cs typeface="Arial"/>
              </a:rPr>
              <a:t> </a:t>
            </a:r>
            <a:r>
              <a:rPr sz="1600" dirty="0">
                <a:solidFill>
                  <a:srgbClr val="8A5F6E"/>
                </a:solidFill>
                <a:latin typeface="Arial"/>
                <a:cs typeface="Arial"/>
              </a:rPr>
              <a:t>Callum.</a:t>
            </a:r>
            <a:r>
              <a:rPr sz="1600" spc="385" dirty="0">
                <a:solidFill>
                  <a:srgbClr val="8A5F6E"/>
                </a:solidFill>
                <a:latin typeface="Arial"/>
                <a:cs typeface="Arial"/>
              </a:rPr>
              <a:t> </a:t>
            </a:r>
            <a:r>
              <a:rPr sz="1600" spc="-10" dirty="0">
                <a:solidFill>
                  <a:srgbClr val="8A5F6E"/>
                </a:solidFill>
                <a:latin typeface="Arial"/>
                <a:cs typeface="Arial"/>
              </a:rPr>
              <a:t>This</a:t>
            </a:r>
            <a:r>
              <a:rPr sz="1600" spc="20" dirty="0">
                <a:solidFill>
                  <a:srgbClr val="8A5F6E"/>
                </a:solidFill>
                <a:latin typeface="Arial"/>
                <a:cs typeface="Arial"/>
              </a:rPr>
              <a:t> </a:t>
            </a:r>
            <a:r>
              <a:rPr sz="1600" dirty="0">
                <a:solidFill>
                  <a:srgbClr val="8A5F6E"/>
                </a:solidFill>
                <a:latin typeface="Arial"/>
                <a:cs typeface="Arial"/>
              </a:rPr>
              <a:t>can</a:t>
            </a:r>
            <a:r>
              <a:rPr sz="1600" spc="20" dirty="0">
                <a:solidFill>
                  <a:srgbClr val="8A5F6E"/>
                </a:solidFill>
                <a:latin typeface="Arial"/>
                <a:cs typeface="Arial"/>
              </a:rPr>
              <a:t> </a:t>
            </a:r>
            <a:r>
              <a:rPr sz="1600" spc="70" dirty="0">
                <a:solidFill>
                  <a:srgbClr val="8A5F6E"/>
                </a:solidFill>
                <a:latin typeface="Arial"/>
                <a:cs typeface="Arial"/>
              </a:rPr>
              <a:t>be</a:t>
            </a:r>
            <a:r>
              <a:rPr sz="1600" spc="20" dirty="0">
                <a:solidFill>
                  <a:srgbClr val="8A5F6E"/>
                </a:solidFill>
                <a:latin typeface="Arial"/>
                <a:cs typeface="Arial"/>
              </a:rPr>
              <a:t> </a:t>
            </a:r>
            <a:r>
              <a:rPr sz="1600" dirty="0">
                <a:solidFill>
                  <a:srgbClr val="8A5F6E"/>
                </a:solidFill>
                <a:latin typeface="Arial"/>
                <a:cs typeface="Arial"/>
              </a:rPr>
              <a:t>a</a:t>
            </a:r>
            <a:r>
              <a:rPr sz="1600" spc="20" dirty="0">
                <a:solidFill>
                  <a:srgbClr val="8A5F6E"/>
                </a:solidFill>
                <a:latin typeface="Arial"/>
                <a:cs typeface="Arial"/>
              </a:rPr>
              <a:t> </a:t>
            </a:r>
            <a:r>
              <a:rPr sz="1600" spc="-10" dirty="0">
                <a:solidFill>
                  <a:srgbClr val="8A5F6E"/>
                </a:solidFill>
                <a:latin typeface="Arial"/>
                <a:cs typeface="Arial"/>
              </a:rPr>
              <a:t>great </a:t>
            </a:r>
            <a:r>
              <a:rPr sz="1600" spc="65" dirty="0">
                <a:solidFill>
                  <a:srgbClr val="8A5F6E"/>
                </a:solidFill>
                <a:latin typeface="Arial"/>
                <a:cs typeface="Arial"/>
              </a:rPr>
              <a:t>opportunity</a:t>
            </a:r>
            <a:r>
              <a:rPr sz="1600" spc="45" dirty="0">
                <a:solidFill>
                  <a:srgbClr val="8A5F6E"/>
                </a:solidFill>
                <a:latin typeface="Arial"/>
                <a:cs typeface="Arial"/>
              </a:rPr>
              <a:t> </a:t>
            </a:r>
            <a:r>
              <a:rPr sz="1600" spc="80" dirty="0">
                <a:solidFill>
                  <a:srgbClr val="8A5F6E"/>
                </a:solidFill>
                <a:latin typeface="Arial"/>
                <a:cs typeface="Arial"/>
              </a:rPr>
              <a:t>to</a:t>
            </a:r>
            <a:r>
              <a:rPr sz="1600" spc="45" dirty="0">
                <a:solidFill>
                  <a:srgbClr val="8A5F6E"/>
                </a:solidFill>
                <a:latin typeface="Arial"/>
                <a:cs typeface="Arial"/>
              </a:rPr>
              <a:t> </a:t>
            </a:r>
            <a:r>
              <a:rPr sz="1600" dirty="0">
                <a:solidFill>
                  <a:srgbClr val="8A5F6E"/>
                </a:solidFill>
                <a:latin typeface="Arial"/>
                <a:cs typeface="Arial"/>
              </a:rPr>
              <a:t>make</a:t>
            </a:r>
            <a:r>
              <a:rPr sz="1600" spc="45" dirty="0">
                <a:solidFill>
                  <a:srgbClr val="8A5F6E"/>
                </a:solidFill>
                <a:latin typeface="Arial"/>
                <a:cs typeface="Arial"/>
              </a:rPr>
              <a:t> </a:t>
            </a:r>
            <a:r>
              <a:rPr sz="1600" dirty="0">
                <a:solidFill>
                  <a:srgbClr val="8A5F6E"/>
                </a:solidFill>
                <a:latin typeface="Arial"/>
                <a:cs typeface="Arial"/>
              </a:rPr>
              <a:t>connections</a:t>
            </a:r>
            <a:r>
              <a:rPr sz="1600" spc="45" dirty="0">
                <a:solidFill>
                  <a:srgbClr val="8A5F6E"/>
                </a:solidFill>
                <a:latin typeface="Arial"/>
                <a:cs typeface="Arial"/>
              </a:rPr>
              <a:t> </a:t>
            </a:r>
            <a:r>
              <a:rPr sz="1600" spc="80" dirty="0">
                <a:solidFill>
                  <a:srgbClr val="8A5F6E"/>
                </a:solidFill>
                <a:latin typeface="Arial"/>
                <a:cs typeface="Arial"/>
              </a:rPr>
              <a:t>to</a:t>
            </a:r>
            <a:r>
              <a:rPr sz="1600" spc="45" dirty="0">
                <a:solidFill>
                  <a:srgbClr val="8A5F6E"/>
                </a:solidFill>
                <a:latin typeface="Arial"/>
                <a:cs typeface="Arial"/>
              </a:rPr>
              <a:t> </a:t>
            </a:r>
            <a:r>
              <a:rPr sz="1600" spc="-25" dirty="0">
                <a:solidFill>
                  <a:srgbClr val="8A5F6E"/>
                </a:solidFill>
                <a:latin typeface="Arial"/>
                <a:cs typeface="Arial"/>
              </a:rPr>
              <a:t>the</a:t>
            </a:r>
            <a:r>
              <a:rPr sz="1600" spc="500" dirty="0">
                <a:solidFill>
                  <a:srgbClr val="8A5F6E"/>
                </a:solidFill>
                <a:latin typeface="Arial"/>
                <a:cs typeface="Arial"/>
              </a:rPr>
              <a:t> </a:t>
            </a:r>
            <a:r>
              <a:rPr sz="1600" spc="-105" dirty="0">
                <a:solidFill>
                  <a:srgbClr val="8A5F6E"/>
                </a:solidFill>
                <a:latin typeface="Arial"/>
                <a:cs typeface="Arial"/>
              </a:rPr>
              <a:t>PSHE</a:t>
            </a:r>
            <a:r>
              <a:rPr sz="1600" spc="95" dirty="0">
                <a:solidFill>
                  <a:srgbClr val="8A5F6E"/>
                </a:solidFill>
                <a:latin typeface="Arial"/>
                <a:cs typeface="Arial"/>
              </a:rPr>
              <a:t> </a:t>
            </a:r>
            <a:r>
              <a:rPr sz="1600" dirty="0">
                <a:solidFill>
                  <a:srgbClr val="8A5F6E"/>
                </a:solidFill>
                <a:latin typeface="Arial"/>
                <a:cs typeface="Arial"/>
              </a:rPr>
              <a:t>curriculum,</a:t>
            </a:r>
            <a:r>
              <a:rPr sz="1600" spc="30" dirty="0">
                <a:solidFill>
                  <a:srgbClr val="8A5F6E"/>
                </a:solidFill>
                <a:latin typeface="Arial"/>
                <a:cs typeface="Arial"/>
              </a:rPr>
              <a:t> </a:t>
            </a:r>
            <a:r>
              <a:rPr sz="1600" dirty="0">
                <a:solidFill>
                  <a:srgbClr val="8A5F6E"/>
                </a:solidFill>
                <a:latin typeface="Arial"/>
                <a:cs typeface="Arial"/>
              </a:rPr>
              <a:t>especially</a:t>
            </a:r>
            <a:r>
              <a:rPr sz="1600" spc="100" dirty="0">
                <a:solidFill>
                  <a:srgbClr val="8A5F6E"/>
                </a:solidFill>
                <a:latin typeface="Arial"/>
                <a:cs typeface="Arial"/>
              </a:rPr>
              <a:t> </a:t>
            </a:r>
            <a:r>
              <a:rPr sz="1600" spc="55" dirty="0">
                <a:solidFill>
                  <a:srgbClr val="8A5F6E"/>
                </a:solidFill>
                <a:latin typeface="Arial"/>
                <a:cs typeface="Arial"/>
              </a:rPr>
              <a:t>about</a:t>
            </a:r>
            <a:r>
              <a:rPr sz="1600" spc="100" dirty="0">
                <a:solidFill>
                  <a:srgbClr val="8A5F6E"/>
                </a:solidFill>
                <a:latin typeface="Arial"/>
                <a:cs typeface="Arial"/>
              </a:rPr>
              <a:t> </a:t>
            </a:r>
            <a:r>
              <a:rPr sz="1600" spc="45" dirty="0">
                <a:solidFill>
                  <a:srgbClr val="8A5F6E"/>
                </a:solidFill>
                <a:latin typeface="Arial"/>
                <a:cs typeface="Arial"/>
              </a:rPr>
              <a:t>identity </a:t>
            </a:r>
            <a:r>
              <a:rPr sz="1600" dirty="0">
                <a:solidFill>
                  <a:srgbClr val="8A5F6E"/>
                </a:solidFill>
                <a:latin typeface="Arial"/>
                <a:cs typeface="Arial"/>
              </a:rPr>
              <a:t>and</a:t>
            </a:r>
            <a:r>
              <a:rPr sz="1600" spc="120" dirty="0">
                <a:solidFill>
                  <a:srgbClr val="8A5F6E"/>
                </a:solidFill>
                <a:latin typeface="Arial"/>
                <a:cs typeface="Arial"/>
              </a:rPr>
              <a:t> </a:t>
            </a:r>
            <a:r>
              <a:rPr sz="1600" dirty="0">
                <a:solidFill>
                  <a:srgbClr val="8A5F6E"/>
                </a:solidFill>
                <a:latin typeface="Arial"/>
                <a:cs typeface="Arial"/>
              </a:rPr>
              <a:t>relationships,</a:t>
            </a:r>
            <a:r>
              <a:rPr sz="1600" spc="50" dirty="0">
                <a:solidFill>
                  <a:srgbClr val="8A5F6E"/>
                </a:solidFill>
                <a:latin typeface="Arial"/>
                <a:cs typeface="Arial"/>
              </a:rPr>
              <a:t> </a:t>
            </a:r>
            <a:r>
              <a:rPr sz="1600" dirty="0">
                <a:solidFill>
                  <a:srgbClr val="8A5F6E"/>
                </a:solidFill>
                <a:latin typeface="Arial"/>
                <a:cs typeface="Arial"/>
              </a:rPr>
              <a:t>health</a:t>
            </a:r>
            <a:r>
              <a:rPr sz="1600" spc="125" dirty="0">
                <a:solidFill>
                  <a:srgbClr val="8A5F6E"/>
                </a:solidFill>
                <a:latin typeface="Arial"/>
                <a:cs typeface="Arial"/>
              </a:rPr>
              <a:t> </a:t>
            </a:r>
            <a:r>
              <a:rPr sz="1600" dirty="0">
                <a:solidFill>
                  <a:srgbClr val="8A5F6E"/>
                </a:solidFill>
                <a:latin typeface="Arial"/>
                <a:cs typeface="Arial"/>
              </a:rPr>
              <a:t>and</a:t>
            </a:r>
            <a:r>
              <a:rPr sz="1600" spc="120" dirty="0">
                <a:solidFill>
                  <a:srgbClr val="8A5F6E"/>
                </a:solidFill>
                <a:latin typeface="Arial"/>
                <a:cs typeface="Arial"/>
              </a:rPr>
              <a:t> </a:t>
            </a:r>
            <a:r>
              <a:rPr sz="1600" spc="65" dirty="0">
                <a:solidFill>
                  <a:srgbClr val="8A5F6E"/>
                </a:solidFill>
                <a:latin typeface="Arial"/>
                <a:cs typeface="Arial"/>
              </a:rPr>
              <a:t>wellbeing</a:t>
            </a:r>
            <a:r>
              <a:rPr sz="1600" spc="125" dirty="0">
                <a:solidFill>
                  <a:srgbClr val="8A5F6E"/>
                </a:solidFill>
                <a:latin typeface="Arial"/>
                <a:cs typeface="Arial"/>
              </a:rPr>
              <a:t> </a:t>
            </a:r>
            <a:r>
              <a:rPr sz="1600" spc="-25" dirty="0">
                <a:solidFill>
                  <a:srgbClr val="8A5F6E"/>
                </a:solidFill>
                <a:latin typeface="Arial"/>
                <a:cs typeface="Arial"/>
              </a:rPr>
              <a:t>and </a:t>
            </a:r>
            <a:r>
              <a:rPr sz="1600" spc="20" dirty="0">
                <a:solidFill>
                  <a:srgbClr val="8A5F6E"/>
                </a:solidFill>
                <a:latin typeface="Arial"/>
                <a:cs typeface="Arial"/>
              </a:rPr>
              <a:t>focussing</a:t>
            </a:r>
            <a:r>
              <a:rPr sz="1600" spc="35" dirty="0">
                <a:solidFill>
                  <a:srgbClr val="8A5F6E"/>
                </a:solidFill>
                <a:latin typeface="Arial"/>
                <a:cs typeface="Arial"/>
              </a:rPr>
              <a:t> </a:t>
            </a:r>
            <a:r>
              <a:rPr sz="1600" spc="60" dirty="0">
                <a:solidFill>
                  <a:srgbClr val="8A5F6E"/>
                </a:solidFill>
                <a:latin typeface="Arial"/>
                <a:cs typeface="Arial"/>
              </a:rPr>
              <a:t>on</a:t>
            </a:r>
            <a:r>
              <a:rPr sz="1600" spc="40" dirty="0">
                <a:solidFill>
                  <a:srgbClr val="8A5F6E"/>
                </a:solidFill>
                <a:latin typeface="Arial"/>
                <a:cs typeface="Arial"/>
              </a:rPr>
              <a:t> </a:t>
            </a:r>
            <a:r>
              <a:rPr sz="1600" spc="20" dirty="0">
                <a:solidFill>
                  <a:srgbClr val="8A5F6E"/>
                </a:solidFill>
                <a:latin typeface="Arial"/>
                <a:cs typeface="Arial"/>
              </a:rPr>
              <a:t>prevention:</a:t>
            </a:r>
            <a:r>
              <a:rPr sz="1600" spc="40" dirty="0">
                <a:solidFill>
                  <a:srgbClr val="8A5F6E"/>
                </a:solidFill>
                <a:latin typeface="Arial"/>
                <a:cs typeface="Arial"/>
              </a:rPr>
              <a:t> </a:t>
            </a:r>
            <a:r>
              <a:rPr sz="1600" spc="75" dirty="0">
                <a:solidFill>
                  <a:srgbClr val="8A5F6E"/>
                </a:solidFill>
                <a:latin typeface="Arial"/>
                <a:cs typeface="Arial"/>
              </a:rPr>
              <a:t>equipping</a:t>
            </a:r>
            <a:r>
              <a:rPr sz="1600" spc="40" dirty="0">
                <a:solidFill>
                  <a:srgbClr val="8A5F6E"/>
                </a:solidFill>
                <a:latin typeface="Arial"/>
                <a:cs typeface="Arial"/>
              </a:rPr>
              <a:t> </a:t>
            </a:r>
            <a:r>
              <a:rPr sz="1600" spc="-10" dirty="0">
                <a:solidFill>
                  <a:srgbClr val="8A5F6E"/>
                </a:solidFill>
                <a:latin typeface="Arial"/>
                <a:cs typeface="Arial"/>
              </a:rPr>
              <a:t>students </a:t>
            </a:r>
            <a:r>
              <a:rPr sz="1600" spc="60" dirty="0">
                <a:solidFill>
                  <a:srgbClr val="8A5F6E"/>
                </a:solidFill>
                <a:latin typeface="Arial"/>
                <a:cs typeface="Arial"/>
              </a:rPr>
              <a:t>with</a:t>
            </a:r>
            <a:r>
              <a:rPr sz="1600" spc="35" dirty="0">
                <a:solidFill>
                  <a:srgbClr val="8A5F6E"/>
                </a:solidFill>
                <a:latin typeface="Arial"/>
                <a:cs typeface="Arial"/>
              </a:rPr>
              <a:t> </a:t>
            </a:r>
            <a:r>
              <a:rPr sz="1600" spc="65" dirty="0">
                <a:solidFill>
                  <a:srgbClr val="8A5F6E"/>
                </a:solidFill>
                <a:latin typeface="Arial"/>
                <a:cs typeface="Arial"/>
              </a:rPr>
              <a:t>knowledge</a:t>
            </a:r>
            <a:r>
              <a:rPr sz="1600" spc="35" dirty="0">
                <a:solidFill>
                  <a:srgbClr val="8A5F6E"/>
                </a:solidFill>
                <a:latin typeface="Arial"/>
                <a:cs typeface="Arial"/>
              </a:rPr>
              <a:t> </a:t>
            </a:r>
            <a:r>
              <a:rPr sz="1600" dirty="0">
                <a:solidFill>
                  <a:srgbClr val="8A5F6E"/>
                </a:solidFill>
                <a:latin typeface="Arial"/>
                <a:cs typeface="Arial"/>
              </a:rPr>
              <a:t>and</a:t>
            </a:r>
            <a:r>
              <a:rPr sz="1600" spc="40" dirty="0">
                <a:solidFill>
                  <a:srgbClr val="8A5F6E"/>
                </a:solidFill>
                <a:latin typeface="Arial"/>
                <a:cs typeface="Arial"/>
              </a:rPr>
              <a:t> </a:t>
            </a:r>
            <a:r>
              <a:rPr sz="1600" dirty="0">
                <a:solidFill>
                  <a:srgbClr val="8A5F6E"/>
                </a:solidFill>
                <a:latin typeface="Arial"/>
                <a:cs typeface="Arial"/>
              </a:rPr>
              <a:t>critical</a:t>
            </a:r>
            <a:r>
              <a:rPr sz="1600" spc="35" dirty="0">
                <a:solidFill>
                  <a:srgbClr val="8A5F6E"/>
                </a:solidFill>
                <a:latin typeface="Arial"/>
                <a:cs typeface="Arial"/>
              </a:rPr>
              <a:t> </a:t>
            </a:r>
            <a:r>
              <a:rPr sz="1600" spc="60" dirty="0">
                <a:solidFill>
                  <a:srgbClr val="8A5F6E"/>
                </a:solidFill>
                <a:latin typeface="Arial"/>
                <a:cs typeface="Arial"/>
              </a:rPr>
              <a:t>thinking</a:t>
            </a:r>
            <a:r>
              <a:rPr sz="1600" spc="40" dirty="0">
                <a:solidFill>
                  <a:srgbClr val="8A5F6E"/>
                </a:solidFill>
                <a:latin typeface="Arial"/>
                <a:cs typeface="Arial"/>
              </a:rPr>
              <a:t> </a:t>
            </a:r>
            <a:r>
              <a:rPr sz="1600" dirty="0">
                <a:solidFill>
                  <a:srgbClr val="8A5F6E"/>
                </a:solidFill>
                <a:latin typeface="Arial"/>
                <a:cs typeface="Arial"/>
              </a:rPr>
              <a:t>skills</a:t>
            </a:r>
            <a:r>
              <a:rPr sz="1600" spc="35" dirty="0">
                <a:solidFill>
                  <a:srgbClr val="8A5F6E"/>
                </a:solidFill>
                <a:latin typeface="Arial"/>
                <a:cs typeface="Arial"/>
              </a:rPr>
              <a:t> </a:t>
            </a:r>
            <a:r>
              <a:rPr sz="1600" spc="55" dirty="0">
                <a:solidFill>
                  <a:srgbClr val="8A5F6E"/>
                </a:solidFill>
                <a:latin typeface="Arial"/>
                <a:cs typeface="Arial"/>
              </a:rPr>
              <a:t>to identify</a:t>
            </a:r>
            <a:r>
              <a:rPr sz="1600" spc="45" dirty="0">
                <a:solidFill>
                  <a:srgbClr val="8A5F6E"/>
                </a:solidFill>
                <a:latin typeface="Arial"/>
                <a:cs typeface="Arial"/>
              </a:rPr>
              <a:t> </a:t>
            </a:r>
            <a:r>
              <a:rPr sz="1600" dirty="0">
                <a:solidFill>
                  <a:srgbClr val="8A5F6E"/>
                </a:solidFill>
                <a:latin typeface="Arial"/>
                <a:cs typeface="Arial"/>
              </a:rPr>
              <a:t>and</a:t>
            </a:r>
            <a:r>
              <a:rPr sz="1600" spc="50" dirty="0">
                <a:solidFill>
                  <a:srgbClr val="8A5F6E"/>
                </a:solidFill>
                <a:latin typeface="Arial"/>
                <a:cs typeface="Arial"/>
              </a:rPr>
              <a:t> </a:t>
            </a:r>
            <a:r>
              <a:rPr sz="1600" dirty="0">
                <a:solidFill>
                  <a:srgbClr val="8A5F6E"/>
                </a:solidFill>
                <a:latin typeface="Arial"/>
                <a:cs typeface="Arial"/>
              </a:rPr>
              <a:t>resist</a:t>
            </a:r>
            <a:r>
              <a:rPr sz="1600" spc="50" dirty="0">
                <a:solidFill>
                  <a:srgbClr val="8A5F6E"/>
                </a:solidFill>
                <a:latin typeface="Arial"/>
                <a:cs typeface="Arial"/>
              </a:rPr>
              <a:t> </a:t>
            </a:r>
            <a:r>
              <a:rPr sz="1600" dirty="0">
                <a:solidFill>
                  <a:srgbClr val="8A5F6E"/>
                </a:solidFill>
                <a:latin typeface="Arial"/>
                <a:cs typeface="Arial"/>
              </a:rPr>
              <a:t>extremist</a:t>
            </a:r>
            <a:r>
              <a:rPr sz="1600" spc="50" dirty="0">
                <a:solidFill>
                  <a:srgbClr val="8A5F6E"/>
                </a:solidFill>
                <a:latin typeface="Arial"/>
                <a:cs typeface="Arial"/>
              </a:rPr>
              <a:t> </a:t>
            </a:r>
            <a:r>
              <a:rPr sz="1600" spc="-10" dirty="0">
                <a:solidFill>
                  <a:srgbClr val="8A5F6E"/>
                </a:solidFill>
                <a:latin typeface="Arial"/>
                <a:cs typeface="Arial"/>
              </a:rPr>
              <a:t>ideologies.</a:t>
            </a:r>
            <a:endParaRPr sz="1600" dirty="0">
              <a:latin typeface="Arial"/>
              <a:cs typeface="Arial"/>
            </a:endParaRPr>
          </a:p>
        </p:txBody>
      </p:sp>
      <p:sp>
        <p:nvSpPr>
          <p:cNvPr id="4" name="object 4"/>
          <p:cNvSpPr txBox="1"/>
          <p:nvPr/>
        </p:nvSpPr>
        <p:spPr>
          <a:xfrm>
            <a:off x="5675299" y="879509"/>
            <a:ext cx="2481580" cy="269240"/>
          </a:xfrm>
          <a:prstGeom prst="rect">
            <a:avLst/>
          </a:prstGeom>
        </p:spPr>
        <p:txBody>
          <a:bodyPr vert="horz" wrap="square" lIns="0" tIns="12700" rIns="0" bIns="0" rtlCol="0">
            <a:spAutoFit/>
          </a:bodyPr>
          <a:lstStyle/>
          <a:p>
            <a:pPr marL="12700">
              <a:lnSpc>
                <a:spcPct val="100000"/>
              </a:lnSpc>
              <a:spcBef>
                <a:spcPts val="100"/>
              </a:spcBef>
            </a:pPr>
            <a:r>
              <a:rPr sz="1600" b="1" spc="75" dirty="0">
                <a:solidFill>
                  <a:srgbClr val="8A5F6E"/>
                </a:solidFill>
                <a:latin typeface="Cambria"/>
                <a:cs typeface="Cambria"/>
              </a:rPr>
              <a:t>Suggestion</a:t>
            </a:r>
            <a:r>
              <a:rPr sz="1600" b="1" spc="35" dirty="0">
                <a:solidFill>
                  <a:srgbClr val="8A5F6E"/>
                </a:solidFill>
                <a:latin typeface="Cambria"/>
                <a:cs typeface="Cambria"/>
              </a:rPr>
              <a:t> </a:t>
            </a:r>
            <a:r>
              <a:rPr sz="1600" b="1" spc="-50" dirty="0">
                <a:solidFill>
                  <a:srgbClr val="8A5F6E"/>
                </a:solidFill>
                <a:latin typeface="Cambria"/>
                <a:cs typeface="Cambria"/>
              </a:rPr>
              <a:t>2</a:t>
            </a:r>
            <a:endParaRPr sz="1600" dirty="0">
              <a:latin typeface="Cambria"/>
              <a:cs typeface="Cambria"/>
            </a:endParaRPr>
          </a:p>
        </p:txBody>
      </p:sp>
      <p:sp>
        <p:nvSpPr>
          <p:cNvPr id="5" name="object 5"/>
          <p:cNvSpPr txBox="1"/>
          <p:nvPr/>
        </p:nvSpPr>
        <p:spPr>
          <a:xfrm>
            <a:off x="5675299" y="1267349"/>
            <a:ext cx="4333240" cy="5430845"/>
          </a:xfrm>
          <a:prstGeom prst="rect">
            <a:avLst/>
          </a:prstGeom>
        </p:spPr>
        <p:txBody>
          <a:bodyPr vert="horz" wrap="square" lIns="0" tIns="107314" rIns="0" bIns="0" rtlCol="0">
            <a:spAutoFit/>
          </a:bodyPr>
          <a:lstStyle/>
          <a:p>
            <a:pPr marL="12700">
              <a:lnSpc>
                <a:spcPct val="100000"/>
              </a:lnSpc>
              <a:spcBef>
                <a:spcPts val="844"/>
              </a:spcBef>
            </a:pPr>
            <a:r>
              <a:rPr sz="1600" dirty="0">
                <a:solidFill>
                  <a:srgbClr val="8A5F6E"/>
                </a:solidFill>
                <a:latin typeface="Arial"/>
                <a:cs typeface="Arial"/>
              </a:rPr>
              <a:t>Get</a:t>
            </a:r>
            <a:r>
              <a:rPr sz="1600" spc="40" dirty="0">
                <a:solidFill>
                  <a:srgbClr val="8A5F6E"/>
                </a:solidFill>
                <a:latin typeface="Arial"/>
                <a:cs typeface="Arial"/>
              </a:rPr>
              <a:t> </a:t>
            </a:r>
            <a:r>
              <a:rPr sz="1600" dirty="0">
                <a:solidFill>
                  <a:srgbClr val="8A5F6E"/>
                </a:solidFill>
                <a:latin typeface="Arial"/>
                <a:cs typeface="Arial"/>
              </a:rPr>
              <a:t>students</a:t>
            </a:r>
            <a:r>
              <a:rPr sz="1600" spc="45" dirty="0">
                <a:solidFill>
                  <a:srgbClr val="8A5F6E"/>
                </a:solidFill>
                <a:latin typeface="Arial"/>
                <a:cs typeface="Arial"/>
              </a:rPr>
              <a:t> </a:t>
            </a:r>
            <a:r>
              <a:rPr sz="1600" spc="80" dirty="0">
                <a:solidFill>
                  <a:srgbClr val="8A5F6E"/>
                </a:solidFill>
                <a:latin typeface="Arial"/>
                <a:cs typeface="Arial"/>
              </a:rPr>
              <a:t>to</a:t>
            </a:r>
            <a:r>
              <a:rPr sz="1600" spc="45" dirty="0">
                <a:solidFill>
                  <a:srgbClr val="8A5F6E"/>
                </a:solidFill>
                <a:latin typeface="Arial"/>
                <a:cs typeface="Arial"/>
              </a:rPr>
              <a:t> </a:t>
            </a:r>
            <a:r>
              <a:rPr sz="1600" dirty="0">
                <a:solidFill>
                  <a:srgbClr val="8A5F6E"/>
                </a:solidFill>
                <a:latin typeface="Arial"/>
                <a:cs typeface="Arial"/>
              </a:rPr>
              <a:t>answer</a:t>
            </a:r>
            <a:r>
              <a:rPr sz="1600" spc="45" dirty="0">
                <a:solidFill>
                  <a:srgbClr val="8A5F6E"/>
                </a:solidFill>
                <a:latin typeface="Arial"/>
                <a:cs typeface="Arial"/>
              </a:rPr>
              <a:t> </a:t>
            </a:r>
            <a:r>
              <a:rPr sz="1600" dirty="0">
                <a:solidFill>
                  <a:srgbClr val="8A5F6E"/>
                </a:solidFill>
                <a:latin typeface="Arial"/>
                <a:cs typeface="Arial"/>
              </a:rPr>
              <a:t>the</a:t>
            </a:r>
            <a:r>
              <a:rPr sz="1600" spc="40" dirty="0">
                <a:solidFill>
                  <a:srgbClr val="8A5F6E"/>
                </a:solidFill>
                <a:latin typeface="Arial"/>
                <a:cs typeface="Arial"/>
              </a:rPr>
              <a:t> </a:t>
            </a:r>
            <a:r>
              <a:rPr sz="1600" spc="-10" dirty="0">
                <a:solidFill>
                  <a:srgbClr val="8A5F6E"/>
                </a:solidFill>
                <a:latin typeface="Arial"/>
                <a:cs typeface="Arial"/>
              </a:rPr>
              <a:t>question:</a:t>
            </a:r>
            <a:endParaRPr sz="1600" dirty="0">
              <a:latin typeface="Arial"/>
              <a:cs typeface="Arial"/>
            </a:endParaRPr>
          </a:p>
          <a:p>
            <a:pPr marL="12700" marR="108585">
              <a:lnSpc>
                <a:spcPct val="109400"/>
              </a:lnSpc>
              <a:spcBef>
                <a:spcPts val="565"/>
              </a:spcBef>
            </a:pPr>
            <a:r>
              <a:rPr sz="1600" spc="60" dirty="0">
                <a:solidFill>
                  <a:srgbClr val="8A5F6E"/>
                </a:solidFill>
                <a:latin typeface="Arial"/>
                <a:cs typeface="Arial"/>
              </a:rPr>
              <a:t>How</a:t>
            </a:r>
            <a:r>
              <a:rPr sz="1600" spc="35" dirty="0">
                <a:solidFill>
                  <a:srgbClr val="8A5F6E"/>
                </a:solidFill>
                <a:latin typeface="Arial"/>
                <a:cs typeface="Arial"/>
              </a:rPr>
              <a:t> </a:t>
            </a:r>
            <a:r>
              <a:rPr sz="1600" spc="-10" dirty="0">
                <a:solidFill>
                  <a:srgbClr val="8A5F6E"/>
                </a:solidFill>
                <a:latin typeface="Arial"/>
                <a:cs typeface="Arial"/>
              </a:rPr>
              <a:t>has</a:t>
            </a:r>
            <a:r>
              <a:rPr sz="1600" spc="35" dirty="0">
                <a:solidFill>
                  <a:srgbClr val="8A5F6E"/>
                </a:solidFill>
                <a:latin typeface="Arial"/>
                <a:cs typeface="Arial"/>
              </a:rPr>
              <a:t> </a:t>
            </a:r>
            <a:r>
              <a:rPr sz="1600" spc="-10" dirty="0">
                <a:solidFill>
                  <a:srgbClr val="8A5F6E"/>
                </a:solidFill>
                <a:latin typeface="Arial"/>
                <a:cs typeface="Arial"/>
              </a:rPr>
              <a:t>Dassu</a:t>
            </a:r>
            <a:r>
              <a:rPr sz="1600" spc="35" dirty="0">
                <a:solidFill>
                  <a:srgbClr val="8A5F6E"/>
                </a:solidFill>
                <a:latin typeface="Arial"/>
                <a:cs typeface="Arial"/>
              </a:rPr>
              <a:t> </a:t>
            </a:r>
            <a:r>
              <a:rPr sz="1600" dirty="0">
                <a:solidFill>
                  <a:srgbClr val="8A5F6E"/>
                </a:solidFill>
                <a:latin typeface="Arial"/>
                <a:cs typeface="Arial"/>
              </a:rPr>
              <a:t>used</a:t>
            </a:r>
            <a:r>
              <a:rPr sz="1600" spc="35" dirty="0">
                <a:solidFill>
                  <a:srgbClr val="8A5F6E"/>
                </a:solidFill>
                <a:latin typeface="Arial"/>
                <a:cs typeface="Arial"/>
              </a:rPr>
              <a:t> </a:t>
            </a:r>
            <a:r>
              <a:rPr sz="1600" dirty="0">
                <a:solidFill>
                  <a:srgbClr val="8A5F6E"/>
                </a:solidFill>
                <a:latin typeface="Arial"/>
                <a:cs typeface="Arial"/>
              </a:rPr>
              <a:t>language</a:t>
            </a:r>
            <a:r>
              <a:rPr sz="1600" spc="35" dirty="0">
                <a:solidFill>
                  <a:srgbClr val="8A5F6E"/>
                </a:solidFill>
                <a:latin typeface="Arial"/>
                <a:cs typeface="Arial"/>
              </a:rPr>
              <a:t> </a:t>
            </a:r>
            <a:r>
              <a:rPr sz="1600" spc="80" dirty="0">
                <a:solidFill>
                  <a:srgbClr val="8A5F6E"/>
                </a:solidFill>
                <a:latin typeface="Arial"/>
                <a:cs typeface="Arial"/>
              </a:rPr>
              <a:t>to</a:t>
            </a:r>
            <a:r>
              <a:rPr sz="1600" spc="35" dirty="0">
                <a:solidFill>
                  <a:srgbClr val="8A5F6E"/>
                </a:solidFill>
                <a:latin typeface="Arial"/>
                <a:cs typeface="Arial"/>
              </a:rPr>
              <a:t> </a:t>
            </a:r>
            <a:r>
              <a:rPr sz="1600" dirty="0">
                <a:solidFill>
                  <a:srgbClr val="8A5F6E"/>
                </a:solidFill>
                <a:latin typeface="Arial"/>
                <a:cs typeface="Arial"/>
              </a:rPr>
              <a:t>present</a:t>
            </a:r>
            <a:r>
              <a:rPr sz="1600" spc="35" dirty="0">
                <a:solidFill>
                  <a:srgbClr val="8A5F6E"/>
                </a:solidFill>
                <a:latin typeface="Arial"/>
                <a:cs typeface="Arial"/>
              </a:rPr>
              <a:t> </a:t>
            </a:r>
            <a:r>
              <a:rPr sz="1600" spc="-25" dirty="0">
                <a:solidFill>
                  <a:srgbClr val="8A5F6E"/>
                </a:solidFill>
                <a:latin typeface="Arial"/>
                <a:cs typeface="Arial"/>
              </a:rPr>
              <a:t>the </a:t>
            </a:r>
            <a:r>
              <a:rPr sz="1600" dirty="0">
                <a:solidFill>
                  <a:srgbClr val="8A5F6E"/>
                </a:solidFill>
                <a:latin typeface="Arial"/>
                <a:cs typeface="Arial"/>
              </a:rPr>
              <a:t>character</a:t>
            </a:r>
            <a:r>
              <a:rPr sz="1600" spc="20" dirty="0">
                <a:solidFill>
                  <a:srgbClr val="8A5F6E"/>
                </a:solidFill>
                <a:latin typeface="Arial"/>
                <a:cs typeface="Arial"/>
              </a:rPr>
              <a:t> </a:t>
            </a:r>
            <a:r>
              <a:rPr sz="1600" spc="65" dirty="0">
                <a:solidFill>
                  <a:srgbClr val="8A5F6E"/>
                </a:solidFill>
                <a:latin typeface="Arial"/>
                <a:cs typeface="Arial"/>
              </a:rPr>
              <a:t>of </a:t>
            </a:r>
            <a:r>
              <a:rPr sz="1600" dirty="0">
                <a:solidFill>
                  <a:srgbClr val="8A5F6E"/>
                </a:solidFill>
                <a:latin typeface="Arial"/>
                <a:cs typeface="Arial"/>
              </a:rPr>
              <a:t>Mark’s</a:t>
            </a:r>
            <a:r>
              <a:rPr sz="1600" spc="25" dirty="0">
                <a:solidFill>
                  <a:srgbClr val="8A5F6E"/>
                </a:solidFill>
                <a:latin typeface="Arial"/>
                <a:cs typeface="Arial"/>
              </a:rPr>
              <a:t> </a:t>
            </a:r>
            <a:r>
              <a:rPr sz="1600" spc="55" dirty="0">
                <a:solidFill>
                  <a:srgbClr val="8A5F6E"/>
                </a:solidFill>
                <a:latin typeface="Arial"/>
                <a:cs typeface="Arial"/>
              </a:rPr>
              <a:t>mum</a:t>
            </a:r>
            <a:r>
              <a:rPr sz="1600" spc="25" dirty="0">
                <a:solidFill>
                  <a:srgbClr val="8A5F6E"/>
                </a:solidFill>
                <a:latin typeface="Arial"/>
                <a:cs typeface="Arial"/>
              </a:rPr>
              <a:t> </a:t>
            </a:r>
            <a:r>
              <a:rPr sz="1600" dirty="0">
                <a:solidFill>
                  <a:srgbClr val="8A5F6E"/>
                </a:solidFill>
                <a:latin typeface="Arial"/>
                <a:cs typeface="Arial"/>
              </a:rPr>
              <a:t>in</a:t>
            </a:r>
            <a:r>
              <a:rPr sz="1600" spc="25" dirty="0">
                <a:solidFill>
                  <a:srgbClr val="8A5F6E"/>
                </a:solidFill>
                <a:latin typeface="Arial"/>
                <a:cs typeface="Arial"/>
              </a:rPr>
              <a:t> </a:t>
            </a:r>
            <a:r>
              <a:rPr sz="1600" i="1" dirty="0">
                <a:solidFill>
                  <a:srgbClr val="8A5F6E"/>
                </a:solidFill>
                <a:latin typeface="Arial"/>
                <a:cs typeface="Arial"/>
              </a:rPr>
              <a:t>Kicked</a:t>
            </a:r>
            <a:r>
              <a:rPr sz="1600" i="1" spc="25" dirty="0">
                <a:solidFill>
                  <a:srgbClr val="8A5F6E"/>
                </a:solidFill>
                <a:latin typeface="Arial"/>
                <a:cs typeface="Arial"/>
              </a:rPr>
              <a:t> </a:t>
            </a:r>
            <a:r>
              <a:rPr lang="en-GB" sz="1600" i="1" spc="-20" dirty="0">
                <a:solidFill>
                  <a:srgbClr val="8A5F6E"/>
                </a:solidFill>
                <a:latin typeface="Arial"/>
                <a:cs typeface="Arial"/>
              </a:rPr>
              <a:t>O</a:t>
            </a:r>
            <a:r>
              <a:rPr sz="1600" i="1" spc="-20" dirty="0" err="1">
                <a:solidFill>
                  <a:srgbClr val="8A5F6E"/>
                </a:solidFill>
                <a:latin typeface="Arial"/>
                <a:cs typeface="Arial"/>
              </a:rPr>
              <a:t>ut</a:t>
            </a:r>
            <a:r>
              <a:rPr sz="1600" spc="-20" dirty="0">
                <a:solidFill>
                  <a:srgbClr val="8A5F6E"/>
                </a:solidFill>
                <a:latin typeface="Arial"/>
                <a:cs typeface="Arial"/>
              </a:rPr>
              <a:t>?</a:t>
            </a:r>
            <a:endParaRPr sz="1600" dirty="0">
              <a:latin typeface="Arial"/>
              <a:cs typeface="Arial"/>
            </a:endParaRPr>
          </a:p>
          <a:p>
            <a:pPr marL="12700" marR="572135">
              <a:lnSpc>
                <a:spcPct val="109400"/>
              </a:lnSpc>
              <a:spcBef>
                <a:spcPts val="570"/>
              </a:spcBef>
            </a:pPr>
            <a:r>
              <a:rPr sz="1600" spc="-10" dirty="0">
                <a:solidFill>
                  <a:srgbClr val="8A5F6E"/>
                </a:solidFill>
                <a:latin typeface="Arial"/>
                <a:cs typeface="Arial"/>
              </a:rPr>
              <a:t>Use</a:t>
            </a:r>
            <a:r>
              <a:rPr sz="1600" spc="-15" dirty="0">
                <a:solidFill>
                  <a:srgbClr val="8A5F6E"/>
                </a:solidFill>
                <a:latin typeface="Arial"/>
                <a:cs typeface="Arial"/>
              </a:rPr>
              <a:t> </a:t>
            </a:r>
            <a:r>
              <a:rPr sz="1600" dirty="0">
                <a:solidFill>
                  <a:srgbClr val="8A5F6E"/>
                </a:solidFill>
                <a:latin typeface="Arial"/>
                <a:cs typeface="Arial"/>
              </a:rPr>
              <a:t>the</a:t>
            </a:r>
            <a:r>
              <a:rPr sz="1600" spc="-35" dirty="0">
                <a:solidFill>
                  <a:srgbClr val="8A5F6E"/>
                </a:solidFill>
                <a:latin typeface="Arial"/>
                <a:cs typeface="Arial"/>
              </a:rPr>
              <a:t> </a:t>
            </a:r>
            <a:r>
              <a:rPr sz="1600" dirty="0">
                <a:solidFill>
                  <a:srgbClr val="8A5F6E"/>
                </a:solidFill>
                <a:latin typeface="Arial"/>
                <a:cs typeface="Arial"/>
              </a:rPr>
              <a:t>WHAT</a:t>
            </a:r>
            <a:r>
              <a:rPr sz="1600" spc="-60" dirty="0">
                <a:solidFill>
                  <a:srgbClr val="8A5F6E"/>
                </a:solidFill>
                <a:latin typeface="Arial"/>
                <a:cs typeface="Arial"/>
              </a:rPr>
              <a:t> </a:t>
            </a:r>
            <a:r>
              <a:rPr sz="1600" spc="-254" dirty="0">
                <a:solidFill>
                  <a:srgbClr val="8A5F6E"/>
                </a:solidFill>
                <a:latin typeface="Arial"/>
                <a:cs typeface="Arial"/>
              </a:rPr>
              <a:t>–</a:t>
            </a:r>
            <a:r>
              <a:rPr sz="1600" spc="-15" dirty="0">
                <a:solidFill>
                  <a:srgbClr val="8A5F6E"/>
                </a:solidFill>
                <a:latin typeface="Arial"/>
                <a:cs typeface="Arial"/>
              </a:rPr>
              <a:t> </a:t>
            </a:r>
            <a:r>
              <a:rPr sz="1600" spc="50" dirty="0">
                <a:solidFill>
                  <a:srgbClr val="8A5F6E"/>
                </a:solidFill>
                <a:latin typeface="Arial"/>
                <a:cs typeface="Arial"/>
              </a:rPr>
              <a:t>HOW</a:t>
            </a:r>
            <a:r>
              <a:rPr sz="1600" spc="-35" dirty="0">
                <a:solidFill>
                  <a:srgbClr val="8A5F6E"/>
                </a:solidFill>
                <a:latin typeface="Arial"/>
                <a:cs typeface="Arial"/>
              </a:rPr>
              <a:t> </a:t>
            </a:r>
            <a:r>
              <a:rPr sz="1600" spc="-254" dirty="0">
                <a:solidFill>
                  <a:srgbClr val="8A5F6E"/>
                </a:solidFill>
                <a:latin typeface="Arial"/>
                <a:cs typeface="Arial"/>
              </a:rPr>
              <a:t>–</a:t>
            </a:r>
            <a:r>
              <a:rPr sz="1600" spc="-35" dirty="0">
                <a:solidFill>
                  <a:srgbClr val="8A5F6E"/>
                </a:solidFill>
                <a:latin typeface="Arial"/>
                <a:cs typeface="Arial"/>
              </a:rPr>
              <a:t> </a:t>
            </a:r>
            <a:r>
              <a:rPr sz="1600" dirty="0">
                <a:solidFill>
                  <a:srgbClr val="8A5F6E"/>
                </a:solidFill>
                <a:latin typeface="Arial"/>
                <a:cs typeface="Arial"/>
              </a:rPr>
              <a:t>WHY</a:t>
            </a:r>
            <a:r>
              <a:rPr sz="1600" spc="-55" dirty="0">
                <a:solidFill>
                  <a:srgbClr val="8A5F6E"/>
                </a:solidFill>
                <a:latin typeface="Arial"/>
                <a:cs typeface="Arial"/>
              </a:rPr>
              <a:t> </a:t>
            </a:r>
            <a:r>
              <a:rPr sz="1600" dirty="0">
                <a:solidFill>
                  <a:srgbClr val="8A5F6E"/>
                </a:solidFill>
                <a:latin typeface="Arial"/>
                <a:cs typeface="Arial"/>
              </a:rPr>
              <a:t>strategy</a:t>
            </a:r>
            <a:r>
              <a:rPr sz="1600" spc="-15" dirty="0">
                <a:solidFill>
                  <a:srgbClr val="8A5F6E"/>
                </a:solidFill>
                <a:latin typeface="Arial"/>
                <a:cs typeface="Arial"/>
              </a:rPr>
              <a:t> </a:t>
            </a:r>
            <a:r>
              <a:rPr sz="1600" spc="-25" dirty="0">
                <a:solidFill>
                  <a:srgbClr val="8A5F6E"/>
                </a:solidFill>
                <a:latin typeface="Arial"/>
                <a:cs typeface="Arial"/>
              </a:rPr>
              <a:t>to </a:t>
            </a:r>
            <a:r>
              <a:rPr sz="1600" dirty="0">
                <a:solidFill>
                  <a:srgbClr val="8A5F6E"/>
                </a:solidFill>
                <a:latin typeface="Arial"/>
                <a:cs typeface="Arial"/>
              </a:rPr>
              <a:t>answer</a:t>
            </a:r>
            <a:r>
              <a:rPr sz="1600" spc="35" dirty="0">
                <a:solidFill>
                  <a:srgbClr val="8A5F6E"/>
                </a:solidFill>
                <a:latin typeface="Arial"/>
                <a:cs typeface="Arial"/>
              </a:rPr>
              <a:t> </a:t>
            </a:r>
            <a:r>
              <a:rPr sz="1600" dirty="0">
                <a:solidFill>
                  <a:srgbClr val="8A5F6E"/>
                </a:solidFill>
                <a:latin typeface="Arial"/>
                <a:cs typeface="Arial"/>
              </a:rPr>
              <a:t>the</a:t>
            </a:r>
            <a:r>
              <a:rPr sz="1600" spc="50" dirty="0">
                <a:solidFill>
                  <a:srgbClr val="8A5F6E"/>
                </a:solidFill>
                <a:latin typeface="Arial"/>
                <a:cs typeface="Arial"/>
              </a:rPr>
              <a:t> </a:t>
            </a:r>
            <a:r>
              <a:rPr sz="1600" spc="-10" dirty="0">
                <a:solidFill>
                  <a:srgbClr val="8A5F6E"/>
                </a:solidFill>
                <a:latin typeface="Arial"/>
                <a:cs typeface="Arial"/>
              </a:rPr>
              <a:t>question</a:t>
            </a:r>
            <a:endParaRPr sz="1600" dirty="0">
              <a:latin typeface="Arial"/>
              <a:cs typeface="Arial"/>
            </a:endParaRPr>
          </a:p>
          <a:p>
            <a:pPr>
              <a:lnSpc>
                <a:spcPct val="100000"/>
              </a:lnSpc>
              <a:spcBef>
                <a:spcPts val="425"/>
              </a:spcBef>
            </a:pPr>
            <a:endParaRPr sz="1600" dirty="0">
              <a:latin typeface="Arial"/>
              <a:cs typeface="Arial"/>
            </a:endParaRPr>
          </a:p>
          <a:p>
            <a:pPr marL="12700" marR="465455">
              <a:lnSpc>
                <a:spcPct val="109400"/>
              </a:lnSpc>
            </a:pPr>
            <a:r>
              <a:rPr sz="1600" b="1" spc="130" dirty="0">
                <a:solidFill>
                  <a:srgbClr val="8A5F6E"/>
                </a:solidFill>
                <a:latin typeface="Cambria"/>
                <a:cs typeface="Cambria"/>
              </a:rPr>
              <a:t>What?</a:t>
            </a:r>
            <a:r>
              <a:rPr sz="1600" b="1" spc="320" dirty="0">
                <a:solidFill>
                  <a:srgbClr val="8A5F6E"/>
                </a:solidFill>
                <a:latin typeface="Cambria"/>
                <a:cs typeface="Cambria"/>
              </a:rPr>
              <a:t> </a:t>
            </a:r>
            <a:r>
              <a:rPr sz="1400" b="1" dirty="0">
                <a:solidFill>
                  <a:srgbClr val="8A5F6E"/>
                </a:solidFill>
                <a:latin typeface="Cambria"/>
                <a:cs typeface="Cambria"/>
              </a:rPr>
              <a:t>-</a:t>
            </a:r>
            <a:r>
              <a:rPr sz="1400" b="1" spc="55" dirty="0">
                <a:solidFill>
                  <a:srgbClr val="8A5F6E"/>
                </a:solidFill>
                <a:latin typeface="Cambria"/>
                <a:cs typeface="Cambria"/>
              </a:rPr>
              <a:t> </a:t>
            </a:r>
            <a:r>
              <a:rPr sz="1600" dirty="0">
                <a:solidFill>
                  <a:srgbClr val="8A5F6E"/>
                </a:solidFill>
                <a:latin typeface="Arial"/>
                <a:cs typeface="Arial"/>
              </a:rPr>
              <a:t>What</a:t>
            </a:r>
            <a:r>
              <a:rPr sz="1600" spc="-20" dirty="0">
                <a:solidFill>
                  <a:srgbClr val="8A5F6E"/>
                </a:solidFill>
                <a:latin typeface="Arial"/>
                <a:cs typeface="Arial"/>
              </a:rPr>
              <a:t> </a:t>
            </a:r>
            <a:r>
              <a:rPr sz="1600" dirty="0">
                <a:solidFill>
                  <a:srgbClr val="8A5F6E"/>
                </a:solidFill>
                <a:latin typeface="Arial"/>
                <a:cs typeface="Arial"/>
              </a:rPr>
              <a:t>is</a:t>
            </a:r>
            <a:r>
              <a:rPr sz="1600" spc="-20" dirty="0">
                <a:solidFill>
                  <a:srgbClr val="8A5F6E"/>
                </a:solidFill>
                <a:latin typeface="Arial"/>
                <a:cs typeface="Arial"/>
              </a:rPr>
              <a:t> </a:t>
            </a:r>
            <a:r>
              <a:rPr sz="1600" dirty="0">
                <a:solidFill>
                  <a:srgbClr val="8A5F6E"/>
                </a:solidFill>
                <a:latin typeface="Arial"/>
                <a:cs typeface="Arial"/>
              </a:rPr>
              <a:t>the</a:t>
            </a:r>
            <a:r>
              <a:rPr sz="1600" spc="-20" dirty="0">
                <a:solidFill>
                  <a:srgbClr val="8A5F6E"/>
                </a:solidFill>
                <a:latin typeface="Arial"/>
                <a:cs typeface="Arial"/>
              </a:rPr>
              <a:t> </a:t>
            </a:r>
            <a:r>
              <a:rPr sz="1600" spc="50" dirty="0">
                <a:solidFill>
                  <a:srgbClr val="8A5F6E"/>
                </a:solidFill>
                <a:latin typeface="Arial"/>
                <a:cs typeface="Arial"/>
              </a:rPr>
              <a:t>writer</a:t>
            </a:r>
            <a:r>
              <a:rPr sz="1600" spc="-20" dirty="0">
                <a:solidFill>
                  <a:srgbClr val="8A5F6E"/>
                </a:solidFill>
                <a:latin typeface="Arial"/>
                <a:cs typeface="Arial"/>
              </a:rPr>
              <a:t> </a:t>
            </a:r>
            <a:r>
              <a:rPr sz="1600" spc="55" dirty="0">
                <a:solidFill>
                  <a:srgbClr val="8A5F6E"/>
                </a:solidFill>
                <a:latin typeface="Arial"/>
                <a:cs typeface="Arial"/>
              </a:rPr>
              <a:t>trying</a:t>
            </a:r>
            <a:r>
              <a:rPr sz="1600" spc="-20" dirty="0">
                <a:solidFill>
                  <a:srgbClr val="8A5F6E"/>
                </a:solidFill>
                <a:latin typeface="Arial"/>
                <a:cs typeface="Arial"/>
              </a:rPr>
              <a:t> </a:t>
            </a:r>
            <a:r>
              <a:rPr sz="1600" spc="80" dirty="0">
                <a:solidFill>
                  <a:srgbClr val="8A5F6E"/>
                </a:solidFill>
                <a:latin typeface="Arial"/>
                <a:cs typeface="Arial"/>
              </a:rPr>
              <a:t>to</a:t>
            </a:r>
            <a:r>
              <a:rPr sz="1600" spc="-15" dirty="0">
                <a:solidFill>
                  <a:srgbClr val="8A5F6E"/>
                </a:solidFill>
                <a:latin typeface="Arial"/>
                <a:cs typeface="Arial"/>
              </a:rPr>
              <a:t> </a:t>
            </a:r>
            <a:r>
              <a:rPr sz="1600" spc="55" dirty="0">
                <a:solidFill>
                  <a:srgbClr val="8A5F6E"/>
                </a:solidFill>
                <a:latin typeface="Arial"/>
                <a:cs typeface="Arial"/>
              </a:rPr>
              <a:t>tell</a:t>
            </a:r>
            <a:r>
              <a:rPr sz="1600" spc="-20" dirty="0">
                <a:solidFill>
                  <a:srgbClr val="8A5F6E"/>
                </a:solidFill>
                <a:latin typeface="Arial"/>
                <a:cs typeface="Arial"/>
              </a:rPr>
              <a:t> </a:t>
            </a:r>
            <a:r>
              <a:rPr sz="1600" spc="-25" dirty="0">
                <a:solidFill>
                  <a:srgbClr val="8A5F6E"/>
                </a:solidFill>
                <a:latin typeface="Arial"/>
                <a:cs typeface="Arial"/>
              </a:rPr>
              <a:t>us </a:t>
            </a:r>
            <a:r>
              <a:rPr sz="1600" spc="55" dirty="0">
                <a:solidFill>
                  <a:srgbClr val="8A5F6E"/>
                </a:solidFill>
                <a:latin typeface="Arial"/>
                <a:cs typeface="Arial"/>
              </a:rPr>
              <a:t>about</a:t>
            </a:r>
            <a:r>
              <a:rPr sz="1600" spc="-35" dirty="0">
                <a:solidFill>
                  <a:srgbClr val="8A5F6E"/>
                </a:solidFill>
                <a:latin typeface="Arial"/>
                <a:cs typeface="Arial"/>
              </a:rPr>
              <a:t> </a:t>
            </a:r>
            <a:r>
              <a:rPr sz="1600" dirty="0">
                <a:solidFill>
                  <a:srgbClr val="8A5F6E"/>
                </a:solidFill>
                <a:latin typeface="Arial"/>
                <a:cs typeface="Arial"/>
              </a:rPr>
              <a:t>Mark’s</a:t>
            </a:r>
            <a:r>
              <a:rPr sz="1600" spc="-35" dirty="0">
                <a:solidFill>
                  <a:srgbClr val="8A5F6E"/>
                </a:solidFill>
                <a:latin typeface="Arial"/>
                <a:cs typeface="Arial"/>
              </a:rPr>
              <a:t> </a:t>
            </a:r>
            <a:r>
              <a:rPr sz="1600" spc="-20" dirty="0">
                <a:solidFill>
                  <a:srgbClr val="8A5F6E"/>
                </a:solidFill>
                <a:latin typeface="Arial"/>
                <a:cs typeface="Arial"/>
              </a:rPr>
              <a:t>mum?</a:t>
            </a:r>
            <a:endParaRPr sz="1600" dirty="0">
              <a:latin typeface="Arial"/>
              <a:cs typeface="Arial"/>
            </a:endParaRPr>
          </a:p>
          <a:p>
            <a:pPr marL="12700">
              <a:lnSpc>
                <a:spcPct val="100000"/>
              </a:lnSpc>
              <a:spcBef>
                <a:spcPts val="750"/>
              </a:spcBef>
            </a:pPr>
            <a:r>
              <a:rPr sz="1600" dirty="0">
                <a:solidFill>
                  <a:srgbClr val="8A5F6E"/>
                </a:solidFill>
                <a:latin typeface="Arial"/>
                <a:cs typeface="Arial"/>
              </a:rPr>
              <a:t>What</a:t>
            </a:r>
            <a:r>
              <a:rPr sz="1600" spc="15" dirty="0">
                <a:solidFill>
                  <a:srgbClr val="8A5F6E"/>
                </a:solidFill>
                <a:latin typeface="Arial"/>
                <a:cs typeface="Arial"/>
              </a:rPr>
              <a:t> </a:t>
            </a:r>
            <a:r>
              <a:rPr sz="1600" spc="105" dirty="0">
                <a:solidFill>
                  <a:srgbClr val="8A5F6E"/>
                </a:solidFill>
                <a:latin typeface="Arial"/>
                <a:cs typeface="Arial"/>
              </a:rPr>
              <a:t>do</a:t>
            </a:r>
            <a:r>
              <a:rPr sz="1600" spc="15" dirty="0">
                <a:solidFill>
                  <a:srgbClr val="8A5F6E"/>
                </a:solidFill>
                <a:latin typeface="Arial"/>
                <a:cs typeface="Arial"/>
              </a:rPr>
              <a:t> </a:t>
            </a:r>
            <a:r>
              <a:rPr sz="1600" dirty="0">
                <a:solidFill>
                  <a:srgbClr val="8A5F6E"/>
                </a:solidFill>
                <a:latin typeface="Arial"/>
                <a:cs typeface="Arial"/>
              </a:rPr>
              <a:t>they</a:t>
            </a:r>
            <a:r>
              <a:rPr sz="1600" spc="15" dirty="0">
                <a:solidFill>
                  <a:srgbClr val="8A5F6E"/>
                </a:solidFill>
                <a:latin typeface="Arial"/>
                <a:cs typeface="Arial"/>
              </a:rPr>
              <a:t> </a:t>
            </a:r>
            <a:r>
              <a:rPr sz="1600" dirty="0">
                <a:solidFill>
                  <a:srgbClr val="8A5F6E"/>
                </a:solidFill>
                <a:latin typeface="Arial"/>
                <a:cs typeface="Arial"/>
              </a:rPr>
              <a:t>want</a:t>
            </a:r>
            <a:r>
              <a:rPr sz="1600" spc="20" dirty="0">
                <a:solidFill>
                  <a:srgbClr val="8A5F6E"/>
                </a:solidFill>
                <a:latin typeface="Arial"/>
                <a:cs typeface="Arial"/>
              </a:rPr>
              <a:t> </a:t>
            </a:r>
            <a:r>
              <a:rPr sz="1600" dirty="0">
                <a:solidFill>
                  <a:srgbClr val="8A5F6E"/>
                </a:solidFill>
                <a:latin typeface="Arial"/>
                <a:cs typeface="Arial"/>
              </a:rPr>
              <a:t>us</a:t>
            </a:r>
            <a:r>
              <a:rPr sz="1600" spc="15" dirty="0">
                <a:solidFill>
                  <a:srgbClr val="8A5F6E"/>
                </a:solidFill>
                <a:latin typeface="Arial"/>
                <a:cs typeface="Arial"/>
              </a:rPr>
              <a:t> </a:t>
            </a:r>
            <a:r>
              <a:rPr sz="1600" spc="80" dirty="0">
                <a:solidFill>
                  <a:srgbClr val="8A5F6E"/>
                </a:solidFill>
                <a:latin typeface="Arial"/>
                <a:cs typeface="Arial"/>
              </a:rPr>
              <a:t>to</a:t>
            </a:r>
            <a:r>
              <a:rPr sz="1600" spc="15" dirty="0">
                <a:solidFill>
                  <a:srgbClr val="8A5F6E"/>
                </a:solidFill>
                <a:latin typeface="Arial"/>
                <a:cs typeface="Arial"/>
              </a:rPr>
              <a:t> </a:t>
            </a:r>
            <a:r>
              <a:rPr sz="1600" dirty="0">
                <a:solidFill>
                  <a:srgbClr val="8A5F6E"/>
                </a:solidFill>
                <a:latin typeface="Arial"/>
                <a:cs typeface="Arial"/>
              </a:rPr>
              <a:t>feel</a:t>
            </a:r>
            <a:r>
              <a:rPr sz="1600" spc="20" dirty="0">
                <a:solidFill>
                  <a:srgbClr val="8A5F6E"/>
                </a:solidFill>
                <a:latin typeface="Arial"/>
                <a:cs typeface="Arial"/>
              </a:rPr>
              <a:t> </a:t>
            </a:r>
            <a:r>
              <a:rPr sz="1600" spc="-55" dirty="0">
                <a:solidFill>
                  <a:srgbClr val="8A5F6E"/>
                </a:solidFill>
                <a:latin typeface="Arial"/>
                <a:cs typeface="Arial"/>
              </a:rPr>
              <a:t>as</a:t>
            </a:r>
            <a:r>
              <a:rPr sz="1600" spc="15" dirty="0">
                <a:solidFill>
                  <a:srgbClr val="8A5F6E"/>
                </a:solidFill>
                <a:latin typeface="Arial"/>
                <a:cs typeface="Arial"/>
              </a:rPr>
              <a:t> </a:t>
            </a:r>
            <a:r>
              <a:rPr sz="1600" dirty="0">
                <a:solidFill>
                  <a:srgbClr val="8A5F6E"/>
                </a:solidFill>
                <a:latin typeface="Arial"/>
                <a:cs typeface="Arial"/>
              </a:rPr>
              <a:t>an</a:t>
            </a:r>
            <a:r>
              <a:rPr sz="1600" spc="15" dirty="0">
                <a:solidFill>
                  <a:srgbClr val="8A5F6E"/>
                </a:solidFill>
                <a:latin typeface="Arial"/>
                <a:cs typeface="Arial"/>
              </a:rPr>
              <a:t> </a:t>
            </a:r>
            <a:r>
              <a:rPr sz="1600" spc="-10" dirty="0">
                <a:solidFill>
                  <a:srgbClr val="8A5F6E"/>
                </a:solidFill>
                <a:latin typeface="Arial"/>
                <a:cs typeface="Arial"/>
              </a:rPr>
              <a:t>audience?</a:t>
            </a:r>
            <a:endParaRPr sz="1600" dirty="0">
              <a:latin typeface="Arial"/>
              <a:cs typeface="Arial"/>
            </a:endParaRPr>
          </a:p>
          <a:p>
            <a:pPr>
              <a:lnSpc>
                <a:spcPct val="100000"/>
              </a:lnSpc>
              <a:spcBef>
                <a:spcPts val="1390"/>
              </a:spcBef>
            </a:pPr>
            <a:endParaRPr sz="1600" dirty="0">
              <a:latin typeface="Arial"/>
              <a:cs typeface="Arial"/>
            </a:endParaRPr>
          </a:p>
          <a:p>
            <a:pPr marL="12700" marR="93980">
              <a:lnSpc>
                <a:spcPct val="109400"/>
              </a:lnSpc>
            </a:pPr>
            <a:r>
              <a:rPr sz="1600" b="1" spc="130" dirty="0">
                <a:solidFill>
                  <a:srgbClr val="8A5F6E"/>
                </a:solidFill>
                <a:latin typeface="Cambria"/>
                <a:cs typeface="Cambria"/>
              </a:rPr>
              <a:t>How?</a:t>
            </a:r>
            <a:r>
              <a:rPr sz="1600" b="1" dirty="0">
                <a:solidFill>
                  <a:srgbClr val="8A5F6E"/>
                </a:solidFill>
                <a:latin typeface="Cambria"/>
                <a:cs typeface="Cambria"/>
              </a:rPr>
              <a:t> </a:t>
            </a:r>
            <a:r>
              <a:rPr sz="1400" b="1" dirty="0">
                <a:solidFill>
                  <a:srgbClr val="8A5F6E"/>
                </a:solidFill>
                <a:latin typeface="Cambria"/>
                <a:cs typeface="Cambria"/>
              </a:rPr>
              <a:t>-</a:t>
            </a:r>
            <a:r>
              <a:rPr sz="1400" b="1" spc="45" dirty="0">
                <a:solidFill>
                  <a:srgbClr val="8A5F6E"/>
                </a:solidFill>
                <a:latin typeface="Cambria"/>
                <a:cs typeface="Cambria"/>
              </a:rPr>
              <a:t> </a:t>
            </a:r>
            <a:r>
              <a:rPr sz="1600" spc="60" dirty="0">
                <a:solidFill>
                  <a:srgbClr val="8A5F6E"/>
                </a:solidFill>
                <a:latin typeface="Arial"/>
                <a:cs typeface="Arial"/>
              </a:rPr>
              <a:t>How</a:t>
            </a:r>
            <a:r>
              <a:rPr sz="1600" spc="-20" dirty="0">
                <a:solidFill>
                  <a:srgbClr val="8A5F6E"/>
                </a:solidFill>
                <a:latin typeface="Arial"/>
                <a:cs typeface="Arial"/>
              </a:rPr>
              <a:t> </a:t>
            </a:r>
            <a:r>
              <a:rPr sz="1600" dirty="0">
                <a:solidFill>
                  <a:srgbClr val="8A5F6E"/>
                </a:solidFill>
                <a:latin typeface="Arial"/>
                <a:cs typeface="Arial"/>
              </a:rPr>
              <a:t>are</a:t>
            </a:r>
            <a:r>
              <a:rPr sz="1600" spc="-25" dirty="0">
                <a:solidFill>
                  <a:srgbClr val="8A5F6E"/>
                </a:solidFill>
                <a:latin typeface="Arial"/>
                <a:cs typeface="Arial"/>
              </a:rPr>
              <a:t> </a:t>
            </a:r>
            <a:r>
              <a:rPr sz="1600" dirty="0">
                <a:solidFill>
                  <a:srgbClr val="8A5F6E"/>
                </a:solidFill>
                <a:latin typeface="Arial"/>
                <a:cs typeface="Arial"/>
              </a:rPr>
              <a:t>they</a:t>
            </a:r>
            <a:r>
              <a:rPr sz="1600" spc="-20" dirty="0">
                <a:solidFill>
                  <a:srgbClr val="8A5F6E"/>
                </a:solidFill>
                <a:latin typeface="Arial"/>
                <a:cs typeface="Arial"/>
              </a:rPr>
              <a:t> </a:t>
            </a:r>
            <a:r>
              <a:rPr sz="1600" spc="85" dirty="0">
                <a:solidFill>
                  <a:srgbClr val="8A5F6E"/>
                </a:solidFill>
                <a:latin typeface="Arial"/>
                <a:cs typeface="Arial"/>
              </a:rPr>
              <a:t>doing</a:t>
            </a:r>
            <a:r>
              <a:rPr sz="1600" spc="-25" dirty="0">
                <a:solidFill>
                  <a:srgbClr val="8A5F6E"/>
                </a:solidFill>
                <a:latin typeface="Arial"/>
                <a:cs typeface="Arial"/>
              </a:rPr>
              <a:t> </a:t>
            </a:r>
            <a:r>
              <a:rPr sz="1600" dirty="0">
                <a:solidFill>
                  <a:srgbClr val="8A5F6E"/>
                </a:solidFill>
                <a:latin typeface="Arial"/>
                <a:cs typeface="Arial"/>
              </a:rPr>
              <a:t>this?</a:t>
            </a:r>
            <a:r>
              <a:rPr sz="1600" spc="-25" dirty="0">
                <a:solidFill>
                  <a:srgbClr val="8A5F6E"/>
                </a:solidFill>
                <a:latin typeface="Arial"/>
                <a:cs typeface="Arial"/>
              </a:rPr>
              <a:t> </a:t>
            </a:r>
            <a:r>
              <a:rPr sz="1600" spc="60" dirty="0">
                <a:solidFill>
                  <a:srgbClr val="8A5F6E"/>
                </a:solidFill>
                <a:latin typeface="Arial"/>
                <a:cs typeface="Arial"/>
              </a:rPr>
              <a:t>How</a:t>
            </a:r>
            <a:r>
              <a:rPr sz="1600" spc="-20" dirty="0">
                <a:solidFill>
                  <a:srgbClr val="8A5F6E"/>
                </a:solidFill>
                <a:latin typeface="Arial"/>
                <a:cs typeface="Arial"/>
              </a:rPr>
              <a:t> </a:t>
            </a:r>
            <a:r>
              <a:rPr sz="1600" spc="105" dirty="0">
                <a:solidFill>
                  <a:srgbClr val="8A5F6E"/>
                </a:solidFill>
                <a:latin typeface="Arial"/>
                <a:cs typeface="Arial"/>
              </a:rPr>
              <a:t>do</a:t>
            </a:r>
            <a:r>
              <a:rPr sz="1600" spc="-25" dirty="0">
                <a:solidFill>
                  <a:srgbClr val="8A5F6E"/>
                </a:solidFill>
                <a:latin typeface="Arial"/>
                <a:cs typeface="Arial"/>
              </a:rPr>
              <a:t> </a:t>
            </a:r>
            <a:r>
              <a:rPr sz="1600" spc="-20" dirty="0">
                <a:solidFill>
                  <a:srgbClr val="8A5F6E"/>
                </a:solidFill>
                <a:latin typeface="Arial"/>
                <a:cs typeface="Arial"/>
              </a:rPr>
              <a:t>they </a:t>
            </a:r>
            <a:r>
              <a:rPr sz="1600" dirty="0">
                <a:solidFill>
                  <a:srgbClr val="8A5F6E"/>
                </a:solidFill>
                <a:latin typeface="Arial"/>
                <a:cs typeface="Arial"/>
              </a:rPr>
              <a:t>use</a:t>
            </a:r>
            <a:r>
              <a:rPr sz="1600" spc="365" dirty="0">
                <a:solidFill>
                  <a:srgbClr val="8A5F6E"/>
                </a:solidFill>
                <a:latin typeface="Arial"/>
                <a:cs typeface="Arial"/>
              </a:rPr>
              <a:t> </a:t>
            </a:r>
            <a:r>
              <a:rPr sz="1600" dirty="0">
                <a:solidFill>
                  <a:srgbClr val="8A5F6E"/>
                </a:solidFill>
                <a:latin typeface="Arial"/>
                <a:cs typeface="Arial"/>
              </a:rPr>
              <a:t>language/language</a:t>
            </a:r>
            <a:r>
              <a:rPr sz="1600" spc="365" dirty="0">
                <a:solidFill>
                  <a:srgbClr val="8A5F6E"/>
                </a:solidFill>
                <a:latin typeface="Arial"/>
                <a:cs typeface="Arial"/>
              </a:rPr>
              <a:t> </a:t>
            </a:r>
            <a:r>
              <a:rPr sz="1600" dirty="0">
                <a:solidFill>
                  <a:srgbClr val="8A5F6E"/>
                </a:solidFill>
                <a:latin typeface="Arial"/>
                <a:cs typeface="Arial"/>
              </a:rPr>
              <a:t>devices/structure</a:t>
            </a:r>
            <a:r>
              <a:rPr sz="1600" spc="365" dirty="0">
                <a:solidFill>
                  <a:srgbClr val="8A5F6E"/>
                </a:solidFill>
                <a:latin typeface="Arial"/>
                <a:cs typeface="Arial"/>
              </a:rPr>
              <a:t> </a:t>
            </a:r>
            <a:r>
              <a:rPr sz="1600" spc="55" dirty="0">
                <a:solidFill>
                  <a:srgbClr val="8A5F6E"/>
                </a:solidFill>
                <a:latin typeface="Arial"/>
                <a:cs typeface="Arial"/>
              </a:rPr>
              <a:t>to </a:t>
            </a:r>
            <a:r>
              <a:rPr sz="1600" dirty="0">
                <a:solidFill>
                  <a:srgbClr val="8A5F6E"/>
                </a:solidFill>
                <a:latin typeface="Arial"/>
                <a:cs typeface="Arial"/>
              </a:rPr>
              <a:t>show</a:t>
            </a:r>
            <a:r>
              <a:rPr sz="1600" spc="65" dirty="0">
                <a:solidFill>
                  <a:srgbClr val="8A5F6E"/>
                </a:solidFill>
                <a:latin typeface="Arial"/>
                <a:cs typeface="Arial"/>
              </a:rPr>
              <a:t> </a:t>
            </a:r>
            <a:r>
              <a:rPr sz="1600" spc="-10" dirty="0">
                <a:solidFill>
                  <a:srgbClr val="8A5F6E"/>
                </a:solidFill>
                <a:latin typeface="Arial"/>
                <a:cs typeface="Arial"/>
              </a:rPr>
              <a:t>this?</a:t>
            </a:r>
            <a:endParaRPr sz="1600" dirty="0">
              <a:latin typeface="Arial"/>
              <a:cs typeface="Arial"/>
            </a:endParaRPr>
          </a:p>
          <a:p>
            <a:pPr>
              <a:lnSpc>
                <a:spcPct val="100000"/>
              </a:lnSpc>
              <a:spcBef>
                <a:spcPts val="40"/>
              </a:spcBef>
            </a:pPr>
            <a:endParaRPr sz="1600" dirty="0">
              <a:latin typeface="Arial"/>
              <a:cs typeface="Arial"/>
            </a:endParaRPr>
          </a:p>
          <a:p>
            <a:pPr marL="12700">
              <a:lnSpc>
                <a:spcPct val="100000"/>
              </a:lnSpc>
            </a:pPr>
            <a:r>
              <a:rPr sz="1600" b="1" spc="145" dirty="0">
                <a:solidFill>
                  <a:srgbClr val="8A5F6E"/>
                </a:solidFill>
                <a:latin typeface="Cambria"/>
                <a:cs typeface="Cambria"/>
              </a:rPr>
              <a:t>Why?</a:t>
            </a:r>
            <a:r>
              <a:rPr sz="1600" b="1" spc="15" dirty="0">
                <a:solidFill>
                  <a:srgbClr val="8A5F6E"/>
                </a:solidFill>
                <a:latin typeface="Cambria"/>
                <a:cs typeface="Cambria"/>
              </a:rPr>
              <a:t> </a:t>
            </a:r>
            <a:r>
              <a:rPr sz="1400" b="1" dirty="0">
                <a:solidFill>
                  <a:srgbClr val="8A5F6E"/>
                </a:solidFill>
                <a:latin typeface="Cambria"/>
                <a:cs typeface="Cambria"/>
              </a:rPr>
              <a:t>-</a:t>
            </a:r>
            <a:r>
              <a:rPr sz="1400" b="1" spc="70" dirty="0">
                <a:solidFill>
                  <a:srgbClr val="8A5F6E"/>
                </a:solidFill>
                <a:latin typeface="Cambria"/>
                <a:cs typeface="Cambria"/>
              </a:rPr>
              <a:t> </a:t>
            </a:r>
            <a:r>
              <a:rPr sz="1600" dirty="0">
                <a:solidFill>
                  <a:srgbClr val="8A5F6E"/>
                </a:solidFill>
                <a:latin typeface="Arial"/>
                <a:cs typeface="Arial"/>
              </a:rPr>
              <a:t>Why are they </a:t>
            </a:r>
            <a:r>
              <a:rPr sz="1600" spc="85" dirty="0">
                <a:solidFill>
                  <a:srgbClr val="8A5F6E"/>
                </a:solidFill>
                <a:latin typeface="Arial"/>
                <a:cs typeface="Arial"/>
              </a:rPr>
              <a:t>doing</a:t>
            </a:r>
            <a:r>
              <a:rPr sz="1600" dirty="0">
                <a:solidFill>
                  <a:srgbClr val="8A5F6E"/>
                </a:solidFill>
                <a:latin typeface="Arial"/>
                <a:cs typeface="Arial"/>
              </a:rPr>
              <a:t> </a:t>
            </a:r>
            <a:r>
              <a:rPr sz="1600" spc="-10" dirty="0">
                <a:solidFill>
                  <a:srgbClr val="8A5F6E"/>
                </a:solidFill>
                <a:latin typeface="Arial"/>
                <a:cs typeface="Arial"/>
              </a:rPr>
              <a:t>this?</a:t>
            </a:r>
            <a:endParaRPr sz="1600" dirty="0">
              <a:latin typeface="Arial"/>
              <a:cs typeface="Arial"/>
            </a:endParaRPr>
          </a:p>
          <a:p>
            <a:pPr marL="12700">
              <a:lnSpc>
                <a:spcPct val="100000"/>
              </a:lnSpc>
              <a:spcBef>
                <a:spcPts val="750"/>
              </a:spcBef>
            </a:pPr>
            <a:r>
              <a:rPr sz="1600" dirty="0">
                <a:solidFill>
                  <a:srgbClr val="8A5F6E"/>
                </a:solidFill>
                <a:latin typeface="Arial"/>
                <a:cs typeface="Arial"/>
              </a:rPr>
              <a:t>Why</a:t>
            </a:r>
            <a:r>
              <a:rPr sz="1600" spc="50" dirty="0">
                <a:solidFill>
                  <a:srgbClr val="8A5F6E"/>
                </a:solidFill>
                <a:latin typeface="Arial"/>
                <a:cs typeface="Arial"/>
              </a:rPr>
              <a:t> </a:t>
            </a:r>
            <a:r>
              <a:rPr sz="1600" spc="105" dirty="0">
                <a:solidFill>
                  <a:srgbClr val="8A5F6E"/>
                </a:solidFill>
                <a:latin typeface="Arial"/>
                <a:cs typeface="Arial"/>
              </a:rPr>
              <a:t>did</a:t>
            </a:r>
            <a:r>
              <a:rPr sz="1600" spc="55" dirty="0">
                <a:solidFill>
                  <a:srgbClr val="8A5F6E"/>
                </a:solidFill>
                <a:latin typeface="Arial"/>
                <a:cs typeface="Arial"/>
              </a:rPr>
              <a:t> </a:t>
            </a:r>
            <a:r>
              <a:rPr sz="1600" dirty="0">
                <a:solidFill>
                  <a:srgbClr val="8A5F6E"/>
                </a:solidFill>
                <a:latin typeface="Arial"/>
                <a:cs typeface="Arial"/>
              </a:rPr>
              <a:t>they</a:t>
            </a:r>
            <a:r>
              <a:rPr sz="1600" spc="55" dirty="0">
                <a:solidFill>
                  <a:srgbClr val="8A5F6E"/>
                </a:solidFill>
                <a:latin typeface="Arial"/>
                <a:cs typeface="Arial"/>
              </a:rPr>
              <a:t> </a:t>
            </a:r>
            <a:r>
              <a:rPr sz="1600" dirty="0">
                <a:solidFill>
                  <a:srgbClr val="8A5F6E"/>
                </a:solidFill>
                <a:latin typeface="Arial"/>
                <a:cs typeface="Arial"/>
              </a:rPr>
              <a:t>choose</a:t>
            </a:r>
            <a:r>
              <a:rPr sz="1600" spc="55" dirty="0">
                <a:solidFill>
                  <a:srgbClr val="8A5F6E"/>
                </a:solidFill>
                <a:latin typeface="Arial"/>
                <a:cs typeface="Arial"/>
              </a:rPr>
              <a:t> </a:t>
            </a:r>
            <a:r>
              <a:rPr sz="1600" dirty="0">
                <a:solidFill>
                  <a:srgbClr val="8A5F6E"/>
                </a:solidFill>
                <a:latin typeface="Arial"/>
                <a:cs typeface="Arial"/>
              </a:rPr>
              <a:t>that</a:t>
            </a:r>
            <a:r>
              <a:rPr sz="1600" spc="55" dirty="0">
                <a:solidFill>
                  <a:srgbClr val="8A5F6E"/>
                </a:solidFill>
                <a:latin typeface="Arial"/>
                <a:cs typeface="Arial"/>
              </a:rPr>
              <a:t> </a:t>
            </a:r>
            <a:r>
              <a:rPr sz="1600" spc="-10" dirty="0">
                <a:solidFill>
                  <a:srgbClr val="8A5F6E"/>
                </a:solidFill>
                <a:latin typeface="Arial"/>
                <a:cs typeface="Arial"/>
              </a:rPr>
              <a:t>language/structure?</a:t>
            </a:r>
            <a:endParaRPr sz="1600" dirty="0">
              <a:latin typeface="Arial"/>
              <a:cs typeface="Arial"/>
            </a:endParaRPr>
          </a:p>
          <a:p>
            <a:pPr marL="12700" marR="372110">
              <a:lnSpc>
                <a:spcPct val="109400"/>
              </a:lnSpc>
              <a:spcBef>
                <a:spcPts val="565"/>
              </a:spcBef>
            </a:pPr>
            <a:r>
              <a:rPr sz="1600" dirty="0">
                <a:solidFill>
                  <a:srgbClr val="8A5F6E"/>
                </a:solidFill>
                <a:latin typeface="Arial"/>
                <a:cs typeface="Arial"/>
              </a:rPr>
              <a:t>Why</a:t>
            </a:r>
            <a:r>
              <a:rPr sz="1600" spc="10" dirty="0">
                <a:solidFill>
                  <a:srgbClr val="8A5F6E"/>
                </a:solidFill>
                <a:latin typeface="Arial"/>
                <a:cs typeface="Arial"/>
              </a:rPr>
              <a:t> </a:t>
            </a:r>
            <a:r>
              <a:rPr sz="1600" spc="75" dirty="0">
                <a:solidFill>
                  <a:srgbClr val="8A5F6E"/>
                </a:solidFill>
                <a:latin typeface="Arial"/>
                <a:cs typeface="Arial"/>
              </a:rPr>
              <a:t>might</a:t>
            </a:r>
            <a:r>
              <a:rPr sz="1600" spc="15" dirty="0">
                <a:solidFill>
                  <a:srgbClr val="8A5F6E"/>
                </a:solidFill>
                <a:latin typeface="Arial"/>
                <a:cs typeface="Arial"/>
              </a:rPr>
              <a:t> </a:t>
            </a:r>
            <a:r>
              <a:rPr sz="1600" dirty="0">
                <a:solidFill>
                  <a:srgbClr val="8A5F6E"/>
                </a:solidFill>
                <a:latin typeface="Arial"/>
                <a:cs typeface="Arial"/>
              </a:rPr>
              <a:t>they</a:t>
            </a:r>
            <a:r>
              <a:rPr sz="1600" spc="15" dirty="0">
                <a:solidFill>
                  <a:srgbClr val="8A5F6E"/>
                </a:solidFill>
                <a:latin typeface="Arial"/>
                <a:cs typeface="Arial"/>
              </a:rPr>
              <a:t> </a:t>
            </a:r>
            <a:r>
              <a:rPr sz="1600" dirty="0">
                <a:solidFill>
                  <a:srgbClr val="8A5F6E"/>
                </a:solidFill>
                <a:latin typeface="Arial"/>
                <a:cs typeface="Arial"/>
              </a:rPr>
              <a:t>want</a:t>
            </a:r>
            <a:r>
              <a:rPr sz="1600" spc="15" dirty="0">
                <a:solidFill>
                  <a:srgbClr val="8A5F6E"/>
                </a:solidFill>
                <a:latin typeface="Arial"/>
                <a:cs typeface="Arial"/>
              </a:rPr>
              <a:t> </a:t>
            </a:r>
            <a:r>
              <a:rPr sz="1600" dirty="0">
                <a:solidFill>
                  <a:srgbClr val="8A5F6E"/>
                </a:solidFill>
                <a:latin typeface="Arial"/>
                <a:cs typeface="Arial"/>
              </a:rPr>
              <a:t>us</a:t>
            </a:r>
            <a:r>
              <a:rPr sz="1600" spc="15" dirty="0">
                <a:solidFill>
                  <a:srgbClr val="8A5F6E"/>
                </a:solidFill>
                <a:latin typeface="Arial"/>
                <a:cs typeface="Arial"/>
              </a:rPr>
              <a:t> </a:t>
            </a:r>
            <a:r>
              <a:rPr sz="1600" spc="80" dirty="0">
                <a:solidFill>
                  <a:srgbClr val="8A5F6E"/>
                </a:solidFill>
                <a:latin typeface="Arial"/>
                <a:cs typeface="Arial"/>
              </a:rPr>
              <a:t>to</a:t>
            </a:r>
            <a:r>
              <a:rPr sz="1600" spc="15" dirty="0">
                <a:solidFill>
                  <a:srgbClr val="8A5F6E"/>
                </a:solidFill>
                <a:latin typeface="Arial"/>
                <a:cs typeface="Arial"/>
              </a:rPr>
              <a:t> </a:t>
            </a:r>
            <a:r>
              <a:rPr sz="1600" spc="50" dirty="0">
                <a:solidFill>
                  <a:srgbClr val="8A5F6E"/>
                </a:solidFill>
                <a:latin typeface="Arial"/>
                <a:cs typeface="Arial"/>
              </a:rPr>
              <a:t>interpret</a:t>
            </a:r>
            <a:r>
              <a:rPr sz="1600" spc="15" dirty="0">
                <a:solidFill>
                  <a:srgbClr val="8A5F6E"/>
                </a:solidFill>
                <a:latin typeface="Arial"/>
                <a:cs typeface="Arial"/>
              </a:rPr>
              <a:t> </a:t>
            </a:r>
            <a:r>
              <a:rPr sz="1600" dirty="0">
                <a:solidFill>
                  <a:srgbClr val="8A5F6E"/>
                </a:solidFill>
                <a:latin typeface="Arial"/>
                <a:cs typeface="Arial"/>
              </a:rPr>
              <a:t>this</a:t>
            </a:r>
            <a:r>
              <a:rPr sz="1600" spc="15" dirty="0">
                <a:solidFill>
                  <a:srgbClr val="8A5F6E"/>
                </a:solidFill>
                <a:latin typeface="Arial"/>
                <a:cs typeface="Arial"/>
              </a:rPr>
              <a:t> </a:t>
            </a:r>
            <a:r>
              <a:rPr sz="1600" spc="-25" dirty="0">
                <a:solidFill>
                  <a:srgbClr val="8A5F6E"/>
                </a:solidFill>
                <a:latin typeface="Arial"/>
                <a:cs typeface="Arial"/>
              </a:rPr>
              <a:t>in </a:t>
            </a:r>
            <a:r>
              <a:rPr sz="1600" spc="45" dirty="0">
                <a:solidFill>
                  <a:srgbClr val="8A5F6E"/>
                </a:solidFill>
                <a:latin typeface="Arial"/>
                <a:cs typeface="Arial"/>
              </a:rPr>
              <a:t>different</a:t>
            </a:r>
            <a:r>
              <a:rPr sz="1600" spc="-35" dirty="0">
                <a:solidFill>
                  <a:srgbClr val="8A5F6E"/>
                </a:solidFill>
                <a:latin typeface="Arial"/>
                <a:cs typeface="Arial"/>
              </a:rPr>
              <a:t> </a:t>
            </a:r>
            <a:r>
              <a:rPr sz="1600" spc="-10" dirty="0">
                <a:solidFill>
                  <a:srgbClr val="8A5F6E"/>
                </a:solidFill>
                <a:latin typeface="Arial"/>
                <a:cs typeface="Arial"/>
              </a:rPr>
              <a:t>ways?</a:t>
            </a:r>
            <a:endParaRPr sz="1600" dirty="0">
              <a:latin typeface="Arial"/>
              <a:cs typeface="Arial"/>
            </a:endParaRPr>
          </a:p>
        </p:txBody>
      </p:sp>
      <p:sp>
        <p:nvSpPr>
          <p:cNvPr id="6" name="object 6"/>
          <p:cNvSpPr/>
          <p:nvPr/>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ln w="152399">
            <a:solidFill>
              <a:srgbClr val="9B5F70"/>
            </a:solidFill>
          </a:ln>
        </p:spPr>
        <p:txBody>
          <a:bodyPr wrap="square" lIns="0" tIns="0" rIns="0" bIns="0" rtlCol="0"/>
          <a:lstStyle/>
          <a:p>
            <a:endParaRPr/>
          </a:p>
        </p:txBody>
      </p:sp>
      <p:sp>
        <p:nvSpPr>
          <p:cNvPr id="7" name="object 7"/>
          <p:cNvSpPr txBox="1"/>
          <p:nvPr/>
        </p:nvSpPr>
        <p:spPr>
          <a:xfrm>
            <a:off x="849604" y="5148008"/>
            <a:ext cx="3594100" cy="1332230"/>
          </a:xfrm>
          <a:prstGeom prst="rect">
            <a:avLst/>
          </a:prstGeom>
          <a:solidFill>
            <a:srgbClr val="E9E8D8"/>
          </a:solidFill>
        </p:spPr>
        <p:txBody>
          <a:bodyPr vert="horz" wrap="square" lIns="0" tIns="66040" rIns="0" bIns="0" rtlCol="0">
            <a:spAutoFit/>
          </a:bodyPr>
          <a:lstStyle/>
          <a:p>
            <a:pPr marL="119380">
              <a:lnSpc>
                <a:spcPct val="100000"/>
              </a:lnSpc>
              <a:spcBef>
                <a:spcPts val="520"/>
              </a:spcBef>
            </a:pPr>
            <a:r>
              <a:rPr sz="1100" dirty="0">
                <a:solidFill>
                  <a:srgbClr val="2E253F"/>
                </a:solidFill>
                <a:latin typeface="Arial"/>
                <a:cs typeface="Arial"/>
              </a:rPr>
              <a:t>Curriculum</a:t>
            </a:r>
            <a:r>
              <a:rPr sz="1100" spc="175" dirty="0">
                <a:solidFill>
                  <a:srgbClr val="2E253F"/>
                </a:solidFill>
                <a:latin typeface="Arial"/>
                <a:cs typeface="Arial"/>
              </a:rPr>
              <a:t> </a:t>
            </a:r>
            <a:r>
              <a:rPr sz="1100" spc="-10" dirty="0">
                <a:solidFill>
                  <a:srgbClr val="2E253F"/>
                </a:solidFill>
                <a:latin typeface="Arial"/>
                <a:cs typeface="Arial"/>
              </a:rPr>
              <a:t>links:</a:t>
            </a:r>
            <a:endParaRPr sz="1100">
              <a:latin typeface="Arial"/>
              <a:cs typeface="Arial"/>
            </a:endParaRPr>
          </a:p>
          <a:p>
            <a:pPr marL="119380" marR="506095">
              <a:lnSpc>
                <a:spcPct val="100000"/>
              </a:lnSpc>
            </a:pPr>
            <a:r>
              <a:rPr sz="1100" spc="10" dirty="0">
                <a:solidFill>
                  <a:srgbClr val="2E253F"/>
                </a:solidFill>
                <a:latin typeface="Arial"/>
                <a:cs typeface="Arial"/>
              </a:rPr>
              <a:t>Showing</a:t>
            </a:r>
            <a:r>
              <a:rPr sz="1100" spc="20" dirty="0">
                <a:solidFill>
                  <a:srgbClr val="2E253F"/>
                </a:solidFill>
                <a:latin typeface="Arial"/>
                <a:cs typeface="Arial"/>
              </a:rPr>
              <a:t> </a:t>
            </a:r>
            <a:r>
              <a:rPr sz="1100" spc="10" dirty="0">
                <a:solidFill>
                  <a:srgbClr val="2E253F"/>
                </a:solidFill>
                <a:latin typeface="Arial"/>
                <a:cs typeface="Arial"/>
              </a:rPr>
              <a:t>understanding</a:t>
            </a:r>
            <a:r>
              <a:rPr sz="1100" spc="20" dirty="0">
                <a:solidFill>
                  <a:srgbClr val="2E253F"/>
                </a:solidFill>
                <a:latin typeface="Arial"/>
                <a:cs typeface="Arial"/>
              </a:rPr>
              <a:t> </a:t>
            </a:r>
            <a:r>
              <a:rPr sz="1100" spc="10" dirty="0">
                <a:solidFill>
                  <a:srgbClr val="2E253F"/>
                </a:solidFill>
                <a:latin typeface="Arial"/>
                <a:cs typeface="Arial"/>
              </a:rPr>
              <a:t>of</a:t>
            </a:r>
            <a:r>
              <a:rPr sz="1100" spc="60" dirty="0">
                <a:solidFill>
                  <a:srgbClr val="2E253F"/>
                </a:solidFill>
                <a:latin typeface="Arial"/>
                <a:cs typeface="Arial"/>
              </a:rPr>
              <a:t> </a:t>
            </a:r>
            <a:r>
              <a:rPr sz="1100" dirty="0">
                <a:solidFill>
                  <a:srgbClr val="2E253F"/>
                </a:solidFill>
                <a:latin typeface="Arial"/>
                <a:cs typeface="Arial"/>
              </a:rPr>
              <a:t>a</a:t>
            </a:r>
            <a:r>
              <a:rPr sz="1100" spc="20" dirty="0">
                <a:solidFill>
                  <a:srgbClr val="2E253F"/>
                </a:solidFill>
                <a:latin typeface="Arial"/>
                <a:cs typeface="Arial"/>
              </a:rPr>
              <a:t> </a:t>
            </a:r>
            <a:r>
              <a:rPr sz="1100" spc="10" dirty="0">
                <a:solidFill>
                  <a:srgbClr val="2E253F"/>
                </a:solidFill>
                <a:latin typeface="Arial"/>
                <a:cs typeface="Arial"/>
              </a:rPr>
              <a:t>text</a:t>
            </a:r>
            <a:r>
              <a:rPr sz="1100" spc="25" dirty="0">
                <a:solidFill>
                  <a:srgbClr val="2E253F"/>
                </a:solidFill>
                <a:latin typeface="Arial"/>
                <a:cs typeface="Arial"/>
              </a:rPr>
              <a:t> </a:t>
            </a:r>
            <a:r>
              <a:rPr sz="1100" spc="10" dirty="0">
                <a:solidFill>
                  <a:srgbClr val="2E253F"/>
                </a:solidFill>
                <a:latin typeface="Arial"/>
                <a:cs typeface="Arial"/>
              </a:rPr>
              <a:t>and</a:t>
            </a:r>
            <a:r>
              <a:rPr sz="1100" spc="20" dirty="0">
                <a:solidFill>
                  <a:srgbClr val="2E253F"/>
                </a:solidFill>
                <a:latin typeface="Arial"/>
                <a:cs typeface="Arial"/>
              </a:rPr>
              <a:t> </a:t>
            </a:r>
            <a:r>
              <a:rPr sz="1100" spc="-10" dirty="0">
                <a:solidFill>
                  <a:srgbClr val="2E253F"/>
                </a:solidFill>
                <a:latin typeface="Arial"/>
                <a:cs typeface="Arial"/>
              </a:rPr>
              <a:t>selecting evidence</a:t>
            </a:r>
            <a:endParaRPr sz="1100">
              <a:latin typeface="Arial"/>
              <a:cs typeface="Arial"/>
            </a:endParaRPr>
          </a:p>
          <a:p>
            <a:pPr marL="119380" marR="304800">
              <a:lnSpc>
                <a:spcPct val="100000"/>
              </a:lnSpc>
            </a:pPr>
            <a:r>
              <a:rPr sz="1100" dirty="0">
                <a:solidFill>
                  <a:srgbClr val="2E253F"/>
                </a:solidFill>
                <a:latin typeface="Arial"/>
                <a:cs typeface="Arial"/>
              </a:rPr>
              <a:t>Analysing</a:t>
            </a:r>
            <a:r>
              <a:rPr sz="1100" spc="50" dirty="0">
                <a:solidFill>
                  <a:srgbClr val="2E253F"/>
                </a:solidFill>
                <a:latin typeface="Arial"/>
                <a:cs typeface="Arial"/>
              </a:rPr>
              <a:t> </a:t>
            </a:r>
            <a:r>
              <a:rPr sz="1100" dirty="0">
                <a:solidFill>
                  <a:srgbClr val="2E253F"/>
                </a:solidFill>
                <a:latin typeface="Arial"/>
                <a:cs typeface="Arial"/>
              </a:rPr>
              <a:t>how</a:t>
            </a:r>
            <a:r>
              <a:rPr sz="1100" spc="50" dirty="0">
                <a:solidFill>
                  <a:srgbClr val="2E253F"/>
                </a:solidFill>
                <a:latin typeface="Arial"/>
                <a:cs typeface="Arial"/>
              </a:rPr>
              <a:t> </a:t>
            </a:r>
            <a:r>
              <a:rPr sz="1100" dirty="0">
                <a:solidFill>
                  <a:srgbClr val="2E253F"/>
                </a:solidFill>
                <a:latin typeface="Arial"/>
                <a:cs typeface="Arial"/>
              </a:rPr>
              <a:t>writers</a:t>
            </a:r>
            <a:r>
              <a:rPr sz="1100" spc="50" dirty="0">
                <a:solidFill>
                  <a:srgbClr val="2E253F"/>
                </a:solidFill>
                <a:latin typeface="Arial"/>
                <a:cs typeface="Arial"/>
              </a:rPr>
              <a:t> </a:t>
            </a:r>
            <a:r>
              <a:rPr sz="1100" dirty="0">
                <a:solidFill>
                  <a:srgbClr val="2E253F"/>
                </a:solidFill>
                <a:latin typeface="Arial"/>
                <a:cs typeface="Arial"/>
              </a:rPr>
              <a:t>use</a:t>
            </a:r>
            <a:r>
              <a:rPr sz="1100" spc="50" dirty="0">
                <a:solidFill>
                  <a:srgbClr val="2E253F"/>
                </a:solidFill>
                <a:latin typeface="Arial"/>
                <a:cs typeface="Arial"/>
              </a:rPr>
              <a:t> </a:t>
            </a:r>
            <a:r>
              <a:rPr sz="1100" dirty="0">
                <a:solidFill>
                  <a:srgbClr val="2E253F"/>
                </a:solidFill>
                <a:latin typeface="Arial"/>
                <a:cs typeface="Arial"/>
              </a:rPr>
              <a:t>language</a:t>
            </a:r>
            <a:r>
              <a:rPr sz="1100" spc="50" dirty="0">
                <a:solidFill>
                  <a:srgbClr val="2E253F"/>
                </a:solidFill>
                <a:latin typeface="Arial"/>
                <a:cs typeface="Arial"/>
              </a:rPr>
              <a:t> </a:t>
            </a:r>
            <a:r>
              <a:rPr sz="1100" dirty="0">
                <a:solidFill>
                  <a:srgbClr val="2E253F"/>
                </a:solidFill>
                <a:latin typeface="Arial"/>
                <a:cs typeface="Arial"/>
              </a:rPr>
              <a:t>and</a:t>
            </a:r>
            <a:r>
              <a:rPr sz="1100" spc="50" dirty="0">
                <a:solidFill>
                  <a:srgbClr val="2E253F"/>
                </a:solidFill>
                <a:latin typeface="Arial"/>
                <a:cs typeface="Arial"/>
              </a:rPr>
              <a:t> </a:t>
            </a:r>
            <a:r>
              <a:rPr sz="1100" spc="-10" dirty="0">
                <a:solidFill>
                  <a:srgbClr val="2E253F"/>
                </a:solidFill>
                <a:latin typeface="Arial"/>
                <a:cs typeface="Arial"/>
              </a:rPr>
              <a:t>structure </a:t>
            </a:r>
            <a:r>
              <a:rPr sz="1100" spc="10" dirty="0">
                <a:solidFill>
                  <a:srgbClr val="2E253F"/>
                </a:solidFill>
                <a:latin typeface="Arial"/>
                <a:cs typeface="Arial"/>
              </a:rPr>
              <a:t>Understanding</a:t>
            </a:r>
            <a:r>
              <a:rPr sz="1100" spc="25" dirty="0">
                <a:solidFill>
                  <a:srgbClr val="2E253F"/>
                </a:solidFill>
                <a:latin typeface="Arial"/>
                <a:cs typeface="Arial"/>
              </a:rPr>
              <a:t> </a:t>
            </a:r>
            <a:r>
              <a:rPr sz="1100" spc="10" dirty="0">
                <a:solidFill>
                  <a:srgbClr val="2E253F"/>
                </a:solidFill>
                <a:latin typeface="Arial"/>
                <a:cs typeface="Arial"/>
              </a:rPr>
              <a:t>of</a:t>
            </a:r>
            <a:r>
              <a:rPr sz="1100" spc="65" dirty="0">
                <a:solidFill>
                  <a:srgbClr val="2E253F"/>
                </a:solidFill>
                <a:latin typeface="Arial"/>
                <a:cs typeface="Arial"/>
              </a:rPr>
              <a:t> </a:t>
            </a:r>
            <a:r>
              <a:rPr sz="1100" spc="10" dirty="0">
                <a:solidFill>
                  <a:srgbClr val="2E253F"/>
                </a:solidFill>
                <a:latin typeface="Arial"/>
                <a:cs typeface="Arial"/>
              </a:rPr>
              <a:t>the</a:t>
            </a:r>
            <a:r>
              <a:rPr sz="1100" spc="30" dirty="0">
                <a:solidFill>
                  <a:srgbClr val="2E253F"/>
                </a:solidFill>
                <a:latin typeface="Arial"/>
                <a:cs typeface="Arial"/>
              </a:rPr>
              <a:t> </a:t>
            </a:r>
            <a:r>
              <a:rPr sz="1100" spc="10" dirty="0">
                <a:solidFill>
                  <a:srgbClr val="2E253F"/>
                </a:solidFill>
                <a:latin typeface="Arial"/>
                <a:cs typeface="Arial"/>
              </a:rPr>
              <a:t>link</a:t>
            </a:r>
            <a:r>
              <a:rPr sz="1100" spc="30" dirty="0">
                <a:solidFill>
                  <a:srgbClr val="2E253F"/>
                </a:solidFill>
                <a:latin typeface="Arial"/>
                <a:cs typeface="Arial"/>
              </a:rPr>
              <a:t> </a:t>
            </a:r>
            <a:r>
              <a:rPr sz="1100" spc="10" dirty="0">
                <a:solidFill>
                  <a:srgbClr val="2E253F"/>
                </a:solidFill>
                <a:latin typeface="Arial"/>
                <a:cs typeface="Arial"/>
              </a:rPr>
              <a:t>between</a:t>
            </a:r>
            <a:r>
              <a:rPr sz="1100" spc="25" dirty="0">
                <a:solidFill>
                  <a:srgbClr val="2E253F"/>
                </a:solidFill>
                <a:latin typeface="Arial"/>
                <a:cs typeface="Arial"/>
              </a:rPr>
              <a:t> </a:t>
            </a:r>
            <a:r>
              <a:rPr sz="1100" dirty="0">
                <a:solidFill>
                  <a:srgbClr val="2E253F"/>
                </a:solidFill>
                <a:latin typeface="Arial"/>
                <a:cs typeface="Arial"/>
              </a:rPr>
              <a:t>a</a:t>
            </a:r>
            <a:r>
              <a:rPr sz="1100" spc="30" dirty="0">
                <a:solidFill>
                  <a:srgbClr val="2E253F"/>
                </a:solidFill>
                <a:latin typeface="Arial"/>
                <a:cs typeface="Arial"/>
              </a:rPr>
              <a:t> </a:t>
            </a:r>
            <a:r>
              <a:rPr sz="1100" spc="10" dirty="0">
                <a:solidFill>
                  <a:srgbClr val="2E253F"/>
                </a:solidFill>
                <a:latin typeface="Arial"/>
                <a:cs typeface="Arial"/>
              </a:rPr>
              <a:t>text</a:t>
            </a:r>
            <a:r>
              <a:rPr sz="1100" spc="30" dirty="0">
                <a:solidFill>
                  <a:srgbClr val="2E253F"/>
                </a:solidFill>
                <a:latin typeface="Arial"/>
                <a:cs typeface="Arial"/>
              </a:rPr>
              <a:t> </a:t>
            </a:r>
            <a:r>
              <a:rPr sz="1100" spc="10" dirty="0">
                <a:solidFill>
                  <a:srgbClr val="2E253F"/>
                </a:solidFill>
                <a:latin typeface="Arial"/>
                <a:cs typeface="Arial"/>
              </a:rPr>
              <a:t>and</a:t>
            </a:r>
            <a:r>
              <a:rPr sz="1100" spc="25" dirty="0">
                <a:solidFill>
                  <a:srgbClr val="2E253F"/>
                </a:solidFill>
                <a:latin typeface="Arial"/>
                <a:cs typeface="Arial"/>
              </a:rPr>
              <a:t> </a:t>
            </a:r>
            <a:r>
              <a:rPr sz="1100" spc="-25" dirty="0">
                <a:solidFill>
                  <a:srgbClr val="2E253F"/>
                </a:solidFill>
                <a:latin typeface="Arial"/>
                <a:cs typeface="Arial"/>
              </a:rPr>
              <a:t>its </a:t>
            </a:r>
            <a:r>
              <a:rPr sz="1100" spc="-10" dirty="0">
                <a:solidFill>
                  <a:srgbClr val="2E253F"/>
                </a:solidFill>
                <a:latin typeface="Arial"/>
                <a:cs typeface="Arial"/>
              </a:rPr>
              <a:t>context</a:t>
            </a:r>
            <a:endParaRPr sz="1100">
              <a:latin typeface="Arial"/>
              <a:cs typeface="Arial"/>
            </a:endParaRPr>
          </a:p>
          <a:p>
            <a:pPr marL="119380">
              <a:lnSpc>
                <a:spcPct val="100000"/>
              </a:lnSpc>
            </a:pPr>
            <a:r>
              <a:rPr sz="1100" spc="-90" dirty="0">
                <a:solidFill>
                  <a:srgbClr val="2E253F"/>
                </a:solidFill>
                <a:latin typeface="Arial"/>
                <a:cs typeface="Arial"/>
              </a:rPr>
              <a:t>PSHE</a:t>
            </a:r>
            <a:r>
              <a:rPr sz="1100" spc="-10" dirty="0">
                <a:solidFill>
                  <a:srgbClr val="2E253F"/>
                </a:solidFill>
                <a:latin typeface="Arial"/>
                <a:cs typeface="Arial"/>
              </a:rPr>
              <a:t> links</a:t>
            </a:r>
            <a:endParaRPr sz="1100">
              <a:latin typeface="Arial"/>
              <a:cs typeface="Arial"/>
            </a:endParaRPr>
          </a:p>
        </p:txBody>
      </p:sp>
      <p:pic>
        <p:nvPicPr>
          <p:cNvPr id="8" name="Picture 7">
            <a:extLst>
              <a:ext uri="{FF2B5EF4-FFF2-40B4-BE49-F238E27FC236}">
                <a16:creationId xmlns:a16="http://schemas.microsoft.com/office/drawing/2014/main" id="{763D5BD3-C6CC-409B-C700-1D496AFC4C1F}"/>
              </a:ext>
            </a:extLst>
          </p:cNvPr>
          <p:cNvPicPr>
            <a:picLocks noChangeAspect="1"/>
          </p:cNvPicPr>
          <p:nvPr/>
        </p:nvPicPr>
        <p:blipFill>
          <a:blip r:embed="rId3"/>
          <a:stretch>
            <a:fillRect/>
          </a:stretch>
        </p:blipFill>
        <p:spPr>
          <a:xfrm>
            <a:off x="8928100" y="6970501"/>
            <a:ext cx="1524000" cy="317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50" dirty="0"/>
              <a:t>7.</a:t>
            </a:r>
            <a:r>
              <a:rPr spc="-5" dirty="0"/>
              <a:t> </a:t>
            </a:r>
            <a:r>
              <a:rPr spc="110" dirty="0"/>
              <a:t>Creative</a:t>
            </a:r>
            <a:r>
              <a:rPr spc="-5" dirty="0"/>
              <a:t> </a:t>
            </a:r>
            <a:r>
              <a:rPr spc="70" dirty="0"/>
              <a:t>responses</a:t>
            </a:r>
          </a:p>
        </p:txBody>
      </p:sp>
      <p:sp>
        <p:nvSpPr>
          <p:cNvPr id="3" name="object 3"/>
          <p:cNvSpPr txBox="1"/>
          <p:nvPr/>
        </p:nvSpPr>
        <p:spPr>
          <a:xfrm>
            <a:off x="772100" y="1389029"/>
            <a:ext cx="9449435" cy="5506636"/>
          </a:xfrm>
          <a:prstGeom prst="rect">
            <a:avLst/>
          </a:prstGeom>
        </p:spPr>
        <p:txBody>
          <a:bodyPr vert="horz" wrap="square" lIns="0" tIns="12700" rIns="0" bIns="0" rtlCol="0">
            <a:spAutoFit/>
          </a:bodyPr>
          <a:lstStyle/>
          <a:p>
            <a:pPr marL="241300" marR="171450" indent="-228600">
              <a:lnSpc>
                <a:spcPct val="100000"/>
              </a:lnSpc>
              <a:spcBef>
                <a:spcPts val="100"/>
              </a:spcBef>
              <a:buChar char="•"/>
              <a:tabLst>
                <a:tab pos="241300" algn="l"/>
              </a:tabLst>
            </a:pPr>
            <a:r>
              <a:rPr sz="1300" dirty="0">
                <a:solidFill>
                  <a:srgbClr val="30203D"/>
                </a:solidFill>
                <a:latin typeface="Arial"/>
                <a:cs typeface="Arial"/>
              </a:rPr>
              <a:t>After</a:t>
            </a:r>
            <a:r>
              <a:rPr sz="1300" spc="65" dirty="0">
                <a:solidFill>
                  <a:srgbClr val="30203D"/>
                </a:solidFill>
                <a:latin typeface="Arial"/>
                <a:cs typeface="Arial"/>
              </a:rPr>
              <a:t> </a:t>
            </a:r>
            <a:r>
              <a:rPr sz="1300" dirty="0">
                <a:solidFill>
                  <a:srgbClr val="30203D"/>
                </a:solidFill>
                <a:latin typeface="Arial"/>
                <a:cs typeface="Arial"/>
              </a:rPr>
              <a:t>finishing</a:t>
            </a:r>
            <a:r>
              <a:rPr sz="1300" spc="70" dirty="0">
                <a:solidFill>
                  <a:srgbClr val="30203D"/>
                </a:solidFill>
                <a:latin typeface="Arial"/>
                <a:cs typeface="Arial"/>
              </a:rPr>
              <a:t> </a:t>
            </a:r>
            <a:r>
              <a:rPr sz="1300" dirty="0">
                <a:solidFill>
                  <a:srgbClr val="30203D"/>
                </a:solidFill>
                <a:latin typeface="Arial"/>
                <a:cs typeface="Arial"/>
              </a:rPr>
              <a:t>the</a:t>
            </a:r>
            <a:r>
              <a:rPr sz="1300" spc="70" dirty="0">
                <a:solidFill>
                  <a:srgbClr val="30203D"/>
                </a:solidFill>
                <a:latin typeface="Arial"/>
                <a:cs typeface="Arial"/>
              </a:rPr>
              <a:t> </a:t>
            </a:r>
            <a:r>
              <a:rPr sz="1300" dirty="0">
                <a:solidFill>
                  <a:srgbClr val="30203D"/>
                </a:solidFill>
                <a:latin typeface="Arial"/>
                <a:cs typeface="Arial"/>
              </a:rPr>
              <a:t>book,</a:t>
            </a:r>
            <a:r>
              <a:rPr sz="1300" spc="20" dirty="0">
                <a:solidFill>
                  <a:srgbClr val="30203D"/>
                </a:solidFill>
                <a:latin typeface="Arial"/>
                <a:cs typeface="Arial"/>
              </a:rPr>
              <a:t> </a:t>
            </a:r>
            <a:r>
              <a:rPr sz="1300" dirty="0">
                <a:solidFill>
                  <a:srgbClr val="30203D"/>
                </a:solidFill>
                <a:latin typeface="Arial"/>
                <a:cs typeface="Arial"/>
              </a:rPr>
              <a:t>take</a:t>
            </a:r>
            <a:r>
              <a:rPr sz="1300" spc="70" dirty="0">
                <a:solidFill>
                  <a:srgbClr val="30203D"/>
                </a:solidFill>
                <a:latin typeface="Arial"/>
                <a:cs typeface="Arial"/>
              </a:rPr>
              <a:t> </a:t>
            </a:r>
            <a:r>
              <a:rPr sz="1300" dirty="0">
                <a:solidFill>
                  <a:srgbClr val="30203D"/>
                </a:solidFill>
                <a:latin typeface="Arial"/>
                <a:cs typeface="Arial"/>
              </a:rPr>
              <a:t>some</a:t>
            </a:r>
            <a:r>
              <a:rPr sz="1300" spc="70" dirty="0">
                <a:solidFill>
                  <a:srgbClr val="30203D"/>
                </a:solidFill>
                <a:latin typeface="Arial"/>
                <a:cs typeface="Arial"/>
              </a:rPr>
              <a:t> </a:t>
            </a:r>
            <a:r>
              <a:rPr sz="1300" dirty="0">
                <a:solidFill>
                  <a:srgbClr val="30203D"/>
                </a:solidFill>
                <a:latin typeface="Arial"/>
                <a:cs typeface="Arial"/>
              </a:rPr>
              <a:t>time</a:t>
            </a:r>
            <a:r>
              <a:rPr sz="1300" spc="70" dirty="0">
                <a:solidFill>
                  <a:srgbClr val="30203D"/>
                </a:solidFill>
                <a:latin typeface="Arial"/>
                <a:cs typeface="Arial"/>
              </a:rPr>
              <a:t> </a:t>
            </a:r>
            <a:r>
              <a:rPr sz="1300" spc="65" dirty="0">
                <a:solidFill>
                  <a:srgbClr val="30203D"/>
                </a:solidFill>
                <a:latin typeface="Arial"/>
                <a:cs typeface="Arial"/>
              </a:rPr>
              <a:t>to</a:t>
            </a:r>
            <a:r>
              <a:rPr sz="1300" spc="70" dirty="0">
                <a:solidFill>
                  <a:srgbClr val="30203D"/>
                </a:solidFill>
                <a:latin typeface="Arial"/>
                <a:cs typeface="Arial"/>
              </a:rPr>
              <a:t> </a:t>
            </a:r>
            <a:r>
              <a:rPr sz="1300" dirty="0">
                <a:solidFill>
                  <a:srgbClr val="30203D"/>
                </a:solidFill>
                <a:latin typeface="Arial"/>
                <a:cs typeface="Arial"/>
              </a:rPr>
              <a:t>reflect</a:t>
            </a:r>
            <a:r>
              <a:rPr sz="1300" spc="70" dirty="0">
                <a:solidFill>
                  <a:srgbClr val="30203D"/>
                </a:solidFill>
                <a:latin typeface="Arial"/>
                <a:cs typeface="Arial"/>
              </a:rPr>
              <a:t> </a:t>
            </a:r>
            <a:r>
              <a:rPr sz="1300" dirty="0">
                <a:solidFill>
                  <a:srgbClr val="30203D"/>
                </a:solidFill>
                <a:latin typeface="Arial"/>
                <a:cs typeface="Arial"/>
              </a:rPr>
              <a:t>on</a:t>
            </a:r>
            <a:r>
              <a:rPr sz="1300" spc="70" dirty="0">
                <a:solidFill>
                  <a:srgbClr val="30203D"/>
                </a:solidFill>
                <a:latin typeface="Arial"/>
                <a:cs typeface="Arial"/>
              </a:rPr>
              <a:t> </a:t>
            </a:r>
            <a:r>
              <a:rPr sz="1300" dirty="0">
                <a:solidFill>
                  <a:srgbClr val="30203D"/>
                </a:solidFill>
                <a:latin typeface="Arial"/>
                <a:cs typeface="Arial"/>
              </a:rPr>
              <a:t>what</a:t>
            </a:r>
            <a:r>
              <a:rPr sz="1300" spc="70" dirty="0">
                <a:solidFill>
                  <a:srgbClr val="30203D"/>
                </a:solidFill>
                <a:latin typeface="Arial"/>
                <a:cs typeface="Arial"/>
              </a:rPr>
              <a:t> </a:t>
            </a:r>
            <a:r>
              <a:rPr sz="1300" dirty="0">
                <a:solidFill>
                  <a:srgbClr val="30203D"/>
                </a:solidFill>
                <a:latin typeface="Arial"/>
                <a:cs typeface="Arial"/>
              </a:rPr>
              <a:t>you</a:t>
            </a:r>
            <a:r>
              <a:rPr sz="1300" spc="70" dirty="0">
                <a:solidFill>
                  <a:srgbClr val="30203D"/>
                </a:solidFill>
                <a:latin typeface="Arial"/>
                <a:cs typeface="Arial"/>
              </a:rPr>
              <a:t> </a:t>
            </a:r>
            <a:r>
              <a:rPr sz="1300" dirty="0">
                <a:solidFill>
                  <a:srgbClr val="30203D"/>
                </a:solidFill>
                <a:latin typeface="Arial"/>
                <a:cs typeface="Arial"/>
              </a:rPr>
              <a:t>have</a:t>
            </a:r>
            <a:r>
              <a:rPr sz="1300" spc="70" dirty="0">
                <a:solidFill>
                  <a:srgbClr val="30203D"/>
                </a:solidFill>
                <a:latin typeface="Arial"/>
                <a:cs typeface="Arial"/>
              </a:rPr>
              <a:t> </a:t>
            </a:r>
            <a:r>
              <a:rPr sz="1300" dirty="0">
                <a:solidFill>
                  <a:srgbClr val="30203D"/>
                </a:solidFill>
                <a:latin typeface="Arial"/>
                <a:cs typeface="Arial"/>
              </a:rPr>
              <a:t>read</a:t>
            </a:r>
            <a:r>
              <a:rPr sz="1300" spc="70" dirty="0">
                <a:solidFill>
                  <a:srgbClr val="30203D"/>
                </a:solidFill>
                <a:latin typeface="Arial"/>
                <a:cs typeface="Arial"/>
              </a:rPr>
              <a:t> </a:t>
            </a:r>
            <a:r>
              <a:rPr sz="1300" dirty="0">
                <a:solidFill>
                  <a:srgbClr val="30203D"/>
                </a:solidFill>
                <a:latin typeface="Arial"/>
                <a:cs typeface="Arial"/>
              </a:rPr>
              <a:t>and</a:t>
            </a:r>
            <a:r>
              <a:rPr sz="1300" spc="70" dirty="0">
                <a:solidFill>
                  <a:srgbClr val="30203D"/>
                </a:solidFill>
                <a:latin typeface="Arial"/>
                <a:cs typeface="Arial"/>
              </a:rPr>
              <a:t> </a:t>
            </a:r>
            <a:r>
              <a:rPr sz="1300" dirty="0">
                <a:solidFill>
                  <a:srgbClr val="30203D"/>
                </a:solidFill>
                <a:latin typeface="Arial"/>
                <a:cs typeface="Arial"/>
              </a:rPr>
              <a:t>choose</a:t>
            </a:r>
            <a:r>
              <a:rPr sz="1300" spc="70" dirty="0">
                <a:solidFill>
                  <a:srgbClr val="30203D"/>
                </a:solidFill>
                <a:latin typeface="Arial"/>
                <a:cs typeface="Arial"/>
              </a:rPr>
              <a:t> </a:t>
            </a:r>
            <a:r>
              <a:rPr sz="1300" dirty="0">
                <a:solidFill>
                  <a:srgbClr val="30203D"/>
                </a:solidFill>
                <a:latin typeface="Arial"/>
                <a:cs typeface="Arial"/>
              </a:rPr>
              <a:t>a</a:t>
            </a:r>
            <a:r>
              <a:rPr sz="1300" spc="70" dirty="0">
                <a:solidFill>
                  <a:srgbClr val="30203D"/>
                </a:solidFill>
                <a:latin typeface="Arial"/>
                <a:cs typeface="Arial"/>
              </a:rPr>
              <a:t> </a:t>
            </a:r>
            <a:r>
              <a:rPr sz="1300" dirty="0">
                <a:solidFill>
                  <a:srgbClr val="30203D"/>
                </a:solidFill>
                <a:latin typeface="Arial"/>
                <a:cs typeface="Arial"/>
              </a:rPr>
              <a:t>way</a:t>
            </a:r>
            <a:r>
              <a:rPr sz="1300" spc="70" dirty="0">
                <a:solidFill>
                  <a:srgbClr val="30203D"/>
                </a:solidFill>
                <a:latin typeface="Arial"/>
                <a:cs typeface="Arial"/>
              </a:rPr>
              <a:t> </a:t>
            </a:r>
            <a:r>
              <a:rPr sz="1300" spc="65" dirty="0">
                <a:solidFill>
                  <a:srgbClr val="30203D"/>
                </a:solidFill>
                <a:latin typeface="Arial"/>
                <a:cs typeface="Arial"/>
              </a:rPr>
              <a:t>to</a:t>
            </a:r>
            <a:r>
              <a:rPr sz="1300" spc="70" dirty="0">
                <a:solidFill>
                  <a:srgbClr val="30203D"/>
                </a:solidFill>
                <a:latin typeface="Arial"/>
                <a:cs typeface="Arial"/>
              </a:rPr>
              <a:t> </a:t>
            </a:r>
            <a:r>
              <a:rPr sz="1300" dirty="0">
                <a:solidFill>
                  <a:srgbClr val="30203D"/>
                </a:solidFill>
                <a:latin typeface="Arial"/>
                <a:cs typeface="Arial"/>
              </a:rPr>
              <a:t>respond</a:t>
            </a:r>
            <a:r>
              <a:rPr sz="1300" spc="70" dirty="0">
                <a:solidFill>
                  <a:srgbClr val="30203D"/>
                </a:solidFill>
                <a:latin typeface="Arial"/>
                <a:cs typeface="Arial"/>
              </a:rPr>
              <a:t> </a:t>
            </a:r>
            <a:r>
              <a:rPr sz="1300" dirty="0">
                <a:solidFill>
                  <a:srgbClr val="30203D"/>
                </a:solidFill>
                <a:latin typeface="Arial"/>
                <a:cs typeface="Arial"/>
              </a:rPr>
              <a:t>creatively</a:t>
            </a:r>
            <a:r>
              <a:rPr sz="1300" spc="70" dirty="0">
                <a:solidFill>
                  <a:srgbClr val="30203D"/>
                </a:solidFill>
                <a:latin typeface="Arial"/>
                <a:cs typeface="Arial"/>
              </a:rPr>
              <a:t> </a:t>
            </a:r>
            <a:r>
              <a:rPr sz="1300" spc="40" dirty="0">
                <a:solidFill>
                  <a:srgbClr val="30203D"/>
                </a:solidFill>
                <a:latin typeface="Arial"/>
                <a:cs typeface="Arial"/>
              </a:rPr>
              <a:t>to </a:t>
            </a:r>
            <a:r>
              <a:rPr sz="1300" dirty="0">
                <a:solidFill>
                  <a:srgbClr val="30203D"/>
                </a:solidFill>
                <a:latin typeface="Arial"/>
                <a:cs typeface="Arial"/>
              </a:rPr>
              <a:t>express</a:t>
            </a:r>
            <a:r>
              <a:rPr sz="1300" spc="55" dirty="0">
                <a:solidFill>
                  <a:srgbClr val="30203D"/>
                </a:solidFill>
                <a:latin typeface="Arial"/>
                <a:cs typeface="Arial"/>
              </a:rPr>
              <a:t> </a:t>
            </a:r>
            <a:r>
              <a:rPr sz="1300" dirty="0">
                <a:solidFill>
                  <a:srgbClr val="30203D"/>
                </a:solidFill>
                <a:latin typeface="Arial"/>
                <a:cs typeface="Arial"/>
              </a:rPr>
              <a:t>your</a:t>
            </a:r>
            <a:r>
              <a:rPr sz="1300" spc="60" dirty="0">
                <a:solidFill>
                  <a:srgbClr val="30203D"/>
                </a:solidFill>
                <a:latin typeface="Arial"/>
                <a:cs typeface="Arial"/>
              </a:rPr>
              <a:t> </a:t>
            </a:r>
            <a:r>
              <a:rPr sz="1300" dirty="0">
                <a:solidFill>
                  <a:srgbClr val="30203D"/>
                </a:solidFill>
                <a:latin typeface="Arial"/>
                <a:cs typeface="Arial"/>
              </a:rPr>
              <a:t>ideas</a:t>
            </a:r>
            <a:r>
              <a:rPr sz="1300" spc="60" dirty="0">
                <a:solidFill>
                  <a:srgbClr val="30203D"/>
                </a:solidFill>
                <a:latin typeface="Arial"/>
                <a:cs typeface="Arial"/>
              </a:rPr>
              <a:t> </a:t>
            </a:r>
            <a:r>
              <a:rPr sz="1300" dirty="0">
                <a:solidFill>
                  <a:srgbClr val="30203D"/>
                </a:solidFill>
                <a:latin typeface="Arial"/>
                <a:cs typeface="Arial"/>
              </a:rPr>
              <a:t>about</a:t>
            </a:r>
            <a:r>
              <a:rPr sz="1300" spc="60" dirty="0">
                <a:solidFill>
                  <a:srgbClr val="30203D"/>
                </a:solidFill>
                <a:latin typeface="Arial"/>
                <a:cs typeface="Arial"/>
              </a:rPr>
              <a:t> </a:t>
            </a:r>
            <a:r>
              <a:rPr sz="1300" dirty="0">
                <a:solidFill>
                  <a:srgbClr val="30203D"/>
                </a:solidFill>
                <a:latin typeface="Arial"/>
                <a:cs typeface="Arial"/>
              </a:rPr>
              <a:t>the</a:t>
            </a:r>
            <a:r>
              <a:rPr sz="1300" spc="60" dirty="0">
                <a:solidFill>
                  <a:srgbClr val="30203D"/>
                </a:solidFill>
                <a:latin typeface="Arial"/>
                <a:cs typeface="Arial"/>
              </a:rPr>
              <a:t> </a:t>
            </a:r>
            <a:r>
              <a:rPr sz="1300" dirty="0">
                <a:solidFill>
                  <a:srgbClr val="30203D"/>
                </a:solidFill>
                <a:latin typeface="Arial"/>
                <a:cs typeface="Arial"/>
              </a:rPr>
              <a:t>story,</a:t>
            </a:r>
            <a:r>
              <a:rPr sz="1300" spc="5" dirty="0">
                <a:solidFill>
                  <a:srgbClr val="30203D"/>
                </a:solidFill>
                <a:latin typeface="Arial"/>
                <a:cs typeface="Arial"/>
              </a:rPr>
              <a:t> </a:t>
            </a:r>
            <a:r>
              <a:rPr sz="1300" dirty="0">
                <a:solidFill>
                  <a:srgbClr val="30203D"/>
                </a:solidFill>
                <a:latin typeface="Arial"/>
                <a:cs typeface="Arial"/>
              </a:rPr>
              <a:t>the</a:t>
            </a:r>
            <a:r>
              <a:rPr sz="1300" spc="60" dirty="0">
                <a:solidFill>
                  <a:srgbClr val="30203D"/>
                </a:solidFill>
                <a:latin typeface="Arial"/>
                <a:cs typeface="Arial"/>
              </a:rPr>
              <a:t> </a:t>
            </a:r>
            <a:r>
              <a:rPr sz="1300" dirty="0">
                <a:solidFill>
                  <a:srgbClr val="30203D"/>
                </a:solidFill>
                <a:latin typeface="Arial"/>
                <a:cs typeface="Arial"/>
              </a:rPr>
              <a:t>characters</a:t>
            </a:r>
            <a:r>
              <a:rPr sz="1300" spc="60" dirty="0">
                <a:solidFill>
                  <a:srgbClr val="30203D"/>
                </a:solidFill>
                <a:latin typeface="Arial"/>
                <a:cs typeface="Arial"/>
              </a:rPr>
              <a:t> </a:t>
            </a:r>
            <a:r>
              <a:rPr sz="1300" dirty="0">
                <a:solidFill>
                  <a:srgbClr val="30203D"/>
                </a:solidFill>
                <a:latin typeface="Arial"/>
                <a:cs typeface="Arial"/>
              </a:rPr>
              <a:t>motivations,</a:t>
            </a:r>
            <a:r>
              <a:rPr sz="1300" spc="10" dirty="0">
                <a:solidFill>
                  <a:srgbClr val="30203D"/>
                </a:solidFill>
                <a:latin typeface="Arial"/>
                <a:cs typeface="Arial"/>
              </a:rPr>
              <a:t> </a:t>
            </a:r>
            <a:r>
              <a:rPr sz="1300" dirty="0">
                <a:solidFill>
                  <a:srgbClr val="30203D"/>
                </a:solidFill>
                <a:latin typeface="Arial"/>
                <a:cs typeface="Arial"/>
              </a:rPr>
              <a:t>their</a:t>
            </a:r>
            <a:r>
              <a:rPr sz="1300" spc="55" dirty="0">
                <a:solidFill>
                  <a:srgbClr val="30203D"/>
                </a:solidFill>
                <a:latin typeface="Arial"/>
                <a:cs typeface="Arial"/>
              </a:rPr>
              <a:t> </a:t>
            </a:r>
            <a:r>
              <a:rPr sz="1300" spc="-10" dirty="0">
                <a:solidFill>
                  <a:srgbClr val="30203D"/>
                </a:solidFill>
                <a:latin typeface="Arial"/>
                <a:cs typeface="Arial"/>
              </a:rPr>
              <a:t>fears,</a:t>
            </a:r>
            <a:r>
              <a:rPr sz="1300" spc="10" dirty="0">
                <a:solidFill>
                  <a:srgbClr val="30203D"/>
                </a:solidFill>
                <a:latin typeface="Arial"/>
                <a:cs typeface="Arial"/>
              </a:rPr>
              <a:t> </a:t>
            </a:r>
            <a:r>
              <a:rPr sz="1300" dirty="0">
                <a:solidFill>
                  <a:srgbClr val="30203D"/>
                </a:solidFill>
                <a:latin typeface="Arial"/>
                <a:cs typeface="Arial"/>
              </a:rPr>
              <a:t>their</a:t>
            </a:r>
            <a:r>
              <a:rPr sz="1300" spc="60" dirty="0">
                <a:solidFill>
                  <a:srgbClr val="30203D"/>
                </a:solidFill>
                <a:latin typeface="Arial"/>
                <a:cs typeface="Arial"/>
              </a:rPr>
              <a:t> </a:t>
            </a:r>
            <a:r>
              <a:rPr sz="1300" dirty="0">
                <a:solidFill>
                  <a:srgbClr val="30203D"/>
                </a:solidFill>
                <a:latin typeface="Arial"/>
                <a:cs typeface="Arial"/>
              </a:rPr>
              <a:t>experiences,</a:t>
            </a:r>
            <a:r>
              <a:rPr sz="1300" spc="5" dirty="0">
                <a:solidFill>
                  <a:srgbClr val="30203D"/>
                </a:solidFill>
                <a:latin typeface="Arial"/>
                <a:cs typeface="Arial"/>
              </a:rPr>
              <a:t> </a:t>
            </a:r>
            <a:r>
              <a:rPr sz="1300" dirty="0">
                <a:solidFill>
                  <a:srgbClr val="30203D"/>
                </a:solidFill>
                <a:latin typeface="Arial"/>
                <a:cs typeface="Arial"/>
              </a:rPr>
              <a:t>their</a:t>
            </a:r>
            <a:r>
              <a:rPr sz="1300" spc="60" dirty="0">
                <a:solidFill>
                  <a:srgbClr val="30203D"/>
                </a:solidFill>
                <a:latin typeface="Arial"/>
                <a:cs typeface="Arial"/>
              </a:rPr>
              <a:t> </a:t>
            </a:r>
            <a:r>
              <a:rPr sz="1300" spc="-10" dirty="0">
                <a:solidFill>
                  <a:srgbClr val="30203D"/>
                </a:solidFill>
                <a:latin typeface="Arial"/>
                <a:cs typeface="Arial"/>
              </a:rPr>
              <a:t>passions.</a:t>
            </a:r>
            <a:r>
              <a:rPr sz="1300" spc="-30" dirty="0">
                <a:solidFill>
                  <a:srgbClr val="30203D"/>
                </a:solidFill>
                <a:latin typeface="Arial"/>
                <a:cs typeface="Arial"/>
              </a:rPr>
              <a:t> </a:t>
            </a:r>
            <a:r>
              <a:rPr sz="1300" dirty="0">
                <a:solidFill>
                  <a:srgbClr val="30203D"/>
                </a:solidFill>
                <a:latin typeface="Arial"/>
                <a:cs typeface="Arial"/>
              </a:rPr>
              <a:t>There</a:t>
            </a:r>
            <a:r>
              <a:rPr sz="1300" spc="55" dirty="0">
                <a:solidFill>
                  <a:srgbClr val="30203D"/>
                </a:solidFill>
                <a:latin typeface="Arial"/>
                <a:cs typeface="Arial"/>
              </a:rPr>
              <a:t> </a:t>
            </a:r>
            <a:r>
              <a:rPr sz="1300" dirty="0">
                <a:solidFill>
                  <a:srgbClr val="30203D"/>
                </a:solidFill>
                <a:latin typeface="Arial"/>
                <a:cs typeface="Arial"/>
              </a:rPr>
              <a:t>are</a:t>
            </a:r>
            <a:r>
              <a:rPr sz="1300" spc="60" dirty="0">
                <a:solidFill>
                  <a:srgbClr val="30203D"/>
                </a:solidFill>
                <a:latin typeface="Arial"/>
                <a:cs typeface="Arial"/>
              </a:rPr>
              <a:t> </a:t>
            </a:r>
            <a:r>
              <a:rPr sz="1300" spc="-25" dirty="0">
                <a:solidFill>
                  <a:srgbClr val="30203D"/>
                </a:solidFill>
                <a:latin typeface="Arial"/>
                <a:cs typeface="Arial"/>
              </a:rPr>
              <a:t>no </a:t>
            </a:r>
            <a:r>
              <a:rPr sz="1300" spc="50" dirty="0">
                <a:solidFill>
                  <a:srgbClr val="30203D"/>
                </a:solidFill>
                <a:latin typeface="Arial"/>
                <a:cs typeface="Arial"/>
              </a:rPr>
              <a:t>wrong</a:t>
            </a:r>
            <a:r>
              <a:rPr sz="1300" spc="-20" dirty="0">
                <a:solidFill>
                  <a:srgbClr val="30203D"/>
                </a:solidFill>
                <a:latin typeface="Arial"/>
                <a:cs typeface="Arial"/>
              </a:rPr>
              <a:t> </a:t>
            </a:r>
            <a:r>
              <a:rPr sz="1300" dirty="0">
                <a:solidFill>
                  <a:srgbClr val="30203D"/>
                </a:solidFill>
                <a:latin typeface="Arial"/>
                <a:cs typeface="Arial"/>
              </a:rPr>
              <a:t>ways</a:t>
            </a:r>
            <a:r>
              <a:rPr sz="1300" spc="-15" dirty="0">
                <a:solidFill>
                  <a:srgbClr val="30203D"/>
                </a:solidFill>
                <a:latin typeface="Arial"/>
                <a:cs typeface="Arial"/>
              </a:rPr>
              <a:t> </a:t>
            </a:r>
            <a:r>
              <a:rPr sz="1300" spc="65" dirty="0">
                <a:solidFill>
                  <a:srgbClr val="30203D"/>
                </a:solidFill>
                <a:latin typeface="Arial"/>
                <a:cs typeface="Arial"/>
              </a:rPr>
              <a:t>to</a:t>
            </a:r>
            <a:r>
              <a:rPr sz="1300" spc="-20" dirty="0">
                <a:solidFill>
                  <a:srgbClr val="30203D"/>
                </a:solidFill>
                <a:latin typeface="Arial"/>
                <a:cs typeface="Arial"/>
              </a:rPr>
              <a:t> </a:t>
            </a:r>
            <a:r>
              <a:rPr sz="1300" spc="75" dirty="0">
                <a:solidFill>
                  <a:srgbClr val="30203D"/>
                </a:solidFill>
                <a:latin typeface="Arial"/>
                <a:cs typeface="Arial"/>
              </a:rPr>
              <a:t>do</a:t>
            </a:r>
            <a:r>
              <a:rPr sz="1300" spc="-15" dirty="0">
                <a:solidFill>
                  <a:srgbClr val="30203D"/>
                </a:solidFill>
                <a:latin typeface="Arial"/>
                <a:cs typeface="Arial"/>
              </a:rPr>
              <a:t> </a:t>
            </a:r>
            <a:r>
              <a:rPr sz="1300" dirty="0">
                <a:solidFill>
                  <a:srgbClr val="30203D"/>
                </a:solidFill>
                <a:latin typeface="Arial"/>
                <a:cs typeface="Arial"/>
              </a:rPr>
              <a:t>this</a:t>
            </a:r>
            <a:r>
              <a:rPr sz="1300" spc="-20" dirty="0">
                <a:solidFill>
                  <a:srgbClr val="30203D"/>
                </a:solidFill>
                <a:latin typeface="Arial"/>
                <a:cs typeface="Arial"/>
              </a:rPr>
              <a:t> </a:t>
            </a:r>
            <a:r>
              <a:rPr sz="1300" spc="60" dirty="0">
                <a:solidFill>
                  <a:srgbClr val="30203D"/>
                </a:solidFill>
                <a:latin typeface="Arial"/>
                <a:cs typeface="Arial"/>
              </a:rPr>
              <a:t>but</a:t>
            </a:r>
            <a:r>
              <a:rPr sz="1300" spc="-15" dirty="0">
                <a:solidFill>
                  <a:srgbClr val="30203D"/>
                </a:solidFill>
                <a:latin typeface="Arial"/>
                <a:cs typeface="Arial"/>
              </a:rPr>
              <a:t> </a:t>
            </a:r>
            <a:r>
              <a:rPr sz="1300" dirty="0">
                <a:solidFill>
                  <a:srgbClr val="30203D"/>
                </a:solidFill>
                <a:latin typeface="Arial"/>
                <a:cs typeface="Arial"/>
              </a:rPr>
              <a:t>here</a:t>
            </a:r>
            <a:r>
              <a:rPr sz="1300" spc="-20" dirty="0">
                <a:solidFill>
                  <a:srgbClr val="30203D"/>
                </a:solidFill>
                <a:latin typeface="Arial"/>
                <a:cs typeface="Arial"/>
              </a:rPr>
              <a:t> </a:t>
            </a:r>
            <a:r>
              <a:rPr sz="1300" dirty="0">
                <a:solidFill>
                  <a:srgbClr val="30203D"/>
                </a:solidFill>
                <a:latin typeface="Arial"/>
                <a:cs typeface="Arial"/>
              </a:rPr>
              <a:t>are</a:t>
            </a:r>
            <a:r>
              <a:rPr sz="1300" spc="-15" dirty="0">
                <a:solidFill>
                  <a:srgbClr val="30203D"/>
                </a:solidFill>
                <a:latin typeface="Arial"/>
                <a:cs typeface="Arial"/>
              </a:rPr>
              <a:t> </a:t>
            </a:r>
            <a:r>
              <a:rPr sz="1300" dirty="0">
                <a:solidFill>
                  <a:srgbClr val="30203D"/>
                </a:solidFill>
                <a:latin typeface="Arial"/>
                <a:cs typeface="Arial"/>
              </a:rPr>
              <a:t>a</a:t>
            </a:r>
            <a:r>
              <a:rPr sz="1300" spc="-20" dirty="0">
                <a:solidFill>
                  <a:srgbClr val="30203D"/>
                </a:solidFill>
                <a:latin typeface="Arial"/>
                <a:cs typeface="Arial"/>
              </a:rPr>
              <a:t> </a:t>
            </a:r>
            <a:r>
              <a:rPr sz="1300" dirty="0">
                <a:solidFill>
                  <a:srgbClr val="30203D"/>
                </a:solidFill>
                <a:latin typeface="Arial"/>
                <a:cs typeface="Arial"/>
              </a:rPr>
              <a:t>few</a:t>
            </a:r>
            <a:r>
              <a:rPr sz="1300" spc="-15" dirty="0">
                <a:solidFill>
                  <a:srgbClr val="30203D"/>
                </a:solidFill>
                <a:latin typeface="Arial"/>
                <a:cs typeface="Arial"/>
              </a:rPr>
              <a:t> </a:t>
            </a:r>
            <a:r>
              <a:rPr sz="1300" spc="-10" dirty="0">
                <a:solidFill>
                  <a:srgbClr val="30203D"/>
                </a:solidFill>
                <a:latin typeface="Arial"/>
                <a:cs typeface="Arial"/>
              </a:rPr>
              <a:t>ideas:</a:t>
            </a:r>
            <a:endParaRPr sz="1300" dirty="0">
              <a:latin typeface="Arial"/>
              <a:cs typeface="Arial"/>
            </a:endParaRPr>
          </a:p>
          <a:p>
            <a:pPr marL="241300" marR="22860" indent="-228600">
              <a:lnSpc>
                <a:spcPct val="100000"/>
              </a:lnSpc>
              <a:spcBef>
                <a:spcPts val="850"/>
              </a:spcBef>
              <a:buChar char="•"/>
              <a:tabLst>
                <a:tab pos="241300" algn="l"/>
              </a:tabLst>
            </a:pPr>
            <a:r>
              <a:rPr sz="1300" dirty="0">
                <a:solidFill>
                  <a:srgbClr val="30203D"/>
                </a:solidFill>
                <a:latin typeface="Arial"/>
                <a:cs typeface="Arial"/>
              </a:rPr>
              <a:t>Which</a:t>
            </a:r>
            <a:r>
              <a:rPr sz="1300" spc="20" dirty="0">
                <a:solidFill>
                  <a:srgbClr val="30203D"/>
                </a:solidFill>
                <a:latin typeface="Arial"/>
                <a:cs typeface="Arial"/>
              </a:rPr>
              <a:t> </a:t>
            </a:r>
            <a:r>
              <a:rPr sz="1300" dirty="0">
                <a:solidFill>
                  <a:srgbClr val="30203D"/>
                </a:solidFill>
                <a:latin typeface="Arial"/>
                <a:cs typeface="Arial"/>
              </a:rPr>
              <a:t>of</a:t>
            </a:r>
            <a:r>
              <a:rPr sz="1300" spc="60" dirty="0">
                <a:solidFill>
                  <a:srgbClr val="30203D"/>
                </a:solidFill>
                <a:latin typeface="Arial"/>
                <a:cs typeface="Arial"/>
              </a:rPr>
              <a:t> </a:t>
            </a:r>
            <a:r>
              <a:rPr sz="1300" dirty="0">
                <a:solidFill>
                  <a:srgbClr val="30203D"/>
                </a:solidFill>
                <a:latin typeface="Arial"/>
                <a:cs typeface="Arial"/>
              </a:rPr>
              <a:t>the</a:t>
            </a:r>
            <a:r>
              <a:rPr sz="1300" spc="25" dirty="0">
                <a:solidFill>
                  <a:srgbClr val="30203D"/>
                </a:solidFill>
                <a:latin typeface="Arial"/>
                <a:cs typeface="Arial"/>
              </a:rPr>
              <a:t> </a:t>
            </a:r>
            <a:r>
              <a:rPr sz="1300" dirty="0">
                <a:solidFill>
                  <a:srgbClr val="30203D"/>
                </a:solidFill>
                <a:latin typeface="Arial"/>
                <a:cs typeface="Arial"/>
              </a:rPr>
              <a:t>characters</a:t>
            </a:r>
            <a:r>
              <a:rPr sz="1300" spc="25" dirty="0">
                <a:solidFill>
                  <a:srgbClr val="30203D"/>
                </a:solidFill>
                <a:latin typeface="Arial"/>
                <a:cs typeface="Arial"/>
              </a:rPr>
              <a:t> </a:t>
            </a:r>
            <a:r>
              <a:rPr sz="1300" dirty="0">
                <a:solidFill>
                  <a:srgbClr val="30203D"/>
                </a:solidFill>
                <a:latin typeface="Arial"/>
                <a:cs typeface="Arial"/>
              </a:rPr>
              <a:t>in</a:t>
            </a:r>
            <a:r>
              <a:rPr sz="1300" spc="20" dirty="0">
                <a:solidFill>
                  <a:srgbClr val="30203D"/>
                </a:solidFill>
                <a:latin typeface="Arial"/>
                <a:cs typeface="Arial"/>
              </a:rPr>
              <a:t> </a:t>
            </a:r>
            <a:r>
              <a:rPr sz="1300" dirty="0">
                <a:solidFill>
                  <a:srgbClr val="30203D"/>
                </a:solidFill>
                <a:latin typeface="Arial"/>
                <a:cs typeface="Arial"/>
              </a:rPr>
              <a:t>the</a:t>
            </a:r>
            <a:r>
              <a:rPr sz="1300" spc="25" dirty="0">
                <a:solidFill>
                  <a:srgbClr val="30203D"/>
                </a:solidFill>
                <a:latin typeface="Arial"/>
                <a:cs typeface="Arial"/>
              </a:rPr>
              <a:t> </a:t>
            </a:r>
            <a:r>
              <a:rPr sz="1300" spc="60" dirty="0">
                <a:solidFill>
                  <a:srgbClr val="30203D"/>
                </a:solidFill>
                <a:latin typeface="Arial"/>
                <a:cs typeface="Arial"/>
              </a:rPr>
              <a:t>book</a:t>
            </a:r>
            <a:r>
              <a:rPr sz="1300" spc="25" dirty="0">
                <a:solidFill>
                  <a:srgbClr val="30203D"/>
                </a:solidFill>
                <a:latin typeface="Arial"/>
                <a:cs typeface="Arial"/>
              </a:rPr>
              <a:t> </a:t>
            </a:r>
            <a:r>
              <a:rPr sz="1300" dirty="0">
                <a:solidFill>
                  <a:srgbClr val="30203D"/>
                </a:solidFill>
                <a:latin typeface="Arial"/>
                <a:cs typeface="Arial"/>
              </a:rPr>
              <a:t>affected</a:t>
            </a:r>
            <a:r>
              <a:rPr sz="1300" spc="25" dirty="0">
                <a:solidFill>
                  <a:srgbClr val="30203D"/>
                </a:solidFill>
                <a:latin typeface="Arial"/>
                <a:cs typeface="Arial"/>
              </a:rPr>
              <a:t> </a:t>
            </a:r>
            <a:r>
              <a:rPr sz="1300" dirty="0">
                <a:solidFill>
                  <a:srgbClr val="30203D"/>
                </a:solidFill>
                <a:latin typeface="Arial"/>
                <a:cs typeface="Arial"/>
              </a:rPr>
              <a:t>you</a:t>
            </a:r>
            <a:r>
              <a:rPr sz="1300" spc="20" dirty="0">
                <a:solidFill>
                  <a:srgbClr val="30203D"/>
                </a:solidFill>
                <a:latin typeface="Arial"/>
                <a:cs typeface="Arial"/>
              </a:rPr>
              <a:t> </a:t>
            </a:r>
            <a:r>
              <a:rPr sz="1300" dirty="0">
                <a:solidFill>
                  <a:srgbClr val="30203D"/>
                </a:solidFill>
                <a:latin typeface="Arial"/>
                <a:cs typeface="Arial"/>
              </a:rPr>
              <a:t>most?</a:t>
            </a:r>
            <a:r>
              <a:rPr sz="1300" spc="415" dirty="0">
                <a:solidFill>
                  <a:srgbClr val="30203D"/>
                </a:solidFill>
                <a:latin typeface="Arial"/>
                <a:cs typeface="Arial"/>
              </a:rPr>
              <a:t> </a:t>
            </a:r>
            <a:r>
              <a:rPr sz="1300" dirty="0">
                <a:solidFill>
                  <a:srgbClr val="30203D"/>
                </a:solidFill>
                <a:latin typeface="Arial"/>
                <a:cs typeface="Arial"/>
              </a:rPr>
              <a:t>It</a:t>
            </a:r>
            <a:r>
              <a:rPr sz="1300" spc="25" dirty="0">
                <a:solidFill>
                  <a:srgbClr val="30203D"/>
                </a:solidFill>
                <a:latin typeface="Arial"/>
                <a:cs typeface="Arial"/>
              </a:rPr>
              <a:t> </a:t>
            </a:r>
            <a:r>
              <a:rPr sz="1300" dirty="0">
                <a:solidFill>
                  <a:srgbClr val="30203D"/>
                </a:solidFill>
                <a:latin typeface="Arial"/>
                <a:cs typeface="Arial"/>
              </a:rPr>
              <a:t>can</a:t>
            </a:r>
            <a:r>
              <a:rPr sz="1300" spc="20" dirty="0">
                <a:solidFill>
                  <a:srgbClr val="30203D"/>
                </a:solidFill>
                <a:latin typeface="Arial"/>
                <a:cs typeface="Arial"/>
              </a:rPr>
              <a:t> </a:t>
            </a:r>
            <a:r>
              <a:rPr sz="1300" spc="55" dirty="0">
                <a:solidFill>
                  <a:srgbClr val="30203D"/>
                </a:solidFill>
                <a:latin typeface="Arial"/>
                <a:cs typeface="Arial"/>
              </a:rPr>
              <a:t>be</a:t>
            </a:r>
            <a:r>
              <a:rPr sz="1300" spc="25" dirty="0">
                <a:solidFill>
                  <a:srgbClr val="30203D"/>
                </a:solidFill>
                <a:latin typeface="Arial"/>
                <a:cs typeface="Arial"/>
              </a:rPr>
              <a:t> </a:t>
            </a:r>
            <a:r>
              <a:rPr sz="1300" dirty="0">
                <a:solidFill>
                  <a:srgbClr val="30203D"/>
                </a:solidFill>
                <a:latin typeface="Arial"/>
                <a:cs typeface="Arial"/>
              </a:rPr>
              <a:t>a</a:t>
            </a:r>
            <a:r>
              <a:rPr sz="1300" spc="25" dirty="0">
                <a:solidFill>
                  <a:srgbClr val="30203D"/>
                </a:solidFill>
                <a:latin typeface="Arial"/>
                <a:cs typeface="Arial"/>
              </a:rPr>
              <a:t> </a:t>
            </a:r>
            <a:r>
              <a:rPr sz="1300" dirty="0">
                <a:solidFill>
                  <a:srgbClr val="30203D"/>
                </a:solidFill>
                <a:latin typeface="Arial"/>
                <a:cs typeface="Arial"/>
              </a:rPr>
              <a:t>character</a:t>
            </a:r>
            <a:r>
              <a:rPr sz="1300" spc="25" dirty="0">
                <a:solidFill>
                  <a:srgbClr val="30203D"/>
                </a:solidFill>
                <a:latin typeface="Arial"/>
                <a:cs typeface="Arial"/>
              </a:rPr>
              <a:t> </a:t>
            </a:r>
            <a:r>
              <a:rPr sz="1300" dirty="0">
                <a:solidFill>
                  <a:srgbClr val="30203D"/>
                </a:solidFill>
                <a:latin typeface="Arial"/>
                <a:cs typeface="Arial"/>
              </a:rPr>
              <a:t>you</a:t>
            </a:r>
            <a:r>
              <a:rPr sz="1300" spc="20" dirty="0">
                <a:solidFill>
                  <a:srgbClr val="30203D"/>
                </a:solidFill>
                <a:latin typeface="Arial"/>
                <a:cs typeface="Arial"/>
              </a:rPr>
              <a:t> </a:t>
            </a:r>
            <a:r>
              <a:rPr sz="1300" dirty="0">
                <a:solidFill>
                  <a:srgbClr val="30203D"/>
                </a:solidFill>
                <a:latin typeface="Arial"/>
                <a:cs typeface="Arial"/>
              </a:rPr>
              <a:t>like</a:t>
            </a:r>
            <a:r>
              <a:rPr sz="1300" spc="25" dirty="0">
                <a:solidFill>
                  <a:srgbClr val="30203D"/>
                </a:solidFill>
                <a:latin typeface="Arial"/>
                <a:cs typeface="Arial"/>
              </a:rPr>
              <a:t> </a:t>
            </a:r>
            <a:r>
              <a:rPr sz="1300" dirty="0">
                <a:solidFill>
                  <a:srgbClr val="30203D"/>
                </a:solidFill>
                <a:latin typeface="Arial"/>
                <a:cs typeface="Arial"/>
              </a:rPr>
              <a:t>or</a:t>
            </a:r>
            <a:r>
              <a:rPr sz="1300" spc="25" dirty="0">
                <a:solidFill>
                  <a:srgbClr val="30203D"/>
                </a:solidFill>
                <a:latin typeface="Arial"/>
                <a:cs typeface="Arial"/>
              </a:rPr>
              <a:t> </a:t>
            </a:r>
            <a:r>
              <a:rPr sz="1300" dirty="0">
                <a:solidFill>
                  <a:srgbClr val="30203D"/>
                </a:solidFill>
                <a:latin typeface="Arial"/>
                <a:cs typeface="Arial"/>
              </a:rPr>
              <a:t>dislike.</a:t>
            </a:r>
            <a:r>
              <a:rPr sz="1300" spc="365" dirty="0">
                <a:solidFill>
                  <a:srgbClr val="30203D"/>
                </a:solidFill>
                <a:latin typeface="Arial"/>
                <a:cs typeface="Arial"/>
              </a:rPr>
              <a:t> </a:t>
            </a:r>
            <a:r>
              <a:rPr sz="1300" spc="55" dirty="0">
                <a:solidFill>
                  <a:srgbClr val="30203D"/>
                </a:solidFill>
                <a:latin typeface="Arial"/>
                <a:cs typeface="Arial"/>
              </a:rPr>
              <a:t>Or</a:t>
            </a:r>
            <a:r>
              <a:rPr sz="1300" spc="20" dirty="0">
                <a:solidFill>
                  <a:srgbClr val="30203D"/>
                </a:solidFill>
                <a:latin typeface="Arial"/>
                <a:cs typeface="Arial"/>
              </a:rPr>
              <a:t> </a:t>
            </a:r>
            <a:r>
              <a:rPr sz="1300" dirty="0">
                <a:solidFill>
                  <a:srgbClr val="30203D"/>
                </a:solidFill>
                <a:latin typeface="Arial"/>
                <a:cs typeface="Arial"/>
              </a:rPr>
              <a:t>choose</a:t>
            </a:r>
            <a:r>
              <a:rPr sz="1300" spc="25" dirty="0">
                <a:solidFill>
                  <a:srgbClr val="30203D"/>
                </a:solidFill>
                <a:latin typeface="Arial"/>
                <a:cs typeface="Arial"/>
              </a:rPr>
              <a:t> </a:t>
            </a:r>
            <a:r>
              <a:rPr sz="1300" dirty="0">
                <a:solidFill>
                  <a:srgbClr val="30203D"/>
                </a:solidFill>
                <a:latin typeface="Arial"/>
                <a:cs typeface="Arial"/>
              </a:rPr>
              <a:t>a</a:t>
            </a:r>
            <a:r>
              <a:rPr sz="1300" spc="25" dirty="0">
                <a:solidFill>
                  <a:srgbClr val="30203D"/>
                </a:solidFill>
                <a:latin typeface="Arial"/>
                <a:cs typeface="Arial"/>
              </a:rPr>
              <a:t> </a:t>
            </a:r>
            <a:r>
              <a:rPr sz="1300" spc="-10" dirty="0">
                <a:solidFill>
                  <a:srgbClr val="30203D"/>
                </a:solidFill>
                <a:latin typeface="Arial"/>
                <a:cs typeface="Arial"/>
              </a:rPr>
              <a:t>character </a:t>
            </a:r>
            <a:r>
              <a:rPr sz="1300" dirty="0">
                <a:solidFill>
                  <a:srgbClr val="30203D"/>
                </a:solidFill>
                <a:latin typeface="Arial"/>
                <a:cs typeface="Arial"/>
              </a:rPr>
              <a:t>from</a:t>
            </a:r>
            <a:r>
              <a:rPr sz="1300" spc="55" dirty="0">
                <a:solidFill>
                  <a:srgbClr val="30203D"/>
                </a:solidFill>
                <a:latin typeface="Arial"/>
                <a:cs typeface="Arial"/>
              </a:rPr>
              <a:t> </a:t>
            </a:r>
            <a:r>
              <a:rPr sz="1300" dirty="0">
                <a:solidFill>
                  <a:srgbClr val="30203D"/>
                </a:solidFill>
                <a:latin typeface="Arial"/>
                <a:cs typeface="Arial"/>
              </a:rPr>
              <a:t>the</a:t>
            </a:r>
            <a:r>
              <a:rPr sz="1300" spc="55" dirty="0">
                <a:solidFill>
                  <a:srgbClr val="30203D"/>
                </a:solidFill>
                <a:latin typeface="Arial"/>
                <a:cs typeface="Arial"/>
              </a:rPr>
              <a:t> </a:t>
            </a:r>
            <a:r>
              <a:rPr sz="1300" dirty="0">
                <a:solidFill>
                  <a:srgbClr val="30203D"/>
                </a:solidFill>
                <a:latin typeface="Arial"/>
                <a:cs typeface="Arial"/>
              </a:rPr>
              <a:t>story</a:t>
            </a:r>
            <a:r>
              <a:rPr sz="1300" spc="55" dirty="0">
                <a:solidFill>
                  <a:srgbClr val="30203D"/>
                </a:solidFill>
                <a:latin typeface="Arial"/>
                <a:cs typeface="Arial"/>
              </a:rPr>
              <a:t> who </a:t>
            </a:r>
            <a:r>
              <a:rPr sz="1300" spc="60" dirty="0">
                <a:solidFill>
                  <a:srgbClr val="30203D"/>
                </a:solidFill>
                <a:latin typeface="Arial"/>
                <a:cs typeface="Arial"/>
              </a:rPr>
              <a:t>didn’t</a:t>
            </a:r>
            <a:r>
              <a:rPr sz="1300" spc="55" dirty="0">
                <a:solidFill>
                  <a:srgbClr val="30203D"/>
                </a:solidFill>
                <a:latin typeface="Arial"/>
                <a:cs typeface="Arial"/>
              </a:rPr>
              <a:t> </a:t>
            </a:r>
            <a:r>
              <a:rPr sz="1300" dirty="0">
                <a:solidFill>
                  <a:srgbClr val="30203D"/>
                </a:solidFill>
                <a:latin typeface="Arial"/>
                <a:cs typeface="Arial"/>
              </a:rPr>
              <a:t>really</a:t>
            </a:r>
            <a:r>
              <a:rPr sz="1300" spc="60" dirty="0">
                <a:solidFill>
                  <a:srgbClr val="30203D"/>
                </a:solidFill>
                <a:latin typeface="Arial"/>
                <a:cs typeface="Arial"/>
              </a:rPr>
              <a:t> </a:t>
            </a:r>
            <a:r>
              <a:rPr sz="1300" dirty="0">
                <a:solidFill>
                  <a:srgbClr val="30203D"/>
                </a:solidFill>
                <a:latin typeface="Arial"/>
                <a:cs typeface="Arial"/>
              </a:rPr>
              <a:t>feature</a:t>
            </a:r>
            <a:r>
              <a:rPr sz="1300" spc="55" dirty="0">
                <a:solidFill>
                  <a:srgbClr val="30203D"/>
                </a:solidFill>
                <a:latin typeface="Arial"/>
                <a:cs typeface="Arial"/>
              </a:rPr>
              <a:t> </a:t>
            </a:r>
            <a:r>
              <a:rPr sz="1300" dirty="0">
                <a:solidFill>
                  <a:srgbClr val="30203D"/>
                </a:solidFill>
                <a:latin typeface="Arial"/>
                <a:cs typeface="Arial"/>
              </a:rPr>
              <a:t>much.</a:t>
            </a:r>
            <a:r>
              <a:rPr sz="1300" spc="425" dirty="0">
                <a:solidFill>
                  <a:srgbClr val="30203D"/>
                </a:solidFill>
                <a:latin typeface="Arial"/>
                <a:cs typeface="Arial"/>
              </a:rPr>
              <a:t> </a:t>
            </a:r>
            <a:r>
              <a:rPr sz="1300" dirty="0">
                <a:solidFill>
                  <a:srgbClr val="30203D"/>
                </a:solidFill>
                <a:latin typeface="Arial"/>
                <a:cs typeface="Arial"/>
              </a:rPr>
              <a:t>but,</a:t>
            </a:r>
            <a:r>
              <a:rPr sz="1300" spc="5" dirty="0">
                <a:solidFill>
                  <a:srgbClr val="30203D"/>
                </a:solidFill>
                <a:latin typeface="Arial"/>
                <a:cs typeface="Arial"/>
              </a:rPr>
              <a:t> </a:t>
            </a:r>
            <a:r>
              <a:rPr sz="1300" dirty="0">
                <a:solidFill>
                  <a:srgbClr val="30203D"/>
                </a:solidFill>
                <a:latin typeface="Arial"/>
                <a:cs typeface="Arial"/>
              </a:rPr>
              <a:t>on</a:t>
            </a:r>
            <a:r>
              <a:rPr sz="1300" spc="55" dirty="0">
                <a:solidFill>
                  <a:srgbClr val="30203D"/>
                </a:solidFill>
                <a:latin typeface="Arial"/>
                <a:cs typeface="Arial"/>
              </a:rPr>
              <a:t> </a:t>
            </a:r>
            <a:r>
              <a:rPr sz="1300" dirty="0">
                <a:solidFill>
                  <a:srgbClr val="30203D"/>
                </a:solidFill>
                <a:latin typeface="Arial"/>
                <a:cs typeface="Arial"/>
              </a:rPr>
              <a:t>a</a:t>
            </a:r>
            <a:r>
              <a:rPr sz="1300" spc="55" dirty="0">
                <a:solidFill>
                  <a:srgbClr val="30203D"/>
                </a:solidFill>
                <a:latin typeface="Arial"/>
                <a:cs typeface="Arial"/>
              </a:rPr>
              <a:t> </a:t>
            </a:r>
            <a:r>
              <a:rPr sz="1300" dirty="0">
                <a:solidFill>
                  <a:srgbClr val="30203D"/>
                </a:solidFill>
                <a:latin typeface="Arial"/>
                <a:cs typeface="Arial"/>
              </a:rPr>
              <a:t>large</a:t>
            </a:r>
            <a:r>
              <a:rPr sz="1300" spc="55" dirty="0">
                <a:solidFill>
                  <a:srgbClr val="30203D"/>
                </a:solidFill>
                <a:latin typeface="Arial"/>
                <a:cs typeface="Arial"/>
              </a:rPr>
              <a:t> </a:t>
            </a:r>
            <a:r>
              <a:rPr sz="1300" dirty="0">
                <a:solidFill>
                  <a:srgbClr val="30203D"/>
                </a:solidFill>
                <a:latin typeface="Arial"/>
                <a:cs typeface="Arial"/>
              </a:rPr>
              <a:t>piece</a:t>
            </a:r>
            <a:r>
              <a:rPr sz="1300" spc="55" dirty="0">
                <a:solidFill>
                  <a:srgbClr val="30203D"/>
                </a:solidFill>
                <a:latin typeface="Arial"/>
                <a:cs typeface="Arial"/>
              </a:rPr>
              <a:t> </a:t>
            </a:r>
            <a:r>
              <a:rPr sz="1300" dirty="0">
                <a:solidFill>
                  <a:srgbClr val="30203D"/>
                </a:solidFill>
                <a:latin typeface="Arial"/>
                <a:cs typeface="Arial"/>
              </a:rPr>
              <a:t>of</a:t>
            </a:r>
            <a:r>
              <a:rPr sz="1300" spc="95" dirty="0">
                <a:solidFill>
                  <a:srgbClr val="30203D"/>
                </a:solidFill>
                <a:latin typeface="Arial"/>
                <a:cs typeface="Arial"/>
              </a:rPr>
              <a:t> </a:t>
            </a:r>
            <a:r>
              <a:rPr sz="1300" dirty="0">
                <a:solidFill>
                  <a:srgbClr val="30203D"/>
                </a:solidFill>
                <a:latin typeface="Arial"/>
                <a:cs typeface="Arial"/>
              </a:rPr>
              <a:t>paper,</a:t>
            </a:r>
            <a:r>
              <a:rPr sz="1300" spc="5" dirty="0">
                <a:solidFill>
                  <a:srgbClr val="30203D"/>
                </a:solidFill>
                <a:latin typeface="Arial"/>
                <a:cs typeface="Arial"/>
              </a:rPr>
              <a:t> </a:t>
            </a:r>
            <a:r>
              <a:rPr sz="1300" dirty="0">
                <a:solidFill>
                  <a:srgbClr val="30203D"/>
                </a:solidFill>
                <a:latin typeface="Arial"/>
                <a:cs typeface="Arial"/>
              </a:rPr>
              <a:t>write</a:t>
            </a:r>
            <a:r>
              <a:rPr sz="1300" spc="55" dirty="0">
                <a:solidFill>
                  <a:srgbClr val="30203D"/>
                </a:solidFill>
                <a:latin typeface="Arial"/>
                <a:cs typeface="Arial"/>
              </a:rPr>
              <a:t> </a:t>
            </a:r>
            <a:r>
              <a:rPr sz="1300" dirty="0">
                <a:solidFill>
                  <a:srgbClr val="30203D"/>
                </a:solidFill>
                <a:latin typeface="Arial"/>
                <a:cs typeface="Arial"/>
              </a:rPr>
              <a:t>the</a:t>
            </a:r>
            <a:r>
              <a:rPr sz="1300" spc="55" dirty="0">
                <a:solidFill>
                  <a:srgbClr val="30203D"/>
                </a:solidFill>
                <a:latin typeface="Arial"/>
                <a:cs typeface="Arial"/>
              </a:rPr>
              <a:t> </a:t>
            </a:r>
            <a:r>
              <a:rPr sz="1300" dirty="0">
                <a:solidFill>
                  <a:srgbClr val="30203D"/>
                </a:solidFill>
                <a:latin typeface="Arial"/>
                <a:cs typeface="Arial"/>
              </a:rPr>
              <a:t>name</a:t>
            </a:r>
            <a:r>
              <a:rPr sz="1300" spc="60" dirty="0">
                <a:solidFill>
                  <a:srgbClr val="30203D"/>
                </a:solidFill>
                <a:latin typeface="Arial"/>
                <a:cs typeface="Arial"/>
              </a:rPr>
              <a:t> </a:t>
            </a:r>
            <a:r>
              <a:rPr sz="1300" dirty="0">
                <a:solidFill>
                  <a:srgbClr val="30203D"/>
                </a:solidFill>
                <a:latin typeface="Arial"/>
                <a:cs typeface="Arial"/>
              </a:rPr>
              <a:t>of</a:t>
            </a:r>
            <a:r>
              <a:rPr sz="1300" spc="100" dirty="0">
                <a:solidFill>
                  <a:srgbClr val="30203D"/>
                </a:solidFill>
                <a:latin typeface="Arial"/>
                <a:cs typeface="Arial"/>
              </a:rPr>
              <a:t> </a:t>
            </a:r>
            <a:r>
              <a:rPr sz="1300" dirty="0">
                <a:solidFill>
                  <a:srgbClr val="30203D"/>
                </a:solidFill>
                <a:latin typeface="Arial"/>
                <a:cs typeface="Arial"/>
              </a:rPr>
              <a:t>the</a:t>
            </a:r>
            <a:r>
              <a:rPr sz="1300" spc="55" dirty="0">
                <a:solidFill>
                  <a:srgbClr val="30203D"/>
                </a:solidFill>
                <a:latin typeface="Arial"/>
                <a:cs typeface="Arial"/>
              </a:rPr>
              <a:t> </a:t>
            </a:r>
            <a:r>
              <a:rPr sz="1300" dirty="0">
                <a:solidFill>
                  <a:srgbClr val="30203D"/>
                </a:solidFill>
                <a:latin typeface="Arial"/>
                <a:cs typeface="Arial"/>
              </a:rPr>
              <a:t>character</a:t>
            </a:r>
            <a:r>
              <a:rPr sz="1300" spc="55" dirty="0">
                <a:solidFill>
                  <a:srgbClr val="30203D"/>
                </a:solidFill>
                <a:latin typeface="Arial"/>
                <a:cs typeface="Arial"/>
              </a:rPr>
              <a:t> </a:t>
            </a:r>
            <a:r>
              <a:rPr sz="1300" dirty="0">
                <a:solidFill>
                  <a:srgbClr val="30203D"/>
                </a:solidFill>
                <a:latin typeface="Arial"/>
                <a:cs typeface="Arial"/>
              </a:rPr>
              <a:t>in</a:t>
            </a:r>
            <a:r>
              <a:rPr sz="1300" spc="55" dirty="0">
                <a:solidFill>
                  <a:srgbClr val="30203D"/>
                </a:solidFill>
                <a:latin typeface="Arial"/>
                <a:cs typeface="Arial"/>
              </a:rPr>
              <a:t> </a:t>
            </a:r>
            <a:r>
              <a:rPr sz="1300" dirty="0">
                <a:solidFill>
                  <a:srgbClr val="30203D"/>
                </a:solidFill>
                <a:latin typeface="Arial"/>
                <a:cs typeface="Arial"/>
              </a:rPr>
              <a:t>the</a:t>
            </a:r>
            <a:r>
              <a:rPr sz="1300" spc="60" dirty="0">
                <a:solidFill>
                  <a:srgbClr val="30203D"/>
                </a:solidFill>
                <a:latin typeface="Arial"/>
                <a:cs typeface="Arial"/>
              </a:rPr>
              <a:t> </a:t>
            </a:r>
            <a:r>
              <a:rPr sz="1300" spc="-10" dirty="0">
                <a:solidFill>
                  <a:srgbClr val="30203D"/>
                </a:solidFill>
                <a:latin typeface="Arial"/>
                <a:cs typeface="Arial"/>
              </a:rPr>
              <a:t>centre </a:t>
            </a:r>
            <a:r>
              <a:rPr sz="1300" dirty="0">
                <a:solidFill>
                  <a:srgbClr val="30203D"/>
                </a:solidFill>
                <a:latin typeface="Arial"/>
                <a:cs typeface="Arial"/>
              </a:rPr>
              <a:t>and</a:t>
            </a:r>
            <a:r>
              <a:rPr sz="1300" spc="50" dirty="0">
                <a:solidFill>
                  <a:srgbClr val="30203D"/>
                </a:solidFill>
                <a:latin typeface="Arial"/>
                <a:cs typeface="Arial"/>
              </a:rPr>
              <a:t> </a:t>
            </a:r>
            <a:r>
              <a:rPr sz="1300" dirty="0">
                <a:solidFill>
                  <a:srgbClr val="30203D"/>
                </a:solidFill>
                <a:latin typeface="Arial"/>
                <a:cs typeface="Arial"/>
              </a:rPr>
              <a:t>delve</a:t>
            </a:r>
            <a:r>
              <a:rPr sz="1300" spc="50" dirty="0">
                <a:solidFill>
                  <a:srgbClr val="30203D"/>
                </a:solidFill>
                <a:latin typeface="Arial"/>
                <a:cs typeface="Arial"/>
              </a:rPr>
              <a:t> </a:t>
            </a:r>
            <a:r>
              <a:rPr sz="1300" dirty="0">
                <a:solidFill>
                  <a:srgbClr val="30203D"/>
                </a:solidFill>
                <a:latin typeface="Arial"/>
                <a:cs typeface="Arial"/>
              </a:rPr>
              <a:t>deeper</a:t>
            </a:r>
            <a:r>
              <a:rPr sz="1300" spc="50" dirty="0">
                <a:solidFill>
                  <a:srgbClr val="30203D"/>
                </a:solidFill>
                <a:latin typeface="Arial"/>
                <a:cs typeface="Arial"/>
              </a:rPr>
              <a:t> </a:t>
            </a:r>
            <a:r>
              <a:rPr sz="1300" spc="65" dirty="0">
                <a:solidFill>
                  <a:srgbClr val="30203D"/>
                </a:solidFill>
                <a:latin typeface="Arial"/>
                <a:cs typeface="Arial"/>
              </a:rPr>
              <a:t>to</a:t>
            </a:r>
            <a:r>
              <a:rPr sz="1300" spc="50" dirty="0">
                <a:solidFill>
                  <a:srgbClr val="30203D"/>
                </a:solidFill>
                <a:latin typeface="Arial"/>
                <a:cs typeface="Arial"/>
              </a:rPr>
              <a:t> </a:t>
            </a:r>
            <a:r>
              <a:rPr sz="1300" dirty="0">
                <a:solidFill>
                  <a:srgbClr val="30203D"/>
                </a:solidFill>
                <a:latin typeface="Arial"/>
                <a:cs typeface="Arial"/>
              </a:rPr>
              <a:t>try</a:t>
            </a:r>
            <a:r>
              <a:rPr sz="1300" spc="50" dirty="0">
                <a:solidFill>
                  <a:srgbClr val="30203D"/>
                </a:solidFill>
                <a:latin typeface="Arial"/>
                <a:cs typeface="Arial"/>
              </a:rPr>
              <a:t> </a:t>
            </a:r>
            <a:r>
              <a:rPr sz="1300" spc="65" dirty="0">
                <a:solidFill>
                  <a:srgbClr val="30203D"/>
                </a:solidFill>
                <a:latin typeface="Arial"/>
                <a:cs typeface="Arial"/>
              </a:rPr>
              <a:t>to</a:t>
            </a:r>
            <a:r>
              <a:rPr sz="1300" spc="55" dirty="0">
                <a:solidFill>
                  <a:srgbClr val="30203D"/>
                </a:solidFill>
                <a:latin typeface="Arial"/>
                <a:cs typeface="Arial"/>
              </a:rPr>
              <a:t> </a:t>
            </a:r>
            <a:r>
              <a:rPr sz="1300" dirty="0">
                <a:solidFill>
                  <a:srgbClr val="30203D"/>
                </a:solidFill>
                <a:latin typeface="Arial"/>
                <a:cs typeface="Arial"/>
              </a:rPr>
              <a:t>understand</a:t>
            </a:r>
            <a:r>
              <a:rPr sz="1300" spc="50" dirty="0">
                <a:solidFill>
                  <a:srgbClr val="30203D"/>
                </a:solidFill>
                <a:latin typeface="Arial"/>
                <a:cs typeface="Arial"/>
              </a:rPr>
              <a:t> </a:t>
            </a:r>
            <a:r>
              <a:rPr sz="1300" dirty="0">
                <a:solidFill>
                  <a:srgbClr val="30203D"/>
                </a:solidFill>
                <a:latin typeface="Arial"/>
                <a:cs typeface="Arial"/>
              </a:rPr>
              <a:t>them, either</a:t>
            </a:r>
            <a:r>
              <a:rPr sz="1300" spc="50" dirty="0">
                <a:solidFill>
                  <a:srgbClr val="30203D"/>
                </a:solidFill>
                <a:latin typeface="Arial"/>
                <a:cs typeface="Arial"/>
              </a:rPr>
              <a:t> </a:t>
            </a:r>
            <a:r>
              <a:rPr sz="1300" dirty="0">
                <a:solidFill>
                  <a:srgbClr val="30203D"/>
                </a:solidFill>
                <a:latin typeface="Arial"/>
                <a:cs typeface="Arial"/>
              </a:rPr>
              <a:t>alone</a:t>
            </a:r>
            <a:r>
              <a:rPr sz="1300" spc="50" dirty="0">
                <a:solidFill>
                  <a:srgbClr val="30203D"/>
                </a:solidFill>
                <a:latin typeface="Arial"/>
                <a:cs typeface="Arial"/>
              </a:rPr>
              <a:t> </a:t>
            </a:r>
            <a:r>
              <a:rPr sz="1300" dirty="0">
                <a:solidFill>
                  <a:srgbClr val="30203D"/>
                </a:solidFill>
                <a:latin typeface="Arial"/>
                <a:cs typeface="Arial"/>
              </a:rPr>
              <a:t>or</a:t>
            </a:r>
            <a:r>
              <a:rPr sz="1300" spc="50" dirty="0">
                <a:solidFill>
                  <a:srgbClr val="30203D"/>
                </a:solidFill>
                <a:latin typeface="Arial"/>
                <a:cs typeface="Arial"/>
              </a:rPr>
              <a:t> </a:t>
            </a:r>
            <a:r>
              <a:rPr sz="1300" dirty="0">
                <a:solidFill>
                  <a:srgbClr val="30203D"/>
                </a:solidFill>
                <a:latin typeface="Arial"/>
                <a:cs typeface="Arial"/>
              </a:rPr>
              <a:t>in</a:t>
            </a:r>
            <a:r>
              <a:rPr sz="1300" spc="50" dirty="0">
                <a:solidFill>
                  <a:srgbClr val="30203D"/>
                </a:solidFill>
                <a:latin typeface="Arial"/>
                <a:cs typeface="Arial"/>
              </a:rPr>
              <a:t> </a:t>
            </a:r>
            <a:r>
              <a:rPr sz="1300" dirty="0">
                <a:solidFill>
                  <a:srgbClr val="30203D"/>
                </a:solidFill>
                <a:latin typeface="Arial"/>
                <a:cs typeface="Arial"/>
              </a:rPr>
              <a:t>a</a:t>
            </a:r>
            <a:r>
              <a:rPr sz="1300" spc="55" dirty="0">
                <a:solidFill>
                  <a:srgbClr val="30203D"/>
                </a:solidFill>
                <a:latin typeface="Arial"/>
                <a:cs typeface="Arial"/>
              </a:rPr>
              <a:t> </a:t>
            </a:r>
            <a:r>
              <a:rPr sz="1300" dirty="0">
                <a:solidFill>
                  <a:srgbClr val="30203D"/>
                </a:solidFill>
                <a:latin typeface="Arial"/>
                <a:cs typeface="Arial"/>
              </a:rPr>
              <a:t>small</a:t>
            </a:r>
            <a:r>
              <a:rPr sz="1300" spc="50" dirty="0">
                <a:solidFill>
                  <a:srgbClr val="30203D"/>
                </a:solidFill>
                <a:latin typeface="Arial"/>
                <a:cs typeface="Arial"/>
              </a:rPr>
              <a:t> </a:t>
            </a:r>
            <a:r>
              <a:rPr sz="1300" spc="55" dirty="0">
                <a:solidFill>
                  <a:srgbClr val="30203D"/>
                </a:solidFill>
                <a:latin typeface="Arial"/>
                <a:cs typeface="Arial"/>
              </a:rPr>
              <a:t>group</a:t>
            </a:r>
            <a:r>
              <a:rPr sz="1300" spc="50" dirty="0">
                <a:solidFill>
                  <a:srgbClr val="30203D"/>
                </a:solidFill>
                <a:latin typeface="Arial"/>
                <a:cs typeface="Arial"/>
              </a:rPr>
              <a:t> with </a:t>
            </a:r>
            <a:r>
              <a:rPr sz="1300" dirty="0">
                <a:solidFill>
                  <a:srgbClr val="30203D"/>
                </a:solidFill>
                <a:latin typeface="Arial"/>
                <a:cs typeface="Arial"/>
              </a:rPr>
              <a:t>others</a:t>
            </a:r>
            <a:r>
              <a:rPr sz="1300" spc="50" dirty="0">
                <a:solidFill>
                  <a:srgbClr val="30203D"/>
                </a:solidFill>
                <a:latin typeface="Arial"/>
                <a:cs typeface="Arial"/>
              </a:rPr>
              <a:t> </a:t>
            </a:r>
            <a:r>
              <a:rPr sz="1300" spc="55" dirty="0">
                <a:solidFill>
                  <a:srgbClr val="30203D"/>
                </a:solidFill>
                <a:latin typeface="Arial"/>
                <a:cs typeface="Arial"/>
              </a:rPr>
              <a:t>who </a:t>
            </a:r>
            <a:r>
              <a:rPr sz="1300" dirty="0">
                <a:solidFill>
                  <a:srgbClr val="30203D"/>
                </a:solidFill>
                <a:latin typeface="Arial"/>
                <a:cs typeface="Arial"/>
              </a:rPr>
              <a:t>also</a:t>
            </a:r>
            <a:r>
              <a:rPr sz="1300" spc="50" dirty="0">
                <a:solidFill>
                  <a:srgbClr val="30203D"/>
                </a:solidFill>
                <a:latin typeface="Arial"/>
                <a:cs typeface="Arial"/>
              </a:rPr>
              <a:t> </a:t>
            </a:r>
            <a:r>
              <a:rPr sz="1300" dirty="0">
                <a:solidFill>
                  <a:srgbClr val="30203D"/>
                </a:solidFill>
                <a:latin typeface="Arial"/>
                <a:cs typeface="Arial"/>
              </a:rPr>
              <a:t>chose</a:t>
            </a:r>
            <a:r>
              <a:rPr sz="1300" spc="50" dirty="0">
                <a:solidFill>
                  <a:srgbClr val="30203D"/>
                </a:solidFill>
                <a:latin typeface="Arial"/>
                <a:cs typeface="Arial"/>
              </a:rPr>
              <a:t> </a:t>
            </a:r>
            <a:r>
              <a:rPr sz="1300" dirty="0">
                <a:solidFill>
                  <a:srgbClr val="30203D"/>
                </a:solidFill>
                <a:latin typeface="Arial"/>
                <a:cs typeface="Arial"/>
              </a:rPr>
              <a:t>this</a:t>
            </a:r>
            <a:r>
              <a:rPr sz="1300" spc="50" dirty="0">
                <a:solidFill>
                  <a:srgbClr val="30203D"/>
                </a:solidFill>
                <a:latin typeface="Arial"/>
                <a:cs typeface="Arial"/>
              </a:rPr>
              <a:t> </a:t>
            </a:r>
            <a:r>
              <a:rPr sz="1300" spc="-10" dirty="0">
                <a:solidFill>
                  <a:srgbClr val="30203D"/>
                </a:solidFill>
                <a:latin typeface="Arial"/>
                <a:cs typeface="Arial"/>
              </a:rPr>
              <a:t>character.</a:t>
            </a:r>
            <a:endParaRPr sz="1300" dirty="0">
              <a:latin typeface="Arial"/>
              <a:cs typeface="Arial"/>
            </a:endParaRPr>
          </a:p>
          <a:p>
            <a:pPr marL="241300" marR="148590">
              <a:lnSpc>
                <a:spcPct val="100000"/>
              </a:lnSpc>
            </a:pPr>
            <a:r>
              <a:rPr sz="1300" dirty="0">
                <a:solidFill>
                  <a:srgbClr val="30203D"/>
                </a:solidFill>
                <a:latin typeface="Arial"/>
                <a:cs typeface="Arial"/>
              </a:rPr>
              <a:t>How</a:t>
            </a:r>
            <a:r>
              <a:rPr sz="1300" spc="55" dirty="0">
                <a:solidFill>
                  <a:srgbClr val="30203D"/>
                </a:solidFill>
                <a:latin typeface="Arial"/>
                <a:cs typeface="Arial"/>
              </a:rPr>
              <a:t> </a:t>
            </a:r>
            <a:r>
              <a:rPr sz="1300" spc="75" dirty="0">
                <a:solidFill>
                  <a:srgbClr val="30203D"/>
                </a:solidFill>
                <a:latin typeface="Arial"/>
                <a:cs typeface="Arial"/>
              </a:rPr>
              <a:t>do</a:t>
            </a:r>
            <a:r>
              <a:rPr sz="1300" spc="50" dirty="0">
                <a:solidFill>
                  <a:srgbClr val="30203D"/>
                </a:solidFill>
                <a:latin typeface="Arial"/>
                <a:cs typeface="Arial"/>
              </a:rPr>
              <a:t> </a:t>
            </a:r>
            <a:r>
              <a:rPr sz="1300" dirty="0">
                <a:solidFill>
                  <a:srgbClr val="30203D"/>
                </a:solidFill>
                <a:latin typeface="Arial"/>
                <a:cs typeface="Arial"/>
              </a:rPr>
              <a:t>they</a:t>
            </a:r>
            <a:r>
              <a:rPr sz="1300" spc="55" dirty="0">
                <a:solidFill>
                  <a:srgbClr val="30203D"/>
                </a:solidFill>
                <a:latin typeface="Arial"/>
                <a:cs typeface="Arial"/>
              </a:rPr>
              <a:t> </a:t>
            </a:r>
            <a:r>
              <a:rPr sz="1300" dirty="0">
                <a:solidFill>
                  <a:srgbClr val="30203D"/>
                </a:solidFill>
                <a:latin typeface="Arial"/>
                <a:cs typeface="Arial"/>
              </a:rPr>
              <a:t>present</a:t>
            </a:r>
            <a:r>
              <a:rPr sz="1300" spc="55" dirty="0">
                <a:solidFill>
                  <a:srgbClr val="30203D"/>
                </a:solidFill>
                <a:latin typeface="Arial"/>
                <a:cs typeface="Arial"/>
              </a:rPr>
              <a:t> </a:t>
            </a:r>
            <a:r>
              <a:rPr sz="1300" dirty="0">
                <a:solidFill>
                  <a:srgbClr val="30203D"/>
                </a:solidFill>
                <a:latin typeface="Arial"/>
                <a:cs typeface="Arial"/>
              </a:rPr>
              <a:t>themselves</a:t>
            </a:r>
            <a:r>
              <a:rPr sz="1300" spc="55" dirty="0">
                <a:solidFill>
                  <a:srgbClr val="30203D"/>
                </a:solidFill>
                <a:latin typeface="Arial"/>
                <a:cs typeface="Arial"/>
              </a:rPr>
              <a:t> </a:t>
            </a:r>
            <a:r>
              <a:rPr sz="1300" spc="65" dirty="0">
                <a:solidFill>
                  <a:srgbClr val="30203D"/>
                </a:solidFill>
                <a:latin typeface="Arial"/>
                <a:cs typeface="Arial"/>
              </a:rPr>
              <a:t>to</a:t>
            </a:r>
            <a:r>
              <a:rPr sz="1300" spc="55" dirty="0">
                <a:solidFill>
                  <a:srgbClr val="30203D"/>
                </a:solidFill>
                <a:latin typeface="Arial"/>
                <a:cs typeface="Arial"/>
              </a:rPr>
              <a:t> </a:t>
            </a:r>
            <a:r>
              <a:rPr sz="1300" dirty="0">
                <a:solidFill>
                  <a:srgbClr val="30203D"/>
                </a:solidFill>
                <a:latin typeface="Arial"/>
                <a:cs typeface="Arial"/>
              </a:rPr>
              <a:t>others?</a:t>
            </a:r>
            <a:r>
              <a:rPr sz="1300" spc="55" dirty="0">
                <a:solidFill>
                  <a:srgbClr val="30203D"/>
                </a:solidFill>
                <a:latin typeface="Arial"/>
                <a:cs typeface="Arial"/>
              </a:rPr>
              <a:t> </a:t>
            </a:r>
            <a:r>
              <a:rPr sz="1300" dirty="0">
                <a:solidFill>
                  <a:srgbClr val="30203D"/>
                </a:solidFill>
                <a:latin typeface="Arial"/>
                <a:cs typeface="Arial"/>
              </a:rPr>
              <a:t>How</a:t>
            </a:r>
            <a:r>
              <a:rPr sz="1300" spc="55" dirty="0">
                <a:solidFill>
                  <a:srgbClr val="30203D"/>
                </a:solidFill>
                <a:latin typeface="Arial"/>
                <a:cs typeface="Arial"/>
              </a:rPr>
              <a:t> </a:t>
            </a:r>
            <a:r>
              <a:rPr sz="1300" spc="75" dirty="0">
                <a:solidFill>
                  <a:srgbClr val="30203D"/>
                </a:solidFill>
                <a:latin typeface="Arial"/>
                <a:cs typeface="Arial"/>
              </a:rPr>
              <a:t>do</a:t>
            </a:r>
            <a:r>
              <a:rPr sz="1300" spc="55" dirty="0">
                <a:solidFill>
                  <a:srgbClr val="30203D"/>
                </a:solidFill>
                <a:latin typeface="Arial"/>
                <a:cs typeface="Arial"/>
              </a:rPr>
              <a:t> </a:t>
            </a:r>
            <a:r>
              <a:rPr sz="1300" dirty="0">
                <a:solidFill>
                  <a:srgbClr val="30203D"/>
                </a:solidFill>
                <a:latin typeface="Arial"/>
                <a:cs typeface="Arial"/>
              </a:rPr>
              <a:t>they</a:t>
            </a:r>
            <a:r>
              <a:rPr sz="1300" spc="55" dirty="0">
                <a:solidFill>
                  <a:srgbClr val="30203D"/>
                </a:solidFill>
                <a:latin typeface="Arial"/>
                <a:cs typeface="Arial"/>
              </a:rPr>
              <a:t> </a:t>
            </a:r>
            <a:r>
              <a:rPr sz="1300" dirty="0">
                <a:solidFill>
                  <a:srgbClr val="30203D"/>
                </a:solidFill>
                <a:latin typeface="Arial"/>
                <a:cs typeface="Arial"/>
              </a:rPr>
              <a:t>feel</a:t>
            </a:r>
            <a:r>
              <a:rPr sz="1300" spc="55" dirty="0">
                <a:solidFill>
                  <a:srgbClr val="30203D"/>
                </a:solidFill>
                <a:latin typeface="Arial"/>
                <a:cs typeface="Arial"/>
              </a:rPr>
              <a:t> </a:t>
            </a:r>
            <a:r>
              <a:rPr sz="1300" dirty="0">
                <a:solidFill>
                  <a:srgbClr val="30203D"/>
                </a:solidFill>
                <a:latin typeface="Arial"/>
                <a:cs typeface="Arial"/>
              </a:rPr>
              <a:t>inside?</a:t>
            </a:r>
            <a:r>
              <a:rPr sz="1300" spc="40" dirty="0">
                <a:solidFill>
                  <a:srgbClr val="30203D"/>
                </a:solidFill>
                <a:latin typeface="Arial"/>
                <a:cs typeface="Arial"/>
              </a:rPr>
              <a:t> </a:t>
            </a:r>
            <a:r>
              <a:rPr sz="1300" dirty="0">
                <a:solidFill>
                  <a:srgbClr val="30203D"/>
                </a:solidFill>
                <a:latin typeface="Arial"/>
                <a:cs typeface="Arial"/>
              </a:rPr>
              <a:t>What</a:t>
            </a:r>
            <a:r>
              <a:rPr sz="1300" spc="55" dirty="0">
                <a:solidFill>
                  <a:srgbClr val="30203D"/>
                </a:solidFill>
                <a:latin typeface="Arial"/>
                <a:cs typeface="Arial"/>
              </a:rPr>
              <a:t> </a:t>
            </a:r>
            <a:r>
              <a:rPr sz="1300" dirty="0">
                <a:solidFill>
                  <a:srgbClr val="30203D"/>
                </a:solidFill>
                <a:latin typeface="Arial"/>
                <a:cs typeface="Arial"/>
              </a:rPr>
              <a:t>motivates</a:t>
            </a:r>
            <a:r>
              <a:rPr sz="1300" spc="55" dirty="0">
                <a:solidFill>
                  <a:srgbClr val="30203D"/>
                </a:solidFill>
                <a:latin typeface="Arial"/>
                <a:cs typeface="Arial"/>
              </a:rPr>
              <a:t> </a:t>
            </a:r>
            <a:r>
              <a:rPr sz="1300" dirty="0">
                <a:solidFill>
                  <a:srgbClr val="30203D"/>
                </a:solidFill>
                <a:latin typeface="Arial"/>
                <a:cs typeface="Arial"/>
              </a:rPr>
              <a:t>them?</a:t>
            </a:r>
            <a:r>
              <a:rPr sz="1300" spc="35" dirty="0">
                <a:solidFill>
                  <a:srgbClr val="30203D"/>
                </a:solidFill>
                <a:latin typeface="Arial"/>
                <a:cs typeface="Arial"/>
              </a:rPr>
              <a:t> </a:t>
            </a:r>
            <a:r>
              <a:rPr sz="1300" dirty="0">
                <a:solidFill>
                  <a:srgbClr val="30203D"/>
                </a:solidFill>
                <a:latin typeface="Arial"/>
                <a:cs typeface="Arial"/>
              </a:rPr>
              <a:t>What</a:t>
            </a:r>
            <a:r>
              <a:rPr sz="1300" spc="55" dirty="0">
                <a:solidFill>
                  <a:srgbClr val="30203D"/>
                </a:solidFill>
                <a:latin typeface="Arial"/>
                <a:cs typeface="Arial"/>
              </a:rPr>
              <a:t> </a:t>
            </a:r>
            <a:r>
              <a:rPr sz="1300" dirty="0">
                <a:solidFill>
                  <a:srgbClr val="30203D"/>
                </a:solidFill>
                <a:latin typeface="Arial"/>
                <a:cs typeface="Arial"/>
              </a:rPr>
              <a:t>are</a:t>
            </a:r>
            <a:r>
              <a:rPr sz="1300" spc="55" dirty="0">
                <a:solidFill>
                  <a:srgbClr val="30203D"/>
                </a:solidFill>
                <a:latin typeface="Arial"/>
                <a:cs typeface="Arial"/>
              </a:rPr>
              <a:t> </a:t>
            </a:r>
            <a:r>
              <a:rPr sz="1300" dirty="0">
                <a:solidFill>
                  <a:srgbClr val="30203D"/>
                </a:solidFill>
                <a:latin typeface="Arial"/>
                <a:cs typeface="Arial"/>
              </a:rPr>
              <a:t>their</a:t>
            </a:r>
            <a:r>
              <a:rPr sz="1300" spc="55" dirty="0">
                <a:solidFill>
                  <a:srgbClr val="30203D"/>
                </a:solidFill>
                <a:latin typeface="Arial"/>
                <a:cs typeface="Arial"/>
              </a:rPr>
              <a:t> </a:t>
            </a:r>
            <a:r>
              <a:rPr sz="1300" spc="-20" dirty="0">
                <a:solidFill>
                  <a:srgbClr val="30203D"/>
                </a:solidFill>
                <a:latin typeface="Arial"/>
                <a:cs typeface="Arial"/>
              </a:rPr>
              <a:t>fears?</a:t>
            </a:r>
            <a:r>
              <a:rPr sz="1300" spc="35" dirty="0">
                <a:solidFill>
                  <a:srgbClr val="30203D"/>
                </a:solidFill>
                <a:latin typeface="Arial"/>
                <a:cs typeface="Arial"/>
              </a:rPr>
              <a:t> </a:t>
            </a:r>
            <a:r>
              <a:rPr sz="1300" spc="25" dirty="0">
                <a:solidFill>
                  <a:srgbClr val="30203D"/>
                </a:solidFill>
                <a:latin typeface="Arial"/>
                <a:cs typeface="Arial"/>
              </a:rPr>
              <a:t>Who </a:t>
            </a:r>
            <a:r>
              <a:rPr sz="1300" spc="75" dirty="0">
                <a:solidFill>
                  <a:srgbClr val="30203D"/>
                </a:solidFill>
                <a:latin typeface="Arial"/>
                <a:cs typeface="Arial"/>
              </a:rPr>
              <a:t>do</a:t>
            </a:r>
            <a:r>
              <a:rPr sz="1300" spc="30" dirty="0">
                <a:solidFill>
                  <a:srgbClr val="30203D"/>
                </a:solidFill>
                <a:latin typeface="Arial"/>
                <a:cs typeface="Arial"/>
              </a:rPr>
              <a:t> </a:t>
            </a:r>
            <a:r>
              <a:rPr sz="1300" dirty="0">
                <a:solidFill>
                  <a:srgbClr val="30203D"/>
                </a:solidFill>
                <a:latin typeface="Arial"/>
                <a:cs typeface="Arial"/>
              </a:rPr>
              <a:t>they</a:t>
            </a:r>
            <a:r>
              <a:rPr sz="1300" spc="30" dirty="0">
                <a:solidFill>
                  <a:srgbClr val="30203D"/>
                </a:solidFill>
                <a:latin typeface="Arial"/>
                <a:cs typeface="Arial"/>
              </a:rPr>
              <a:t> </a:t>
            </a:r>
            <a:r>
              <a:rPr sz="1300" dirty="0">
                <a:solidFill>
                  <a:srgbClr val="30203D"/>
                </a:solidFill>
                <a:latin typeface="Arial"/>
                <a:cs typeface="Arial"/>
              </a:rPr>
              <a:t>care</a:t>
            </a:r>
            <a:r>
              <a:rPr sz="1300" spc="30" dirty="0">
                <a:solidFill>
                  <a:srgbClr val="30203D"/>
                </a:solidFill>
                <a:latin typeface="Arial"/>
                <a:cs typeface="Arial"/>
              </a:rPr>
              <a:t> </a:t>
            </a:r>
            <a:r>
              <a:rPr sz="1300" dirty="0">
                <a:solidFill>
                  <a:srgbClr val="30203D"/>
                </a:solidFill>
                <a:latin typeface="Arial"/>
                <a:cs typeface="Arial"/>
              </a:rPr>
              <a:t>about?</a:t>
            </a:r>
            <a:r>
              <a:rPr sz="1300" spc="15" dirty="0">
                <a:solidFill>
                  <a:srgbClr val="30203D"/>
                </a:solidFill>
                <a:latin typeface="Arial"/>
                <a:cs typeface="Arial"/>
              </a:rPr>
              <a:t> </a:t>
            </a:r>
            <a:r>
              <a:rPr sz="1300" spc="50" dirty="0">
                <a:solidFill>
                  <a:srgbClr val="30203D"/>
                </a:solidFill>
                <a:latin typeface="Arial"/>
                <a:cs typeface="Arial"/>
              </a:rPr>
              <a:t>Who</a:t>
            </a:r>
            <a:r>
              <a:rPr sz="1300" spc="30" dirty="0">
                <a:solidFill>
                  <a:srgbClr val="30203D"/>
                </a:solidFill>
                <a:latin typeface="Arial"/>
                <a:cs typeface="Arial"/>
              </a:rPr>
              <a:t> </a:t>
            </a:r>
            <a:r>
              <a:rPr sz="1300" dirty="0">
                <a:solidFill>
                  <a:srgbClr val="30203D"/>
                </a:solidFill>
                <a:latin typeface="Arial"/>
                <a:cs typeface="Arial"/>
              </a:rPr>
              <a:t>is</a:t>
            </a:r>
            <a:r>
              <a:rPr sz="1300" spc="35" dirty="0">
                <a:solidFill>
                  <a:srgbClr val="30203D"/>
                </a:solidFill>
                <a:latin typeface="Arial"/>
                <a:cs typeface="Arial"/>
              </a:rPr>
              <a:t> </a:t>
            </a:r>
            <a:r>
              <a:rPr sz="1300" dirty="0">
                <a:solidFill>
                  <a:srgbClr val="30203D"/>
                </a:solidFill>
                <a:latin typeface="Arial"/>
                <a:cs typeface="Arial"/>
              </a:rPr>
              <a:t>their</a:t>
            </a:r>
            <a:r>
              <a:rPr sz="1300" spc="30" dirty="0">
                <a:solidFill>
                  <a:srgbClr val="30203D"/>
                </a:solidFill>
                <a:latin typeface="Arial"/>
                <a:cs typeface="Arial"/>
              </a:rPr>
              <a:t> </a:t>
            </a:r>
            <a:r>
              <a:rPr sz="1300" spc="-10" dirty="0">
                <a:solidFill>
                  <a:srgbClr val="30203D"/>
                </a:solidFill>
                <a:latin typeface="Arial"/>
                <a:cs typeface="Arial"/>
              </a:rPr>
              <a:t>nemesis?</a:t>
            </a:r>
            <a:r>
              <a:rPr sz="1300" spc="30" dirty="0">
                <a:solidFill>
                  <a:srgbClr val="30203D"/>
                </a:solidFill>
                <a:latin typeface="Arial"/>
                <a:cs typeface="Arial"/>
              </a:rPr>
              <a:t> </a:t>
            </a:r>
            <a:r>
              <a:rPr sz="1300" dirty="0">
                <a:solidFill>
                  <a:srgbClr val="30203D"/>
                </a:solidFill>
                <a:latin typeface="Arial"/>
                <a:cs typeface="Arial"/>
              </a:rPr>
              <a:t>How</a:t>
            </a:r>
            <a:r>
              <a:rPr sz="1300" spc="30" dirty="0">
                <a:solidFill>
                  <a:srgbClr val="30203D"/>
                </a:solidFill>
                <a:latin typeface="Arial"/>
                <a:cs typeface="Arial"/>
              </a:rPr>
              <a:t> </a:t>
            </a:r>
            <a:r>
              <a:rPr sz="1300" dirty="0">
                <a:solidFill>
                  <a:srgbClr val="30203D"/>
                </a:solidFill>
                <a:latin typeface="Arial"/>
                <a:cs typeface="Arial"/>
              </a:rPr>
              <a:t>have</a:t>
            </a:r>
            <a:r>
              <a:rPr sz="1300" spc="35" dirty="0">
                <a:solidFill>
                  <a:srgbClr val="30203D"/>
                </a:solidFill>
                <a:latin typeface="Arial"/>
                <a:cs typeface="Arial"/>
              </a:rPr>
              <a:t> </a:t>
            </a:r>
            <a:r>
              <a:rPr sz="1300" dirty="0">
                <a:solidFill>
                  <a:srgbClr val="30203D"/>
                </a:solidFill>
                <a:latin typeface="Arial"/>
                <a:cs typeface="Arial"/>
              </a:rPr>
              <a:t>their</a:t>
            </a:r>
            <a:r>
              <a:rPr sz="1300" spc="30" dirty="0">
                <a:solidFill>
                  <a:srgbClr val="30203D"/>
                </a:solidFill>
                <a:latin typeface="Arial"/>
                <a:cs typeface="Arial"/>
              </a:rPr>
              <a:t> </a:t>
            </a:r>
            <a:r>
              <a:rPr sz="1300" dirty="0">
                <a:solidFill>
                  <a:srgbClr val="30203D"/>
                </a:solidFill>
                <a:latin typeface="Arial"/>
                <a:cs typeface="Arial"/>
              </a:rPr>
              <a:t>experiences</a:t>
            </a:r>
            <a:r>
              <a:rPr sz="1300" spc="30" dirty="0">
                <a:solidFill>
                  <a:srgbClr val="30203D"/>
                </a:solidFill>
                <a:latin typeface="Arial"/>
                <a:cs typeface="Arial"/>
              </a:rPr>
              <a:t> </a:t>
            </a:r>
            <a:r>
              <a:rPr sz="1300" dirty="0">
                <a:solidFill>
                  <a:srgbClr val="30203D"/>
                </a:solidFill>
                <a:latin typeface="Arial"/>
                <a:cs typeface="Arial"/>
              </a:rPr>
              <a:t>affected</a:t>
            </a:r>
            <a:r>
              <a:rPr sz="1300" spc="30" dirty="0">
                <a:solidFill>
                  <a:srgbClr val="30203D"/>
                </a:solidFill>
                <a:latin typeface="Arial"/>
                <a:cs typeface="Arial"/>
              </a:rPr>
              <a:t> </a:t>
            </a:r>
            <a:r>
              <a:rPr sz="1300" dirty="0">
                <a:solidFill>
                  <a:srgbClr val="30203D"/>
                </a:solidFill>
                <a:latin typeface="Arial"/>
                <a:cs typeface="Arial"/>
              </a:rPr>
              <a:t>them?</a:t>
            </a:r>
            <a:r>
              <a:rPr sz="1300" spc="-5" dirty="0">
                <a:solidFill>
                  <a:srgbClr val="30203D"/>
                </a:solidFill>
                <a:latin typeface="Arial"/>
                <a:cs typeface="Arial"/>
              </a:rPr>
              <a:t> </a:t>
            </a:r>
            <a:r>
              <a:rPr sz="1300" spc="-20" dirty="0">
                <a:solidFill>
                  <a:srgbClr val="30203D"/>
                </a:solidFill>
                <a:latin typeface="Arial"/>
                <a:cs typeface="Arial"/>
              </a:rPr>
              <a:t>You</a:t>
            </a:r>
            <a:r>
              <a:rPr sz="1300" spc="35" dirty="0">
                <a:solidFill>
                  <a:srgbClr val="30203D"/>
                </a:solidFill>
                <a:latin typeface="Arial"/>
                <a:cs typeface="Arial"/>
              </a:rPr>
              <a:t> </a:t>
            </a:r>
            <a:r>
              <a:rPr sz="1300" dirty="0">
                <a:solidFill>
                  <a:srgbClr val="30203D"/>
                </a:solidFill>
                <a:latin typeface="Arial"/>
                <a:cs typeface="Arial"/>
              </a:rPr>
              <a:t>can</a:t>
            </a:r>
            <a:r>
              <a:rPr sz="1300" spc="30" dirty="0">
                <a:solidFill>
                  <a:srgbClr val="30203D"/>
                </a:solidFill>
                <a:latin typeface="Arial"/>
                <a:cs typeface="Arial"/>
              </a:rPr>
              <a:t> </a:t>
            </a:r>
            <a:r>
              <a:rPr sz="1300" dirty="0">
                <a:solidFill>
                  <a:srgbClr val="30203D"/>
                </a:solidFill>
                <a:latin typeface="Arial"/>
                <a:cs typeface="Arial"/>
              </a:rPr>
              <a:t>have</a:t>
            </a:r>
            <a:r>
              <a:rPr sz="1300" spc="30" dirty="0">
                <a:solidFill>
                  <a:srgbClr val="30203D"/>
                </a:solidFill>
                <a:latin typeface="Arial"/>
                <a:cs typeface="Arial"/>
              </a:rPr>
              <a:t> </a:t>
            </a:r>
            <a:r>
              <a:rPr sz="1300" spc="45" dirty="0">
                <a:solidFill>
                  <a:srgbClr val="30203D"/>
                </a:solidFill>
                <a:latin typeface="Arial"/>
                <a:cs typeface="Arial"/>
              </a:rPr>
              <a:t>differing</a:t>
            </a:r>
            <a:r>
              <a:rPr sz="1300" spc="30" dirty="0">
                <a:solidFill>
                  <a:srgbClr val="30203D"/>
                </a:solidFill>
                <a:latin typeface="Arial"/>
                <a:cs typeface="Arial"/>
              </a:rPr>
              <a:t> </a:t>
            </a:r>
            <a:r>
              <a:rPr sz="1300" dirty="0">
                <a:solidFill>
                  <a:srgbClr val="30203D"/>
                </a:solidFill>
                <a:latin typeface="Arial"/>
                <a:cs typeface="Arial"/>
              </a:rPr>
              <a:t>ideas</a:t>
            </a:r>
            <a:r>
              <a:rPr sz="1300" spc="35" dirty="0">
                <a:solidFill>
                  <a:srgbClr val="30203D"/>
                </a:solidFill>
                <a:latin typeface="Arial"/>
                <a:cs typeface="Arial"/>
              </a:rPr>
              <a:t> </a:t>
            </a:r>
            <a:r>
              <a:rPr sz="1300" spc="-25" dirty="0">
                <a:solidFill>
                  <a:srgbClr val="30203D"/>
                </a:solidFill>
                <a:latin typeface="Arial"/>
                <a:cs typeface="Arial"/>
              </a:rPr>
              <a:t>and </a:t>
            </a:r>
            <a:r>
              <a:rPr sz="1300" spc="60" dirty="0">
                <a:solidFill>
                  <a:srgbClr val="30203D"/>
                </a:solidFill>
                <a:latin typeface="Arial"/>
                <a:cs typeface="Arial"/>
              </a:rPr>
              <a:t>doing</a:t>
            </a:r>
            <a:r>
              <a:rPr sz="1300" spc="70" dirty="0">
                <a:solidFill>
                  <a:srgbClr val="30203D"/>
                </a:solidFill>
                <a:latin typeface="Arial"/>
                <a:cs typeface="Arial"/>
              </a:rPr>
              <a:t> </a:t>
            </a:r>
            <a:r>
              <a:rPr sz="1300" dirty="0">
                <a:solidFill>
                  <a:srgbClr val="30203D"/>
                </a:solidFill>
                <a:latin typeface="Arial"/>
                <a:cs typeface="Arial"/>
              </a:rPr>
              <a:t>this</a:t>
            </a:r>
            <a:r>
              <a:rPr sz="1300" spc="75" dirty="0">
                <a:solidFill>
                  <a:srgbClr val="30203D"/>
                </a:solidFill>
                <a:latin typeface="Arial"/>
                <a:cs typeface="Arial"/>
              </a:rPr>
              <a:t> </a:t>
            </a:r>
            <a:r>
              <a:rPr sz="1300" dirty="0">
                <a:solidFill>
                  <a:srgbClr val="30203D"/>
                </a:solidFill>
                <a:latin typeface="Arial"/>
                <a:cs typeface="Arial"/>
              </a:rPr>
              <a:t>in</a:t>
            </a:r>
            <a:r>
              <a:rPr sz="1300" spc="70" dirty="0">
                <a:solidFill>
                  <a:srgbClr val="30203D"/>
                </a:solidFill>
                <a:latin typeface="Arial"/>
                <a:cs typeface="Arial"/>
              </a:rPr>
              <a:t> </a:t>
            </a:r>
            <a:r>
              <a:rPr sz="1300" dirty="0">
                <a:solidFill>
                  <a:srgbClr val="30203D"/>
                </a:solidFill>
                <a:latin typeface="Arial"/>
                <a:cs typeface="Arial"/>
              </a:rPr>
              <a:t>small</a:t>
            </a:r>
            <a:r>
              <a:rPr sz="1300" spc="75" dirty="0">
                <a:solidFill>
                  <a:srgbClr val="30203D"/>
                </a:solidFill>
                <a:latin typeface="Arial"/>
                <a:cs typeface="Arial"/>
              </a:rPr>
              <a:t> </a:t>
            </a:r>
            <a:r>
              <a:rPr sz="1300" dirty="0">
                <a:solidFill>
                  <a:srgbClr val="30203D"/>
                </a:solidFill>
                <a:latin typeface="Arial"/>
                <a:cs typeface="Arial"/>
              </a:rPr>
              <a:t>groups</a:t>
            </a:r>
            <a:r>
              <a:rPr sz="1300" spc="70" dirty="0">
                <a:solidFill>
                  <a:srgbClr val="30203D"/>
                </a:solidFill>
                <a:latin typeface="Arial"/>
                <a:cs typeface="Arial"/>
              </a:rPr>
              <a:t> </a:t>
            </a:r>
            <a:r>
              <a:rPr sz="1300" dirty="0">
                <a:solidFill>
                  <a:srgbClr val="30203D"/>
                </a:solidFill>
                <a:latin typeface="Arial"/>
                <a:cs typeface="Arial"/>
              </a:rPr>
              <a:t>allows</a:t>
            </a:r>
            <a:r>
              <a:rPr sz="1300" spc="75" dirty="0">
                <a:solidFill>
                  <a:srgbClr val="30203D"/>
                </a:solidFill>
                <a:latin typeface="Arial"/>
                <a:cs typeface="Arial"/>
              </a:rPr>
              <a:t> </a:t>
            </a:r>
            <a:r>
              <a:rPr sz="1300" dirty="0">
                <a:solidFill>
                  <a:srgbClr val="30203D"/>
                </a:solidFill>
                <a:latin typeface="Arial"/>
                <a:cs typeface="Arial"/>
              </a:rPr>
              <a:t>for</a:t>
            </a:r>
            <a:r>
              <a:rPr sz="1300" spc="75" dirty="0">
                <a:solidFill>
                  <a:srgbClr val="30203D"/>
                </a:solidFill>
                <a:latin typeface="Arial"/>
                <a:cs typeface="Arial"/>
              </a:rPr>
              <a:t> </a:t>
            </a:r>
            <a:r>
              <a:rPr sz="1300" dirty="0">
                <a:solidFill>
                  <a:srgbClr val="30203D"/>
                </a:solidFill>
                <a:latin typeface="Arial"/>
                <a:cs typeface="Arial"/>
              </a:rPr>
              <a:t>more</a:t>
            </a:r>
            <a:r>
              <a:rPr sz="1300" spc="70" dirty="0">
                <a:solidFill>
                  <a:srgbClr val="30203D"/>
                </a:solidFill>
                <a:latin typeface="Arial"/>
                <a:cs typeface="Arial"/>
              </a:rPr>
              <a:t> </a:t>
            </a:r>
            <a:r>
              <a:rPr sz="1300" dirty="0">
                <a:solidFill>
                  <a:srgbClr val="30203D"/>
                </a:solidFill>
                <a:latin typeface="Arial"/>
                <a:cs typeface="Arial"/>
              </a:rPr>
              <a:t>discussion</a:t>
            </a:r>
            <a:r>
              <a:rPr sz="1300" spc="75" dirty="0">
                <a:solidFill>
                  <a:srgbClr val="30203D"/>
                </a:solidFill>
                <a:latin typeface="Arial"/>
                <a:cs typeface="Arial"/>
              </a:rPr>
              <a:t> </a:t>
            </a:r>
            <a:r>
              <a:rPr sz="1300" dirty="0">
                <a:solidFill>
                  <a:srgbClr val="30203D"/>
                </a:solidFill>
                <a:latin typeface="Arial"/>
                <a:cs typeface="Arial"/>
              </a:rPr>
              <a:t>and</a:t>
            </a:r>
            <a:r>
              <a:rPr sz="1300" spc="70" dirty="0">
                <a:solidFill>
                  <a:srgbClr val="30203D"/>
                </a:solidFill>
                <a:latin typeface="Arial"/>
                <a:cs typeface="Arial"/>
              </a:rPr>
              <a:t> </a:t>
            </a:r>
            <a:r>
              <a:rPr sz="1300" dirty="0">
                <a:solidFill>
                  <a:srgbClr val="30203D"/>
                </a:solidFill>
                <a:latin typeface="Arial"/>
                <a:cs typeface="Arial"/>
              </a:rPr>
              <a:t>exploration.</a:t>
            </a:r>
            <a:r>
              <a:rPr sz="1300" spc="420" dirty="0">
                <a:solidFill>
                  <a:srgbClr val="30203D"/>
                </a:solidFill>
                <a:latin typeface="Arial"/>
                <a:cs typeface="Arial"/>
              </a:rPr>
              <a:t> </a:t>
            </a:r>
            <a:r>
              <a:rPr sz="1300" spc="-60" dirty="0">
                <a:solidFill>
                  <a:srgbClr val="30203D"/>
                </a:solidFill>
                <a:latin typeface="Arial"/>
                <a:cs typeface="Arial"/>
              </a:rPr>
              <a:t>Try</a:t>
            </a:r>
            <a:r>
              <a:rPr sz="1300" spc="70" dirty="0">
                <a:solidFill>
                  <a:srgbClr val="30203D"/>
                </a:solidFill>
                <a:latin typeface="Arial"/>
                <a:cs typeface="Arial"/>
              </a:rPr>
              <a:t> </a:t>
            </a:r>
            <a:r>
              <a:rPr sz="1300" dirty="0">
                <a:solidFill>
                  <a:srgbClr val="30203D"/>
                </a:solidFill>
                <a:latin typeface="Arial"/>
                <a:cs typeface="Arial"/>
              </a:rPr>
              <a:t>‘hot-seating’</a:t>
            </a:r>
            <a:r>
              <a:rPr sz="1300" spc="75" dirty="0">
                <a:solidFill>
                  <a:srgbClr val="30203D"/>
                </a:solidFill>
                <a:latin typeface="Arial"/>
                <a:cs typeface="Arial"/>
              </a:rPr>
              <a:t> </a:t>
            </a:r>
            <a:r>
              <a:rPr sz="1300" dirty="0">
                <a:solidFill>
                  <a:srgbClr val="30203D"/>
                </a:solidFill>
                <a:latin typeface="Arial"/>
                <a:cs typeface="Arial"/>
              </a:rPr>
              <a:t>the</a:t>
            </a:r>
            <a:r>
              <a:rPr sz="1300" spc="70" dirty="0">
                <a:solidFill>
                  <a:srgbClr val="30203D"/>
                </a:solidFill>
                <a:latin typeface="Arial"/>
                <a:cs typeface="Arial"/>
              </a:rPr>
              <a:t> </a:t>
            </a:r>
            <a:r>
              <a:rPr sz="1300" dirty="0">
                <a:solidFill>
                  <a:srgbClr val="30203D"/>
                </a:solidFill>
                <a:latin typeface="Arial"/>
                <a:cs typeface="Arial"/>
              </a:rPr>
              <a:t>character,</a:t>
            </a:r>
            <a:r>
              <a:rPr sz="1300" spc="20" dirty="0">
                <a:solidFill>
                  <a:srgbClr val="30203D"/>
                </a:solidFill>
                <a:latin typeface="Arial"/>
                <a:cs typeface="Arial"/>
              </a:rPr>
              <a:t> </a:t>
            </a:r>
            <a:r>
              <a:rPr sz="1300" spc="50" dirty="0">
                <a:solidFill>
                  <a:srgbClr val="30203D"/>
                </a:solidFill>
                <a:latin typeface="Arial"/>
                <a:cs typeface="Arial"/>
              </a:rPr>
              <a:t>with</a:t>
            </a:r>
            <a:r>
              <a:rPr sz="1300" spc="75" dirty="0">
                <a:solidFill>
                  <a:srgbClr val="30203D"/>
                </a:solidFill>
                <a:latin typeface="Arial"/>
                <a:cs typeface="Arial"/>
              </a:rPr>
              <a:t> </a:t>
            </a:r>
            <a:r>
              <a:rPr sz="1300" dirty="0">
                <a:solidFill>
                  <a:srgbClr val="30203D"/>
                </a:solidFill>
                <a:latin typeface="Arial"/>
                <a:cs typeface="Arial"/>
              </a:rPr>
              <a:t>one</a:t>
            </a:r>
            <a:r>
              <a:rPr sz="1300" spc="70" dirty="0">
                <a:solidFill>
                  <a:srgbClr val="30203D"/>
                </a:solidFill>
                <a:latin typeface="Arial"/>
                <a:cs typeface="Arial"/>
              </a:rPr>
              <a:t> </a:t>
            </a:r>
            <a:r>
              <a:rPr sz="1300" dirty="0">
                <a:solidFill>
                  <a:srgbClr val="30203D"/>
                </a:solidFill>
                <a:latin typeface="Arial"/>
                <a:cs typeface="Arial"/>
              </a:rPr>
              <a:t>person</a:t>
            </a:r>
            <a:r>
              <a:rPr sz="1300" spc="75" dirty="0">
                <a:solidFill>
                  <a:srgbClr val="30203D"/>
                </a:solidFill>
                <a:latin typeface="Arial"/>
                <a:cs typeface="Arial"/>
              </a:rPr>
              <a:t> </a:t>
            </a:r>
            <a:r>
              <a:rPr sz="1300" spc="-25" dirty="0">
                <a:solidFill>
                  <a:srgbClr val="30203D"/>
                </a:solidFill>
                <a:latin typeface="Arial"/>
                <a:cs typeface="Arial"/>
              </a:rPr>
              <a:t>in </a:t>
            </a:r>
            <a:r>
              <a:rPr sz="1300" dirty="0">
                <a:solidFill>
                  <a:srgbClr val="30203D"/>
                </a:solidFill>
                <a:latin typeface="Arial"/>
                <a:cs typeface="Arial"/>
              </a:rPr>
              <a:t>the</a:t>
            </a:r>
            <a:r>
              <a:rPr sz="1300" spc="70" dirty="0">
                <a:solidFill>
                  <a:srgbClr val="30203D"/>
                </a:solidFill>
                <a:latin typeface="Arial"/>
                <a:cs typeface="Arial"/>
              </a:rPr>
              <a:t> </a:t>
            </a:r>
            <a:r>
              <a:rPr sz="1300" spc="55" dirty="0">
                <a:solidFill>
                  <a:srgbClr val="30203D"/>
                </a:solidFill>
                <a:latin typeface="Arial"/>
                <a:cs typeface="Arial"/>
              </a:rPr>
              <a:t>group</a:t>
            </a:r>
            <a:r>
              <a:rPr sz="1300" spc="75" dirty="0">
                <a:solidFill>
                  <a:srgbClr val="30203D"/>
                </a:solidFill>
                <a:latin typeface="Arial"/>
                <a:cs typeface="Arial"/>
              </a:rPr>
              <a:t> </a:t>
            </a:r>
            <a:r>
              <a:rPr sz="1300" dirty="0">
                <a:solidFill>
                  <a:srgbClr val="30203D"/>
                </a:solidFill>
                <a:latin typeface="Arial"/>
                <a:cs typeface="Arial"/>
              </a:rPr>
              <a:t>taking</a:t>
            </a:r>
            <a:r>
              <a:rPr sz="1300" spc="75" dirty="0">
                <a:solidFill>
                  <a:srgbClr val="30203D"/>
                </a:solidFill>
                <a:latin typeface="Arial"/>
                <a:cs typeface="Arial"/>
              </a:rPr>
              <a:t> </a:t>
            </a:r>
            <a:r>
              <a:rPr sz="1300" dirty="0">
                <a:solidFill>
                  <a:srgbClr val="30203D"/>
                </a:solidFill>
                <a:latin typeface="Arial"/>
                <a:cs typeface="Arial"/>
              </a:rPr>
              <a:t>on</a:t>
            </a:r>
            <a:r>
              <a:rPr sz="1300" spc="75" dirty="0">
                <a:solidFill>
                  <a:srgbClr val="30203D"/>
                </a:solidFill>
                <a:latin typeface="Arial"/>
                <a:cs typeface="Arial"/>
              </a:rPr>
              <a:t> </a:t>
            </a:r>
            <a:r>
              <a:rPr sz="1300" dirty="0">
                <a:solidFill>
                  <a:srgbClr val="30203D"/>
                </a:solidFill>
                <a:latin typeface="Arial"/>
                <a:cs typeface="Arial"/>
              </a:rPr>
              <a:t>the</a:t>
            </a:r>
            <a:r>
              <a:rPr sz="1300" spc="75" dirty="0">
                <a:solidFill>
                  <a:srgbClr val="30203D"/>
                </a:solidFill>
                <a:latin typeface="Arial"/>
                <a:cs typeface="Arial"/>
              </a:rPr>
              <a:t> </a:t>
            </a:r>
            <a:r>
              <a:rPr sz="1300" dirty="0">
                <a:solidFill>
                  <a:srgbClr val="30203D"/>
                </a:solidFill>
                <a:latin typeface="Arial"/>
                <a:cs typeface="Arial"/>
              </a:rPr>
              <a:t>character’s</a:t>
            </a:r>
            <a:r>
              <a:rPr sz="1300" spc="75" dirty="0">
                <a:solidFill>
                  <a:srgbClr val="30203D"/>
                </a:solidFill>
                <a:latin typeface="Arial"/>
                <a:cs typeface="Arial"/>
              </a:rPr>
              <a:t> </a:t>
            </a:r>
            <a:r>
              <a:rPr sz="1300" dirty="0">
                <a:solidFill>
                  <a:srgbClr val="30203D"/>
                </a:solidFill>
                <a:latin typeface="Arial"/>
                <a:cs typeface="Arial"/>
              </a:rPr>
              <a:t>persona</a:t>
            </a:r>
            <a:r>
              <a:rPr sz="1300" spc="75" dirty="0">
                <a:solidFill>
                  <a:srgbClr val="30203D"/>
                </a:solidFill>
                <a:latin typeface="Arial"/>
                <a:cs typeface="Arial"/>
              </a:rPr>
              <a:t> </a:t>
            </a:r>
            <a:r>
              <a:rPr sz="1300" dirty="0">
                <a:solidFill>
                  <a:srgbClr val="30203D"/>
                </a:solidFill>
                <a:latin typeface="Arial"/>
                <a:cs typeface="Arial"/>
              </a:rPr>
              <a:t>and</a:t>
            </a:r>
            <a:r>
              <a:rPr sz="1300" spc="75" dirty="0">
                <a:solidFill>
                  <a:srgbClr val="30203D"/>
                </a:solidFill>
                <a:latin typeface="Arial"/>
                <a:cs typeface="Arial"/>
              </a:rPr>
              <a:t> </a:t>
            </a:r>
            <a:r>
              <a:rPr sz="1300" dirty="0">
                <a:solidFill>
                  <a:srgbClr val="30203D"/>
                </a:solidFill>
                <a:latin typeface="Arial"/>
                <a:cs typeface="Arial"/>
              </a:rPr>
              <a:t>the</a:t>
            </a:r>
            <a:r>
              <a:rPr sz="1300" spc="70" dirty="0">
                <a:solidFill>
                  <a:srgbClr val="30203D"/>
                </a:solidFill>
                <a:latin typeface="Arial"/>
                <a:cs typeface="Arial"/>
              </a:rPr>
              <a:t> </a:t>
            </a:r>
            <a:r>
              <a:rPr sz="1300" dirty="0">
                <a:solidFill>
                  <a:srgbClr val="30203D"/>
                </a:solidFill>
                <a:latin typeface="Arial"/>
                <a:cs typeface="Arial"/>
              </a:rPr>
              <a:t>others</a:t>
            </a:r>
            <a:r>
              <a:rPr sz="1300" spc="75" dirty="0">
                <a:solidFill>
                  <a:srgbClr val="30203D"/>
                </a:solidFill>
                <a:latin typeface="Arial"/>
                <a:cs typeface="Arial"/>
              </a:rPr>
              <a:t> </a:t>
            </a:r>
            <a:r>
              <a:rPr sz="1300" dirty="0">
                <a:solidFill>
                  <a:srgbClr val="30203D"/>
                </a:solidFill>
                <a:latin typeface="Arial"/>
                <a:cs typeface="Arial"/>
              </a:rPr>
              <a:t>asking</a:t>
            </a:r>
            <a:r>
              <a:rPr sz="1300" spc="75" dirty="0">
                <a:solidFill>
                  <a:srgbClr val="30203D"/>
                </a:solidFill>
                <a:latin typeface="Arial"/>
                <a:cs typeface="Arial"/>
              </a:rPr>
              <a:t> </a:t>
            </a:r>
            <a:r>
              <a:rPr sz="1300" dirty="0">
                <a:solidFill>
                  <a:srgbClr val="30203D"/>
                </a:solidFill>
                <a:latin typeface="Arial"/>
                <a:cs typeface="Arial"/>
              </a:rPr>
              <a:t>them</a:t>
            </a:r>
            <a:r>
              <a:rPr sz="1300" spc="75" dirty="0">
                <a:solidFill>
                  <a:srgbClr val="30203D"/>
                </a:solidFill>
                <a:latin typeface="Arial"/>
                <a:cs typeface="Arial"/>
              </a:rPr>
              <a:t> </a:t>
            </a:r>
            <a:r>
              <a:rPr sz="1300" spc="-10" dirty="0">
                <a:solidFill>
                  <a:srgbClr val="30203D"/>
                </a:solidFill>
                <a:latin typeface="Arial"/>
                <a:cs typeface="Arial"/>
              </a:rPr>
              <a:t>questions.</a:t>
            </a:r>
            <a:endParaRPr sz="1300" dirty="0">
              <a:latin typeface="Arial"/>
              <a:cs typeface="Arial"/>
            </a:endParaRPr>
          </a:p>
          <a:p>
            <a:pPr marL="241300" marR="26670" indent="-228600">
              <a:lnSpc>
                <a:spcPct val="100000"/>
              </a:lnSpc>
              <a:spcBef>
                <a:spcPts val="850"/>
              </a:spcBef>
              <a:buChar char="•"/>
              <a:tabLst>
                <a:tab pos="241300" algn="l"/>
              </a:tabLst>
            </a:pPr>
            <a:r>
              <a:rPr sz="1300" dirty="0">
                <a:solidFill>
                  <a:srgbClr val="30203D"/>
                </a:solidFill>
                <a:latin typeface="Arial"/>
                <a:cs typeface="Arial"/>
              </a:rPr>
              <a:t>Once</a:t>
            </a:r>
            <a:r>
              <a:rPr sz="1300" spc="85" dirty="0">
                <a:solidFill>
                  <a:srgbClr val="30203D"/>
                </a:solidFill>
                <a:latin typeface="Arial"/>
                <a:cs typeface="Arial"/>
              </a:rPr>
              <a:t> </a:t>
            </a:r>
            <a:r>
              <a:rPr sz="1300" dirty="0">
                <a:solidFill>
                  <a:srgbClr val="30203D"/>
                </a:solidFill>
                <a:latin typeface="Arial"/>
                <a:cs typeface="Arial"/>
              </a:rPr>
              <a:t>the</a:t>
            </a:r>
            <a:r>
              <a:rPr sz="1300" spc="85" dirty="0">
                <a:solidFill>
                  <a:srgbClr val="30203D"/>
                </a:solidFill>
                <a:latin typeface="Arial"/>
                <a:cs typeface="Arial"/>
              </a:rPr>
              <a:t> </a:t>
            </a:r>
            <a:r>
              <a:rPr sz="1300" spc="55" dirty="0">
                <a:solidFill>
                  <a:srgbClr val="30203D"/>
                </a:solidFill>
                <a:latin typeface="Arial"/>
                <a:cs typeface="Arial"/>
              </a:rPr>
              <a:t>group</a:t>
            </a:r>
            <a:r>
              <a:rPr sz="1300" spc="90" dirty="0">
                <a:solidFill>
                  <a:srgbClr val="30203D"/>
                </a:solidFill>
                <a:latin typeface="Arial"/>
                <a:cs typeface="Arial"/>
              </a:rPr>
              <a:t> </a:t>
            </a:r>
            <a:r>
              <a:rPr sz="1300" spc="-10" dirty="0">
                <a:solidFill>
                  <a:srgbClr val="30203D"/>
                </a:solidFill>
                <a:latin typeface="Arial"/>
                <a:cs typeface="Arial"/>
              </a:rPr>
              <a:t>has</a:t>
            </a:r>
            <a:r>
              <a:rPr sz="1300" spc="85" dirty="0">
                <a:solidFill>
                  <a:srgbClr val="30203D"/>
                </a:solidFill>
                <a:latin typeface="Arial"/>
                <a:cs typeface="Arial"/>
              </a:rPr>
              <a:t> </a:t>
            </a:r>
            <a:r>
              <a:rPr sz="1300" dirty="0">
                <a:solidFill>
                  <a:srgbClr val="30203D"/>
                </a:solidFill>
                <a:latin typeface="Arial"/>
                <a:cs typeface="Arial"/>
              </a:rPr>
              <a:t>explored</a:t>
            </a:r>
            <a:r>
              <a:rPr sz="1300" spc="90" dirty="0">
                <a:solidFill>
                  <a:srgbClr val="30203D"/>
                </a:solidFill>
                <a:latin typeface="Arial"/>
                <a:cs typeface="Arial"/>
              </a:rPr>
              <a:t> </a:t>
            </a:r>
            <a:r>
              <a:rPr sz="1300" dirty="0">
                <a:solidFill>
                  <a:srgbClr val="30203D"/>
                </a:solidFill>
                <a:latin typeface="Arial"/>
                <a:cs typeface="Arial"/>
              </a:rPr>
              <a:t>the</a:t>
            </a:r>
            <a:r>
              <a:rPr sz="1300" spc="85" dirty="0">
                <a:solidFill>
                  <a:srgbClr val="30203D"/>
                </a:solidFill>
                <a:latin typeface="Arial"/>
                <a:cs typeface="Arial"/>
              </a:rPr>
              <a:t> </a:t>
            </a:r>
            <a:r>
              <a:rPr sz="1300" dirty="0">
                <a:solidFill>
                  <a:srgbClr val="30203D"/>
                </a:solidFill>
                <a:latin typeface="Arial"/>
                <a:cs typeface="Arial"/>
              </a:rPr>
              <a:t>character</a:t>
            </a:r>
            <a:r>
              <a:rPr sz="1300" spc="90" dirty="0">
                <a:solidFill>
                  <a:srgbClr val="30203D"/>
                </a:solidFill>
                <a:latin typeface="Arial"/>
                <a:cs typeface="Arial"/>
              </a:rPr>
              <a:t> </a:t>
            </a:r>
            <a:r>
              <a:rPr sz="1300" dirty="0">
                <a:solidFill>
                  <a:srgbClr val="30203D"/>
                </a:solidFill>
                <a:latin typeface="Arial"/>
                <a:cs typeface="Arial"/>
              </a:rPr>
              <a:t>together</a:t>
            </a:r>
            <a:r>
              <a:rPr sz="1300" spc="85" dirty="0">
                <a:solidFill>
                  <a:srgbClr val="30203D"/>
                </a:solidFill>
                <a:latin typeface="Arial"/>
                <a:cs typeface="Arial"/>
              </a:rPr>
              <a:t> </a:t>
            </a:r>
            <a:r>
              <a:rPr sz="1300" dirty="0">
                <a:solidFill>
                  <a:srgbClr val="30203D"/>
                </a:solidFill>
                <a:latin typeface="Arial"/>
                <a:cs typeface="Arial"/>
              </a:rPr>
              <a:t>you</a:t>
            </a:r>
            <a:r>
              <a:rPr sz="1300" spc="90" dirty="0">
                <a:solidFill>
                  <a:srgbClr val="30203D"/>
                </a:solidFill>
                <a:latin typeface="Arial"/>
                <a:cs typeface="Arial"/>
              </a:rPr>
              <a:t> </a:t>
            </a:r>
            <a:r>
              <a:rPr sz="1300" dirty="0">
                <a:solidFill>
                  <a:srgbClr val="30203D"/>
                </a:solidFill>
                <a:latin typeface="Arial"/>
                <a:cs typeface="Arial"/>
              </a:rPr>
              <a:t>have</a:t>
            </a:r>
            <a:r>
              <a:rPr sz="1300" spc="85" dirty="0">
                <a:solidFill>
                  <a:srgbClr val="30203D"/>
                </a:solidFill>
                <a:latin typeface="Arial"/>
                <a:cs typeface="Arial"/>
              </a:rPr>
              <a:t> </a:t>
            </a:r>
            <a:r>
              <a:rPr sz="1300" dirty="0">
                <a:solidFill>
                  <a:srgbClr val="30203D"/>
                </a:solidFill>
                <a:latin typeface="Arial"/>
                <a:cs typeface="Arial"/>
              </a:rPr>
              <a:t>a</a:t>
            </a:r>
            <a:r>
              <a:rPr sz="1300" spc="85" dirty="0">
                <a:solidFill>
                  <a:srgbClr val="30203D"/>
                </a:solidFill>
                <a:latin typeface="Arial"/>
                <a:cs typeface="Arial"/>
              </a:rPr>
              <a:t> </a:t>
            </a:r>
            <a:r>
              <a:rPr sz="1300" dirty="0">
                <a:solidFill>
                  <a:srgbClr val="30203D"/>
                </a:solidFill>
                <a:latin typeface="Arial"/>
                <a:cs typeface="Arial"/>
              </a:rPr>
              <a:t>bank</a:t>
            </a:r>
            <a:r>
              <a:rPr sz="1300" spc="90" dirty="0">
                <a:solidFill>
                  <a:srgbClr val="30203D"/>
                </a:solidFill>
                <a:latin typeface="Arial"/>
                <a:cs typeface="Arial"/>
              </a:rPr>
              <a:t> </a:t>
            </a:r>
            <a:r>
              <a:rPr sz="1300" dirty="0">
                <a:solidFill>
                  <a:srgbClr val="30203D"/>
                </a:solidFill>
                <a:latin typeface="Arial"/>
                <a:cs typeface="Arial"/>
              </a:rPr>
              <a:t>of</a:t>
            </a:r>
            <a:r>
              <a:rPr sz="1300" spc="130" dirty="0">
                <a:solidFill>
                  <a:srgbClr val="30203D"/>
                </a:solidFill>
                <a:latin typeface="Arial"/>
                <a:cs typeface="Arial"/>
              </a:rPr>
              <a:t> </a:t>
            </a:r>
            <a:r>
              <a:rPr sz="1300" dirty="0">
                <a:solidFill>
                  <a:srgbClr val="30203D"/>
                </a:solidFill>
                <a:latin typeface="Arial"/>
                <a:cs typeface="Arial"/>
              </a:rPr>
              <a:t>ideas</a:t>
            </a:r>
            <a:r>
              <a:rPr sz="1300" spc="85" dirty="0">
                <a:solidFill>
                  <a:srgbClr val="30203D"/>
                </a:solidFill>
                <a:latin typeface="Arial"/>
                <a:cs typeface="Arial"/>
              </a:rPr>
              <a:t> </a:t>
            </a:r>
            <a:r>
              <a:rPr sz="1300" dirty="0">
                <a:solidFill>
                  <a:srgbClr val="30203D"/>
                </a:solidFill>
                <a:latin typeface="Arial"/>
                <a:cs typeface="Arial"/>
              </a:rPr>
              <a:t>and</a:t>
            </a:r>
            <a:r>
              <a:rPr sz="1300" spc="90" dirty="0">
                <a:solidFill>
                  <a:srgbClr val="30203D"/>
                </a:solidFill>
                <a:latin typeface="Arial"/>
                <a:cs typeface="Arial"/>
              </a:rPr>
              <a:t> </a:t>
            </a:r>
            <a:r>
              <a:rPr sz="1300" dirty="0">
                <a:solidFill>
                  <a:srgbClr val="30203D"/>
                </a:solidFill>
                <a:latin typeface="Arial"/>
                <a:cs typeface="Arial"/>
              </a:rPr>
              <a:t>lines.</a:t>
            </a:r>
            <a:r>
              <a:rPr sz="1300" spc="484" dirty="0">
                <a:solidFill>
                  <a:srgbClr val="30203D"/>
                </a:solidFill>
                <a:latin typeface="Arial"/>
                <a:cs typeface="Arial"/>
              </a:rPr>
              <a:t> </a:t>
            </a:r>
            <a:r>
              <a:rPr sz="1300" dirty="0">
                <a:solidFill>
                  <a:srgbClr val="30203D"/>
                </a:solidFill>
                <a:latin typeface="Arial"/>
                <a:cs typeface="Arial"/>
              </a:rPr>
              <a:t>Individually,</a:t>
            </a:r>
            <a:r>
              <a:rPr sz="1300" spc="30" dirty="0">
                <a:solidFill>
                  <a:srgbClr val="30203D"/>
                </a:solidFill>
                <a:latin typeface="Arial"/>
                <a:cs typeface="Arial"/>
              </a:rPr>
              <a:t> </a:t>
            </a:r>
            <a:r>
              <a:rPr sz="1300" dirty="0">
                <a:solidFill>
                  <a:srgbClr val="30203D"/>
                </a:solidFill>
                <a:latin typeface="Arial"/>
                <a:cs typeface="Arial"/>
              </a:rPr>
              <a:t>try</a:t>
            </a:r>
            <a:r>
              <a:rPr sz="1300" spc="85" dirty="0">
                <a:solidFill>
                  <a:srgbClr val="30203D"/>
                </a:solidFill>
                <a:latin typeface="Arial"/>
                <a:cs typeface="Arial"/>
              </a:rPr>
              <a:t> </a:t>
            </a:r>
            <a:r>
              <a:rPr sz="1300" dirty="0">
                <a:solidFill>
                  <a:srgbClr val="30203D"/>
                </a:solidFill>
                <a:latin typeface="Arial"/>
                <a:cs typeface="Arial"/>
              </a:rPr>
              <a:t>free-writing</a:t>
            </a:r>
            <a:r>
              <a:rPr sz="1300" spc="90" dirty="0">
                <a:solidFill>
                  <a:srgbClr val="30203D"/>
                </a:solidFill>
                <a:latin typeface="Arial"/>
                <a:cs typeface="Arial"/>
              </a:rPr>
              <a:t> </a:t>
            </a:r>
            <a:r>
              <a:rPr sz="1300" spc="-25" dirty="0">
                <a:solidFill>
                  <a:srgbClr val="30203D"/>
                </a:solidFill>
                <a:latin typeface="Arial"/>
                <a:cs typeface="Arial"/>
              </a:rPr>
              <a:t>for</a:t>
            </a:r>
            <a:r>
              <a:rPr sz="1300" spc="500" dirty="0">
                <a:solidFill>
                  <a:srgbClr val="30203D"/>
                </a:solidFill>
                <a:latin typeface="Arial"/>
                <a:cs typeface="Arial"/>
              </a:rPr>
              <a:t>  </a:t>
            </a:r>
            <a:r>
              <a:rPr sz="1300" dirty="0">
                <a:solidFill>
                  <a:srgbClr val="30203D"/>
                </a:solidFill>
                <a:latin typeface="Arial"/>
                <a:cs typeface="Arial"/>
              </a:rPr>
              <a:t>5</a:t>
            </a:r>
            <a:r>
              <a:rPr sz="1300" spc="20" dirty="0">
                <a:solidFill>
                  <a:srgbClr val="30203D"/>
                </a:solidFill>
                <a:latin typeface="Arial"/>
                <a:cs typeface="Arial"/>
              </a:rPr>
              <a:t> </a:t>
            </a:r>
            <a:r>
              <a:rPr sz="1300" dirty="0">
                <a:solidFill>
                  <a:srgbClr val="30203D"/>
                </a:solidFill>
                <a:latin typeface="Arial"/>
                <a:cs typeface="Arial"/>
              </a:rPr>
              <a:t>minutes,</a:t>
            </a:r>
            <a:r>
              <a:rPr sz="1300" spc="-20" dirty="0">
                <a:solidFill>
                  <a:srgbClr val="30203D"/>
                </a:solidFill>
                <a:latin typeface="Arial"/>
                <a:cs typeface="Arial"/>
              </a:rPr>
              <a:t> </a:t>
            </a:r>
            <a:r>
              <a:rPr sz="1300" dirty="0">
                <a:solidFill>
                  <a:srgbClr val="30203D"/>
                </a:solidFill>
                <a:latin typeface="Arial"/>
                <a:cs typeface="Arial"/>
              </a:rPr>
              <a:t>in</a:t>
            </a:r>
            <a:r>
              <a:rPr sz="1300" spc="20" dirty="0">
                <a:solidFill>
                  <a:srgbClr val="30203D"/>
                </a:solidFill>
                <a:latin typeface="Arial"/>
                <a:cs typeface="Arial"/>
              </a:rPr>
              <a:t> </a:t>
            </a:r>
            <a:r>
              <a:rPr sz="1300" dirty="0">
                <a:solidFill>
                  <a:srgbClr val="30203D"/>
                </a:solidFill>
                <a:latin typeface="Arial"/>
                <a:cs typeface="Arial"/>
              </a:rPr>
              <a:t>the</a:t>
            </a:r>
            <a:r>
              <a:rPr sz="1300" spc="25" dirty="0">
                <a:solidFill>
                  <a:srgbClr val="30203D"/>
                </a:solidFill>
                <a:latin typeface="Arial"/>
                <a:cs typeface="Arial"/>
              </a:rPr>
              <a:t> </a:t>
            </a:r>
            <a:r>
              <a:rPr sz="1300" dirty="0">
                <a:solidFill>
                  <a:srgbClr val="30203D"/>
                </a:solidFill>
                <a:latin typeface="Arial"/>
                <a:cs typeface="Arial"/>
              </a:rPr>
              <a:t>voice</a:t>
            </a:r>
            <a:r>
              <a:rPr sz="1300" spc="25" dirty="0">
                <a:solidFill>
                  <a:srgbClr val="30203D"/>
                </a:solidFill>
                <a:latin typeface="Arial"/>
                <a:cs typeface="Arial"/>
              </a:rPr>
              <a:t> </a:t>
            </a:r>
            <a:r>
              <a:rPr sz="1300" dirty="0">
                <a:solidFill>
                  <a:srgbClr val="30203D"/>
                </a:solidFill>
                <a:latin typeface="Arial"/>
                <a:cs typeface="Arial"/>
              </a:rPr>
              <a:t>of</a:t>
            </a:r>
            <a:r>
              <a:rPr sz="1300" spc="60" dirty="0">
                <a:solidFill>
                  <a:srgbClr val="30203D"/>
                </a:solidFill>
                <a:latin typeface="Arial"/>
                <a:cs typeface="Arial"/>
              </a:rPr>
              <a:t> </a:t>
            </a:r>
            <a:r>
              <a:rPr sz="1300" dirty="0">
                <a:solidFill>
                  <a:srgbClr val="30203D"/>
                </a:solidFill>
                <a:latin typeface="Arial"/>
                <a:cs typeface="Arial"/>
              </a:rPr>
              <a:t>your</a:t>
            </a:r>
            <a:r>
              <a:rPr sz="1300" spc="25" dirty="0">
                <a:solidFill>
                  <a:srgbClr val="30203D"/>
                </a:solidFill>
                <a:latin typeface="Arial"/>
                <a:cs typeface="Arial"/>
              </a:rPr>
              <a:t> </a:t>
            </a:r>
            <a:r>
              <a:rPr sz="1300" dirty="0">
                <a:solidFill>
                  <a:srgbClr val="30203D"/>
                </a:solidFill>
                <a:latin typeface="Arial"/>
                <a:cs typeface="Arial"/>
              </a:rPr>
              <a:t>character.</a:t>
            </a:r>
            <a:r>
              <a:rPr sz="1300" spc="365" dirty="0">
                <a:solidFill>
                  <a:srgbClr val="30203D"/>
                </a:solidFill>
                <a:latin typeface="Arial"/>
                <a:cs typeface="Arial"/>
              </a:rPr>
              <a:t> </a:t>
            </a:r>
            <a:r>
              <a:rPr sz="1300" spc="65" dirty="0">
                <a:solidFill>
                  <a:srgbClr val="30203D"/>
                </a:solidFill>
                <a:latin typeface="Arial"/>
                <a:cs typeface="Arial"/>
              </a:rPr>
              <a:t>No</a:t>
            </a:r>
            <a:r>
              <a:rPr sz="1300" spc="25" dirty="0">
                <a:solidFill>
                  <a:srgbClr val="30203D"/>
                </a:solidFill>
                <a:latin typeface="Arial"/>
                <a:cs typeface="Arial"/>
              </a:rPr>
              <a:t> </a:t>
            </a:r>
            <a:r>
              <a:rPr sz="1300" dirty="0">
                <a:solidFill>
                  <a:srgbClr val="30203D"/>
                </a:solidFill>
                <a:latin typeface="Arial"/>
                <a:cs typeface="Arial"/>
              </a:rPr>
              <a:t>rules,</a:t>
            </a:r>
            <a:r>
              <a:rPr sz="1300" spc="-25" dirty="0">
                <a:solidFill>
                  <a:srgbClr val="30203D"/>
                </a:solidFill>
                <a:latin typeface="Arial"/>
                <a:cs typeface="Arial"/>
              </a:rPr>
              <a:t> </a:t>
            </a:r>
            <a:r>
              <a:rPr sz="1300" dirty="0">
                <a:solidFill>
                  <a:srgbClr val="30203D"/>
                </a:solidFill>
                <a:latin typeface="Arial"/>
                <a:cs typeface="Arial"/>
              </a:rPr>
              <a:t>start</a:t>
            </a:r>
            <a:r>
              <a:rPr sz="1300" spc="25" dirty="0">
                <a:solidFill>
                  <a:srgbClr val="30203D"/>
                </a:solidFill>
                <a:latin typeface="Arial"/>
                <a:cs typeface="Arial"/>
              </a:rPr>
              <a:t> </a:t>
            </a:r>
            <a:r>
              <a:rPr sz="1300" spc="50" dirty="0">
                <a:solidFill>
                  <a:srgbClr val="30203D"/>
                </a:solidFill>
                <a:latin typeface="Arial"/>
                <a:cs typeface="Arial"/>
              </a:rPr>
              <a:t>with</a:t>
            </a:r>
            <a:r>
              <a:rPr sz="1300" spc="25" dirty="0">
                <a:solidFill>
                  <a:srgbClr val="30203D"/>
                </a:solidFill>
                <a:latin typeface="Arial"/>
                <a:cs typeface="Arial"/>
              </a:rPr>
              <a:t> </a:t>
            </a:r>
            <a:r>
              <a:rPr sz="1300" dirty="0">
                <a:solidFill>
                  <a:srgbClr val="30203D"/>
                </a:solidFill>
                <a:latin typeface="Arial"/>
                <a:cs typeface="Arial"/>
              </a:rPr>
              <a:t>your</a:t>
            </a:r>
            <a:r>
              <a:rPr sz="1300" spc="20" dirty="0">
                <a:solidFill>
                  <a:srgbClr val="30203D"/>
                </a:solidFill>
                <a:latin typeface="Arial"/>
                <a:cs typeface="Arial"/>
              </a:rPr>
              <a:t> </a:t>
            </a:r>
            <a:r>
              <a:rPr sz="1300" dirty="0">
                <a:solidFill>
                  <a:srgbClr val="30203D"/>
                </a:solidFill>
                <a:latin typeface="Arial"/>
                <a:cs typeface="Arial"/>
              </a:rPr>
              <a:t>character’s</a:t>
            </a:r>
            <a:r>
              <a:rPr sz="1300" spc="25" dirty="0">
                <a:solidFill>
                  <a:srgbClr val="30203D"/>
                </a:solidFill>
                <a:latin typeface="Arial"/>
                <a:cs typeface="Arial"/>
              </a:rPr>
              <a:t> </a:t>
            </a:r>
            <a:r>
              <a:rPr sz="1300" dirty="0">
                <a:solidFill>
                  <a:srgbClr val="30203D"/>
                </a:solidFill>
                <a:latin typeface="Arial"/>
                <a:cs typeface="Arial"/>
              </a:rPr>
              <a:t>name</a:t>
            </a:r>
            <a:r>
              <a:rPr sz="1300" spc="25" dirty="0">
                <a:solidFill>
                  <a:srgbClr val="30203D"/>
                </a:solidFill>
                <a:latin typeface="Arial"/>
                <a:cs typeface="Arial"/>
              </a:rPr>
              <a:t> </a:t>
            </a:r>
            <a:r>
              <a:rPr sz="1300" dirty="0">
                <a:solidFill>
                  <a:srgbClr val="30203D"/>
                </a:solidFill>
                <a:latin typeface="Arial"/>
                <a:cs typeface="Arial"/>
              </a:rPr>
              <a:t>‘I</a:t>
            </a:r>
            <a:r>
              <a:rPr sz="1300" spc="25" dirty="0">
                <a:solidFill>
                  <a:srgbClr val="30203D"/>
                </a:solidFill>
                <a:latin typeface="Arial"/>
                <a:cs typeface="Arial"/>
              </a:rPr>
              <a:t> </a:t>
            </a:r>
            <a:r>
              <a:rPr sz="1300" dirty="0">
                <a:solidFill>
                  <a:srgbClr val="30203D"/>
                </a:solidFill>
                <a:latin typeface="Arial"/>
                <a:cs typeface="Arial"/>
              </a:rPr>
              <a:t>am</a:t>
            </a:r>
            <a:r>
              <a:rPr sz="1300" spc="25" dirty="0">
                <a:solidFill>
                  <a:srgbClr val="30203D"/>
                </a:solidFill>
                <a:latin typeface="Arial"/>
                <a:cs typeface="Arial"/>
              </a:rPr>
              <a:t> </a:t>
            </a:r>
            <a:r>
              <a:rPr sz="1300" dirty="0">
                <a:solidFill>
                  <a:srgbClr val="30203D"/>
                </a:solidFill>
                <a:latin typeface="Arial"/>
                <a:cs typeface="Arial"/>
              </a:rPr>
              <a:t>xxxxx</a:t>
            </a:r>
            <a:r>
              <a:rPr sz="1300" spc="20" dirty="0">
                <a:solidFill>
                  <a:srgbClr val="30203D"/>
                </a:solidFill>
                <a:latin typeface="Arial"/>
                <a:cs typeface="Arial"/>
              </a:rPr>
              <a:t> </a:t>
            </a:r>
            <a:r>
              <a:rPr sz="1300" dirty="0">
                <a:solidFill>
                  <a:srgbClr val="30203D"/>
                </a:solidFill>
                <a:latin typeface="Arial"/>
                <a:cs typeface="Arial"/>
              </a:rPr>
              <a:t>and</a:t>
            </a:r>
            <a:r>
              <a:rPr sz="1300" spc="25" dirty="0">
                <a:solidFill>
                  <a:srgbClr val="30203D"/>
                </a:solidFill>
                <a:latin typeface="Arial"/>
                <a:cs typeface="Arial"/>
              </a:rPr>
              <a:t> </a:t>
            </a:r>
            <a:r>
              <a:rPr sz="1300" dirty="0">
                <a:solidFill>
                  <a:srgbClr val="30203D"/>
                </a:solidFill>
                <a:latin typeface="Arial"/>
                <a:cs typeface="Arial"/>
              </a:rPr>
              <a:t>I</a:t>
            </a:r>
            <a:r>
              <a:rPr sz="1300" spc="25" dirty="0">
                <a:solidFill>
                  <a:srgbClr val="30203D"/>
                </a:solidFill>
                <a:latin typeface="Arial"/>
                <a:cs typeface="Arial"/>
              </a:rPr>
              <a:t> </a:t>
            </a:r>
            <a:r>
              <a:rPr sz="1300" spc="-40" dirty="0">
                <a:solidFill>
                  <a:srgbClr val="30203D"/>
                </a:solidFill>
                <a:latin typeface="Arial"/>
                <a:cs typeface="Arial"/>
              </a:rPr>
              <a:t>…’</a:t>
            </a:r>
            <a:r>
              <a:rPr sz="1300" spc="-10" dirty="0">
                <a:solidFill>
                  <a:srgbClr val="30203D"/>
                </a:solidFill>
                <a:latin typeface="Arial"/>
                <a:cs typeface="Arial"/>
              </a:rPr>
              <a:t> </a:t>
            </a:r>
            <a:r>
              <a:rPr sz="1300" spc="-60" dirty="0">
                <a:solidFill>
                  <a:srgbClr val="30203D"/>
                </a:solidFill>
                <a:latin typeface="Arial"/>
                <a:cs typeface="Arial"/>
              </a:rPr>
              <a:t>Try</a:t>
            </a:r>
            <a:r>
              <a:rPr sz="1300" spc="25" dirty="0">
                <a:solidFill>
                  <a:srgbClr val="30203D"/>
                </a:solidFill>
                <a:latin typeface="Arial"/>
                <a:cs typeface="Arial"/>
              </a:rPr>
              <a:t> </a:t>
            </a:r>
            <a:r>
              <a:rPr sz="1300" spc="65" dirty="0">
                <a:solidFill>
                  <a:srgbClr val="30203D"/>
                </a:solidFill>
                <a:latin typeface="Arial"/>
                <a:cs typeface="Arial"/>
              </a:rPr>
              <a:t>to</a:t>
            </a:r>
            <a:r>
              <a:rPr sz="1300" spc="20" dirty="0">
                <a:solidFill>
                  <a:srgbClr val="30203D"/>
                </a:solidFill>
                <a:latin typeface="Arial"/>
                <a:cs typeface="Arial"/>
              </a:rPr>
              <a:t> </a:t>
            </a:r>
            <a:r>
              <a:rPr sz="1300" dirty="0">
                <a:solidFill>
                  <a:srgbClr val="30203D"/>
                </a:solidFill>
                <a:latin typeface="Arial"/>
                <a:cs typeface="Arial"/>
              </a:rPr>
              <a:t>inhabit</a:t>
            </a:r>
            <a:r>
              <a:rPr sz="1300" spc="25" dirty="0">
                <a:solidFill>
                  <a:srgbClr val="30203D"/>
                </a:solidFill>
                <a:latin typeface="Arial"/>
                <a:cs typeface="Arial"/>
              </a:rPr>
              <a:t> </a:t>
            </a:r>
            <a:r>
              <a:rPr sz="1300" spc="-10" dirty="0">
                <a:solidFill>
                  <a:srgbClr val="30203D"/>
                </a:solidFill>
                <a:latin typeface="Arial"/>
                <a:cs typeface="Arial"/>
              </a:rPr>
              <a:t>their </a:t>
            </a:r>
            <a:r>
              <a:rPr sz="1300" dirty="0">
                <a:solidFill>
                  <a:srgbClr val="30203D"/>
                </a:solidFill>
                <a:latin typeface="Arial"/>
                <a:cs typeface="Arial"/>
              </a:rPr>
              <a:t>personality,</a:t>
            </a:r>
            <a:r>
              <a:rPr sz="1300" spc="45" dirty="0">
                <a:solidFill>
                  <a:srgbClr val="30203D"/>
                </a:solidFill>
                <a:latin typeface="Arial"/>
                <a:cs typeface="Arial"/>
              </a:rPr>
              <a:t> </a:t>
            </a:r>
            <a:r>
              <a:rPr sz="1300" dirty="0">
                <a:solidFill>
                  <a:srgbClr val="30203D"/>
                </a:solidFill>
                <a:latin typeface="Arial"/>
                <a:cs typeface="Arial"/>
              </a:rPr>
              <a:t>taking</a:t>
            </a:r>
            <a:r>
              <a:rPr sz="1300" spc="105" dirty="0">
                <a:solidFill>
                  <a:srgbClr val="30203D"/>
                </a:solidFill>
                <a:latin typeface="Arial"/>
                <a:cs typeface="Arial"/>
              </a:rPr>
              <a:t> </a:t>
            </a:r>
            <a:r>
              <a:rPr sz="1300" dirty="0">
                <a:solidFill>
                  <a:srgbClr val="30203D"/>
                </a:solidFill>
                <a:latin typeface="Arial"/>
                <a:cs typeface="Arial"/>
              </a:rPr>
              <a:t>ideas</a:t>
            </a:r>
            <a:r>
              <a:rPr sz="1300" spc="105" dirty="0">
                <a:solidFill>
                  <a:srgbClr val="30203D"/>
                </a:solidFill>
                <a:latin typeface="Arial"/>
                <a:cs typeface="Arial"/>
              </a:rPr>
              <a:t> </a:t>
            </a:r>
            <a:r>
              <a:rPr sz="1300" dirty="0">
                <a:solidFill>
                  <a:srgbClr val="30203D"/>
                </a:solidFill>
                <a:latin typeface="Arial"/>
                <a:cs typeface="Arial"/>
              </a:rPr>
              <a:t>from</a:t>
            </a:r>
            <a:r>
              <a:rPr sz="1300" spc="110" dirty="0">
                <a:solidFill>
                  <a:srgbClr val="30203D"/>
                </a:solidFill>
                <a:latin typeface="Arial"/>
                <a:cs typeface="Arial"/>
              </a:rPr>
              <a:t> </a:t>
            </a:r>
            <a:r>
              <a:rPr sz="1300" dirty="0">
                <a:solidFill>
                  <a:srgbClr val="30203D"/>
                </a:solidFill>
                <a:latin typeface="Arial"/>
                <a:cs typeface="Arial"/>
              </a:rPr>
              <a:t>your</a:t>
            </a:r>
            <a:r>
              <a:rPr sz="1300" spc="105" dirty="0">
                <a:solidFill>
                  <a:srgbClr val="30203D"/>
                </a:solidFill>
                <a:latin typeface="Arial"/>
                <a:cs typeface="Arial"/>
              </a:rPr>
              <a:t> </a:t>
            </a:r>
            <a:r>
              <a:rPr sz="1300" spc="55" dirty="0">
                <a:solidFill>
                  <a:srgbClr val="30203D"/>
                </a:solidFill>
                <a:latin typeface="Arial"/>
                <a:cs typeface="Arial"/>
              </a:rPr>
              <a:t>group</a:t>
            </a:r>
            <a:r>
              <a:rPr sz="1300" spc="105" dirty="0">
                <a:solidFill>
                  <a:srgbClr val="30203D"/>
                </a:solidFill>
                <a:latin typeface="Arial"/>
                <a:cs typeface="Arial"/>
              </a:rPr>
              <a:t> </a:t>
            </a:r>
            <a:r>
              <a:rPr sz="1300" spc="-10" dirty="0">
                <a:solidFill>
                  <a:srgbClr val="30203D"/>
                </a:solidFill>
                <a:latin typeface="Arial"/>
                <a:cs typeface="Arial"/>
              </a:rPr>
              <a:t>analysis.</a:t>
            </a:r>
            <a:endParaRPr sz="1300" dirty="0">
              <a:latin typeface="Arial"/>
              <a:cs typeface="Arial"/>
            </a:endParaRPr>
          </a:p>
          <a:p>
            <a:pPr marL="241300" marR="368300" indent="-228600" algn="just">
              <a:lnSpc>
                <a:spcPct val="100000"/>
              </a:lnSpc>
              <a:spcBef>
                <a:spcPts val="850"/>
              </a:spcBef>
              <a:buChar char="•"/>
              <a:tabLst>
                <a:tab pos="241300" algn="l"/>
              </a:tabLst>
            </a:pPr>
            <a:r>
              <a:rPr sz="1300" dirty="0">
                <a:solidFill>
                  <a:srgbClr val="30203D"/>
                </a:solidFill>
                <a:latin typeface="Arial"/>
                <a:cs typeface="Arial"/>
              </a:rPr>
              <a:t>When</a:t>
            </a:r>
            <a:r>
              <a:rPr sz="1300" spc="70" dirty="0">
                <a:solidFill>
                  <a:srgbClr val="30203D"/>
                </a:solidFill>
                <a:latin typeface="Arial"/>
                <a:cs typeface="Arial"/>
              </a:rPr>
              <a:t> </a:t>
            </a:r>
            <a:r>
              <a:rPr sz="1300" dirty="0">
                <a:solidFill>
                  <a:srgbClr val="30203D"/>
                </a:solidFill>
                <a:latin typeface="Arial"/>
                <a:cs typeface="Arial"/>
              </a:rPr>
              <a:t>your</a:t>
            </a:r>
            <a:r>
              <a:rPr sz="1300" spc="70" dirty="0">
                <a:solidFill>
                  <a:srgbClr val="30203D"/>
                </a:solidFill>
                <a:latin typeface="Arial"/>
                <a:cs typeface="Arial"/>
              </a:rPr>
              <a:t> </a:t>
            </a:r>
            <a:r>
              <a:rPr sz="1300" dirty="0">
                <a:solidFill>
                  <a:srgbClr val="30203D"/>
                </a:solidFill>
                <a:latin typeface="Arial"/>
                <a:cs typeface="Arial"/>
              </a:rPr>
              <a:t>time</a:t>
            </a:r>
            <a:r>
              <a:rPr sz="1300" spc="75" dirty="0">
                <a:solidFill>
                  <a:srgbClr val="30203D"/>
                </a:solidFill>
                <a:latin typeface="Arial"/>
                <a:cs typeface="Arial"/>
              </a:rPr>
              <a:t> </a:t>
            </a:r>
            <a:r>
              <a:rPr sz="1300" dirty="0">
                <a:solidFill>
                  <a:srgbClr val="30203D"/>
                </a:solidFill>
                <a:latin typeface="Arial"/>
                <a:cs typeface="Arial"/>
              </a:rPr>
              <a:t>is</a:t>
            </a:r>
            <a:r>
              <a:rPr sz="1300" spc="70" dirty="0">
                <a:solidFill>
                  <a:srgbClr val="30203D"/>
                </a:solidFill>
                <a:latin typeface="Arial"/>
                <a:cs typeface="Arial"/>
              </a:rPr>
              <a:t> </a:t>
            </a:r>
            <a:r>
              <a:rPr sz="1300" dirty="0">
                <a:solidFill>
                  <a:srgbClr val="30203D"/>
                </a:solidFill>
                <a:latin typeface="Arial"/>
                <a:cs typeface="Arial"/>
              </a:rPr>
              <a:t>up,</a:t>
            </a:r>
            <a:r>
              <a:rPr sz="1300" spc="20" dirty="0">
                <a:solidFill>
                  <a:srgbClr val="30203D"/>
                </a:solidFill>
                <a:latin typeface="Arial"/>
                <a:cs typeface="Arial"/>
              </a:rPr>
              <a:t> </a:t>
            </a:r>
            <a:r>
              <a:rPr sz="1300" dirty="0">
                <a:solidFill>
                  <a:srgbClr val="30203D"/>
                </a:solidFill>
                <a:latin typeface="Arial"/>
                <a:cs typeface="Arial"/>
              </a:rPr>
              <a:t>take</a:t>
            </a:r>
            <a:r>
              <a:rPr sz="1300" spc="70" dirty="0">
                <a:solidFill>
                  <a:srgbClr val="30203D"/>
                </a:solidFill>
                <a:latin typeface="Arial"/>
                <a:cs typeface="Arial"/>
              </a:rPr>
              <a:t> </a:t>
            </a:r>
            <a:r>
              <a:rPr sz="1300" dirty="0">
                <a:solidFill>
                  <a:srgbClr val="30203D"/>
                </a:solidFill>
                <a:latin typeface="Arial"/>
                <a:cs typeface="Arial"/>
              </a:rPr>
              <a:t>a</a:t>
            </a:r>
            <a:r>
              <a:rPr sz="1300" spc="75" dirty="0">
                <a:solidFill>
                  <a:srgbClr val="30203D"/>
                </a:solidFill>
                <a:latin typeface="Arial"/>
                <a:cs typeface="Arial"/>
              </a:rPr>
              <a:t> </a:t>
            </a:r>
            <a:r>
              <a:rPr sz="1300" dirty="0">
                <a:solidFill>
                  <a:srgbClr val="30203D"/>
                </a:solidFill>
                <a:latin typeface="Arial"/>
                <a:cs typeface="Arial"/>
              </a:rPr>
              <a:t>highlighter</a:t>
            </a:r>
            <a:r>
              <a:rPr sz="1300" spc="70" dirty="0">
                <a:solidFill>
                  <a:srgbClr val="30203D"/>
                </a:solidFill>
                <a:latin typeface="Arial"/>
                <a:cs typeface="Arial"/>
              </a:rPr>
              <a:t> </a:t>
            </a:r>
            <a:r>
              <a:rPr sz="1300" dirty="0">
                <a:solidFill>
                  <a:srgbClr val="30203D"/>
                </a:solidFill>
                <a:latin typeface="Arial"/>
                <a:cs typeface="Arial"/>
              </a:rPr>
              <a:t>pen</a:t>
            </a:r>
            <a:r>
              <a:rPr sz="1300" spc="70" dirty="0">
                <a:solidFill>
                  <a:srgbClr val="30203D"/>
                </a:solidFill>
                <a:latin typeface="Arial"/>
                <a:cs typeface="Arial"/>
              </a:rPr>
              <a:t> </a:t>
            </a:r>
            <a:r>
              <a:rPr sz="1300" dirty="0">
                <a:solidFill>
                  <a:srgbClr val="30203D"/>
                </a:solidFill>
                <a:latin typeface="Arial"/>
                <a:cs typeface="Arial"/>
              </a:rPr>
              <a:t>and</a:t>
            </a:r>
            <a:r>
              <a:rPr sz="1300" spc="75" dirty="0">
                <a:solidFill>
                  <a:srgbClr val="30203D"/>
                </a:solidFill>
                <a:latin typeface="Arial"/>
                <a:cs typeface="Arial"/>
              </a:rPr>
              <a:t> go</a:t>
            </a:r>
            <a:r>
              <a:rPr sz="1300" spc="70" dirty="0">
                <a:solidFill>
                  <a:srgbClr val="30203D"/>
                </a:solidFill>
                <a:latin typeface="Arial"/>
                <a:cs typeface="Arial"/>
              </a:rPr>
              <a:t> </a:t>
            </a:r>
            <a:r>
              <a:rPr sz="1300" dirty="0">
                <a:solidFill>
                  <a:srgbClr val="30203D"/>
                </a:solidFill>
                <a:latin typeface="Arial"/>
                <a:cs typeface="Arial"/>
              </a:rPr>
              <a:t>back</a:t>
            </a:r>
            <a:r>
              <a:rPr sz="1300" spc="75" dirty="0">
                <a:solidFill>
                  <a:srgbClr val="30203D"/>
                </a:solidFill>
                <a:latin typeface="Arial"/>
                <a:cs typeface="Arial"/>
              </a:rPr>
              <a:t> </a:t>
            </a:r>
            <a:r>
              <a:rPr sz="1300" dirty="0">
                <a:solidFill>
                  <a:srgbClr val="30203D"/>
                </a:solidFill>
                <a:latin typeface="Arial"/>
                <a:cs typeface="Arial"/>
              </a:rPr>
              <a:t>through</a:t>
            </a:r>
            <a:r>
              <a:rPr sz="1300" spc="70" dirty="0">
                <a:solidFill>
                  <a:srgbClr val="30203D"/>
                </a:solidFill>
                <a:latin typeface="Arial"/>
                <a:cs typeface="Arial"/>
              </a:rPr>
              <a:t> </a:t>
            </a:r>
            <a:r>
              <a:rPr sz="1300" dirty="0">
                <a:solidFill>
                  <a:srgbClr val="30203D"/>
                </a:solidFill>
                <a:latin typeface="Arial"/>
                <a:cs typeface="Arial"/>
              </a:rPr>
              <a:t>what</a:t>
            </a:r>
            <a:r>
              <a:rPr sz="1300" spc="75" dirty="0">
                <a:solidFill>
                  <a:srgbClr val="30203D"/>
                </a:solidFill>
                <a:latin typeface="Arial"/>
                <a:cs typeface="Arial"/>
              </a:rPr>
              <a:t> </a:t>
            </a:r>
            <a:r>
              <a:rPr sz="1300" dirty="0">
                <a:solidFill>
                  <a:srgbClr val="30203D"/>
                </a:solidFill>
                <a:latin typeface="Arial"/>
                <a:cs typeface="Arial"/>
              </a:rPr>
              <a:t>you</a:t>
            </a:r>
            <a:r>
              <a:rPr sz="1300" spc="70" dirty="0">
                <a:solidFill>
                  <a:srgbClr val="30203D"/>
                </a:solidFill>
                <a:latin typeface="Arial"/>
                <a:cs typeface="Arial"/>
              </a:rPr>
              <a:t> </a:t>
            </a:r>
            <a:r>
              <a:rPr sz="1300" dirty="0">
                <a:solidFill>
                  <a:srgbClr val="30203D"/>
                </a:solidFill>
                <a:latin typeface="Arial"/>
                <a:cs typeface="Arial"/>
              </a:rPr>
              <a:t>have</a:t>
            </a:r>
            <a:r>
              <a:rPr sz="1300" spc="70" dirty="0">
                <a:solidFill>
                  <a:srgbClr val="30203D"/>
                </a:solidFill>
                <a:latin typeface="Arial"/>
                <a:cs typeface="Arial"/>
              </a:rPr>
              <a:t> </a:t>
            </a:r>
            <a:r>
              <a:rPr sz="1300" dirty="0">
                <a:solidFill>
                  <a:srgbClr val="30203D"/>
                </a:solidFill>
                <a:latin typeface="Arial"/>
                <a:cs typeface="Arial"/>
              </a:rPr>
              <a:t>written</a:t>
            </a:r>
            <a:r>
              <a:rPr sz="1300" spc="75" dirty="0">
                <a:solidFill>
                  <a:srgbClr val="30203D"/>
                </a:solidFill>
                <a:latin typeface="Arial"/>
                <a:cs typeface="Arial"/>
              </a:rPr>
              <a:t> </a:t>
            </a:r>
            <a:r>
              <a:rPr sz="1300" spc="65" dirty="0">
                <a:solidFill>
                  <a:srgbClr val="30203D"/>
                </a:solidFill>
                <a:latin typeface="Arial"/>
                <a:cs typeface="Arial"/>
              </a:rPr>
              <a:t>to</a:t>
            </a:r>
            <a:r>
              <a:rPr sz="1300" spc="70" dirty="0">
                <a:solidFill>
                  <a:srgbClr val="30203D"/>
                </a:solidFill>
                <a:latin typeface="Arial"/>
                <a:cs typeface="Arial"/>
              </a:rPr>
              <a:t> </a:t>
            </a:r>
            <a:r>
              <a:rPr sz="1300" dirty="0">
                <a:solidFill>
                  <a:srgbClr val="30203D"/>
                </a:solidFill>
                <a:latin typeface="Arial"/>
                <a:cs typeface="Arial"/>
              </a:rPr>
              <a:t>pick</a:t>
            </a:r>
            <a:r>
              <a:rPr sz="1300" spc="75" dirty="0">
                <a:solidFill>
                  <a:srgbClr val="30203D"/>
                </a:solidFill>
                <a:latin typeface="Arial"/>
                <a:cs typeface="Arial"/>
              </a:rPr>
              <a:t> </a:t>
            </a:r>
            <a:r>
              <a:rPr sz="1300" spc="50" dirty="0">
                <a:solidFill>
                  <a:srgbClr val="30203D"/>
                </a:solidFill>
                <a:latin typeface="Arial"/>
                <a:cs typeface="Arial"/>
              </a:rPr>
              <a:t>out</a:t>
            </a:r>
            <a:r>
              <a:rPr sz="1300" spc="70" dirty="0">
                <a:solidFill>
                  <a:srgbClr val="30203D"/>
                </a:solidFill>
                <a:latin typeface="Arial"/>
                <a:cs typeface="Arial"/>
              </a:rPr>
              <a:t> </a:t>
            </a:r>
            <a:r>
              <a:rPr sz="1300" dirty="0">
                <a:solidFill>
                  <a:srgbClr val="30203D"/>
                </a:solidFill>
                <a:latin typeface="Arial"/>
                <a:cs typeface="Arial"/>
              </a:rPr>
              <a:t>six</a:t>
            </a:r>
            <a:r>
              <a:rPr sz="1300" spc="75" dirty="0">
                <a:solidFill>
                  <a:srgbClr val="30203D"/>
                </a:solidFill>
                <a:latin typeface="Arial"/>
                <a:cs typeface="Arial"/>
              </a:rPr>
              <a:t> </a:t>
            </a:r>
            <a:r>
              <a:rPr sz="1300" dirty="0">
                <a:solidFill>
                  <a:srgbClr val="30203D"/>
                </a:solidFill>
                <a:latin typeface="Arial"/>
                <a:cs typeface="Arial"/>
              </a:rPr>
              <a:t>lines,</a:t>
            </a:r>
            <a:r>
              <a:rPr sz="1300" spc="15" dirty="0">
                <a:solidFill>
                  <a:srgbClr val="30203D"/>
                </a:solidFill>
                <a:latin typeface="Arial"/>
                <a:cs typeface="Arial"/>
              </a:rPr>
              <a:t> </a:t>
            </a:r>
            <a:r>
              <a:rPr sz="1300" spc="-10" dirty="0">
                <a:solidFill>
                  <a:srgbClr val="30203D"/>
                </a:solidFill>
                <a:latin typeface="Arial"/>
                <a:cs typeface="Arial"/>
              </a:rPr>
              <a:t>phrases </a:t>
            </a:r>
            <a:r>
              <a:rPr sz="1300" dirty="0">
                <a:solidFill>
                  <a:srgbClr val="30203D"/>
                </a:solidFill>
                <a:latin typeface="Arial"/>
                <a:cs typeface="Arial"/>
              </a:rPr>
              <a:t>or</a:t>
            </a:r>
            <a:r>
              <a:rPr sz="1300" spc="10" dirty="0">
                <a:solidFill>
                  <a:srgbClr val="30203D"/>
                </a:solidFill>
                <a:latin typeface="Arial"/>
                <a:cs typeface="Arial"/>
              </a:rPr>
              <a:t> </a:t>
            </a:r>
            <a:r>
              <a:rPr sz="1300" dirty="0">
                <a:solidFill>
                  <a:srgbClr val="30203D"/>
                </a:solidFill>
                <a:latin typeface="Arial"/>
                <a:cs typeface="Arial"/>
              </a:rPr>
              <a:t>sentences</a:t>
            </a:r>
            <a:r>
              <a:rPr sz="1300" spc="15" dirty="0">
                <a:solidFill>
                  <a:srgbClr val="30203D"/>
                </a:solidFill>
                <a:latin typeface="Arial"/>
                <a:cs typeface="Arial"/>
              </a:rPr>
              <a:t> </a:t>
            </a:r>
            <a:r>
              <a:rPr sz="1300" dirty="0">
                <a:solidFill>
                  <a:srgbClr val="30203D"/>
                </a:solidFill>
                <a:latin typeface="Arial"/>
                <a:cs typeface="Arial"/>
              </a:rPr>
              <a:t>that</a:t>
            </a:r>
            <a:r>
              <a:rPr sz="1300" spc="10" dirty="0">
                <a:solidFill>
                  <a:srgbClr val="30203D"/>
                </a:solidFill>
                <a:latin typeface="Arial"/>
                <a:cs typeface="Arial"/>
              </a:rPr>
              <a:t> </a:t>
            </a:r>
            <a:r>
              <a:rPr sz="1300" dirty="0">
                <a:solidFill>
                  <a:srgbClr val="30203D"/>
                </a:solidFill>
                <a:latin typeface="Arial"/>
                <a:cs typeface="Arial"/>
              </a:rPr>
              <a:t>you</a:t>
            </a:r>
            <a:r>
              <a:rPr sz="1300" spc="15" dirty="0">
                <a:solidFill>
                  <a:srgbClr val="30203D"/>
                </a:solidFill>
                <a:latin typeface="Arial"/>
                <a:cs typeface="Arial"/>
              </a:rPr>
              <a:t> </a:t>
            </a:r>
            <a:r>
              <a:rPr sz="1300" dirty="0">
                <a:solidFill>
                  <a:srgbClr val="30203D"/>
                </a:solidFill>
                <a:latin typeface="Arial"/>
                <a:cs typeface="Arial"/>
              </a:rPr>
              <a:t>like.</a:t>
            </a:r>
            <a:r>
              <a:rPr sz="1300" spc="340" dirty="0">
                <a:solidFill>
                  <a:srgbClr val="30203D"/>
                </a:solidFill>
                <a:latin typeface="Arial"/>
                <a:cs typeface="Arial"/>
              </a:rPr>
              <a:t> </a:t>
            </a:r>
            <a:r>
              <a:rPr sz="1300" spc="55" dirty="0">
                <a:solidFill>
                  <a:srgbClr val="30203D"/>
                </a:solidFill>
                <a:latin typeface="Arial"/>
                <a:cs typeface="Arial"/>
              </a:rPr>
              <a:t>Or</a:t>
            </a:r>
            <a:r>
              <a:rPr sz="1300" spc="15" dirty="0">
                <a:solidFill>
                  <a:srgbClr val="30203D"/>
                </a:solidFill>
                <a:latin typeface="Arial"/>
                <a:cs typeface="Arial"/>
              </a:rPr>
              <a:t> </a:t>
            </a:r>
            <a:r>
              <a:rPr sz="1300" spc="75" dirty="0">
                <a:solidFill>
                  <a:srgbClr val="30203D"/>
                </a:solidFill>
                <a:latin typeface="Arial"/>
                <a:cs typeface="Arial"/>
              </a:rPr>
              <a:t>do</a:t>
            </a:r>
            <a:r>
              <a:rPr sz="1300" spc="10" dirty="0">
                <a:solidFill>
                  <a:srgbClr val="30203D"/>
                </a:solidFill>
                <a:latin typeface="Arial"/>
                <a:cs typeface="Arial"/>
              </a:rPr>
              <a:t> </a:t>
            </a:r>
            <a:r>
              <a:rPr sz="1300" dirty="0">
                <a:solidFill>
                  <a:srgbClr val="30203D"/>
                </a:solidFill>
                <a:latin typeface="Arial"/>
                <a:cs typeface="Arial"/>
              </a:rPr>
              <a:t>this</a:t>
            </a:r>
            <a:r>
              <a:rPr sz="1300" spc="15" dirty="0">
                <a:solidFill>
                  <a:srgbClr val="30203D"/>
                </a:solidFill>
                <a:latin typeface="Arial"/>
                <a:cs typeface="Arial"/>
              </a:rPr>
              <a:t> </a:t>
            </a:r>
            <a:r>
              <a:rPr sz="1300" dirty="0">
                <a:solidFill>
                  <a:srgbClr val="30203D"/>
                </a:solidFill>
                <a:latin typeface="Arial"/>
                <a:cs typeface="Arial"/>
              </a:rPr>
              <a:t>in</a:t>
            </a:r>
            <a:r>
              <a:rPr sz="1300" spc="10" dirty="0">
                <a:solidFill>
                  <a:srgbClr val="30203D"/>
                </a:solidFill>
                <a:latin typeface="Arial"/>
                <a:cs typeface="Arial"/>
              </a:rPr>
              <a:t> </a:t>
            </a:r>
            <a:r>
              <a:rPr sz="1300" dirty="0">
                <a:solidFill>
                  <a:srgbClr val="30203D"/>
                </a:solidFill>
                <a:latin typeface="Arial"/>
                <a:cs typeface="Arial"/>
              </a:rPr>
              <a:t>pairs,</a:t>
            </a:r>
            <a:r>
              <a:rPr sz="1300" spc="-30" dirty="0">
                <a:solidFill>
                  <a:srgbClr val="30203D"/>
                </a:solidFill>
                <a:latin typeface="Arial"/>
                <a:cs typeface="Arial"/>
              </a:rPr>
              <a:t> </a:t>
            </a:r>
            <a:r>
              <a:rPr sz="1300" spc="50" dirty="0">
                <a:solidFill>
                  <a:srgbClr val="30203D"/>
                </a:solidFill>
                <a:latin typeface="Arial"/>
                <a:cs typeface="Arial"/>
              </a:rPr>
              <a:t>with</a:t>
            </a:r>
            <a:r>
              <a:rPr sz="1300" spc="10" dirty="0">
                <a:solidFill>
                  <a:srgbClr val="30203D"/>
                </a:solidFill>
                <a:latin typeface="Arial"/>
                <a:cs typeface="Arial"/>
              </a:rPr>
              <a:t> </a:t>
            </a:r>
            <a:r>
              <a:rPr sz="1300" dirty="0">
                <a:solidFill>
                  <a:srgbClr val="30203D"/>
                </a:solidFill>
                <a:latin typeface="Arial"/>
                <a:cs typeface="Arial"/>
              </a:rPr>
              <a:t>each</a:t>
            </a:r>
            <a:r>
              <a:rPr sz="1300" spc="15" dirty="0">
                <a:solidFill>
                  <a:srgbClr val="30203D"/>
                </a:solidFill>
                <a:latin typeface="Arial"/>
                <a:cs typeface="Arial"/>
              </a:rPr>
              <a:t> </a:t>
            </a:r>
            <a:r>
              <a:rPr sz="1300" dirty="0">
                <a:solidFill>
                  <a:srgbClr val="30203D"/>
                </a:solidFill>
                <a:latin typeface="Arial"/>
                <a:cs typeface="Arial"/>
              </a:rPr>
              <a:t>person</a:t>
            </a:r>
            <a:r>
              <a:rPr sz="1300" spc="10" dirty="0">
                <a:solidFill>
                  <a:srgbClr val="30203D"/>
                </a:solidFill>
                <a:latin typeface="Arial"/>
                <a:cs typeface="Arial"/>
              </a:rPr>
              <a:t> </a:t>
            </a:r>
            <a:r>
              <a:rPr sz="1300" spc="50" dirty="0">
                <a:solidFill>
                  <a:srgbClr val="30203D"/>
                </a:solidFill>
                <a:latin typeface="Arial"/>
                <a:cs typeface="Arial"/>
              </a:rPr>
              <a:t>highlighting</a:t>
            </a:r>
            <a:r>
              <a:rPr sz="1300" spc="15" dirty="0">
                <a:solidFill>
                  <a:srgbClr val="30203D"/>
                </a:solidFill>
                <a:latin typeface="Arial"/>
                <a:cs typeface="Arial"/>
              </a:rPr>
              <a:t> </a:t>
            </a:r>
            <a:r>
              <a:rPr sz="1300" dirty="0">
                <a:solidFill>
                  <a:srgbClr val="30203D"/>
                </a:solidFill>
                <a:latin typeface="Arial"/>
                <a:cs typeface="Arial"/>
              </a:rPr>
              <a:t>six</a:t>
            </a:r>
            <a:r>
              <a:rPr sz="1300" spc="10" dirty="0">
                <a:solidFill>
                  <a:srgbClr val="30203D"/>
                </a:solidFill>
                <a:latin typeface="Arial"/>
                <a:cs typeface="Arial"/>
              </a:rPr>
              <a:t> </a:t>
            </a:r>
            <a:r>
              <a:rPr sz="1300" dirty="0">
                <a:solidFill>
                  <a:srgbClr val="30203D"/>
                </a:solidFill>
                <a:latin typeface="Arial"/>
                <a:cs typeface="Arial"/>
              </a:rPr>
              <a:t>lines,</a:t>
            </a:r>
            <a:r>
              <a:rPr sz="1300" spc="-35" dirty="0">
                <a:solidFill>
                  <a:srgbClr val="30203D"/>
                </a:solidFill>
                <a:latin typeface="Arial"/>
                <a:cs typeface="Arial"/>
              </a:rPr>
              <a:t> </a:t>
            </a:r>
            <a:r>
              <a:rPr sz="1300" dirty="0">
                <a:solidFill>
                  <a:srgbClr val="30203D"/>
                </a:solidFill>
                <a:latin typeface="Arial"/>
                <a:cs typeface="Arial"/>
              </a:rPr>
              <a:t>phrases</a:t>
            </a:r>
            <a:r>
              <a:rPr sz="1300" spc="15" dirty="0">
                <a:solidFill>
                  <a:srgbClr val="30203D"/>
                </a:solidFill>
                <a:latin typeface="Arial"/>
                <a:cs typeface="Arial"/>
              </a:rPr>
              <a:t> </a:t>
            </a:r>
            <a:r>
              <a:rPr sz="1300" dirty="0">
                <a:solidFill>
                  <a:srgbClr val="30203D"/>
                </a:solidFill>
                <a:latin typeface="Arial"/>
                <a:cs typeface="Arial"/>
              </a:rPr>
              <a:t>or</a:t>
            </a:r>
            <a:r>
              <a:rPr sz="1300" spc="10" dirty="0">
                <a:solidFill>
                  <a:srgbClr val="30203D"/>
                </a:solidFill>
                <a:latin typeface="Arial"/>
                <a:cs typeface="Arial"/>
              </a:rPr>
              <a:t> </a:t>
            </a:r>
            <a:r>
              <a:rPr sz="1300" dirty="0">
                <a:solidFill>
                  <a:srgbClr val="30203D"/>
                </a:solidFill>
                <a:latin typeface="Arial"/>
                <a:cs typeface="Arial"/>
              </a:rPr>
              <a:t>sentences</a:t>
            </a:r>
            <a:r>
              <a:rPr sz="1300" spc="15" dirty="0">
                <a:solidFill>
                  <a:srgbClr val="30203D"/>
                </a:solidFill>
                <a:latin typeface="Arial"/>
                <a:cs typeface="Arial"/>
              </a:rPr>
              <a:t> </a:t>
            </a:r>
            <a:r>
              <a:rPr sz="1300" dirty="0">
                <a:solidFill>
                  <a:srgbClr val="30203D"/>
                </a:solidFill>
                <a:latin typeface="Arial"/>
                <a:cs typeface="Arial"/>
              </a:rPr>
              <a:t>from</a:t>
            </a:r>
            <a:r>
              <a:rPr sz="1300" spc="10" dirty="0">
                <a:solidFill>
                  <a:srgbClr val="30203D"/>
                </a:solidFill>
                <a:latin typeface="Arial"/>
                <a:cs typeface="Arial"/>
              </a:rPr>
              <a:t> </a:t>
            </a:r>
            <a:r>
              <a:rPr sz="1300" spc="-10" dirty="0">
                <a:solidFill>
                  <a:srgbClr val="30203D"/>
                </a:solidFill>
                <a:latin typeface="Arial"/>
                <a:cs typeface="Arial"/>
              </a:rPr>
              <a:t>their </a:t>
            </a:r>
            <a:r>
              <a:rPr sz="1300" dirty="0">
                <a:solidFill>
                  <a:srgbClr val="30203D"/>
                </a:solidFill>
                <a:latin typeface="Arial"/>
                <a:cs typeface="Arial"/>
              </a:rPr>
              <a:t>partner’s</a:t>
            </a:r>
            <a:r>
              <a:rPr sz="1300" spc="85" dirty="0">
                <a:solidFill>
                  <a:srgbClr val="30203D"/>
                </a:solidFill>
                <a:latin typeface="Arial"/>
                <a:cs typeface="Arial"/>
              </a:rPr>
              <a:t> </a:t>
            </a:r>
            <a:r>
              <a:rPr sz="1300" spc="-10" dirty="0">
                <a:solidFill>
                  <a:srgbClr val="30203D"/>
                </a:solidFill>
                <a:latin typeface="Arial"/>
                <a:cs typeface="Arial"/>
              </a:rPr>
              <a:t>writing.</a:t>
            </a:r>
            <a:endParaRPr sz="1300" dirty="0">
              <a:latin typeface="Arial"/>
              <a:cs typeface="Arial"/>
            </a:endParaRPr>
          </a:p>
          <a:p>
            <a:pPr marL="241300" marR="323215" indent="-228600" algn="just">
              <a:lnSpc>
                <a:spcPct val="100000"/>
              </a:lnSpc>
              <a:spcBef>
                <a:spcPts val="850"/>
              </a:spcBef>
              <a:buChar char="•"/>
              <a:tabLst>
                <a:tab pos="241300" algn="l"/>
              </a:tabLst>
            </a:pPr>
            <a:r>
              <a:rPr sz="1300" spc="-50" dirty="0">
                <a:solidFill>
                  <a:srgbClr val="30203D"/>
                </a:solidFill>
                <a:latin typeface="Arial"/>
                <a:cs typeface="Arial"/>
              </a:rPr>
              <a:t>Take</a:t>
            </a:r>
            <a:r>
              <a:rPr sz="1300" spc="40" dirty="0">
                <a:solidFill>
                  <a:srgbClr val="30203D"/>
                </a:solidFill>
                <a:latin typeface="Arial"/>
                <a:cs typeface="Arial"/>
              </a:rPr>
              <a:t> </a:t>
            </a:r>
            <a:r>
              <a:rPr sz="1300" dirty="0">
                <a:solidFill>
                  <a:srgbClr val="30203D"/>
                </a:solidFill>
                <a:latin typeface="Arial"/>
                <a:cs typeface="Arial"/>
              </a:rPr>
              <a:t>one</a:t>
            </a:r>
            <a:r>
              <a:rPr sz="1300" spc="40" dirty="0">
                <a:solidFill>
                  <a:srgbClr val="30203D"/>
                </a:solidFill>
                <a:latin typeface="Arial"/>
                <a:cs typeface="Arial"/>
              </a:rPr>
              <a:t> </a:t>
            </a:r>
            <a:r>
              <a:rPr sz="1300" dirty="0">
                <a:solidFill>
                  <a:srgbClr val="30203D"/>
                </a:solidFill>
                <a:latin typeface="Arial"/>
                <a:cs typeface="Arial"/>
              </a:rPr>
              <a:t>or</a:t>
            </a:r>
            <a:r>
              <a:rPr sz="1300" spc="40" dirty="0">
                <a:solidFill>
                  <a:srgbClr val="30203D"/>
                </a:solidFill>
                <a:latin typeface="Arial"/>
                <a:cs typeface="Arial"/>
              </a:rPr>
              <a:t> </a:t>
            </a:r>
            <a:r>
              <a:rPr sz="1300" dirty="0">
                <a:solidFill>
                  <a:srgbClr val="30203D"/>
                </a:solidFill>
                <a:latin typeface="Arial"/>
                <a:cs typeface="Arial"/>
              </a:rPr>
              <a:t>more</a:t>
            </a:r>
            <a:r>
              <a:rPr sz="1300" spc="40" dirty="0">
                <a:solidFill>
                  <a:srgbClr val="30203D"/>
                </a:solidFill>
                <a:latin typeface="Arial"/>
                <a:cs typeface="Arial"/>
              </a:rPr>
              <a:t> </a:t>
            </a:r>
            <a:r>
              <a:rPr sz="1300" dirty="0">
                <a:solidFill>
                  <a:srgbClr val="30203D"/>
                </a:solidFill>
                <a:latin typeface="Arial"/>
                <a:cs typeface="Arial"/>
              </a:rPr>
              <a:t>of</a:t>
            </a:r>
            <a:r>
              <a:rPr sz="1300" spc="85" dirty="0">
                <a:solidFill>
                  <a:srgbClr val="30203D"/>
                </a:solidFill>
                <a:latin typeface="Arial"/>
                <a:cs typeface="Arial"/>
              </a:rPr>
              <a:t> </a:t>
            </a:r>
            <a:r>
              <a:rPr sz="1300" dirty="0">
                <a:solidFill>
                  <a:srgbClr val="30203D"/>
                </a:solidFill>
                <a:latin typeface="Arial"/>
                <a:cs typeface="Arial"/>
              </a:rPr>
              <a:t>the</a:t>
            </a:r>
            <a:r>
              <a:rPr sz="1300" spc="40" dirty="0">
                <a:solidFill>
                  <a:srgbClr val="30203D"/>
                </a:solidFill>
                <a:latin typeface="Arial"/>
                <a:cs typeface="Arial"/>
              </a:rPr>
              <a:t> </a:t>
            </a:r>
            <a:r>
              <a:rPr sz="1300" dirty="0">
                <a:solidFill>
                  <a:srgbClr val="30203D"/>
                </a:solidFill>
                <a:latin typeface="Arial"/>
                <a:cs typeface="Arial"/>
              </a:rPr>
              <a:t>lines</a:t>
            </a:r>
            <a:r>
              <a:rPr sz="1300" spc="40" dirty="0">
                <a:solidFill>
                  <a:srgbClr val="30203D"/>
                </a:solidFill>
                <a:latin typeface="Arial"/>
                <a:cs typeface="Arial"/>
              </a:rPr>
              <a:t> </a:t>
            </a:r>
            <a:r>
              <a:rPr sz="1300" dirty="0">
                <a:solidFill>
                  <a:srgbClr val="30203D"/>
                </a:solidFill>
                <a:latin typeface="Arial"/>
                <a:cs typeface="Arial"/>
              </a:rPr>
              <a:t>or</a:t>
            </a:r>
            <a:r>
              <a:rPr sz="1300" spc="40" dirty="0">
                <a:solidFill>
                  <a:srgbClr val="30203D"/>
                </a:solidFill>
                <a:latin typeface="Arial"/>
                <a:cs typeface="Arial"/>
              </a:rPr>
              <a:t> </a:t>
            </a:r>
            <a:r>
              <a:rPr sz="1300" dirty="0">
                <a:solidFill>
                  <a:srgbClr val="30203D"/>
                </a:solidFill>
                <a:latin typeface="Arial"/>
                <a:cs typeface="Arial"/>
              </a:rPr>
              <a:t>phrases</a:t>
            </a:r>
            <a:r>
              <a:rPr sz="1300" spc="40" dirty="0">
                <a:solidFill>
                  <a:srgbClr val="30203D"/>
                </a:solidFill>
                <a:latin typeface="Arial"/>
                <a:cs typeface="Arial"/>
              </a:rPr>
              <a:t> </a:t>
            </a:r>
            <a:r>
              <a:rPr sz="1300" dirty="0">
                <a:solidFill>
                  <a:srgbClr val="30203D"/>
                </a:solidFill>
                <a:latin typeface="Arial"/>
                <a:cs typeface="Arial"/>
              </a:rPr>
              <a:t>from</a:t>
            </a:r>
            <a:r>
              <a:rPr sz="1300" spc="40" dirty="0">
                <a:solidFill>
                  <a:srgbClr val="30203D"/>
                </a:solidFill>
                <a:latin typeface="Arial"/>
                <a:cs typeface="Arial"/>
              </a:rPr>
              <a:t> </a:t>
            </a:r>
            <a:r>
              <a:rPr sz="1300" dirty="0">
                <a:solidFill>
                  <a:srgbClr val="30203D"/>
                </a:solidFill>
                <a:latin typeface="Arial"/>
                <a:cs typeface="Arial"/>
              </a:rPr>
              <a:t>your</a:t>
            </a:r>
            <a:r>
              <a:rPr sz="1300" spc="40" dirty="0">
                <a:solidFill>
                  <a:srgbClr val="30203D"/>
                </a:solidFill>
                <a:latin typeface="Arial"/>
                <a:cs typeface="Arial"/>
              </a:rPr>
              <a:t> </a:t>
            </a:r>
            <a:r>
              <a:rPr sz="1300" dirty="0">
                <a:solidFill>
                  <a:srgbClr val="30203D"/>
                </a:solidFill>
                <a:latin typeface="Arial"/>
                <a:cs typeface="Arial"/>
              </a:rPr>
              <a:t>own</a:t>
            </a:r>
            <a:r>
              <a:rPr sz="1300" spc="40" dirty="0">
                <a:solidFill>
                  <a:srgbClr val="30203D"/>
                </a:solidFill>
                <a:latin typeface="Arial"/>
                <a:cs typeface="Arial"/>
              </a:rPr>
              <a:t> </a:t>
            </a:r>
            <a:r>
              <a:rPr sz="1300" dirty="0">
                <a:solidFill>
                  <a:srgbClr val="30203D"/>
                </a:solidFill>
                <a:latin typeface="Arial"/>
                <a:cs typeface="Arial"/>
              </a:rPr>
              <a:t>or</a:t>
            </a:r>
            <a:r>
              <a:rPr sz="1300" spc="40" dirty="0">
                <a:solidFill>
                  <a:srgbClr val="30203D"/>
                </a:solidFill>
                <a:latin typeface="Arial"/>
                <a:cs typeface="Arial"/>
              </a:rPr>
              <a:t> </a:t>
            </a:r>
            <a:r>
              <a:rPr sz="1300" dirty="0">
                <a:solidFill>
                  <a:srgbClr val="30203D"/>
                </a:solidFill>
                <a:latin typeface="Arial"/>
                <a:cs typeface="Arial"/>
              </a:rPr>
              <a:t>your</a:t>
            </a:r>
            <a:r>
              <a:rPr sz="1300" spc="40" dirty="0">
                <a:solidFill>
                  <a:srgbClr val="30203D"/>
                </a:solidFill>
                <a:latin typeface="Arial"/>
                <a:cs typeface="Arial"/>
              </a:rPr>
              <a:t> </a:t>
            </a:r>
            <a:r>
              <a:rPr sz="1300" dirty="0">
                <a:solidFill>
                  <a:srgbClr val="30203D"/>
                </a:solidFill>
                <a:latin typeface="Arial"/>
                <a:cs typeface="Arial"/>
              </a:rPr>
              <a:t>partner’s</a:t>
            </a:r>
            <a:r>
              <a:rPr sz="1300" spc="40" dirty="0">
                <a:solidFill>
                  <a:srgbClr val="30203D"/>
                </a:solidFill>
                <a:latin typeface="Arial"/>
                <a:cs typeface="Arial"/>
              </a:rPr>
              <a:t> </a:t>
            </a:r>
            <a:r>
              <a:rPr sz="1300" dirty="0">
                <a:solidFill>
                  <a:srgbClr val="30203D"/>
                </a:solidFill>
                <a:latin typeface="Arial"/>
                <a:cs typeface="Arial"/>
              </a:rPr>
              <a:t>work</a:t>
            </a:r>
            <a:r>
              <a:rPr sz="1300" spc="45" dirty="0">
                <a:solidFill>
                  <a:srgbClr val="30203D"/>
                </a:solidFill>
                <a:latin typeface="Arial"/>
                <a:cs typeface="Arial"/>
              </a:rPr>
              <a:t> </a:t>
            </a:r>
            <a:r>
              <a:rPr sz="1300" dirty="0">
                <a:solidFill>
                  <a:srgbClr val="30203D"/>
                </a:solidFill>
                <a:latin typeface="Arial"/>
                <a:cs typeface="Arial"/>
              </a:rPr>
              <a:t>and</a:t>
            </a:r>
            <a:r>
              <a:rPr sz="1300" spc="40" dirty="0">
                <a:solidFill>
                  <a:srgbClr val="30203D"/>
                </a:solidFill>
                <a:latin typeface="Arial"/>
                <a:cs typeface="Arial"/>
              </a:rPr>
              <a:t> </a:t>
            </a:r>
            <a:r>
              <a:rPr sz="1300" dirty="0">
                <a:solidFill>
                  <a:srgbClr val="30203D"/>
                </a:solidFill>
                <a:latin typeface="Arial"/>
                <a:cs typeface="Arial"/>
              </a:rPr>
              <a:t>use</a:t>
            </a:r>
            <a:r>
              <a:rPr sz="1300" spc="40" dirty="0">
                <a:solidFill>
                  <a:srgbClr val="30203D"/>
                </a:solidFill>
                <a:latin typeface="Arial"/>
                <a:cs typeface="Arial"/>
              </a:rPr>
              <a:t> </a:t>
            </a:r>
            <a:r>
              <a:rPr sz="1300" dirty="0">
                <a:solidFill>
                  <a:srgbClr val="30203D"/>
                </a:solidFill>
                <a:latin typeface="Arial"/>
                <a:cs typeface="Arial"/>
              </a:rPr>
              <a:t>this</a:t>
            </a:r>
            <a:r>
              <a:rPr sz="1300" spc="40" dirty="0">
                <a:solidFill>
                  <a:srgbClr val="30203D"/>
                </a:solidFill>
                <a:latin typeface="Arial"/>
                <a:cs typeface="Arial"/>
              </a:rPr>
              <a:t> </a:t>
            </a:r>
            <a:r>
              <a:rPr sz="1300" spc="65" dirty="0">
                <a:solidFill>
                  <a:srgbClr val="30203D"/>
                </a:solidFill>
                <a:latin typeface="Arial"/>
                <a:cs typeface="Arial"/>
              </a:rPr>
              <a:t>to</a:t>
            </a:r>
            <a:r>
              <a:rPr sz="1300" spc="40" dirty="0">
                <a:solidFill>
                  <a:srgbClr val="30203D"/>
                </a:solidFill>
                <a:latin typeface="Arial"/>
                <a:cs typeface="Arial"/>
              </a:rPr>
              <a:t> </a:t>
            </a:r>
            <a:r>
              <a:rPr sz="1300" dirty="0">
                <a:solidFill>
                  <a:srgbClr val="30203D"/>
                </a:solidFill>
                <a:latin typeface="Arial"/>
                <a:cs typeface="Arial"/>
              </a:rPr>
              <a:t>start</a:t>
            </a:r>
            <a:r>
              <a:rPr sz="1300" spc="40" dirty="0">
                <a:solidFill>
                  <a:srgbClr val="30203D"/>
                </a:solidFill>
                <a:latin typeface="Arial"/>
                <a:cs typeface="Arial"/>
              </a:rPr>
              <a:t> </a:t>
            </a:r>
            <a:r>
              <a:rPr sz="1300" dirty="0">
                <a:solidFill>
                  <a:srgbClr val="30203D"/>
                </a:solidFill>
                <a:latin typeface="Arial"/>
                <a:cs typeface="Arial"/>
              </a:rPr>
              <a:t>a</a:t>
            </a:r>
            <a:r>
              <a:rPr sz="1300" spc="40" dirty="0">
                <a:solidFill>
                  <a:srgbClr val="30203D"/>
                </a:solidFill>
                <a:latin typeface="Arial"/>
                <a:cs typeface="Arial"/>
              </a:rPr>
              <a:t> </a:t>
            </a:r>
            <a:r>
              <a:rPr sz="1300" dirty="0">
                <a:solidFill>
                  <a:srgbClr val="30203D"/>
                </a:solidFill>
                <a:latin typeface="Arial"/>
                <a:cs typeface="Arial"/>
              </a:rPr>
              <a:t>poem.</a:t>
            </a:r>
            <a:r>
              <a:rPr sz="1300" spc="360" dirty="0">
                <a:solidFill>
                  <a:srgbClr val="30203D"/>
                </a:solidFill>
                <a:latin typeface="Arial"/>
                <a:cs typeface="Arial"/>
              </a:rPr>
              <a:t> </a:t>
            </a:r>
            <a:r>
              <a:rPr sz="1300" spc="-20" dirty="0">
                <a:solidFill>
                  <a:srgbClr val="30203D"/>
                </a:solidFill>
                <a:latin typeface="Arial"/>
                <a:cs typeface="Arial"/>
              </a:rPr>
              <a:t>You</a:t>
            </a:r>
            <a:r>
              <a:rPr sz="1300" spc="40" dirty="0">
                <a:solidFill>
                  <a:srgbClr val="30203D"/>
                </a:solidFill>
                <a:latin typeface="Arial"/>
                <a:cs typeface="Arial"/>
              </a:rPr>
              <a:t> </a:t>
            </a:r>
            <a:r>
              <a:rPr sz="1300" spc="-10" dirty="0">
                <a:solidFill>
                  <a:srgbClr val="30203D"/>
                </a:solidFill>
                <a:latin typeface="Arial"/>
                <a:cs typeface="Arial"/>
              </a:rPr>
              <a:t>could </a:t>
            </a:r>
            <a:r>
              <a:rPr sz="1300" dirty="0">
                <a:solidFill>
                  <a:srgbClr val="30203D"/>
                </a:solidFill>
                <a:latin typeface="Arial"/>
                <a:cs typeface="Arial"/>
              </a:rPr>
              <a:t>write</a:t>
            </a:r>
            <a:r>
              <a:rPr sz="1300" spc="65" dirty="0">
                <a:solidFill>
                  <a:srgbClr val="30203D"/>
                </a:solidFill>
                <a:latin typeface="Arial"/>
                <a:cs typeface="Arial"/>
              </a:rPr>
              <a:t> </a:t>
            </a:r>
            <a:r>
              <a:rPr sz="1300" dirty="0">
                <a:solidFill>
                  <a:srgbClr val="30203D"/>
                </a:solidFill>
                <a:latin typeface="Arial"/>
                <a:cs typeface="Arial"/>
              </a:rPr>
              <a:t>this</a:t>
            </a:r>
            <a:r>
              <a:rPr sz="1300" spc="65" dirty="0">
                <a:solidFill>
                  <a:srgbClr val="30203D"/>
                </a:solidFill>
                <a:latin typeface="Arial"/>
                <a:cs typeface="Arial"/>
              </a:rPr>
              <a:t> </a:t>
            </a:r>
            <a:r>
              <a:rPr sz="1300" dirty="0">
                <a:solidFill>
                  <a:srgbClr val="30203D"/>
                </a:solidFill>
                <a:latin typeface="Arial"/>
                <a:cs typeface="Arial"/>
              </a:rPr>
              <a:t>in</a:t>
            </a:r>
            <a:r>
              <a:rPr sz="1300" spc="65" dirty="0">
                <a:solidFill>
                  <a:srgbClr val="30203D"/>
                </a:solidFill>
                <a:latin typeface="Arial"/>
                <a:cs typeface="Arial"/>
              </a:rPr>
              <a:t> </a:t>
            </a:r>
            <a:r>
              <a:rPr sz="1300" dirty="0">
                <a:solidFill>
                  <a:srgbClr val="30203D"/>
                </a:solidFill>
                <a:latin typeface="Arial"/>
                <a:cs typeface="Arial"/>
              </a:rPr>
              <a:t>the</a:t>
            </a:r>
            <a:r>
              <a:rPr sz="1300" spc="65" dirty="0">
                <a:solidFill>
                  <a:srgbClr val="30203D"/>
                </a:solidFill>
                <a:latin typeface="Arial"/>
                <a:cs typeface="Arial"/>
              </a:rPr>
              <a:t> </a:t>
            </a:r>
            <a:r>
              <a:rPr sz="1300" dirty="0">
                <a:solidFill>
                  <a:srgbClr val="30203D"/>
                </a:solidFill>
                <a:latin typeface="Arial"/>
                <a:cs typeface="Arial"/>
              </a:rPr>
              <a:t>voice</a:t>
            </a:r>
            <a:r>
              <a:rPr sz="1300" spc="70" dirty="0">
                <a:solidFill>
                  <a:srgbClr val="30203D"/>
                </a:solidFill>
                <a:latin typeface="Arial"/>
                <a:cs typeface="Arial"/>
              </a:rPr>
              <a:t> </a:t>
            </a:r>
            <a:r>
              <a:rPr sz="1300" dirty="0">
                <a:solidFill>
                  <a:srgbClr val="30203D"/>
                </a:solidFill>
                <a:latin typeface="Arial"/>
                <a:cs typeface="Arial"/>
              </a:rPr>
              <a:t>of</a:t>
            </a:r>
            <a:r>
              <a:rPr sz="1300" spc="105" dirty="0">
                <a:solidFill>
                  <a:srgbClr val="30203D"/>
                </a:solidFill>
                <a:latin typeface="Arial"/>
                <a:cs typeface="Arial"/>
              </a:rPr>
              <a:t> </a:t>
            </a:r>
            <a:r>
              <a:rPr sz="1300" dirty="0">
                <a:solidFill>
                  <a:srgbClr val="30203D"/>
                </a:solidFill>
                <a:latin typeface="Arial"/>
                <a:cs typeface="Arial"/>
              </a:rPr>
              <a:t>your</a:t>
            </a:r>
            <a:r>
              <a:rPr sz="1300" spc="65" dirty="0">
                <a:solidFill>
                  <a:srgbClr val="30203D"/>
                </a:solidFill>
                <a:latin typeface="Arial"/>
                <a:cs typeface="Arial"/>
              </a:rPr>
              <a:t> </a:t>
            </a:r>
            <a:r>
              <a:rPr sz="1300" dirty="0">
                <a:solidFill>
                  <a:srgbClr val="30203D"/>
                </a:solidFill>
                <a:latin typeface="Arial"/>
                <a:cs typeface="Arial"/>
              </a:rPr>
              <a:t>character</a:t>
            </a:r>
            <a:r>
              <a:rPr sz="1300" spc="65" dirty="0">
                <a:solidFill>
                  <a:srgbClr val="30203D"/>
                </a:solidFill>
                <a:latin typeface="Arial"/>
                <a:cs typeface="Arial"/>
              </a:rPr>
              <a:t> </a:t>
            </a:r>
            <a:r>
              <a:rPr sz="1300" dirty="0">
                <a:solidFill>
                  <a:srgbClr val="30203D"/>
                </a:solidFill>
                <a:latin typeface="Arial"/>
                <a:cs typeface="Arial"/>
              </a:rPr>
              <a:t>or</a:t>
            </a:r>
            <a:r>
              <a:rPr sz="1300" spc="70" dirty="0">
                <a:solidFill>
                  <a:srgbClr val="30203D"/>
                </a:solidFill>
                <a:latin typeface="Arial"/>
                <a:cs typeface="Arial"/>
              </a:rPr>
              <a:t> </a:t>
            </a:r>
            <a:r>
              <a:rPr sz="1300" dirty="0">
                <a:solidFill>
                  <a:srgbClr val="30203D"/>
                </a:solidFill>
                <a:latin typeface="Arial"/>
                <a:cs typeface="Arial"/>
              </a:rPr>
              <a:t>make</a:t>
            </a:r>
            <a:r>
              <a:rPr sz="1300" spc="65" dirty="0">
                <a:solidFill>
                  <a:srgbClr val="30203D"/>
                </a:solidFill>
                <a:latin typeface="Arial"/>
                <a:cs typeface="Arial"/>
              </a:rPr>
              <a:t> </a:t>
            </a:r>
            <a:r>
              <a:rPr sz="1300" spc="55" dirty="0">
                <a:solidFill>
                  <a:srgbClr val="30203D"/>
                </a:solidFill>
                <a:latin typeface="Arial"/>
                <a:cs typeface="Arial"/>
              </a:rPr>
              <a:t>it</a:t>
            </a:r>
            <a:r>
              <a:rPr sz="1300" spc="65" dirty="0">
                <a:solidFill>
                  <a:srgbClr val="30203D"/>
                </a:solidFill>
                <a:latin typeface="Arial"/>
                <a:cs typeface="Arial"/>
              </a:rPr>
              <a:t> </a:t>
            </a:r>
            <a:r>
              <a:rPr sz="1300" dirty="0">
                <a:solidFill>
                  <a:srgbClr val="30203D"/>
                </a:solidFill>
                <a:latin typeface="Arial"/>
                <a:cs typeface="Arial"/>
              </a:rPr>
              <a:t>about</a:t>
            </a:r>
            <a:r>
              <a:rPr sz="1300" spc="65" dirty="0">
                <a:solidFill>
                  <a:srgbClr val="30203D"/>
                </a:solidFill>
                <a:latin typeface="Arial"/>
                <a:cs typeface="Arial"/>
              </a:rPr>
              <a:t> </a:t>
            </a:r>
            <a:r>
              <a:rPr sz="1300" spc="-10" dirty="0">
                <a:solidFill>
                  <a:srgbClr val="30203D"/>
                </a:solidFill>
                <a:latin typeface="Arial"/>
                <a:cs typeface="Arial"/>
              </a:rPr>
              <a:t>them.</a:t>
            </a:r>
            <a:endParaRPr sz="1300" dirty="0">
              <a:latin typeface="Arial"/>
              <a:cs typeface="Arial"/>
            </a:endParaRPr>
          </a:p>
          <a:p>
            <a:pPr marL="241300" marR="5080" indent="-228600">
              <a:lnSpc>
                <a:spcPct val="100000"/>
              </a:lnSpc>
              <a:spcBef>
                <a:spcPts val="850"/>
              </a:spcBef>
              <a:buChar char="•"/>
              <a:tabLst>
                <a:tab pos="241300" algn="l"/>
              </a:tabLst>
            </a:pPr>
            <a:r>
              <a:rPr sz="1300" i="1" dirty="0">
                <a:solidFill>
                  <a:srgbClr val="30203D"/>
                </a:solidFill>
                <a:latin typeface="Arial"/>
                <a:cs typeface="Arial"/>
              </a:rPr>
              <a:t>Kicked</a:t>
            </a:r>
            <a:r>
              <a:rPr sz="1300" i="1" spc="20" dirty="0">
                <a:solidFill>
                  <a:srgbClr val="30203D"/>
                </a:solidFill>
                <a:latin typeface="Arial"/>
                <a:cs typeface="Arial"/>
              </a:rPr>
              <a:t> </a:t>
            </a:r>
            <a:r>
              <a:rPr sz="1300" i="1" spc="55" dirty="0">
                <a:solidFill>
                  <a:srgbClr val="30203D"/>
                </a:solidFill>
                <a:latin typeface="Arial"/>
                <a:cs typeface="Arial"/>
              </a:rPr>
              <a:t>Out</a:t>
            </a:r>
            <a:r>
              <a:rPr sz="1300" i="1" spc="25" dirty="0">
                <a:solidFill>
                  <a:srgbClr val="30203D"/>
                </a:solidFill>
                <a:latin typeface="Arial"/>
                <a:cs typeface="Arial"/>
              </a:rPr>
              <a:t> </a:t>
            </a:r>
            <a:r>
              <a:rPr sz="1300" dirty="0">
                <a:solidFill>
                  <a:srgbClr val="30203D"/>
                </a:solidFill>
                <a:latin typeface="Arial"/>
                <a:cs typeface="Arial"/>
              </a:rPr>
              <a:t>is</a:t>
            </a:r>
            <a:r>
              <a:rPr sz="1300" spc="25" dirty="0">
                <a:solidFill>
                  <a:srgbClr val="30203D"/>
                </a:solidFill>
                <a:latin typeface="Arial"/>
                <a:cs typeface="Arial"/>
              </a:rPr>
              <a:t> </a:t>
            </a:r>
            <a:r>
              <a:rPr sz="1300" dirty="0">
                <a:solidFill>
                  <a:srgbClr val="30203D"/>
                </a:solidFill>
                <a:latin typeface="Arial"/>
                <a:cs typeface="Arial"/>
              </a:rPr>
              <a:t>a</a:t>
            </a:r>
            <a:r>
              <a:rPr sz="1300" spc="20" dirty="0">
                <a:solidFill>
                  <a:srgbClr val="30203D"/>
                </a:solidFill>
                <a:latin typeface="Arial"/>
                <a:cs typeface="Arial"/>
              </a:rPr>
              <a:t> </a:t>
            </a:r>
            <a:r>
              <a:rPr sz="1300" spc="60" dirty="0">
                <a:solidFill>
                  <a:srgbClr val="30203D"/>
                </a:solidFill>
                <a:latin typeface="Arial"/>
                <a:cs typeface="Arial"/>
              </a:rPr>
              <a:t>book</a:t>
            </a:r>
            <a:r>
              <a:rPr sz="1300" spc="25" dirty="0">
                <a:solidFill>
                  <a:srgbClr val="30203D"/>
                </a:solidFill>
                <a:latin typeface="Arial"/>
                <a:cs typeface="Arial"/>
              </a:rPr>
              <a:t> </a:t>
            </a:r>
            <a:r>
              <a:rPr sz="1300" dirty="0">
                <a:solidFill>
                  <a:srgbClr val="30203D"/>
                </a:solidFill>
                <a:latin typeface="Arial"/>
                <a:cs typeface="Arial"/>
              </a:rPr>
              <a:t>that</a:t>
            </a:r>
            <a:r>
              <a:rPr sz="1300" spc="25" dirty="0">
                <a:solidFill>
                  <a:srgbClr val="30203D"/>
                </a:solidFill>
                <a:latin typeface="Arial"/>
                <a:cs typeface="Arial"/>
              </a:rPr>
              <a:t> </a:t>
            </a:r>
            <a:r>
              <a:rPr sz="1300" dirty="0">
                <a:solidFill>
                  <a:srgbClr val="30203D"/>
                </a:solidFill>
                <a:latin typeface="Arial"/>
                <a:cs typeface="Arial"/>
              </a:rPr>
              <a:t>is</a:t>
            </a:r>
            <a:r>
              <a:rPr sz="1300" spc="20" dirty="0">
                <a:solidFill>
                  <a:srgbClr val="30203D"/>
                </a:solidFill>
                <a:latin typeface="Arial"/>
                <a:cs typeface="Arial"/>
              </a:rPr>
              <a:t> </a:t>
            </a:r>
            <a:r>
              <a:rPr sz="1300" dirty="0">
                <a:solidFill>
                  <a:srgbClr val="30203D"/>
                </a:solidFill>
                <a:latin typeface="Arial"/>
                <a:cs typeface="Arial"/>
              </a:rPr>
              <a:t>set</a:t>
            </a:r>
            <a:r>
              <a:rPr sz="1300" spc="25" dirty="0">
                <a:solidFill>
                  <a:srgbClr val="30203D"/>
                </a:solidFill>
                <a:latin typeface="Arial"/>
                <a:cs typeface="Arial"/>
              </a:rPr>
              <a:t> </a:t>
            </a:r>
            <a:r>
              <a:rPr sz="1300" dirty="0">
                <a:solidFill>
                  <a:srgbClr val="30203D"/>
                </a:solidFill>
                <a:latin typeface="Arial"/>
                <a:cs typeface="Arial"/>
              </a:rPr>
              <a:t>in</a:t>
            </a:r>
            <a:r>
              <a:rPr sz="1300" spc="25" dirty="0">
                <a:solidFill>
                  <a:srgbClr val="30203D"/>
                </a:solidFill>
                <a:latin typeface="Arial"/>
                <a:cs typeface="Arial"/>
              </a:rPr>
              <a:t> </a:t>
            </a:r>
            <a:r>
              <a:rPr sz="1300" dirty="0">
                <a:solidFill>
                  <a:srgbClr val="30203D"/>
                </a:solidFill>
                <a:latin typeface="Arial"/>
                <a:cs typeface="Arial"/>
              </a:rPr>
              <a:t>Manchester,</a:t>
            </a:r>
            <a:r>
              <a:rPr sz="1300" spc="-25" dirty="0">
                <a:solidFill>
                  <a:srgbClr val="30203D"/>
                </a:solidFill>
                <a:latin typeface="Arial"/>
                <a:cs typeface="Arial"/>
              </a:rPr>
              <a:t> </a:t>
            </a:r>
            <a:r>
              <a:rPr sz="1300" dirty="0">
                <a:solidFill>
                  <a:srgbClr val="30203D"/>
                </a:solidFill>
                <a:latin typeface="Arial"/>
                <a:cs typeface="Arial"/>
              </a:rPr>
              <a:t>in</a:t>
            </a:r>
            <a:r>
              <a:rPr sz="1300" spc="25" dirty="0">
                <a:solidFill>
                  <a:srgbClr val="30203D"/>
                </a:solidFill>
                <a:latin typeface="Arial"/>
                <a:cs typeface="Arial"/>
              </a:rPr>
              <a:t> </a:t>
            </a:r>
            <a:r>
              <a:rPr sz="1300" dirty="0">
                <a:solidFill>
                  <a:srgbClr val="30203D"/>
                </a:solidFill>
                <a:latin typeface="Arial"/>
                <a:cs typeface="Arial"/>
              </a:rPr>
              <a:t>the</a:t>
            </a:r>
            <a:r>
              <a:rPr sz="1300" spc="20" dirty="0">
                <a:solidFill>
                  <a:srgbClr val="30203D"/>
                </a:solidFill>
                <a:latin typeface="Arial"/>
                <a:cs typeface="Arial"/>
              </a:rPr>
              <a:t> </a:t>
            </a:r>
            <a:r>
              <a:rPr sz="1300" dirty="0">
                <a:solidFill>
                  <a:srgbClr val="30203D"/>
                </a:solidFill>
                <a:latin typeface="Arial"/>
                <a:cs typeface="Arial"/>
              </a:rPr>
              <a:t>North</a:t>
            </a:r>
            <a:r>
              <a:rPr sz="1300" spc="25" dirty="0">
                <a:solidFill>
                  <a:srgbClr val="30203D"/>
                </a:solidFill>
                <a:latin typeface="Arial"/>
                <a:cs typeface="Arial"/>
              </a:rPr>
              <a:t> </a:t>
            </a:r>
            <a:r>
              <a:rPr sz="1300" dirty="0">
                <a:solidFill>
                  <a:srgbClr val="30203D"/>
                </a:solidFill>
                <a:latin typeface="Arial"/>
                <a:cs typeface="Arial"/>
              </a:rPr>
              <a:t>of</a:t>
            </a:r>
            <a:r>
              <a:rPr sz="1300" spc="65" dirty="0">
                <a:solidFill>
                  <a:srgbClr val="30203D"/>
                </a:solidFill>
                <a:latin typeface="Arial"/>
                <a:cs typeface="Arial"/>
              </a:rPr>
              <a:t> </a:t>
            </a:r>
            <a:r>
              <a:rPr sz="1300" dirty="0">
                <a:solidFill>
                  <a:srgbClr val="30203D"/>
                </a:solidFill>
                <a:latin typeface="Arial"/>
                <a:cs typeface="Arial"/>
              </a:rPr>
              <a:t>England.</a:t>
            </a:r>
            <a:r>
              <a:rPr sz="1300" spc="330" dirty="0">
                <a:solidFill>
                  <a:srgbClr val="30203D"/>
                </a:solidFill>
                <a:latin typeface="Arial"/>
                <a:cs typeface="Arial"/>
              </a:rPr>
              <a:t> </a:t>
            </a:r>
            <a:r>
              <a:rPr sz="1300" dirty="0">
                <a:solidFill>
                  <a:srgbClr val="30203D"/>
                </a:solidFill>
                <a:latin typeface="Arial"/>
                <a:cs typeface="Arial"/>
              </a:rPr>
              <a:t>The</a:t>
            </a:r>
            <a:r>
              <a:rPr sz="1300" spc="25" dirty="0">
                <a:solidFill>
                  <a:srgbClr val="30203D"/>
                </a:solidFill>
                <a:latin typeface="Arial"/>
                <a:cs typeface="Arial"/>
              </a:rPr>
              <a:t> </a:t>
            </a:r>
            <a:r>
              <a:rPr sz="1300" dirty="0">
                <a:solidFill>
                  <a:srgbClr val="30203D"/>
                </a:solidFill>
                <a:latin typeface="Arial"/>
                <a:cs typeface="Arial"/>
              </a:rPr>
              <a:t>Portico</a:t>
            </a:r>
            <a:r>
              <a:rPr sz="1300" spc="20" dirty="0">
                <a:solidFill>
                  <a:srgbClr val="30203D"/>
                </a:solidFill>
                <a:latin typeface="Arial"/>
                <a:cs typeface="Arial"/>
              </a:rPr>
              <a:t> </a:t>
            </a:r>
            <a:r>
              <a:rPr sz="1300" dirty="0">
                <a:solidFill>
                  <a:srgbClr val="30203D"/>
                </a:solidFill>
                <a:latin typeface="Arial"/>
                <a:cs typeface="Arial"/>
              </a:rPr>
              <a:t>Sadie</a:t>
            </a:r>
            <a:r>
              <a:rPr sz="1300" spc="25" dirty="0">
                <a:solidFill>
                  <a:srgbClr val="30203D"/>
                </a:solidFill>
                <a:latin typeface="Arial"/>
                <a:cs typeface="Arial"/>
              </a:rPr>
              <a:t> </a:t>
            </a:r>
            <a:r>
              <a:rPr sz="1300" spc="-20" dirty="0">
                <a:solidFill>
                  <a:srgbClr val="30203D"/>
                </a:solidFill>
                <a:latin typeface="Arial"/>
                <a:cs typeface="Arial"/>
              </a:rPr>
              <a:t>Massey</a:t>
            </a:r>
            <a:r>
              <a:rPr sz="1300" dirty="0">
                <a:solidFill>
                  <a:srgbClr val="30203D"/>
                </a:solidFill>
                <a:latin typeface="Arial"/>
                <a:cs typeface="Arial"/>
              </a:rPr>
              <a:t> Awards</a:t>
            </a:r>
            <a:r>
              <a:rPr sz="1300" spc="25" dirty="0">
                <a:solidFill>
                  <a:srgbClr val="30203D"/>
                </a:solidFill>
                <a:latin typeface="Arial"/>
                <a:cs typeface="Arial"/>
              </a:rPr>
              <a:t> </a:t>
            </a:r>
            <a:r>
              <a:rPr sz="1300" dirty="0">
                <a:solidFill>
                  <a:srgbClr val="30203D"/>
                </a:solidFill>
                <a:latin typeface="Arial"/>
                <a:cs typeface="Arial"/>
              </a:rPr>
              <a:t>invite</a:t>
            </a:r>
            <a:r>
              <a:rPr sz="1300" spc="20" dirty="0">
                <a:solidFill>
                  <a:srgbClr val="30203D"/>
                </a:solidFill>
                <a:latin typeface="Arial"/>
                <a:cs typeface="Arial"/>
              </a:rPr>
              <a:t> </a:t>
            </a:r>
            <a:r>
              <a:rPr sz="1300" spc="-10" dirty="0">
                <a:solidFill>
                  <a:srgbClr val="30203D"/>
                </a:solidFill>
                <a:latin typeface="Arial"/>
                <a:cs typeface="Arial"/>
              </a:rPr>
              <a:t>young </a:t>
            </a:r>
            <a:r>
              <a:rPr sz="1300" spc="55" dirty="0">
                <a:solidFill>
                  <a:srgbClr val="30203D"/>
                </a:solidFill>
                <a:latin typeface="Arial"/>
                <a:cs typeface="Arial"/>
              </a:rPr>
              <a:t>people </a:t>
            </a:r>
            <a:r>
              <a:rPr sz="1300" dirty="0">
                <a:solidFill>
                  <a:srgbClr val="30203D"/>
                </a:solidFill>
                <a:latin typeface="Arial"/>
                <a:cs typeface="Arial"/>
              </a:rPr>
              <a:t>aged</a:t>
            </a:r>
            <a:r>
              <a:rPr sz="1300" spc="55" dirty="0">
                <a:solidFill>
                  <a:srgbClr val="30203D"/>
                </a:solidFill>
                <a:latin typeface="Arial"/>
                <a:cs typeface="Arial"/>
              </a:rPr>
              <a:t> </a:t>
            </a:r>
            <a:r>
              <a:rPr sz="1300" dirty="0">
                <a:solidFill>
                  <a:srgbClr val="30203D"/>
                </a:solidFill>
                <a:latin typeface="Arial"/>
                <a:cs typeface="Arial"/>
              </a:rPr>
              <a:t>7-17</a:t>
            </a:r>
            <a:r>
              <a:rPr sz="1300" spc="60" dirty="0">
                <a:solidFill>
                  <a:srgbClr val="30203D"/>
                </a:solidFill>
                <a:latin typeface="Arial"/>
                <a:cs typeface="Arial"/>
              </a:rPr>
              <a:t> </a:t>
            </a:r>
            <a:r>
              <a:rPr sz="1300" spc="65" dirty="0">
                <a:solidFill>
                  <a:srgbClr val="30203D"/>
                </a:solidFill>
                <a:latin typeface="Arial"/>
                <a:cs typeface="Arial"/>
              </a:rPr>
              <a:t>to</a:t>
            </a:r>
            <a:r>
              <a:rPr sz="1300" spc="55" dirty="0">
                <a:solidFill>
                  <a:srgbClr val="30203D"/>
                </a:solidFill>
                <a:latin typeface="Arial"/>
                <a:cs typeface="Arial"/>
              </a:rPr>
              <a:t> </a:t>
            </a:r>
            <a:r>
              <a:rPr sz="1300" dirty="0">
                <a:solidFill>
                  <a:srgbClr val="30203D"/>
                </a:solidFill>
                <a:latin typeface="Arial"/>
                <a:cs typeface="Arial"/>
              </a:rPr>
              <a:t>submit</a:t>
            </a:r>
            <a:r>
              <a:rPr sz="1300" spc="55" dirty="0">
                <a:solidFill>
                  <a:srgbClr val="30203D"/>
                </a:solidFill>
                <a:latin typeface="Arial"/>
                <a:cs typeface="Arial"/>
              </a:rPr>
              <a:t> </a:t>
            </a:r>
            <a:r>
              <a:rPr sz="1300" spc="60" dirty="0">
                <a:solidFill>
                  <a:srgbClr val="30203D"/>
                </a:solidFill>
                <a:latin typeface="Arial"/>
                <a:cs typeface="Arial"/>
              </a:rPr>
              <a:t>book </a:t>
            </a:r>
            <a:r>
              <a:rPr sz="1300" dirty="0">
                <a:solidFill>
                  <a:srgbClr val="30203D"/>
                </a:solidFill>
                <a:latin typeface="Arial"/>
                <a:cs typeface="Arial"/>
              </a:rPr>
              <a:t>reviews</a:t>
            </a:r>
            <a:r>
              <a:rPr sz="1300" spc="55" dirty="0">
                <a:solidFill>
                  <a:srgbClr val="30203D"/>
                </a:solidFill>
                <a:latin typeface="Arial"/>
                <a:cs typeface="Arial"/>
              </a:rPr>
              <a:t> </a:t>
            </a:r>
            <a:r>
              <a:rPr sz="1300" dirty="0">
                <a:solidFill>
                  <a:srgbClr val="30203D"/>
                </a:solidFill>
                <a:latin typeface="Arial"/>
                <a:cs typeface="Arial"/>
              </a:rPr>
              <a:t>or</a:t>
            </a:r>
            <a:r>
              <a:rPr sz="1300" spc="60" dirty="0">
                <a:solidFill>
                  <a:srgbClr val="30203D"/>
                </a:solidFill>
                <a:latin typeface="Arial"/>
                <a:cs typeface="Arial"/>
              </a:rPr>
              <a:t> </a:t>
            </a:r>
            <a:r>
              <a:rPr sz="1300" dirty="0">
                <a:solidFill>
                  <a:srgbClr val="30203D"/>
                </a:solidFill>
                <a:latin typeface="Arial"/>
                <a:cs typeface="Arial"/>
              </a:rPr>
              <a:t>short</a:t>
            </a:r>
            <a:r>
              <a:rPr sz="1300" spc="55" dirty="0">
                <a:solidFill>
                  <a:srgbClr val="30203D"/>
                </a:solidFill>
                <a:latin typeface="Arial"/>
                <a:cs typeface="Arial"/>
              </a:rPr>
              <a:t> </a:t>
            </a:r>
            <a:r>
              <a:rPr sz="1300" dirty="0">
                <a:solidFill>
                  <a:srgbClr val="30203D"/>
                </a:solidFill>
                <a:latin typeface="Arial"/>
                <a:cs typeface="Arial"/>
              </a:rPr>
              <a:t>stories</a:t>
            </a:r>
            <a:r>
              <a:rPr sz="1300" spc="55" dirty="0">
                <a:solidFill>
                  <a:srgbClr val="30203D"/>
                </a:solidFill>
                <a:latin typeface="Arial"/>
                <a:cs typeface="Arial"/>
              </a:rPr>
              <a:t> </a:t>
            </a:r>
            <a:r>
              <a:rPr sz="1300" dirty="0">
                <a:solidFill>
                  <a:srgbClr val="30203D"/>
                </a:solidFill>
                <a:latin typeface="Arial"/>
                <a:cs typeface="Arial"/>
              </a:rPr>
              <a:t>set</a:t>
            </a:r>
            <a:r>
              <a:rPr sz="1300" spc="60" dirty="0">
                <a:solidFill>
                  <a:srgbClr val="30203D"/>
                </a:solidFill>
                <a:latin typeface="Arial"/>
                <a:cs typeface="Arial"/>
              </a:rPr>
              <a:t> </a:t>
            </a:r>
            <a:r>
              <a:rPr sz="1300" dirty="0">
                <a:solidFill>
                  <a:srgbClr val="30203D"/>
                </a:solidFill>
                <a:latin typeface="Arial"/>
                <a:cs typeface="Arial"/>
              </a:rPr>
              <a:t>in</a:t>
            </a:r>
            <a:r>
              <a:rPr sz="1300" spc="55" dirty="0">
                <a:solidFill>
                  <a:srgbClr val="30203D"/>
                </a:solidFill>
                <a:latin typeface="Arial"/>
                <a:cs typeface="Arial"/>
              </a:rPr>
              <a:t> </a:t>
            </a:r>
            <a:r>
              <a:rPr sz="1300" dirty="0">
                <a:solidFill>
                  <a:srgbClr val="30203D"/>
                </a:solidFill>
                <a:latin typeface="Arial"/>
                <a:cs typeface="Arial"/>
              </a:rPr>
              <a:t>the</a:t>
            </a:r>
            <a:r>
              <a:rPr sz="1300" spc="60" dirty="0">
                <a:solidFill>
                  <a:srgbClr val="30203D"/>
                </a:solidFill>
                <a:latin typeface="Arial"/>
                <a:cs typeface="Arial"/>
              </a:rPr>
              <a:t> </a:t>
            </a:r>
            <a:r>
              <a:rPr sz="1300" dirty="0">
                <a:solidFill>
                  <a:srgbClr val="30203D"/>
                </a:solidFill>
                <a:latin typeface="Arial"/>
                <a:cs typeface="Arial"/>
              </a:rPr>
              <a:t>North</a:t>
            </a:r>
            <a:r>
              <a:rPr sz="1300" spc="55" dirty="0">
                <a:solidFill>
                  <a:srgbClr val="30203D"/>
                </a:solidFill>
                <a:latin typeface="Arial"/>
                <a:cs typeface="Arial"/>
              </a:rPr>
              <a:t> </a:t>
            </a:r>
            <a:r>
              <a:rPr sz="1300" dirty="0">
                <a:solidFill>
                  <a:srgbClr val="30203D"/>
                </a:solidFill>
                <a:latin typeface="Arial"/>
                <a:cs typeface="Arial"/>
              </a:rPr>
              <a:t>of</a:t>
            </a:r>
            <a:r>
              <a:rPr sz="1300" spc="100" dirty="0">
                <a:solidFill>
                  <a:srgbClr val="30203D"/>
                </a:solidFill>
                <a:latin typeface="Arial"/>
                <a:cs typeface="Arial"/>
              </a:rPr>
              <a:t> </a:t>
            </a:r>
            <a:r>
              <a:rPr sz="1300" dirty="0">
                <a:solidFill>
                  <a:srgbClr val="30203D"/>
                </a:solidFill>
                <a:latin typeface="Arial"/>
                <a:cs typeface="Arial"/>
              </a:rPr>
              <a:t>England.</a:t>
            </a:r>
            <a:r>
              <a:rPr sz="1300" spc="5" dirty="0">
                <a:solidFill>
                  <a:srgbClr val="30203D"/>
                </a:solidFill>
                <a:latin typeface="Arial"/>
                <a:cs typeface="Arial"/>
              </a:rPr>
              <a:t> </a:t>
            </a:r>
            <a:r>
              <a:rPr sz="1300" spc="-10" dirty="0">
                <a:solidFill>
                  <a:srgbClr val="30203D"/>
                </a:solidFill>
                <a:latin typeface="Arial"/>
                <a:cs typeface="Arial"/>
                <a:hlinkClick r:id="rId3"/>
              </a:rPr>
              <a:t>https://www.theportico.org.uk/</a:t>
            </a:r>
            <a:r>
              <a:rPr sz="1300" spc="500" dirty="0">
                <a:solidFill>
                  <a:srgbClr val="30203D"/>
                </a:solidFill>
                <a:latin typeface="Arial"/>
                <a:cs typeface="Arial"/>
                <a:hlinkClick r:id="rId3"/>
              </a:rPr>
              <a:t>  </a:t>
            </a:r>
            <a:r>
              <a:rPr sz="1300" dirty="0">
                <a:solidFill>
                  <a:srgbClr val="30203D"/>
                </a:solidFill>
                <a:latin typeface="Arial"/>
                <a:cs typeface="Arial"/>
              </a:rPr>
              <a:t>portico-sadie-massey-awards</a:t>
            </a:r>
            <a:r>
              <a:rPr sz="1300" spc="490" dirty="0">
                <a:solidFill>
                  <a:srgbClr val="30203D"/>
                </a:solidFill>
                <a:latin typeface="Arial"/>
                <a:cs typeface="Arial"/>
              </a:rPr>
              <a:t> </a:t>
            </a:r>
            <a:r>
              <a:rPr sz="1300" dirty="0">
                <a:solidFill>
                  <a:srgbClr val="30203D"/>
                </a:solidFill>
                <a:latin typeface="Arial"/>
                <a:cs typeface="Arial"/>
              </a:rPr>
              <a:t>Write</a:t>
            </a:r>
            <a:r>
              <a:rPr sz="1300" spc="75" dirty="0">
                <a:solidFill>
                  <a:srgbClr val="30203D"/>
                </a:solidFill>
                <a:latin typeface="Arial"/>
                <a:cs typeface="Arial"/>
              </a:rPr>
              <a:t> </a:t>
            </a:r>
            <a:r>
              <a:rPr sz="1300" dirty="0">
                <a:solidFill>
                  <a:srgbClr val="30203D"/>
                </a:solidFill>
                <a:latin typeface="Arial"/>
                <a:cs typeface="Arial"/>
              </a:rPr>
              <a:t>a</a:t>
            </a:r>
            <a:r>
              <a:rPr sz="1300" spc="75" dirty="0">
                <a:solidFill>
                  <a:srgbClr val="30203D"/>
                </a:solidFill>
                <a:latin typeface="Arial"/>
                <a:cs typeface="Arial"/>
              </a:rPr>
              <a:t> </a:t>
            </a:r>
            <a:r>
              <a:rPr sz="1300" dirty="0">
                <a:solidFill>
                  <a:srgbClr val="30203D"/>
                </a:solidFill>
                <a:latin typeface="Arial"/>
                <a:cs typeface="Arial"/>
              </a:rPr>
              <a:t>review</a:t>
            </a:r>
            <a:r>
              <a:rPr sz="1300" spc="70" dirty="0">
                <a:solidFill>
                  <a:srgbClr val="30203D"/>
                </a:solidFill>
                <a:latin typeface="Arial"/>
                <a:cs typeface="Arial"/>
              </a:rPr>
              <a:t> </a:t>
            </a:r>
            <a:r>
              <a:rPr sz="1300" dirty="0">
                <a:solidFill>
                  <a:srgbClr val="30203D"/>
                </a:solidFill>
                <a:latin typeface="Arial"/>
                <a:cs typeface="Arial"/>
              </a:rPr>
              <a:t>of</a:t>
            </a:r>
            <a:r>
              <a:rPr sz="1300" spc="114" dirty="0">
                <a:solidFill>
                  <a:srgbClr val="30203D"/>
                </a:solidFill>
                <a:latin typeface="Arial"/>
                <a:cs typeface="Arial"/>
              </a:rPr>
              <a:t> </a:t>
            </a:r>
            <a:r>
              <a:rPr sz="1300" i="1" dirty="0">
                <a:solidFill>
                  <a:srgbClr val="30203D"/>
                </a:solidFill>
                <a:latin typeface="Arial"/>
                <a:cs typeface="Arial"/>
              </a:rPr>
              <a:t>Kicked</a:t>
            </a:r>
            <a:r>
              <a:rPr sz="1300" i="1" spc="75" dirty="0">
                <a:solidFill>
                  <a:srgbClr val="30203D"/>
                </a:solidFill>
                <a:latin typeface="Arial"/>
                <a:cs typeface="Arial"/>
              </a:rPr>
              <a:t> </a:t>
            </a:r>
            <a:r>
              <a:rPr sz="1300" i="1" spc="55" dirty="0">
                <a:solidFill>
                  <a:srgbClr val="30203D"/>
                </a:solidFill>
                <a:latin typeface="Arial"/>
                <a:cs typeface="Arial"/>
              </a:rPr>
              <a:t>Out</a:t>
            </a:r>
            <a:r>
              <a:rPr sz="1300" i="1" spc="75" dirty="0">
                <a:solidFill>
                  <a:srgbClr val="30203D"/>
                </a:solidFill>
                <a:latin typeface="Arial"/>
                <a:cs typeface="Arial"/>
              </a:rPr>
              <a:t> </a:t>
            </a:r>
            <a:r>
              <a:rPr sz="1300" dirty="0">
                <a:solidFill>
                  <a:srgbClr val="30203D"/>
                </a:solidFill>
                <a:latin typeface="Arial"/>
                <a:cs typeface="Arial"/>
              </a:rPr>
              <a:t>or</a:t>
            </a:r>
            <a:r>
              <a:rPr sz="1300" spc="70" dirty="0">
                <a:solidFill>
                  <a:srgbClr val="30203D"/>
                </a:solidFill>
                <a:latin typeface="Arial"/>
                <a:cs typeface="Arial"/>
              </a:rPr>
              <a:t> </a:t>
            </a:r>
            <a:r>
              <a:rPr sz="1300" dirty="0">
                <a:solidFill>
                  <a:srgbClr val="30203D"/>
                </a:solidFill>
                <a:latin typeface="Arial"/>
                <a:cs typeface="Arial"/>
              </a:rPr>
              <a:t>write</a:t>
            </a:r>
            <a:r>
              <a:rPr sz="1300" spc="75" dirty="0">
                <a:solidFill>
                  <a:srgbClr val="30203D"/>
                </a:solidFill>
                <a:latin typeface="Arial"/>
                <a:cs typeface="Arial"/>
              </a:rPr>
              <a:t> </a:t>
            </a:r>
            <a:r>
              <a:rPr sz="1300" dirty="0">
                <a:solidFill>
                  <a:srgbClr val="30203D"/>
                </a:solidFill>
                <a:latin typeface="Arial"/>
                <a:cs typeface="Arial"/>
              </a:rPr>
              <a:t>a</a:t>
            </a:r>
            <a:r>
              <a:rPr sz="1300" spc="75" dirty="0">
                <a:solidFill>
                  <a:srgbClr val="30203D"/>
                </a:solidFill>
                <a:latin typeface="Arial"/>
                <a:cs typeface="Arial"/>
              </a:rPr>
              <a:t> </a:t>
            </a:r>
            <a:r>
              <a:rPr sz="1300" dirty="0">
                <a:solidFill>
                  <a:srgbClr val="30203D"/>
                </a:solidFill>
                <a:latin typeface="Arial"/>
                <a:cs typeface="Arial"/>
              </a:rPr>
              <a:t>short</a:t>
            </a:r>
            <a:r>
              <a:rPr sz="1300" spc="75" dirty="0">
                <a:solidFill>
                  <a:srgbClr val="30203D"/>
                </a:solidFill>
                <a:latin typeface="Arial"/>
                <a:cs typeface="Arial"/>
              </a:rPr>
              <a:t> </a:t>
            </a:r>
            <a:r>
              <a:rPr sz="1300" dirty="0">
                <a:solidFill>
                  <a:srgbClr val="30203D"/>
                </a:solidFill>
                <a:latin typeface="Arial"/>
                <a:cs typeface="Arial"/>
              </a:rPr>
              <a:t>story</a:t>
            </a:r>
            <a:r>
              <a:rPr sz="1300" spc="70" dirty="0">
                <a:solidFill>
                  <a:srgbClr val="30203D"/>
                </a:solidFill>
                <a:latin typeface="Arial"/>
                <a:cs typeface="Arial"/>
              </a:rPr>
              <a:t> </a:t>
            </a:r>
            <a:r>
              <a:rPr sz="1300" dirty="0">
                <a:solidFill>
                  <a:srgbClr val="30203D"/>
                </a:solidFill>
                <a:latin typeface="Arial"/>
                <a:cs typeface="Arial"/>
              </a:rPr>
              <a:t>inspired</a:t>
            </a:r>
            <a:r>
              <a:rPr sz="1300" spc="75" dirty="0">
                <a:solidFill>
                  <a:srgbClr val="30203D"/>
                </a:solidFill>
                <a:latin typeface="Arial"/>
                <a:cs typeface="Arial"/>
              </a:rPr>
              <a:t> </a:t>
            </a:r>
            <a:r>
              <a:rPr sz="1300" dirty="0">
                <a:solidFill>
                  <a:srgbClr val="30203D"/>
                </a:solidFill>
                <a:latin typeface="Arial"/>
                <a:cs typeface="Arial"/>
              </a:rPr>
              <a:t>by</a:t>
            </a:r>
            <a:r>
              <a:rPr sz="1300" spc="75" dirty="0">
                <a:solidFill>
                  <a:srgbClr val="30203D"/>
                </a:solidFill>
                <a:latin typeface="Arial"/>
                <a:cs typeface="Arial"/>
              </a:rPr>
              <a:t> </a:t>
            </a:r>
            <a:r>
              <a:rPr sz="1300" dirty="0">
                <a:solidFill>
                  <a:srgbClr val="30203D"/>
                </a:solidFill>
                <a:latin typeface="Arial"/>
                <a:cs typeface="Arial"/>
              </a:rPr>
              <a:t>one</a:t>
            </a:r>
            <a:r>
              <a:rPr sz="1300" spc="75" dirty="0">
                <a:solidFill>
                  <a:srgbClr val="30203D"/>
                </a:solidFill>
                <a:latin typeface="Arial"/>
                <a:cs typeface="Arial"/>
              </a:rPr>
              <a:t> </a:t>
            </a:r>
            <a:r>
              <a:rPr sz="1300" dirty="0">
                <a:solidFill>
                  <a:srgbClr val="30203D"/>
                </a:solidFill>
                <a:latin typeface="Arial"/>
                <a:cs typeface="Arial"/>
              </a:rPr>
              <a:t>of</a:t>
            </a:r>
            <a:r>
              <a:rPr sz="1300" spc="120" dirty="0">
                <a:solidFill>
                  <a:srgbClr val="30203D"/>
                </a:solidFill>
                <a:latin typeface="Arial"/>
                <a:cs typeface="Arial"/>
              </a:rPr>
              <a:t> </a:t>
            </a:r>
            <a:r>
              <a:rPr sz="1300" dirty="0">
                <a:solidFill>
                  <a:srgbClr val="30203D"/>
                </a:solidFill>
                <a:latin typeface="Arial"/>
                <a:cs typeface="Arial"/>
              </a:rPr>
              <a:t>the</a:t>
            </a:r>
            <a:r>
              <a:rPr sz="1300" spc="70" dirty="0">
                <a:solidFill>
                  <a:srgbClr val="30203D"/>
                </a:solidFill>
                <a:latin typeface="Arial"/>
                <a:cs typeface="Arial"/>
              </a:rPr>
              <a:t> </a:t>
            </a:r>
            <a:r>
              <a:rPr sz="1300" dirty="0">
                <a:solidFill>
                  <a:srgbClr val="30203D"/>
                </a:solidFill>
                <a:latin typeface="Arial"/>
                <a:cs typeface="Arial"/>
              </a:rPr>
              <a:t>book’s</a:t>
            </a:r>
            <a:r>
              <a:rPr sz="1300" spc="75" dirty="0">
                <a:solidFill>
                  <a:srgbClr val="30203D"/>
                </a:solidFill>
                <a:latin typeface="Arial"/>
                <a:cs typeface="Arial"/>
              </a:rPr>
              <a:t> </a:t>
            </a:r>
            <a:r>
              <a:rPr sz="1300" spc="-10" dirty="0">
                <a:solidFill>
                  <a:srgbClr val="30203D"/>
                </a:solidFill>
                <a:latin typeface="Arial"/>
                <a:cs typeface="Arial"/>
              </a:rPr>
              <a:t>characters </a:t>
            </a:r>
            <a:r>
              <a:rPr sz="1300" dirty="0">
                <a:solidFill>
                  <a:srgbClr val="30203D"/>
                </a:solidFill>
                <a:latin typeface="Arial"/>
                <a:cs typeface="Arial"/>
              </a:rPr>
              <a:t>and</a:t>
            </a:r>
            <a:r>
              <a:rPr sz="1300" spc="60" dirty="0">
                <a:solidFill>
                  <a:srgbClr val="30203D"/>
                </a:solidFill>
                <a:latin typeface="Arial"/>
                <a:cs typeface="Arial"/>
              </a:rPr>
              <a:t> </a:t>
            </a:r>
            <a:r>
              <a:rPr sz="1300" dirty="0">
                <a:solidFill>
                  <a:srgbClr val="30203D"/>
                </a:solidFill>
                <a:latin typeface="Arial"/>
                <a:cs typeface="Arial"/>
              </a:rPr>
              <a:t>enter</a:t>
            </a:r>
            <a:r>
              <a:rPr sz="1300" spc="60" dirty="0">
                <a:solidFill>
                  <a:srgbClr val="30203D"/>
                </a:solidFill>
                <a:latin typeface="Arial"/>
                <a:cs typeface="Arial"/>
              </a:rPr>
              <a:t> </a:t>
            </a:r>
            <a:r>
              <a:rPr sz="1300" spc="55" dirty="0">
                <a:solidFill>
                  <a:srgbClr val="30203D"/>
                </a:solidFill>
                <a:latin typeface="Arial"/>
                <a:cs typeface="Arial"/>
              </a:rPr>
              <a:t>it</a:t>
            </a:r>
            <a:r>
              <a:rPr sz="1300" spc="60" dirty="0">
                <a:solidFill>
                  <a:srgbClr val="30203D"/>
                </a:solidFill>
                <a:latin typeface="Arial"/>
                <a:cs typeface="Arial"/>
              </a:rPr>
              <a:t> </a:t>
            </a:r>
            <a:r>
              <a:rPr sz="1300" dirty="0">
                <a:solidFill>
                  <a:srgbClr val="30203D"/>
                </a:solidFill>
                <a:latin typeface="Arial"/>
                <a:cs typeface="Arial"/>
              </a:rPr>
              <a:t>for</a:t>
            </a:r>
            <a:r>
              <a:rPr sz="1300" spc="60" dirty="0">
                <a:solidFill>
                  <a:srgbClr val="30203D"/>
                </a:solidFill>
                <a:latin typeface="Arial"/>
                <a:cs typeface="Arial"/>
              </a:rPr>
              <a:t> </a:t>
            </a:r>
            <a:r>
              <a:rPr sz="1300" dirty="0">
                <a:solidFill>
                  <a:srgbClr val="30203D"/>
                </a:solidFill>
                <a:latin typeface="Arial"/>
                <a:cs typeface="Arial"/>
              </a:rPr>
              <a:t>the</a:t>
            </a:r>
            <a:r>
              <a:rPr sz="1300" spc="60" dirty="0">
                <a:solidFill>
                  <a:srgbClr val="30203D"/>
                </a:solidFill>
                <a:latin typeface="Arial"/>
                <a:cs typeface="Arial"/>
              </a:rPr>
              <a:t> </a:t>
            </a:r>
            <a:r>
              <a:rPr sz="1300" spc="-10" dirty="0">
                <a:solidFill>
                  <a:srgbClr val="30203D"/>
                </a:solidFill>
                <a:latin typeface="Arial"/>
                <a:cs typeface="Arial"/>
              </a:rPr>
              <a:t>competition.</a:t>
            </a:r>
            <a:endParaRPr sz="1300" dirty="0">
              <a:latin typeface="Arial"/>
              <a:cs typeface="Arial"/>
            </a:endParaRPr>
          </a:p>
          <a:p>
            <a:pPr marL="241300" marR="370840" indent="-228600" algn="just">
              <a:lnSpc>
                <a:spcPct val="100000"/>
              </a:lnSpc>
              <a:spcBef>
                <a:spcPts val="850"/>
              </a:spcBef>
              <a:buChar char="•"/>
              <a:tabLst>
                <a:tab pos="241300" algn="l"/>
              </a:tabLst>
            </a:pPr>
            <a:r>
              <a:rPr sz="1300" spc="10" dirty="0">
                <a:solidFill>
                  <a:srgbClr val="30203D"/>
                </a:solidFill>
                <a:latin typeface="Arial"/>
                <a:cs typeface="Arial"/>
              </a:rPr>
              <a:t>Using the Blackout </a:t>
            </a:r>
            <a:r>
              <a:rPr sz="1300" dirty="0">
                <a:solidFill>
                  <a:srgbClr val="30203D"/>
                </a:solidFill>
                <a:latin typeface="Arial"/>
                <a:cs typeface="Arial"/>
              </a:rPr>
              <a:t>Poetry</a:t>
            </a:r>
            <a:r>
              <a:rPr sz="1300" spc="10" dirty="0">
                <a:solidFill>
                  <a:srgbClr val="30203D"/>
                </a:solidFill>
                <a:latin typeface="Arial"/>
                <a:cs typeface="Arial"/>
              </a:rPr>
              <a:t> techniques described in</a:t>
            </a:r>
            <a:r>
              <a:rPr sz="1300" spc="15" dirty="0">
                <a:solidFill>
                  <a:srgbClr val="30203D"/>
                </a:solidFill>
                <a:latin typeface="Arial"/>
                <a:cs typeface="Arial"/>
              </a:rPr>
              <a:t> </a:t>
            </a:r>
            <a:r>
              <a:rPr sz="1300" spc="10" dirty="0">
                <a:solidFill>
                  <a:srgbClr val="30203D"/>
                </a:solidFill>
                <a:latin typeface="Arial"/>
                <a:cs typeface="Arial"/>
              </a:rPr>
              <a:t>the section on ‘The Blurb’,</a:t>
            </a:r>
            <a:r>
              <a:rPr sz="1300" spc="-35" dirty="0">
                <a:solidFill>
                  <a:srgbClr val="30203D"/>
                </a:solidFill>
                <a:latin typeface="Arial"/>
                <a:cs typeface="Arial"/>
              </a:rPr>
              <a:t> </a:t>
            </a:r>
            <a:r>
              <a:rPr sz="1300" spc="50" dirty="0">
                <a:solidFill>
                  <a:srgbClr val="30203D"/>
                </a:solidFill>
                <a:latin typeface="Arial"/>
                <a:cs typeface="Arial"/>
              </a:rPr>
              <a:t>print</a:t>
            </a:r>
            <a:r>
              <a:rPr sz="1300" spc="10" dirty="0">
                <a:solidFill>
                  <a:srgbClr val="30203D"/>
                </a:solidFill>
                <a:latin typeface="Arial"/>
                <a:cs typeface="Arial"/>
              </a:rPr>
              <a:t> </a:t>
            </a:r>
            <a:r>
              <a:rPr sz="1300" spc="50" dirty="0">
                <a:solidFill>
                  <a:srgbClr val="30203D"/>
                </a:solidFill>
                <a:latin typeface="Arial"/>
                <a:cs typeface="Arial"/>
              </a:rPr>
              <a:t>out</a:t>
            </a:r>
            <a:r>
              <a:rPr sz="1300" spc="15" dirty="0">
                <a:solidFill>
                  <a:srgbClr val="30203D"/>
                </a:solidFill>
                <a:latin typeface="Arial"/>
                <a:cs typeface="Arial"/>
              </a:rPr>
              <a:t> </a:t>
            </a:r>
            <a:r>
              <a:rPr sz="1300" spc="10" dirty="0">
                <a:solidFill>
                  <a:srgbClr val="30203D"/>
                </a:solidFill>
                <a:latin typeface="Arial"/>
                <a:cs typeface="Arial"/>
              </a:rPr>
              <a:t>some of</a:t>
            </a:r>
            <a:r>
              <a:rPr sz="1300" spc="45" dirty="0">
                <a:solidFill>
                  <a:srgbClr val="30203D"/>
                </a:solidFill>
                <a:latin typeface="Arial"/>
                <a:cs typeface="Arial"/>
              </a:rPr>
              <a:t> </a:t>
            </a:r>
            <a:r>
              <a:rPr sz="1300" spc="10" dirty="0">
                <a:solidFill>
                  <a:srgbClr val="30203D"/>
                </a:solidFill>
                <a:latin typeface="Arial"/>
                <a:cs typeface="Arial"/>
              </a:rPr>
              <a:t>the </a:t>
            </a:r>
            <a:r>
              <a:rPr sz="1300" dirty="0">
                <a:solidFill>
                  <a:srgbClr val="30203D"/>
                </a:solidFill>
                <a:latin typeface="Arial"/>
                <a:cs typeface="Arial"/>
              </a:rPr>
              <a:t>research</a:t>
            </a:r>
            <a:r>
              <a:rPr sz="1300" spc="10" dirty="0">
                <a:solidFill>
                  <a:srgbClr val="30203D"/>
                </a:solidFill>
                <a:latin typeface="Arial"/>
                <a:cs typeface="Arial"/>
              </a:rPr>
              <a:t> you </a:t>
            </a:r>
            <a:r>
              <a:rPr sz="1300" spc="-20" dirty="0">
                <a:solidFill>
                  <a:srgbClr val="30203D"/>
                </a:solidFill>
                <a:latin typeface="Arial"/>
                <a:cs typeface="Arial"/>
              </a:rPr>
              <a:t>have </a:t>
            </a:r>
            <a:r>
              <a:rPr sz="1300" spc="50" dirty="0">
                <a:solidFill>
                  <a:srgbClr val="30203D"/>
                </a:solidFill>
                <a:latin typeface="Arial"/>
                <a:cs typeface="Arial"/>
              </a:rPr>
              <a:t>done</a:t>
            </a:r>
            <a:r>
              <a:rPr sz="1300" spc="80" dirty="0">
                <a:solidFill>
                  <a:srgbClr val="30203D"/>
                </a:solidFill>
                <a:latin typeface="Arial"/>
                <a:cs typeface="Arial"/>
              </a:rPr>
              <a:t> </a:t>
            </a:r>
            <a:r>
              <a:rPr sz="1300" dirty="0">
                <a:solidFill>
                  <a:srgbClr val="30203D"/>
                </a:solidFill>
                <a:latin typeface="Arial"/>
                <a:cs typeface="Arial"/>
              </a:rPr>
              <a:t>on</a:t>
            </a:r>
            <a:r>
              <a:rPr sz="1300" spc="80" dirty="0">
                <a:solidFill>
                  <a:srgbClr val="30203D"/>
                </a:solidFill>
                <a:latin typeface="Arial"/>
                <a:cs typeface="Arial"/>
              </a:rPr>
              <a:t> </a:t>
            </a:r>
            <a:r>
              <a:rPr sz="1300" dirty="0">
                <a:solidFill>
                  <a:srgbClr val="30203D"/>
                </a:solidFill>
                <a:latin typeface="Arial"/>
                <a:cs typeface="Arial"/>
              </a:rPr>
              <a:t>extremism</a:t>
            </a:r>
            <a:r>
              <a:rPr sz="1300" spc="80" dirty="0">
                <a:solidFill>
                  <a:srgbClr val="30203D"/>
                </a:solidFill>
                <a:latin typeface="Arial"/>
                <a:cs typeface="Arial"/>
              </a:rPr>
              <a:t> </a:t>
            </a:r>
            <a:r>
              <a:rPr sz="1300" dirty="0">
                <a:solidFill>
                  <a:srgbClr val="30203D"/>
                </a:solidFill>
                <a:latin typeface="Arial"/>
                <a:cs typeface="Arial"/>
              </a:rPr>
              <a:t>or</a:t>
            </a:r>
            <a:r>
              <a:rPr sz="1300" spc="85" dirty="0">
                <a:solidFill>
                  <a:srgbClr val="30203D"/>
                </a:solidFill>
                <a:latin typeface="Arial"/>
                <a:cs typeface="Arial"/>
              </a:rPr>
              <a:t> </a:t>
            </a:r>
            <a:r>
              <a:rPr sz="1300" dirty="0">
                <a:solidFill>
                  <a:srgbClr val="30203D"/>
                </a:solidFill>
                <a:latin typeface="Arial"/>
                <a:cs typeface="Arial"/>
              </a:rPr>
              <a:t>radicalisation</a:t>
            </a:r>
            <a:r>
              <a:rPr sz="1300" spc="80" dirty="0">
                <a:solidFill>
                  <a:srgbClr val="30203D"/>
                </a:solidFill>
                <a:latin typeface="Arial"/>
                <a:cs typeface="Arial"/>
              </a:rPr>
              <a:t> </a:t>
            </a:r>
            <a:r>
              <a:rPr sz="1300" dirty="0">
                <a:solidFill>
                  <a:srgbClr val="30203D"/>
                </a:solidFill>
                <a:latin typeface="Arial"/>
                <a:cs typeface="Arial"/>
              </a:rPr>
              <a:t>and</a:t>
            </a:r>
            <a:r>
              <a:rPr sz="1300" spc="80" dirty="0">
                <a:solidFill>
                  <a:srgbClr val="30203D"/>
                </a:solidFill>
                <a:latin typeface="Arial"/>
                <a:cs typeface="Arial"/>
              </a:rPr>
              <a:t> </a:t>
            </a:r>
            <a:r>
              <a:rPr sz="1300" dirty="0">
                <a:solidFill>
                  <a:srgbClr val="30203D"/>
                </a:solidFill>
                <a:latin typeface="Arial"/>
                <a:cs typeface="Arial"/>
              </a:rPr>
              <a:t>create</a:t>
            </a:r>
            <a:r>
              <a:rPr sz="1300" spc="85" dirty="0">
                <a:solidFill>
                  <a:srgbClr val="30203D"/>
                </a:solidFill>
                <a:latin typeface="Arial"/>
                <a:cs typeface="Arial"/>
              </a:rPr>
              <a:t> </a:t>
            </a:r>
            <a:r>
              <a:rPr sz="1300" dirty="0">
                <a:solidFill>
                  <a:srgbClr val="30203D"/>
                </a:solidFill>
                <a:latin typeface="Arial"/>
                <a:cs typeface="Arial"/>
              </a:rPr>
              <a:t>a</a:t>
            </a:r>
            <a:r>
              <a:rPr sz="1300" spc="80" dirty="0">
                <a:solidFill>
                  <a:srgbClr val="30203D"/>
                </a:solidFill>
                <a:latin typeface="Arial"/>
                <a:cs typeface="Arial"/>
              </a:rPr>
              <a:t> </a:t>
            </a:r>
            <a:r>
              <a:rPr sz="1300" dirty="0">
                <a:solidFill>
                  <a:srgbClr val="30203D"/>
                </a:solidFill>
                <a:latin typeface="Arial"/>
                <a:cs typeface="Arial"/>
              </a:rPr>
              <a:t>blackout</a:t>
            </a:r>
            <a:r>
              <a:rPr sz="1300" spc="80" dirty="0">
                <a:solidFill>
                  <a:srgbClr val="30203D"/>
                </a:solidFill>
                <a:latin typeface="Arial"/>
                <a:cs typeface="Arial"/>
              </a:rPr>
              <a:t> </a:t>
            </a:r>
            <a:r>
              <a:rPr sz="1300" spc="-10" dirty="0">
                <a:solidFill>
                  <a:srgbClr val="30203D"/>
                </a:solidFill>
                <a:latin typeface="Arial"/>
                <a:cs typeface="Arial"/>
              </a:rPr>
              <a:t>poem.</a:t>
            </a:r>
            <a:endParaRPr sz="1300" dirty="0">
              <a:latin typeface="Arial"/>
              <a:cs typeface="Arial"/>
            </a:endParaRPr>
          </a:p>
        </p:txBody>
      </p:sp>
      <p:grpSp>
        <p:nvGrpSpPr>
          <p:cNvPr id="4" name="object 4"/>
          <p:cNvGrpSpPr/>
          <p:nvPr/>
        </p:nvGrpSpPr>
        <p:grpSpPr>
          <a:xfrm>
            <a:off x="0" y="-66992"/>
            <a:ext cx="10844530" cy="7696834"/>
            <a:chOff x="-76200" y="-76199"/>
            <a:chExt cx="10844530" cy="7696834"/>
          </a:xfrm>
        </p:grpSpPr>
        <p:sp>
          <p:nvSpPr>
            <p:cNvPr id="5" name="object 5"/>
            <p:cNvSpPr/>
            <p:nvPr/>
          </p:nvSpPr>
          <p:spPr>
            <a:xfrm>
              <a:off x="0" y="0"/>
              <a:ext cx="10692130" cy="7544434"/>
            </a:xfrm>
            <a:custGeom>
              <a:avLst/>
              <a:gdLst/>
              <a:ahLst/>
              <a:cxnLst/>
              <a:rect l="l" t="t" r="r" b="b"/>
              <a:pathLst>
                <a:path w="10692130" h="7544434">
                  <a:moveTo>
                    <a:pt x="0" y="7544104"/>
                  </a:moveTo>
                  <a:lnTo>
                    <a:pt x="10692003" y="7544104"/>
                  </a:lnTo>
                  <a:lnTo>
                    <a:pt x="10692003" y="0"/>
                  </a:lnTo>
                </a:path>
              </a:pathLst>
            </a:custGeom>
            <a:ln w="152400">
              <a:solidFill>
                <a:srgbClr val="9B5F70"/>
              </a:solidFill>
            </a:ln>
          </p:spPr>
          <p:txBody>
            <a:bodyPr wrap="square" lIns="0" tIns="0" rIns="0" bIns="0" rtlCol="0"/>
            <a:lstStyle/>
            <a:p>
              <a:endParaRPr/>
            </a:p>
          </p:txBody>
        </p:sp>
        <p:sp>
          <p:nvSpPr>
            <p:cNvPr id="6" name="object 6"/>
            <p:cNvSpPr/>
            <p:nvPr/>
          </p:nvSpPr>
          <p:spPr>
            <a:xfrm>
              <a:off x="-76200" y="0"/>
              <a:ext cx="152400" cy="7544434"/>
            </a:xfrm>
            <a:custGeom>
              <a:avLst/>
              <a:gdLst/>
              <a:ahLst/>
              <a:cxnLst/>
              <a:rect l="l" t="t" r="r" b="b"/>
              <a:pathLst>
                <a:path w="152400" h="7544434">
                  <a:moveTo>
                    <a:pt x="0" y="7544104"/>
                  </a:moveTo>
                  <a:lnTo>
                    <a:pt x="152400" y="7544104"/>
                  </a:lnTo>
                  <a:lnTo>
                    <a:pt x="152400" y="0"/>
                  </a:lnTo>
                  <a:lnTo>
                    <a:pt x="0" y="0"/>
                  </a:lnTo>
                  <a:lnTo>
                    <a:pt x="0" y="7544104"/>
                  </a:lnTo>
                  <a:close/>
                </a:path>
              </a:pathLst>
            </a:custGeom>
            <a:solidFill>
              <a:srgbClr val="9B5F70"/>
            </a:solidFill>
          </p:spPr>
          <p:txBody>
            <a:bodyPr wrap="square" lIns="0" tIns="0" rIns="0" bIns="0" rtlCol="0"/>
            <a:lstStyle/>
            <a:p>
              <a:endParaRPr/>
            </a:p>
          </p:txBody>
        </p:sp>
      </p:grpSp>
      <p:sp>
        <p:nvSpPr>
          <p:cNvPr id="7" name="object 7"/>
          <p:cNvSpPr txBox="1"/>
          <p:nvPr/>
        </p:nvSpPr>
        <p:spPr>
          <a:xfrm>
            <a:off x="6263995" y="216001"/>
            <a:ext cx="4215130" cy="810260"/>
          </a:xfrm>
          <a:prstGeom prst="rect">
            <a:avLst/>
          </a:prstGeom>
          <a:solidFill>
            <a:srgbClr val="E9E8D8"/>
          </a:solidFill>
        </p:spPr>
        <p:txBody>
          <a:bodyPr vert="horz" wrap="square" lIns="0" tIns="120650" rIns="0" bIns="0" rtlCol="0">
            <a:spAutoFit/>
          </a:bodyPr>
          <a:lstStyle/>
          <a:p>
            <a:pPr marL="113664">
              <a:lnSpc>
                <a:spcPct val="100000"/>
              </a:lnSpc>
              <a:spcBef>
                <a:spcPts val="950"/>
              </a:spcBef>
            </a:pPr>
            <a:r>
              <a:rPr sz="1100" dirty="0">
                <a:solidFill>
                  <a:srgbClr val="2E253F"/>
                </a:solidFill>
                <a:latin typeface="Arial"/>
                <a:cs typeface="Arial"/>
              </a:rPr>
              <a:t>Curriculum</a:t>
            </a:r>
            <a:r>
              <a:rPr sz="1100" spc="175" dirty="0">
                <a:solidFill>
                  <a:srgbClr val="2E253F"/>
                </a:solidFill>
                <a:latin typeface="Arial"/>
                <a:cs typeface="Arial"/>
              </a:rPr>
              <a:t> </a:t>
            </a:r>
            <a:r>
              <a:rPr sz="1100" spc="-10" dirty="0">
                <a:solidFill>
                  <a:srgbClr val="2E253F"/>
                </a:solidFill>
                <a:latin typeface="Arial"/>
                <a:cs typeface="Arial"/>
              </a:rPr>
              <a:t>links:</a:t>
            </a:r>
            <a:endParaRPr sz="1100">
              <a:latin typeface="Arial"/>
              <a:cs typeface="Arial"/>
            </a:endParaRPr>
          </a:p>
          <a:p>
            <a:pPr marL="113664">
              <a:lnSpc>
                <a:spcPct val="100000"/>
              </a:lnSpc>
              <a:spcBef>
                <a:spcPts val="280"/>
              </a:spcBef>
            </a:pPr>
            <a:r>
              <a:rPr sz="1100" dirty="0">
                <a:solidFill>
                  <a:srgbClr val="2E253F"/>
                </a:solidFill>
                <a:latin typeface="Arial"/>
                <a:cs typeface="Arial"/>
              </a:rPr>
              <a:t>Written</a:t>
            </a:r>
            <a:r>
              <a:rPr sz="1100" spc="70" dirty="0">
                <a:solidFill>
                  <a:srgbClr val="2E253F"/>
                </a:solidFill>
                <a:latin typeface="Arial"/>
                <a:cs typeface="Arial"/>
              </a:rPr>
              <a:t> </a:t>
            </a:r>
            <a:r>
              <a:rPr sz="1100" dirty="0">
                <a:solidFill>
                  <a:srgbClr val="2E253F"/>
                </a:solidFill>
                <a:latin typeface="Arial"/>
                <a:cs typeface="Arial"/>
              </a:rPr>
              <a:t>creative</a:t>
            </a:r>
            <a:r>
              <a:rPr sz="1100" spc="70" dirty="0">
                <a:solidFill>
                  <a:srgbClr val="2E253F"/>
                </a:solidFill>
                <a:latin typeface="Arial"/>
                <a:cs typeface="Arial"/>
              </a:rPr>
              <a:t> </a:t>
            </a:r>
            <a:r>
              <a:rPr sz="1100" spc="-10" dirty="0">
                <a:solidFill>
                  <a:srgbClr val="2E253F"/>
                </a:solidFill>
                <a:latin typeface="Arial"/>
                <a:cs typeface="Arial"/>
              </a:rPr>
              <a:t>response</a:t>
            </a:r>
            <a:endParaRPr sz="1100">
              <a:latin typeface="Arial"/>
              <a:cs typeface="Arial"/>
            </a:endParaRPr>
          </a:p>
          <a:p>
            <a:pPr marL="113664">
              <a:lnSpc>
                <a:spcPct val="100000"/>
              </a:lnSpc>
              <a:spcBef>
                <a:spcPts val="285"/>
              </a:spcBef>
            </a:pPr>
            <a:r>
              <a:rPr sz="1100" spc="20" dirty="0">
                <a:solidFill>
                  <a:srgbClr val="2E253F"/>
                </a:solidFill>
                <a:latin typeface="Tahoma"/>
                <a:cs typeface="Tahoma"/>
              </a:rPr>
              <a:t>Communicating</a:t>
            </a:r>
            <a:r>
              <a:rPr sz="1100" dirty="0">
                <a:solidFill>
                  <a:srgbClr val="2E253F"/>
                </a:solidFill>
                <a:latin typeface="Tahoma"/>
                <a:cs typeface="Tahoma"/>
              </a:rPr>
              <a:t> </a:t>
            </a:r>
            <a:r>
              <a:rPr sz="1100" spc="20" dirty="0">
                <a:solidFill>
                  <a:srgbClr val="2E253F"/>
                </a:solidFill>
                <a:latin typeface="Tahoma"/>
                <a:cs typeface="Tahoma"/>
              </a:rPr>
              <a:t>imaginatively</a:t>
            </a:r>
            <a:r>
              <a:rPr sz="1100" dirty="0">
                <a:solidFill>
                  <a:srgbClr val="2E253F"/>
                </a:solidFill>
                <a:latin typeface="Tahoma"/>
                <a:cs typeface="Tahoma"/>
              </a:rPr>
              <a:t> </a:t>
            </a:r>
            <a:r>
              <a:rPr sz="1100" spc="20" dirty="0">
                <a:solidFill>
                  <a:srgbClr val="2E253F"/>
                </a:solidFill>
                <a:latin typeface="Tahoma"/>
                <a:cs typeface="Tahoma"/>
              </a:rPr>
              <a:t>adapting</a:t>
            </a:r>
            <a:r>
              <a:rPr sz="1100" dirty="0">
                <a:solidFill>
                  <a:srgbClr val="2E253F"/>
                </a:solidFill>
                <a:latin typeface="Tahoma"/>
                <a:cs typeface="Tahoma"/>
              </a:rPr>
              <a:t> </a:t>
            </a:r>
            <a:r>
              <a:rPr sz="1100" spc="10" dirty="0">
                <a:solidFill>
                  <a:srgbClr val="2E253F"/>
                </a:solidFill>
                <a:latin typeface="Tahoma"/>
                <a:cs typeface="Tahoma"/>
              </a:rPr>
              <a:t>tone,</a:t>
            </a:r>
            <a:r>
              <a:rPr sz="1100" spc="-40" dirty="0">
                <a:solidFill>
                  <a:srgbClr val="2E253F"/>
                </a:solidFill>
                <a:latin typeface="Tahoma"/>
                <a:cs typeface="Tahoma"/>
              </a:rPr>
              <a:t> </a:t>
            </a:r>
            <a:r>
              <a:rPr sz="1100" spc="10" dirty="0">
                <a:solidFill>
                  <a:srgbClr val="2E253F"/>
                </a:solidFill>
                <a:latin typeface="Tahoma"/>
                <a:cs typeface="Tahoma"/>
              </a:rPr>
              <a:t>style</a:t>
            </a:r>
            <a:r>
              <a:rPr sz="1100" dirty="0">
                <a:solidFill>
                  <a:srgbClr val="2E253F"/>
                </a:solidFill>
                <a:latin typeface="Tahoma"/>
                <a:cs typeface="Tahoma"/>
              </a:rPr>
              <a:t> </a:t>
            </a:r>
            <a:r>
              <a:rPr sz="1100" spc="20" dirty="0">
                <a:solidFill>
                  <a:srgbClr val="2E253F"/>
                </a:solidFill>
                <a:latin typeface="Tahoma"/>
                <a:cs typeface="Tahoma"/>
              </a:rPr>
              <a:t>and</a:t>
            </a:r>
            <a:r>
              <a:rPr sz="1100" spc="5" dirty="0">
                <a:solidFill>
                  <a:srgbClr val="2E253F"/>
                </a:solidFill>
                <a:latin typeface="Tahoma"/>
                <a:cs typeface="Tahoma"/>
              </a:rPr>
              <a:t> </a:t>
            </a:r>
            <a:r>
              <a:rPr sz="1100" spc="-10" dirty="0">
                <a:solidFill>
                  <a:srgbClr val="2E253F"/>
                </a:solidFill>
                <a:latin typeface="Tahoma"/>
                <a:cs typeface="Tahoma"/>
              </a:rPr>
              <a:t>register</a:t>
            </a:r>
            <a:endParaRPr sz="1100">
              <a:latin typeface="Tahoma"/>
              <a:cs typeface="Tahoma"/>
            </a:endParaRPr>
          </a:p>
        </p:txBody>
      </p:sp>
      <p:pic>
        <p:nvPicPr>
          <p:cNvPr id="8" name="Picture 7">
            <a:extLst>
              <a:ext uri="{FF2B5EF4-FFF2-40B4-BE49-F238E27FC236}">
                <a16:creationId xmlns:a16="http://schemas.microsoft.com/office/drawing/2014/main" id="{98AB7FA7-ABA3-FB0E-ED60-EA37BD50CACD}"/>
              </a:ext>
            </a:extLst>
          </p:cNvPr>
          <p:cNvPicPr>
            <a:picLocks noChangeAspect="1"/>
          </p:cNvPicPr>
          <p:nvPr/>
        </p:nvPicPr>
        <p:blipFill>
          <a:blip r:embed="rId4"/>
          <a:stretch>
            <a:fillRect/>
          </a:stretch>
        </p:blipFill>
        <p:spPr>
          <a:xfrm>
            <a:off x="9093200" y="7062406"/>
            <a:ext cx="1524000" cy="317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78004" y="12"/>
            <a:ext cx="4914265" cy="7560309"/>
          </a:xfrm>
          <a:custGeom>
            <a:avLst/>
            <a:gdLst/>
            <a:ahLst/>
            <a:cxnLst/>
            <a:rect l="l" t="t" r="r" b="b"/>
            <a:pathLst>
              <a:path w="4914265" h="7560309">
                <a:moveTo>
                  <a:pt x="4913998" y="0"/>
                </a:moveTo>
                <a:lnTo>
                  <a:pt x="0" y="0"/>
                </a:lnTo>
                <a:lnTo>
                  <a:pt x="0" y="7559992"/>
                </a:lnTo>
                <a:lnTo>
                  <a:pt x="4913998" y="7559992"/>
                </a:lnTo>
                <a:lnTo>
                  <a:pt x="4913998" y="0"/>
                </a:lnTo>
                <a:close/>
              </a:path>
            </a:pathLst>
          </a:custGeom>
          <a:solidFill>
            <a:srgbClr val="D6DDE2"/>
          </a:solidFill>
        </p:spPr>
        <p:txBody>
          <a:bodyPr wrap="square" lIns="0" tIns="0" rIns="0" bIns="0" rtlCol="0"/>
          <a:lstStyle/>
          <a:p>
            <a:endParaRPr/>
          </a:p>
        </p:txBody>
      </p:sp>
      <p:sp>
        <p:nvSpPr>
          <p:cNvPr id="3" name="object 3"/>
          <p:cNvSpPr txBox="1"/>
          <p:nvPr/>
        </p:nvSpPr>
        <p:spPr>
          <a:xfrm>
            <a:off x="713299" y="1011009"/>
            <a:ext cx="4458335" cy="4457631"/>
          </a:xfrm>
          <a:prstGeom prst="rect">
            <a:avLst/>
          </a:prstGeom>
        </p:spPr>
        <p:txBody>
          <a:bodyPr vert="horz" wrap="square" lIns="0" tIns="12700" rIns="0" bIns="0" rtlCol="0">
            <a:spAutoFit/>
          </a:bodyPr>
          <a:lstStyle/>
          <a:p>
            <a:pPr marL="12700">
              <a:lnSpc>
                <a:spcPct val="100000"/>
              </a:lnSpc>
              <a:spcBef>
                <a:spcPts val="100"/>
              </a:spcBef>
            </a:pPr>
            <a:r>
              <a:rPr sz="3000" b="1" spc="-150" dirty="0">
                <a:solidFill>
                  <a:srgbClr val="30203D"/>
                </a:solidFill>
                <a:latin typeface="Cambria"/>
                <a:cs typeface="Cambria"/>
              </a:rPr>
              <a:t>7.</a:t>
            </a:r>
            <a:r>
              <a:rPr sz="3000" b="1" spc="-5" dirty="0">
                <a:solidFill>
                  <a:srgbClr val="30203D"/>
                </a:solidFill>
                <a:latin typeface="Cambria"/>
                <a:cs typeface="Cambria"/>
              </a:rPr>
              <a:t> </a:t>
            </a:r>
            <a:r>
              <a:rPr sz="3000" b="1" spc="110" dirty="0">
                <a:solidFill>
                  <a:srgbClr val="30203D"/>
                </a:solidFill>
                <a:latin typeface="Cambria"/>
                <a:cs typeface="Cambria"/>
              </a:rPr>
              <a:t>Creative</a:t>
            </a:r>
            <a:r>
              <a:rPr sz="3000" b="1" spc="-5" dirty="0">
                <a:solidFill>
                  <a:srgbClr val="30203D"/>
                </a:solidFill>
                <a:latin typeface="Cambria"/>
                <a:cs typeface="Cambria"/>
              </a:rPr>
              <a:t> </a:t>
            </a:r>
            <a:r>
              <a:rPr sz="3000" b="1" spc="70" dirty="0">
                <a:solidFill>
                  <a:srgbClr val="30203D"/>
                </a:solidFill>
                <a:latin typeface="Cambria"/>
                <a:cs typeface="Cambria"/>
              </a:rPr>
              <a:t>responses</a:t>
            </a:r>
            <a:endParaRPr sz="3000" dirty="0">
              <a:latin typeface="Cambria"/>
              <a:cs typeface="Cambria"/>
            </a:endParaRPr>
          </a:p>
          <a:p>
            <a:pPr marL="12700">
              <a:lnSpc>
                <a:spcPct val="100000"/>
              </a:lnSpc>
              <a:spcBef>
                <a:spcPts val="2495"/>
              </a:spcBef>
            </a:pPr>
            <a:r>
              <a:rPr sz="1300" dirty="0">
                <a:solidFill>
                  <a:srgbClr val="30203D"/>
                </a:solidFill>
                <a:latin typeface="Arial"/>
                <a:cs typeface="Arial"/>
              </a:rPr>
              <a:t>Here</a:t>
            </a:r>
            <a:r>
              <a:rPr sz="1300" spc="45" dirty="0">
                <a:solidFill>
                  <a:srgbClr val="30203D"/>
                </a:solidFill>
                <a:latin typeface="Arial"/>
                <a:cs typeface="Arial"/>
              </a:rPr>
              <a:t> </a:t>
            </a:r>
            <a:r>
              <a:rPr sz="1300" dirty="0">
                <a:solidFill>
                  <a:srgbClr val="30203D"/>
                </a:solidFill>
                <a:latin typeface="Arial"/>
                <a:cs typeface="Arial"/>
              </a:rPr>
              <a:t>is</a:t>
            </a:r>
            <a:r>
              <a:rPr sz="1300" spc="45" dirty="0">
                <a:solidFill>
                  <a:srgbClr val="30203D"/>
                </a:solidFill>
                <a:latin typeface="Arial"/>
                <a:cs typeface="Arial"/>
              </a:rPr>
              <a:t> </a:t>
            </a:r>
            <a:r>
              <a:rPr sz="1300" dirty="0">
                <a:solidFill>
                  <a:srgbClr val="30203D"/>
                </a:solidFill>
                <a:latin typeface="Arial"/>
                <a:cs typeface="Arial"/>
              </a:rPr>
              <a:t>a</a:t>
            </a:r>
            <a:r>
              <a:rPr sz="1300" spc="45" dirty="0">
                <a:solidFill>
                  <a:srgbClr val="30203D"/>
                </a:solidFill>
                <a:latin typeface="Arial"/>
                <a:cs typeface="Arial"/>
              </a:rPr>
              <a:t> </a:t>
            </a:r>
            <a:r>
              <a:rPr sz="1300" dirty="0">
                <a:solidFill>
                  <a:srgbClr val="30203D"/>
                </a:solidFill>
                <a:latin typeface="Arial"/>
                <a:cs typeface="Arial"/>
              </a:rPr>
              <a:t>poem, written</a:t>
            </a:r>
            <a:r>
              <a:rPr sz="1300" spc="45" dirty="0">
                <a:solidFill>
                  <a:srgbClr val="30203D"/>
                </a:solidFill>
                <a:latin typeface="Arial"/>
                <a:cs typeface="Arial"/>
              </a:rPr>
              <a:t> </a:t>
            </a:r>
            <a:r>
              <a:rPr sz="1300" dirty="0">
                <a:solidFill>
                  <a:srgbClr val="30203D"/>
                </a:solidFill>
                <a:latin typeface="Arial"/>
                <a:cs typeface="Arial"/>
              </a:rPr>
              <a:t>by</a:t>
            </a:r>
            <a:r>
              <a:rPr sz="1300" spc="45" dirty="0">
                <a:solidFill>
                  <a:srgbClr val="30203D"/>
                </a:solidFill>
                <a:latin typeface="Arial"/>
                <a:cs typeface="Arial"/>
              </a:rPr>
              <a:t> </a:t>
            </a:r>
            <a:r>
              <a:rPr sz="1300" spc="-10" dirty="0">
                <a:solidFill>
                  <a:srgbClr val="30203D"/>
                </a:solidFill>
                <a:latin typeface="Arial"/>
                <a:cs typeface="Arial"/>
              </a:rPr>
              <a:t>Sajeda,</a:t>
            </a:r>
            <a:r>
              <a:rPr sz="1300" spc="-5" dirty="0">
                <a:solidFill>
                  <a:srgbClr val="30203D"/>
                </a:solidFill>
                <a:latin typeface="Arial"/>
                <a:cs typeface="Arial"/>
              </a:rPr>
              <a:t> </a:t>
            </a:r>
            <a:r>
              <a:rPr sz="1300" dirty="0">
                <a:solidFill>
                  <a:srgbClr val="30203D"/>
                </a:solidFill>
                <a:latin typeface="Arial"/>
                <a:cs typeface="Arial"/>
              </a:rPr>
              <a:t>in</a:t>
            </a:r>
            <a:r>
              <a:rPr sz="1300" spc="20" dirty="0">
                <a:solidFill>
                  <a:srgbClr val="30203D"/>
                </a:solidFill>
                <a:latin typeface="Arial"/>
                <a:cs typeface="Arial"/>
              </a:rPr>
              <a:t> </a:t>
            </a:r>
            <a:r>
              <a:rPr sz="1300" dirty="0">
                <a:solidFill>
                  <a:srgbClr val="30203D"/>
                </a:solidFill>
                <a:latin typeface="Arial"/>
                <a:cs typeface="Arial"/>
              </a:rPr>
              <a:t>Ali’s</a:t>
            </a:r>
            <a:r>
              <a:rPr sz="1300" spc="50" dirty="0">
                <a:solidFill>
                  <a:srgbClr val="30203D"/>
                </a:solidFill>
                <a:latin typeface="Arial"/>
                <a:cs typeface="Arial"/>
              </a:rPr>
              <a:t> </a:t>
            </a:r>
            <a:r>
              <a:rPr sz="1300" spc="-10" dirty="0">
                <a:solidFill>
                  <a:srgbClr val="30203D"/>
                </a:solidFill>
                <a:latin typeface="Arial"/>
                <a:cs typeface="Arial"/>
              </a:rPr>
              <a:t>voice.</a:t>
            </a:r>
            <a:endParaRPr sz="1300" dirty="0">
              <a:latin typeface="Arial"/>
              <a:cs typeface="Arial"/>
            </a:endParaRPr>
          </a:p>
          <a:p>
            <a:pPr marL="12700" marR="21590">
              <a:lnSpc>
                <a:spcPct val="100000"/>
              </a:lnSpc>
              <a:spcBef>
                <a:spcPts val="850"/>
              </a:spcBef>
            </a:pPr>
            <a:r>
              <a:rPr sz="1300" spc="-20" dirty="0">
                <a:solidFill>
                  <a:srgbClr val="30203D"/>
                </a:solidFill>
                <a:latin typeface="Arial"/>
                <a:cs typeface="Arial"/>
              </a:rPr>
              <a:t>Poems</a:t>
            </a:r>
            <a:r>
              <a:rPr sz="1300" spc="25" dirty="0">
                <a:solidFill>
                  <a:srgbClr val="30203D"/>
                </a:solidFill>
                <a:latin typeface="Arial"/>
                <a:cs typeface="Arial"/>
              </a:rPr>
              <a:t> </a:t>
            </a:r>
            <a:r>
              <a:rPr sz="1300" dirty="0">
                <a:solidFill>
                  <a:srgbClr val="30203D"/>
                </a:solidFill>
                <a:latin typeface="Arial"/>
                <a:cs typeface="Arial"/>
              </a:rPr>
              <a:t>are</a:t>
            </a:r>
            <a:r>
              <a:rPr sz="1300" spc="30" dirty="0">
                <a:solidFill>
                  <a:srgbClr val="30203D"/>
                </a:solidFill>
                <a:latin typeface="Arial"/>
                <a:cs typeface="Arial"/>
              </a:rPr>
              <a:t> </a:t>
            </a:r>
            <a:r>
              <a:rPr sz="1300" dirty="0">
                <a:solidFill>
                  <a:srgbClr val="30203D"/>
                </a:solidFill>
                <a:latin typeface="Arial"/>
                <a:cs typeface="Arial"/>
              </a:rPr>
              <a:t>meant</a:t>
            </a:r>
            <a:r>
              <a:rPr sz="1300" spc="25" dirty="0">
                <a:solidFill>
                  <a:srgbClr val="30203D"/>
                </a:solidFill>
                <a:latin typeface="Arial"/>
                <a:cs typeface="Arial"/>
              </a:rPr>
              <a:t> </a:t>
            </a:r>
            <a:r>
              <a:rPr sz="1300" spc="65" dirty="0">
                <a:solidFill>
                  <a:srgbClr val="30203D"/>
                </a:solidFill>
                <a:latin typeface="Arial"/>
                <a:cs typeface="Arial"/>
              </a:rPr>
              <a:t>to</a:t>
            </a:r>
            <a:r>
              <a:rPr sz="1300" spc="30" dirty="0">
                <a:solidFill>
                  <a:srgbClr val="30203D"/>
                </a:solidFill>
                <a:latin typeface="Arial"/>
                <a:cs typeface="Arial"/>
              </a:rPr>
              <a:t> </a:t>
            </a:r>
            <a:r>
              <a:rPr sz="1300" spc="55" dirty="0">
                <a:solidFill>
                  <a:srgbClr val="30203D"/>
                </a:solidFill>
                <a:latin typeface="Arial"/>
                <a:cs typeface="Arial"/>
              </a:rPr>
              <a:t>be</a:t>
            </a:r>
            <a:r>
              <a:rPr sz="1300" spc="25" dirty="0">
                <a:solidFill>
                  <a:srgbClr val="30203D"/>
                </a:solidFill>
                <a:latin typeface="Arial"/>
                <a:cs typeface="Arial"/>
              </a:rPr>
              <a:t> </a:t>
            </a:r>
            <a:r>
              <a:rPr sz="1300" dirty="0">
                <a:solidFill>
                  <a:srgbClr val="30203D"/>
                </a:solidFill>
                <a:latin typeface="Arial"/>
                <a:cs typeface="Arial"/>
              </a:rPr>
              <a:t>taken</a:t>
            </a:r>
            <a:r>
              <a:rPr sz="1300" spc="30" dirty="0">
                <a:solidFill>
                  <a:srgbClr val="30203D"/>
                </a:solidFill>
                <a:latin typeface="Arial"/>
                <a:cs typeface="Arial"/>
              </a:rPr>
              <a:t> </a:t>
            </a:r>
            <a:r>
              <a:rPr sz="1300" dirty="0">
                <a:solidFill>
                  <a:srgbClr val="30203D"/>
                </a:solidFill>
                <a:latin typeface="Arial"/>
                <a:cs typeface="Arial"/>
              </a:rPr>
              <a:t>off</a:t>
            </a:r>
            <a:r>
              <a:rPr sz="1300" spc="70" dirty="0">
                <a:solidFill>
                  <a:srgbClr val="30203D"/>
                </a:solidFill>
                <a:latin typeface="Arial"/>
                <a:cs typeface="Arial"/>
              </a:rPr>
              <a:t> </a:t>
            </a:r>
            <a:r>
              <a:rPr sz="1300" dirty="0">
                <a:solidFill>
                  <a:srgbClr val="30203D"/>
                </a:solidFill>
                <a:latin typeface="Arial"/>
                <a:cs typeface="Arial"/>
              </a:rPr>
              <a:t>the</a:t>
            </a:r>
            <a:r>
              <a:rPr sz="1300" spc="30" dirty="0">
                <a:solidFill>
                  <a:srgbClr val="30203D"/>
                </a:solidFill>
                <a:latin typeface="Arial"/>
                <a:cs typeface="Arial"/>
              </a:rPr>
              <a:t> </a:t>
            </a:r>
            <a:r>
              <a:rPr sz="1300" dirty="0">
                <a:solidFill>
                  <a:srgbClr val="30203D"/>
                </a:solidFill>
                <a:latin typeface="Arial"/>
                <a:cs typeface="Arial"/>
              </a:rPr>
              <a:t>page</a:t>
            </a:r>
            <a:r>
              <a:rPr sz="1300" spc="25" dirty="0">
                <a:solidFill>
                  <a:srgbClr val="30203D"/>
                </a:solidFill>
                <a:latin typeface="Arial"/>
                <a:cs typeface="Arial"/>
              </a:rPr>
              <a:t> </a:t>
            </a:r>
            <a:r>
              <a:rPr sz="1300" spc="-25" dirty="0">
                <a:solidFill>
                  <a:srgbClr val="30203D"/>
                </a:solidFill>
                <a:latin typeface="Arial"/>
                <a:cs typeface="Arial"/>
              </a:rPr>
              <a:t>so,</a:t>
            </a:r>
            <a:r>
              <a:rPr sz="1300" spc="-20" dirty="0">
                <a:solidFill>
                  <a:srgbClr val="30203D"/>
                </a:solidFill>
                <a:latin typeface="Arial"/>
                <a:cs typeface="Arial"/>
              </a:rPr>
              <a:t> </a:t>
            </a:r>
            <a:r>
              <a:rPr sz="1300" dirty="0">
                <a:solidFill>
                  <a:srgbClr val="30203D"/>
                </a:solidFill>
                <a:latin typeface="Arial"/>
                <a:cs typeface="Arial"/>
              </a:rPr>
              <a:t>when</a:t>
            </a:r>
            <a:r>
              <a:rPr sz="1300" spc="30" dirty="0">
                <a:solidFill>
                  <a:srgbClr val="30203D"/>
                </a:solidFill>
                <a:latin typeface="Arial"/>
                <a:cs typeface="Arial"/>
              </a:rPr>
              <a:t> </a:t>
            </a:r>
            <a:r>
              <a:rPr sz="1300" spc="-10" dirty="0">
                <a:solidFill>
                  <a:srgbClr val="30203D"/>
                </a:solidFill>
                <a:latin typeface="Arial"/>
                <a:cs typeface="Arial"/>
              </a:rPr>
              <a:t>you’ve </a:t>
            </a:r>
            <a:r>
              <a:rPr sz="1300" dirty="0">
                <a:solidFill>
                  <a:srgbClr val="30203D"/>
                </a:solidFill>
                <a:latin typeface="Arial"/>
                <a:cs typeface="Arial"/>
              </a:rPr>
              <a:t>written</a:t>
            </a:r>
            <a:r>
              <a:rPr sz="1300" spc="50" dirty="0">
                <a:solidFill>
                  <a:srgbClr val="30203D"/>
                </a:solidFill>
                <a:latin typeface="Arial"/>
                <a:cs typeface="Arial"/>
              </a:rPr>
              <a:t> </a:t>
            </a:r>
            <a:r>
              <a:rPr sz="1300" dirty="0">
                <a:solidFill>
                  <a:srgbClr val="30203D"/>
                </a:solidFill>
                <a:latin typeface="Arial"/>
                <a:cs typeface="Arial"/>
              </a:rPr>
              <a:t>your</a:t>
            </a:r>
            <a:r>
              <a:rPr sz="1300" spc="55" dirty="0">
                <a:solidFill>
                  <a:srgbClr val="30203D"/>
                </a:solidFill>
                <a:latin typeface="Arial"/>
                <a:cs typeface="Arial"/>
              </a:rPr>
              <a:t> </a:t>
            </a:r>
            <a:r>
              <a:rPr sz="1300" dirty="0">
                <a:solidFill>
                  <a:srgbClr val="30203D"/>
                </a:solidFill>
                <a:latin typeface="Arial"/>
                <a:cs typeface="Arial"/>
              </a:rPr>
              <a:t>own</a:t>
            </a:r>
            <a:r>
              <a:rPr sz="1300" spc="55" dirty="0">
                <a:solidFill>
                  <a:srgbClr val="30203D"/>
                </a:solidFill>
                <a:latin typeface="Arial"/>
                <a:cs typeface="Arial"/>
              </a:rPr>
              <a:t> </a:t>
            </a:r>
            <a:r>
              <a:rPr sz="1300" dirty="0">
                <a:solidFill>
                  <a:srgbClr val="30203D"/>
                </a:solidFill>
                <a:latin typeface="Arial"/>
                <a:cs typeface="Arial"/>
              </a:rPr>
              <a:t>poem, why</a:t>
            </a:r>
            <a:r>
              <a:rPr sz="1300" spc="55" dirty="0">
                <a:solidFill>
                  <a:srgbClr val="30203D"/>
                </a:solidFill>
                <a:latin typeface="Arial"/>
                <a:cs typeface="Arial"/>
              </a:rPr>
              <a:t> </a:t>
            </a:r>
            <a:r>
              <a:rPr sz="1300" spc="50" dirty="0">
                <a:solidFill>
                  <a:srgbClr val="30203D"/>
                </a:solidFill>
                <a:latin typeface="Arial"/>
                <a:cs typeface="Arial"/>
              </a:rPr>
              <a:t>not</a:t>
            </a:r>
            <a:r>
              <a:rPr sz="1300" spc="55" dirty="0">
                <a:solidFill>
                  <a:srgbClr val="30203D"/>
                </a:solidFill>
                <a:latin typeface="Arial"/>
                <a:cs typeface="Arial"/>
              </a:rPr>
              <a:t> </a:t>
            </a:r>
            <a:r>
              <a:rPr sz="1300" dirty="0">
                <a:solidFill>
                  <a:srgbClr val="30203D"/>
                </a:solidFill>
                <a:latin typeface="Arial"/>
                <a:cs typeface="Arial"/>
              </a:rPr>
              <a:t>have</a:t>
            </a:r>
            <a:r>
              <a:rPr sz="1300" spc="50" dirty="0">
                <a:solidFill>
                  <a:srgbClr val="30203D"/>
                </a:solidFill>
                <a:latin typeface="Arial"/>
                <a:cs typeface="Arial"/>
              </a:rPr>
              <a:t> </a:t>
            </a:r>
            <a:r>
              <a:rPr sz="1300" dirty="0">
                <a:solidFill>
                  <a:srgbClr val="30203D"/>
                </a:solidFill>
                <a:latin typeface="Arial"/>
                <a:cs typeface="Arial"/>
              </a:rPr>
              <a:t>a</a:t>
            </a:r>
            <a:r>
              <a:rPr sz="1300" spc="55" dirty="0">
                <a:solidFill>
                  <a:srgbClr val="30203D"/>
                </a:solidFill>
                <a:latin typeface="Arial"/>
                <a:cs typeface="Arial"/>
              </a:rPr>
              <a:t> </a:t>
            </a:r>
            <a:r>
              <a:rPr sz="1300" spc="75" dirty="0">
                <a:solidFill>
                  <a:srgbClr val="30203D"/>
                </a:solidFill>
                <a:latin typeface="Arial"/>
                <a:cs typeface="Arial"/>
              </a:rPr>
              <a:t>go</a:t>
            </a:r>
            <a:r>
              <a:rPr sz="1300" spc="55" dirty="0">
                <a:solidFill>
                  <a:srgbClr val="30203D"/>
                </a:solidFill>
                <a:latin typeface="Arial"/>
                <a:cs typeface="Arial"/>
              </a:rPr>
              <a:t> </a:t>
            </a:r>
            <a:r>
              <a:rPr sz="1300" dirty="0">
                <a:solidFill>
                  <a:srgbClr val="30203D"/>
                </a:solidFill>
                <a:latin typeface="Arial"/>
                <a:cs typeface="Arial"/>
              </a:rPr>
              <a:t>at</a:t>
            </a:r>
            <a:r>
              <a:rPr sz="1300" spc="55" dirty="0">
                <a:solidFill>
                  <a:srgbClr val="30203D"/>
                </a:solidFill>
                <a:latin typeface="Arial"/>
                <a:cs typeface="Arial"/>
              </a:rPr>
              <a:t> </a:t>
            </a:r>
            <a:r>
              <a:rPr sz="1300" spc="-10" dirty="0">
                <a:solidFill>
                  <a:srgbClr val="30203D"/>
                </a:solidFill>
                <a:latin typeface="Arial"/>
                <a:cs typeface="Arial"/>
              </a:rPr>
              <a:t>performing</a:t>
            </a:r>
            <a:r>
              <a:rPr sz="1300" spc="500" dirty="0">
                <a:solidFill>
                  <a:srgbClr val="30203D"/>
                </a:solidFill>
                <a:latin typeface="Arial"/>
                <a:cs typeface="Arial"/>
              </a:rPr>
              <a:t> </a:t>
            </a:r>
            <a:r>
              <a:rPr sz="1300" spc="20" dirty="0">
                <a:solidFill>
                  <a:srgbClr val="30203D"/>
                </a:solidFill>
                <a:latin typeface="Arial"/>
                <a:cs typeface="Arial"/>
              </a:rPr>
              <a:t>it,</a:t>
            </a:r>
            <a:r>
              <a:rPr sz="1300" spc="-35" dirty="0">
                <a:solidFill>
                  <a:srgbClr val="30203D"/>
                </a:solidFill>
                <a:latin typeface="Arial"/>
                <a:cs typeface="Arial"/>
              </a:rPr>
              <a:t> </a:t>
            </a:r>
            <a:r>
              <a:rPr sz="1300" spc="20" dirty="0">
                <a:solidFill>
                  <a:srgbClr val="30203D"/>
                </a:solidFill>
                <a:latin typeface="Arial"/>
                <a:cs typeface="Arial"/>
              </a:rPr>
              <a:t>inhabiting</a:t>
            </a:r>
            <a:r>
              <a:rPr sz="1300" spc="15" dirty="0">
                <a:solidFill>
                  <a:srgbClr val="30203D"/>
                </a:solidFill>
                <a:latin typeface="Arial"/>
                <a:cs typeface="Arial"/>
              </a:rPr>
              <a:t> </a:t>
            </a:r>
            <a:r>
              <a:rPr sz="1300" spc="20" dirty="0">
                <a:solidFill>
                  <a:srgbClr val="30203D"/>
                </a:solidFill>
                <a:latin typeface="Arial"/>
                <a:cs typeface="Arial"/>
              </a:rPr>
              <a:t>the</a:t>
            </a:r>
            <a:r>
              <a:rPr sz="1300" spc="10" dirty="0">
                <a:solidFill>
                  <a:srgbClr val="30203D"/>
                </a:solidFill>
                <a:latin typeface="Arial"/>
                <a:cs typeface="Arial"/>
              </a:rPr>
              <a:t> </a:t>
            </a:r>
            <a:r>
              <a:rPr sz="1300" spc="20" dirty="0">
                <a:solidFill>
                  <a:srgbClr val="30203D"/>
                </a:solidFill>
                <a:latin typeface="Arial"/>
                <a:cs typeface="Arial"/>
              </a:rPr>
              <a:t>voice</a:t>
            </a:r>
            <a:r>
              <a:rPr sz="1300" spc="15" dirty="0">
                <a:solidFill>
                  <a:srgbClr val="30203D"/>
                </a:solidFill>
                <a:latin typeface="Arial"/>
                <a:cs typeface="Arial"/>
              </a:rPr>
              <a:t> </a:t>
            </a:r>
            <a:r>
              <a:rPr sz="1300" spc="20" dirty="0">
                <a:solidFill>
                  <a:srgbClr val="30203D"/>
                </a:solidFill>
                <a:latin typeface="Arial"/>
                <a:cs typeface="Arial"/>
              </a:rPr>
              <a:t>of</a:t>
            </a:r>
            <a:r>
              <a:rPr sz="1300" spc="50" dirty="0">
                <a:solidFill>
                  <a:srgbClr val="30203D"/>
                </a:solidFill>
                <a:latin typeface="Arial"/>
                <a:cs typeface="Arial"/>
              </a:rPr>
              <a:t> </a:t>
            </a:r>
            <a:r>
              <a:rPr sz="1300" spc="20" dirty="0">
                <a:solidFill>
                  <a:srgbClr val="30203D"/>
                </a:solidFill>
                <a:latin typeface="Arial"/>
                <a:cs typeface="Arial"/>
              </a:rPr>
              <a:t>the</a:t>
            </a:r>
            <a:r>
              <a:rPr sz="1300" spc="10" dirty="0">
                <a:solidFill>
                  <a:srgbClr val="30203D"/>
                </a:solidFill>
                <a:latin typeface="Arial"/>
                <a:cs typeface="Arial"/>
              </a:rPr>
              <a:t> character</a:t>
            </a:r>
            <a:r>
              <a:rPr sz="1300" spc="15" dirty="0">
                <a:solidFill>
                  <a:srgbClr val="30203D"/>
                </a:solidFill>
                <a:latin typeface="Arial"/>
                <a:cs typeface="Arial"/>
              </a:rPr>
              <a:t> </a:t>
            </a:r>
            <a:r>
              <a:rPr sz="1300" spc="20" dirty="0">
                <a:solidFill>
                  <a:srgbClr val="30203D"/>
                </a:solidFill>
                <a:latin typeface="Arial"/>
                <a:cs typeface="Arial"/>
              </a:rPr>
              <a:t>in</a:t>
            </a:r>
            <a:r>
              <a:rPr sz="1300" spc="15" dirty="0">
                <a:solidFill>
                  <a:srgbClr val="30203D"/>
                </a:solidFill>
                <a:latin typeface="Arial"/>
                <a:cs typeface="Arial"/>
              </a:rPr>
              <a:t> </a:t>
            </a:r>
            <a:r>
              <a:rPr sz="1300" spc="20" dirty="0">
                <a:solidFill>
                  <a:srgbClr val="30203D"/>
                </a:solidFill>
                <a:latin typeface="Arial"/>
                <a:cs typeface="Arial"/>
              </a:rPr>
              <a:t>your</a:t>
            </a:r>
            <a:r>
              <a:rPr sz="1300" spc="10" dirty="0">
                <a:solidFill>
                  <a:srgbClr val="30203D"/>
                </a:solidFill>
                <a:latin typeface="Arial"/>
                <a:cs typeface="Arial"/>
              </a:rPr>
              <a:t> </a:t>
            </a:r>
            <a:r>
              <a:rPr sz="1300" spc="55" dirty="0">
                <a:solidFill>
                  <a:srgbClr val="30203D"/>
                </a:solidFill>
                <a:latin typeface="Arial"/>
                <a:cs typeface="Arial"/>
              </a:rPr>
              <a:t>poem</a:t>
            </a:r>
            <a:r>
              <a:rPr sz="1300" spc="15" dirty="0">
                <a:solidFill>
                  <a:srgbClr val="30203D"/>
                </a:solidFill>
                <a:latin typeface="Arial"/>
                <a:cs typeface="Arial"/>
              </a:rPr>
              <a:t> </a:t>
            </a:r>
            <a:r>
              <a:rPr sz="1300" spc="-25" dirty="0">
                <a:solidFill>
                  <a:srgbClr val="30203D"/>
                </a:solidFill>
                <a:latin typeface="Arial"/>
                <a:cs typeface="Arial"/>
              </a:rPr>
              <a:t>and </a:t>
            </a:r>
            <a:r>
              <a:rPr sz="1300" dirty="0">
                <a:solidFill>
                  <a:srgbClr val="30203D"/>
                </a:solidFill>
                <a:latin typeface="Arial"/>
                <a:cs typeface="Arial"/>
              </a:rPr>
              <a:t>speaking</a:t>
            </a:r>
            <a:r>
              <a:rPr sz="1300" spc="155" dirty="0">
                <a:solidFill>
                  <a:srgbClr val="30203D"/>
                </a:solidFill>
                <a:latin typeface="Arial"/>
                <a:cs typeface="Arial"/>
              </a:rPr>
              <a:t> </a:t>
            </a:r>
            <a:r>
              <a:rPr sz="1300" dirty="0">
                <a:solidFill>
                  <a:srgbClr val="30203D"/>
                </a:solidFill>
                <a:latin typeface="Arial"/>
                <a:cs typeface="Arial"/>
              </a:rPr>
              <a:t>their</a:t>
            </a:r>
            <a:r>
              <a:rPr sz="1300" spc="160" dirty="0">
                <a:solidFill>
                  <a:srgbClr val="30203D"/>
                </a:solidFill>
                <a:latin typeface="Arial"/>
                <a:cs typeface="Arial"/>
              </a:rPr>
              <a:t> </a:t>
            </a:r>
            <a:r>
              <a:rPr sz="1300" spc="-10" dirty="0">
                <a:solidFill>
                  <a:srgbClr val="30203D"/>
                </a:solidFill>
                <a:latin typeface="Arial"/>
                <a:cs typeface="Arial"/>
              </a:rPr>
              <a:t>words.</a:t>
            </a:r>
            <a:endParaRPr sz="1300" dirty="0">
              <a:latin typeface="Arial"/>
              <a:cs typeface="Arial"/>
            </a:endParaRPr>
          </a:p>
          <a:p>
            <a:pPr marL="12700" marR="8890">
              <a:lnSpc>
                <a:spcPct val="100000"/>
              </a:lnSpc>
              <a:spcBef>
                <a:spcPts val="850"/>
              </a:spcBef>
            </a:pPr>
            <a:r>
              <a:rPr sz="1300" spc="50" dirty="0">
                <a:solidFill>
                  <a:srgbClr val="30203D"/>
                </a:solidFill>
                <a:latin typeface="Arial"/>
                <a:cs typeface="Arial"/>
              </a:rPr>
              <a:t>Ali</a:t>
            </a:r>
            <a:r>
              <a:rPr sz="1300" spc="30" dirty="0">
                <a:solidFill>
                  <a:srgbClr val="30203D"/>
                </a:solidFill>
                <a:latin typeface="Arial"/>
                <a:cs typeface="Arial"/>
              </a:rPr>
              <a:t> </a:t>
            </a:r>
            <a:r>
              <a:rPr sz="1300" dirty="0">
                <a:solidFill>
                  <a:srgbClr val="30203D"/>
                </a:solidFill>
                <a:latin typeface="Arial"/>
                <a:cs typeface="Arial"/>
              </a:rPr>
              <a:t>is</a:t>
            </a:r>
            <a:r>
              <a:rPr sz="1300" spc="35" dirty="0">
                <a:solidFill>
                  <a:srgbClr val="30203D"/>
                </a:solidFill>
                <a:latin typeface="Arial"/>
                <a:cs typeface="Arial"/>
              </a:rPr>
              <a:t> </a:t>
            </a:r>
            <a:r>
              <a:rPr sz="1300" dirty="0">
                <a:solidFill>
                  <a:srgbClr val="30203D"/>
                </a:solidFill>
                <a:latin typeface="Arial"/>
                <a:cs typeface="Arial"/>
              </a:rPr>
              <a:t>the</a:t>
            </a:r>
            <a:r>
              <a:rPr sz="1300" spc="35" dirty="0">
                <a:solidFill>
                  <a:srgbClr val="30203D"/>
                </a:solidFill>
                <a:latin typeface="Arial"/>
                <a:cs typeface="Arial"/>
              </a:rPr>
              <a:t> </a:t>
            </a:r>
            <a:r>
              <a:rPr sz="1300" dirty="0">
                <a:solidFill>
                  <a:srgbClr val="30203D"/>
                </a:solidFill>
                <a:latin typeface="Arial"/>
                <a:cs typeface="Arial"/>
              </a:rPr>
              <a:t>character</a:t>
            </a:r>
            <a:r>
              <a:rPr sz="1300" spc="35" dirty="0">
                <a:solidFill>
                  <a:srgbClr val="30203D"/>
                </a:solidFill>
                <a:latin typeface="Arial"/>
                <a:cs typeface="Arial"/>
              </a:rPr>
              <a:t> </a:t>
            </a:r>
            <a:r>
              <a:rPr sz="1300" spc="55" dirty="0">
                <a:solidFill>
                  <a:srgbClr val="30203D"/>
                </a:solidFill>
                <a:latin typeface="Arial"/>
                <a:cs typeface="Arial"/>
              </a:rPr>
              <a:t>who</a:t>
            </a:r>
            <a:r>
              <a:rPr sz="1300" spc="35" dirty="0">
                <a:solidFill>
                  <a:srgbClr val="30203D"/>
                </a:solidFill>
                <a:latin typeface="Arial"/>
                <a:cs typeface="Arial"/>
              </a:rPr>
              <a:t> </a:t>
            </a:r>
            <a:r>
              <a:rPr sz="1300" dirty="0">
                <a:solidFill>
                  <a:srgbClr val="30203D"/>
                </a:solidFill>
                <a:latin typeface="Arial"/>
                <a:cs typeface="Arial"/>
              </a:rPr>
              <a:t>narrated</a:t>
            </a:r>
            <a:r>
              <a:rPr sz="1300" spc="35" dirty="0">
                <a:solidFill>
                  <a:srgbClr val="30203D"/>
                </a:solidFill>
                <a:latin typeface="Arial"/>
                <a:cs typeface="Arial"/>
              </a:rPr>
              <a:t> </a:t>
            </a:r>
            <a:r>
              <a:rPr sz="1300" i="1" dirty="0">
                <a:solidFill>
                  <a:srgbClr val="30203D"/>
                </a:solidFill>
                <a:latin typeface="Arial"/>
                <a:cs typeface="Arial"/>
              </a:rPr>
              <a:t>Kicked</a:t>
            </a:r>
            <a:r>
              <a:rPr sz="1300" i="1" spc="35" dirty="0">
                <a:solidFill>
                  <a:srgbClr val="30203D"/>
                </a:solidFill>
                <a:latin typeface="Arial"/>
                <a:cs typeface="Arial"/>
              </a:rPr>
              <a:t> </a:t>
            </a:r>
            <a:r>
              <a:rPr sz="1300" i="1" dirty="0">
                <a:solidFill>
                  <a:srgbClr val="30203D"/>
                </a:solidFill>
                <a:latin typeface="Arial"/>
                <a:cs typeface="Arial"/>
              </a:rPr>
              <a:t>Out</a:t>
            </a:r>
            <a:r>
              <a:rPr sz="1300" dirty="0">
                <a:solidFill>
                  <a:srgbClr val="30203D"/>
                </a:solidFill>
                <a:latin typeface="Arial"/>
                <a:cs typeface="Arial"/>
              </a:rPr>
              <a:t>.</a:t>
            </a:r>
            <a:r>
              <a:rPr sz="1300" spc="35" dirty="0">
                <a:solidFill>
                  <a:srgbClr val="30203D"/>
                </a:solidFill>
                <a:latin typeface="Arial"/>
                <a:cs typeface="Arial"/>
              </a:rPr>
              <a:t> </a:t>
            </a:r>
            <a:r>
              <a:rPr lang="en-GB" sz="1300" spc="35" dirty="0">
                <a:solidFill>
                  <a:srgbClr val="30203D"/>
                </a:solidFill>
                <a:latin typeface="Arial"/>
                <a:cs typeface="Arial"/>
              </a:rPr>
              <a:t>The poem </a:t>
            </a:r>
            <a:r>
              <a:rPr sz="1300" dirty="0">
                <a:solidFill>
                  <a:srgbClr val="30203D"/>
                </a:solidFill>
                <a:latin typeface="Arial"/>
                <a:cs typeface="Arial"/>
              </a:rPr>
              <a:t>retells</a:t>
            </a:r>
            <a:r>
              <a:rPr sz="1300" spc="35" dirty="0">
                <a:solidFill>
                  <a:srgbClr val="30203D"/>
                </a:solidFill>
                <a:latin typeface="Arial"/>
                <a:cs typeface="Arial"/>
              </a:rPr>
              <a:t> </a:t>
            </a:r>
            <a:r>
              <a:rPr sz="1300" spc="-25" dirty="0">
                <a:solidFill>
                  <a:srgbClr val="30203D"/>
                </a:solidFill>
                <a:latin typeface="Arial"/>
                <a:cs typeface="Arial"/>
              </a:rPr>
              <a:t>key </a:t>
            </a:r>
            <a:r>
              <a:rPr sz="1300" dirty="0">
                <a:solidFill>
                  <a:srgbClr val="30203D"/>
                </a:solidFill>
                <a:latin typeface="Arial"/>
                <a:cs typeface="Arial"/>
              </a:rPr>
              <a:t>points</a:t>
            </a:r>
            <a:r>
              <a:rPr sz="1300" spc="25" dirty="0">
                <a:solidFill>
                  <a:srgbClr val="30203D"/>
                </a:solidFill>
                <a:latin typeface="Arial"/>
                <a:cs typeface="Arial"/>
              </a:rPr>
              <a:t> </a:t>
            </a:r>
            <a:r>
              <a:rPr sz="1300" dirty="0">
                <a:solidFill>
                  <a:srgbClr val="30203D"/>
                </a:solidFill>
                <a:latin typeface="Arial"/>
                <a:cs typeface="Arial"/>
              </a:rPr>
              <a:t>of</a:t>
            </a:r>
            <a:r>
              <a:rPr sz="1300" spc="60" dirty="0">
                <a:solidFill>
                  <a:srgbClr val="30203D"/>
                </a:solidFill>
                <a:latin typeface="Arial"/>
                <a:cs typeface="Arial"/>
              </a:rPr>
              <a:t> </a:t>
            </a:r>
            <a:r>
              <a:rPr sz="1300" dirty="0">
                <a:solidFill>
                  <a:srgbClr val="30203D"/>
                </a:solidFill>
                <a:latin typeface="Arial"/>
                <a:cs typeface="Arial"/>
              </a:rPr>
              <a:t>the</a:t>
            </a:r>
            <a:r>
              <a:rPr sz="1300" spc="30" dirty="0">
                <a:solidFill>
                  <a:srgbClr val="30203D"/>
                </a:solidFill>
                <a:latin typeface="Arial"/>
                <a:cs typeface="Arial"/>
              </a:rPr>
              <a:t> </a:t>
            </a:r>
            <a:r>
              <a:rPr sz="1300" dirty="0">
                <a:solidFill>
                  <a:srgbClr val="30203D"/>
                </a:solidFill>
                <a:latin typeface="Arial"/>
                <a:cs typeface="Arial"/>
              </a:rPr>
              <a:t>story,</a:t>
            </a:r>
            <a:r>
              <a:rPr sz="1300" spc="-25" dirty="0">
                <a:solidFill>
                  <a:srgbClr val="30203D"/>
                </a:solidFill>
                <a:latin typeface="Arial"/>
                <a:cs typeface="Arial"/>
              </a:rPr>
              <a:t> </a:t>
            </a:r>
            <a:r>
              <a:rPr sz="1300" spc="-50" dirty="0">
                <a:solidFill>
                  <a:srgbClr val="30203D"/>
                </a:solidFill>
                <a:latin typeface="Arial"/>
                <a:cs typeface="Arial"/>
              </a:rPr>
              <a:t>as</a:t>
            </a:r>
            <a:r>
              <a:rPr sz="1300" spc="30" dirty="0">
                <a:solidFill>
                  <a:srgbClr val="30203D"/>
                </a:solidFill>
                <a:latin typeface="Arial"/>
                <a:cs typeface="Arial"/>
              </a:rPr>
              <a:t> </a:t>
            </a:r>
            <a:r>
              <a:rPr sz="1300" dirty="0">
                <a:solidFill>
                  <a:srgbClr val="30203D"/>
                </a:solidFill>
                <a:latin typeface="Arial"/>
                <a:cs typeface="Arial"/>
              </a:rPr>
              <a:t>seen</a:t>
            </a:r>
            <a:r>
              <a:rPr sz="1300" spc="25" dirty="0">
                <a:solidFill>
                  <a:srgbClr val="30203D"/>
                </a:solidFill>
                <a:latin typeface="Arial"/>
                <a:cs typeface="Arial"/>
              </a:rPr>
              <a:t> </a:t>
            </a:r>
            <a:r>
              <a:rPr sz="1300" dirty="0">
                <a:solidFill>
                  <a:srgbClr val="30203D"/>
                </a:solidFill>
                <a:latin typeface="Arial"/>
                <a:cs typeface="Arial"/>
              </a:rPr>
              <a:t>by Ali.</a:t>
            </a:r>
            <a:r>
              <a:rPr sz="1300" spc="375" dirty="0">
                <a:solidFill>
                  <a:srgbClr val="30203D"/>
                </a:solidFill>
                <a:latin typeface="Arial"/>
                <a:cs typeface="Arial"/>
              </a:rPr>
              <a:t> </a:t>
            </a:r>
            <a:r>
              <a:rPr sz="1300" dirty="0">
                <a:solidFill>
                  <a:srgbClr val="30203D"/>
                </a:solidFill>
                <a:latin typeface="Arial"/>
                <a:cs typeface="Arial"/>
              </a:rPr>
              <a:t>It</a:t>
            </a:r>
            <a:r>
              <a:rPr sz="1300" spc="25" dirty="0">
                <a:solidFill>
                  <a:srgbClr val="30203D"/>
                </a:solidFill>
                <a:latin typeface="Arial"/>
                <a:cs typeface="Arial"/>
              </a:rPr>
              <a:t> </a:t>
            </a:r>
            <a:r>
              <a:rPr sz="1300" dirty="0">
                <a:solidFill>
                  <a:srgbClr val="30203D"/>
                </a:solidFill>
                <a:latin typeface="Arial"/>
                <a:cs typeface="Arial"/>
              </a:rPr>
              <a:t>is</a:t>
            </a:r>
            <a:r>
              <a:rPr sz="1300" spc="25" dirty="0">
                <a:solidFill>
                  <a:srgbClr val="30203D"/>
                </a:solidFill>
                <a:latin typeface="Arial"/>
                <a:cs typeface="Arial"/>
              </a:rPr>
              <a:t> </a:t>
            </a:r>
            <a:r>
              <a:rPr sz="1300" dirty="0">
                <a:solidFill>
                  <a:srgbClr val="30203D"/>
                </a:solidFill>
                <a:latin typeface="Arial"/>
                <a:cs typeface="Arial"/>
              </a:rPr>
              <a:t>written</a:t>
            </a:r>
            <a:r>
              <a:rPr sz="1300" spc="30" dirty="0">
                <a:solidFill>
                  <a:srgbClr val="30203D"/>
                </a:solidFill>
                <a:latin typeface="Arial"/>
                <a:cs typeface="Arial"/>
              </a:rPr>
              <a:t> </a:t>
            </a:r>
            <a:r>
              <a:rPr sz="1300" spc="-50" dirty="0">
                <a:solidFill>
                  <a:srgbClr val="30203D"/>
                </a:solidFill>
                <a:latin typeface="Arial"/>
                <a:cs typeface="Arial"/>
              </a:rPr>
              <a:t>as</a:t>
            </a:r>
            <a:r>
              <a:rPr sz="1300" spc="25" dirty="0">
                <a:solidFill>
                  <a:srgbClr val="30203D"/>
                </a:solidFill>
                <a:latin typeface="Arial"/>
                <a:cs typeface="Arial"/>
              </a:rPr>
              <a:t> </a:t>
            </a:r>
            <a:r>
              <a:rPr sz="1300" dirty="0">
                <a:solidFill>
                  <a:srgbClr val="30203D"/>
                </a:solidFill>
                <a:latin typeface="Arial"/>
                <a:cs typeface="Arial"/>
              </a:rPr>
              <a:t>a</a:t>
            </a:r>
            <a:r>
              <a:rPr sz="1300" spc="25" dirty="0">
                <a:solidFill>
                  <a:srgbClr val="30203D"/>
                </a:solidFill>
                <a:latin typeface="Arial"/>
                <a:cs typeface="Arial"/>
              </a:rPr>
              <a:t> </a:t>
            </a:r>
            <a:r>
              <a:rPr sz="1300" spc="-10" dirty="0">
                <a:solidFill>
                  <a:srgbClr val="30203D"/>
                </a:solidFill>
                <a:latin typeface="Arial"/>
                <a:cs typeface="Arial"/>
              </a:rPr>
              <a:t>spoken </a:t>
            </a:r>
            <a:r>
              <a:rPr sz="1300" spc="55" dirty="0">
                <a:solidFill>
                  <a:srgbClr val="30203D"/>
                </a:solidFill>
                <a:latin typeface="Arial"/>
                <a:cs typeface="Arial"/>
              </a:rPr>
              <a:t>word</a:t>
            </a:r>
            <a:r>
              <a:rPr sz="1300" spc="75" dirty="0">
                <a:solidFill>
                  <a:srgbClr val="30203D"/>
                </a:solidFill>
                <a:latin typeface="Arial"/>
                <a:cs typeface="Arial"/>
              </a:rPr>
              <a:t> </a:t>
            </a:r>
            <a:r>
              <a:rPr sz="1300" dirty="0">
                <a:solidFill>
                  <a:srgbClr val="30203D"/>
                </a:solidFill>
                <a:latin typeface="Arial"/>
                <a:cs typeface="Arial"/>
              </a:rPr>
              <a:t>poem. As</a:t>
            </a:r>
            <a:r>
              <a:rPr sz="1300" spc="75" dirty="0">
                <a:solidFill>
                  <a:srgbClr val="30203D"/>
                </a:solidFill>
                <a:latin typeface="Arial"/>
                <a:cs typeface="Arial"/>
              </a:rPr>
              <a:t> </a:t>
            </a:r>
            <a:r>
              <a:rPr sz="1300" dirty="0">
                <a:solidFill>
                  <a:srgbClr val="30203D"/>
                </a:solidFill>
                <a:latin typeface="Arial"/>
                <a:cs typeface="Arial"/>
              </a:rPr>
              <a:t>a</a:t>
            </a:r>
            <a:r>
              <a:rPr sz="1300" spc="80" dirty="0">
                <a:solidFill>
                  <a:srgbClr val="30203D"/>
                </a:solidFill>
                <a:latin typeface="Arial"/>
                <a:cs typeface="Arial"/>
              </a:rPr>
              <a:t> </a:t>
            </a:r>
            <a:r>
              <a:rPr sz="1300" spc="-35" dirty="0">
                <a:solidFill>
                  <a:srgbClr val="30203D"/>
                </a:solidFill>
                <a:latin typeface="Arial"/>
                <a:cs typeface="Arial"/>
              </a:rPr>
              <a:t>class,</a:t>
            </a:r>
            <a:r>
              <a:rPr sz="1300" spc="25" dirty="0">
                <a:solidFill>
                  <a:srgbClr val="30203D"/>
                </a:solidFill>
                <a:latin typeface="Arial"/>
                <a:cs typeface="Arial"/>
              </a:rPr>
              <a:t> </a:t>
            </a:r>
            <a:r>
              <a:rPr sz="1300" dirty="0">
                <a:solidFill>
                  <a:srgbClr val="30203D"/>
                </a:solidFill>
                <a:latin typeface="Arial"/>
                <a:cs typeface="Arial"/>
              </a:rPr>
              <a:t>you</a:t>
            </a:r>
            <a:r>
              <a:rPr sz="1300" spc="80" dirty="0">
                <a:solidFill>
                  <a:srgbClr val="30203D"/>
                </a:solidFill>
                <a:latin typeface="Arial"/>
                <a:cs typeface="Arial"/>
              </a:rPr>
              <a:t> </a:t>
            </a:r>
            <a:r>
              <a:rPr sz="1300" dirty="0">
                <a:solidFill>
                  <a:srgbClr val="30203D"/>
                </a:solidFill>
                <a:latin typeface="Arial"/>
                <a:cs typeface="Arial"/>
              </a:rPr>
              <a:t>could</a:t>
            </a:r>
            <a:r>
              <a:rPr sz="1300" spc="80" dirty="0">
                <a:solidFill>
                  <a:srgbClr val="30203D"/>
                </a:solidFill>
                <a:latin typeface="Arial"/>
                <a:cs typeface="Arial"/>
              </a:rPr>
              <a:t> </a:t>
            </a:r>
            <a:r>
              <a:rPr sz="1300" dirty="0">
                <a:solidFill>
                  <a:srgbClr val="30203D"/>
                </a:solidFill>
                <a:latin typeface="Arial"/>
                <a:cs typeface="Arial"/>
              </a:rPr>
              <a:t>perform</a:t>
            </a:r>
            <a:r>
              <a:rPr sz="1300" spc="75" dirty="0">
                <a:solidFill>
                  <a:srgbClr val="30203D"/>
                </a:solidFill>
                <a:latin typeface="Arial"/>
                <a:cs typeface="Arial"/>
              </a:rPr>
              <a:t> </a:t>
            </a:r>
            <a:r>
              <a:rPr sz="1300" dirty="0">
                <a:solidFill>
                  <a:srgbClr val="30203D"/>
                </a:solidFill>
                <a:latin typeface="Arial"/>
                <a:cs typeface="Arial"/>
              </a:rPr>
              <a:t>this</a:t>
            </a:r>
            <a:r>
              <a:rPr sz="1300" spc="80" dirty="0">
                <a:solidFill>
                  <a:srgbClr val="30203D"/>
                </a:solidFill>
                <a:latin typeface="Arial"/>
                <a:cs typeface="Arial"/>
              </a:rPr>
              <a:t> </a:t>
            </a:r>
            <a:r>
              <a:rPr sz="1300" dirty="0">
                <a:solidFill>
                  <a:srgbClr val="30203D"/>
                </a:solidFill>
                <a:latin typeface="Arial"/>
                <a:cs typeface="Arial"/>
              </a:rPr>
              <a:t>poem,</a:t>
            </a:r>
            <a:r>
              <a:rPr sz="1300" spc="25" dirty="0">
                <a:solidFill>
                  <a:srgbClr val="30203D"/>
                </a:solidFill>
                <a:latin typeface="Arial"/>
                <a:cs typeface="Arial"/>
              </a:rPr>
              <a:t> </a:t>
            </a:r>
            <a:r>
              <a:rPr sz="1300" spc="-25" dirty="0">
                <a:solidFill>
                  <a:srgbClr val="30203D"/>
                </a:solidFill>
                <a:latin typeface="Arial"/>
                <a:cs typeface="Arial"/>
              </a:rPr>
              <a:t>or </a:t>
            </a:r>
            <a:r>
              <a:rPr sz="1300" dirty="0">
                <a:solidFill>
                  <a:srgbClr val="30203D"/>
                </a:solidFill>
                <a:latin typeface="Arial"/>
                <a:cs typeface="Arial"/>
              </a:rPr>
              <a:t>use</a:t>
            </a:r>
            <a:r>
              <a:rPr sz="1300" spc="50" dirty="0">
                <a:solidFill>
                  <a:srgbClr val="30203D"/>
                </a:solidFill>
                <a:latin typeface="Arial"/>
                <a:cs typeface="Arial"/>
              </a:rPr>
              <a:t> </a:t>
            </a:r>
            <a:r>
              <a:rPr sz="1300" spc="55" dirty="0">
                <a:solidFill>
                  <a:srgbClr val="30203D"/>
                </a:solidFill>
                <a:latin typeface="Arial"/>
                <a:cs typeface="Arial"/>
              </a:rPr>
              <a:t>it</a:t>
            </a:r>
            <a:r>
              <a:rPr sz="1300" spc="50" dirty="0">
                <a:solidFill>
                  <a:srgbClr val="30203D"/>
                </a:solidFill>
                <a:latin typeface="Arial"/>
                <a:cs typeface="Arial"/>
              </a:rPr>
              <a:t> </a:t>
            </a:r>
            <a:r>
              <a:rPr sz="1300" spc="-50" dirty="0">
                <a:solidFill>
                  <a:srgbClr val="30203D"/>
                </a:solidFill>
                <a:latin typeface="Arial"/>
                <a:cs typeface="Arial"/>
              </a:rPr>
              <a:t>as</a:t>
            </a:r>
            <a:r>
              <a:rPr sz="1300" spc="50" dirty="0">
                <a:solidFill>
                  <a:srgbClr val="30203D"/>
                </a:solidFill>
                <a:latin typeface="Arial"/>
                <a:cs typeface="Arial"/>
              </a:rPr>
              <a:t> </a:t>
            </a:r>
            <a:r>
              <a:rPr sz="1300" dirty="0">
                <a:solidFill>
                  <a:srgbClr val="30203D"/>
                </a:solidFill>
                <a:latin typeface="Arial"/>
                <a:cs typeface="Arial"/>
              </a:rPr>
              <a:t>inspiration</a:t>
            </a:r>
            <a:r>
              <a:rPr sz="1300" spc="50" dirty="0">
                <a:solidFill>
                  <a:srgbClr val="30203D"/>
                </a:solidFill>
                <a:latin typeface="Arial"/>
                <a:cs typeface="Arial"/>
              </a:rPr>
              <a:t> </a:t>
            </a:r>
            <a:r>
              <a:rPr sz="1300" dirty="0">
                <a:solidFill>
                  <a:srgbClr val="30203D"/>
                </a:solidFill>
                <a:latin typeface="Arial"/>
                <a:cs typeface="Arial"/>
              </a:rPr>
              <a:t>or</a:t>
            </a:r>
            <a:r>
              <a:rPr sz="1300" spc="55" dirty="0">
                <a:solidFill>
                  <a:srgbClr val="30203D"/>
                </a:solidFill>
                <a:latin typeface="Arial"/>
                <a:cs typeface="Arial"/>
              </a:rPr>
              <a:t> </a:t>
            </a:r>
            <a:r>
              <a:rPr sz="1300" dirty="0">
                <a:solidFill>
                  <a:srgbClr val="30203D"/>
                </a:solidFill>
                <a:latin typeface="Arial"/>
                <a:cs typeface="Arial"/>
              </a:rPr>
              <a:t>a</a:t>
            </a:r>
            <a:r>
              <a:rPr sz="1300" spc="50" dirty="0">
                <a:solidFill>
                  <a:srgbClr val="30203D"/>
                </a:solidFill>
                <a:latin typeface="Arial"/>
                <a:cs typeface="Arial"/>
              </a:rPr>
              <a:t> </a:t>
            </a:r>
            <a:r>
              <a:rPr sz="1300" dirty="0">
                <a:solidFill>
                  <a:srgbClr val="30203D"/>
                </a:solidFill>
                <a:latin typeface="Arial"/>
                <a:cs typeface="Arial"/>
              </a:rPr>
              <a:t>starting</a:t>
            </a:r>
            <a:r>
              <a:rPr sz="1300" spc="50" dirty="0">
                <a:solidFill>
                  <a:srgbClr val="30203D"/>
                </a:solidFill>
                <a:latin typeface="Arial"/>
                <a:cs typeface="Arial"/>
              </a:rPr>
              <a:t> </a:t>
            </a:r>
            <a:r>
              <a:rPr sz="1300" spc="60" dirty="0">
                <a:solidFill>
                  <a:srgbClr val="30203D"/>
                </a:solidFill>
                <a:latin typeface="Arial"/>
                <a:cs typeface="Arial"/>
              </a:rPr>
              <a:t>point</a:t>
            </a:r>
            <a:r>
              <a:rPr sz="1300" spc="50" dirty="0">
                <a:solidFill>
                  <a:srgbClr val="30203D"/>
                </a:solidFill>
                <a:latin typeface="Arial"/>
                <a:cs typeface="Arial"/>
              </a:rPr>
              <a:t> </a:t>
            </a:r>
            <a:r>
              <a:rPr sz="1300" dirty="0">
                <a:solidFill>
                  <a:srgbClr val="30203D"/>
                </a:solidFill>
                <a:latin typeface="Arial"/>
                <a:cs typeface="Arial"/>
              </a:rPr>
              <a:t>for</a:t>
            </a:r>
            <a:r>
              <a:rPr sz="1300" spc="55" dirty="0">
                <a:solidFill>
                  <a:srgbClr val="30203D"/>
                </a:solidFill>
                <a:latin typeface="Arial"/>
                <a:cs typeface="Arial"/>
              </a:rPr>
              <a:t> </a:t>
            </a:r>
            <a:r>
              <a:rPr sz="1300" dirty="0">
                <a:solidFill>
                  <a:srgbClr val="30203D"/>
                </a:solidFill>
                <a:latin typeface="Arial"/>
                <a:cs typeface="Arial"/>
              </a:rPr>
              <a:t>your</a:t>
            </a:r>
            <a:r>
              <a:rPr sz="1300" spc="50" dirty="0">
                <a:solidFill>
                  <a:srgbClr val="30203D"/>
                </a:solidFill>
                <a:latin typeface="Arial"/>
                <a:cs typeface="Arial"/>
              </a:rPr>
              <a:t> </a:t>
            </a:r>
            <a:r>
              <a:rPr sz="1300" dirty="0">
                <a:solidFill>
                  <a:srgbClr val="30203D"/>
                </a:solidFill>
                <a:latin typeface="Arial"/>
                <a:cs typeface="Arial"/>
              </a:rPr>
              <a:t>own</a:t>
            </a:r>
            <a:r>
              <a:rPr sz="1300" spc="50" dirty="0">
                <a:solidFill>
                  <a:srgbClr val="30203D"/>
                </a:solidFill>
                <a:latin typeface="Arial"/>
                <a:cs typeface="Arial"/>
              </a:rPr>
              <a:t> </a:t>
            </a:r>
            <a:r>
              <a:rPr sz="1300" spc="-10" dirty="0">
                <a:solidFill>
                  <a:srgbClr val="30203D"/>
                </a:solidFill>
                <a:latin typeface="Arial"/>
                <a:cs typeface="Arial"/>
              </a:rPr>
              <a:t>poem.</a:t>
            </a:r>
            <a:endParaRPr sz="1300" dirty="0">
              <a:latin typeface="Arial"/>
              <a:cs typeface="Arial"/>
            </a:endParaRPr>
          </a:p>
          <a:p>
            <a:pPr marL="12700" marR="25400">
              <a:lnSpc>
                <a:spcPct val="100000"/>
              </a:lnSpc>
              <a:spcBef>
                <a:spcPts val="850"/>
              </a:spcBef>
            </a:pPr>
            <a:r>
              <a:rPr sz="1300" dirty="0">
                <a:solidFill>
                  <a:srgbClr val="30203D"/>
                </a:solidFill>
                <a:latin typeface="Arial"/>
                <a:cs typeface="Arial"/>
              </a:rPr>
              <a:t>Sajeda</a:t>
            </a:r>
            <a:r>
              <a:rPr sz="1300" spc="40" dirty="0">
                <a:solidFill>
                  <a:srgbClr val="30203D"/>
                </a:solidFill>
                <a:latin typeface="Arial"/>
                <a:cs typeface="Arial"/>
              </a:rPr>
              <a:t> </a:t>
            </a:r>
            <a:r>
              <a:rPr sz="1300" dirty="0">
                <a:solidFill>
                  <a:srgbClr val="30203D"/>
                </a:solidFill>
                <a:latin typeface="Arial"/>
                <a:cs typeface="Arial"/>
              </a:rPr>
              <a:t>started</a:t>
            </a:r>
            <a:r>
              <a:rPr sz="1300" spc="40" dirty="0">
                <a:solidFill>
                  <a:srgbClr val="30203D"/>
                </a:solidFill>
                <a:latin typeface="Arial"/>
                <a:cs typeface="Arial"/>
              </a:rPr>
              <a:t> </a:t>
            </a:r>
            <a:r>
              <a:rPr sz="1300" dirty="0">
                <a:solidFill>
                  <a:srgbClr val="30203D"/>
                </a:solidFill>
                <a:latin typeface="Arial"/>
                <a:cs typeface="Arial"/>
              </a:rPr>
              <a:t>her</a:t>
            </a:r>
            <a:r>
              <a:rPr sz="1300" spc="40" dirty="0">
                <a:solidFill>
                  <a:srgbClr val="30203D"/>
                </a:solidFill>
                <a:latin typeface="Arial"/>
                <a:cs typeface="Arial"/>
              </a:rPr>
              <a:t> </a:t>
            </a:r>
            <a:r>
              <a:rPr sz="1300" spc="55" dirty="0">
                <a:solidFill>
                  <a:srgbClr val="30203D"/>
                </a:solidFill>
                <a:latin typeface="Arial"/>
                <a:cs typeface="Arial"/>
              </a:rPr>
              <a:t>poem</a:t>
            </a:r>
            <a:r>
              <a:rPr sz="1300" spc="40" dirty="0">
                <a:solidFill>
                  <a:srgbClr val="30203D"/>
                </a:solidFill>
                <a:latin typeface="Arial"/>
                <a:cs typeface="Arial"/>
              </a:rPr>
              <a:t> </a:t>
            </a:r>
            <a:r>
              <a:rPr sz="1300" spc="50" dirty="0">
                <a:solidFill>
                  <a:srgbClr val="30203D"/>
                </a:solidFill>
                <a:latin typeface="Arial"/>
                <a:cs typeface="Arial"/>
              </a:rPr>
              <a:t>with</a:t>
            </a:r>
            <a:r>
              <a:rPr sz="1300" spc="40" dirty="0">
                <a:solidFill>
                  <a:srgbClr val="30203D"/>
                </a:solidFill>
                <a:latin typeface="Arial"/>
                <a:cs typeface="Arial"/>
              </a:rPr>
              <a:t> </a:t>
            </a:r>
            <a:r>
              <a:rPr sz="1300" dirty="0">
                <a:solidFill>
                  <a:srgbClr val="30203D"/>
                </a:solidFill>
                <a:latin typeface="Arial"/>
                <a:cs typeface="Arial"/>
              </a:rPr>
              <a:t>the</a:t>
            </a:r>
            <a:r>
              <a:rPr sz="1300" spc="40" dirty="0">
                <a:solidFill>
                  <a:srgbClr val="30203D"/>
                </a:solidFill>
                <a:latin typeface="Arial"/>
                <a:cs typeface="Arial"/>
              </a:rPr>
              <a:t> </a:t>
            </a:r>
            <a:r>
              <a:rPr sz="1300" dirty="0">
                <a:solidFill>
                  <a:srgbClr val="30203D"/>
                </a:solidFill>
                <a:latin typeface="Arial"/>
                <a:cs typeface="Arial"/>
              </a:rPr>
              <a:t>line</a:t>
            </a:r>
            <a:r>
              <a:rPr sz="1300" spc="40" dirty="0">
                <a:solidFill>
                  <a:srgbClr val="30203D"/>
                </a:solidFill>
                <a:latin typeface="Arial"/>
                <a:cs typeface="Arial"/>
              </a:rPr>
              <a:t> </a:t>
            </a:r>
            <a:r>
              <a:rPr sz="1300" dirty="0">
                <a:solidFill>
                  <a:srgbClr val="30203D"/>
                </a:solidFill>
                <a:latin typeface="Arial"/>
                <a:cs typeface="Arial"/>
              </a:rPr>
              <a:t>‘Livin’</a:t>
            </a:r>
            <a:r>
              <a:rPr sz="1300" spc="40" dirty="0">
                <a:solidFill>
                  <a:srgbClr val="30203D"/>
                </a:solidFill>
                <a:latin typeface="Arial"/>
                <a:cs typeface="Arial"/>
              </a:rPr>
              <a:t> </a:t>
            </a:r>
            <a:r>
              <a:rPr sz="1300" dirty="0">
                <a:solidFill>
                  <a:srgbClr val="30203D"/>
                </a:solidFill>
                <a:latin typeface="Arial"/>
                <a:cs typeface="Arial"/>
              </a:rPr>
              <a:t>my</a:t>
            </a:r>
            <a:r>
              <a:rPr sz="1300" spc="40" dirty="0">
                <a:solidFill>
                  <a:srgbClr val="30203D"/>
                </a:solidFill>
                <a:latin typeface="Arial"/>
                <a:cs typeface="Arial"/>
              </a:rPr>
              <a:t> </a:t>
            </a:r>
            <a:r>
              <a:rPr sz="1300" dirty="0">
                <a:solidFill>
                  <a:srgbClr val="30203D"/>
                </a:solidFill>
                <a:latin typeface="Arial"/>
                <a:cs typeface="Arial"/>
              </a:rPr>
              <a:t>best</a:t>
            </a:r>
            <a:r>
              <a:rPr sz="1300" spc="40" dirty="0">
                <a:solidFill>
                  <a:srgbClr val="30203D"/>
                </a:solidFill>
                <a:latin typeface="Arial"/>
                <a:cs typeface="Arial"/>
              </a:rPr>
              <a:t> </a:t>
            </a:r>
            <a:r>
              <a:rPr sz="1300" spc="-10" dirty="0">
                <a:solidFill>
                  <a:srgbClr val="30203D"/>
                </a:solidFill>
                <a:latin typeface="Arial"/>
                <a:cs typeface="Arial"/>
              </a:rPr>
              <a:t>life</a:t>
            </a:r>
            <a:r>
              <a:rPr lang="en-GB" sz="1300" spc="-10" dirty="0">
                <a:solidFill>
                  <a:srgbClr val="30203D"/>
                </a:solidFill>
                <a:latin typeface="Arial"/>
                <a:cs typeface="Arial"/>
              </a:rPr>
              <a:t>’,</a:t>
            </a:r>
            <a:r>
              <a:rPr sz="1300" spc="-10" dirty="0">
                <a:solidFill>
                  <a:srgbClr val="30203D"/>
                </a:solidFill>
                <a:latin typeface="Arial"/>
                <a:cs typeface="Arial"/>
              </a:rPr>
              <a:t> </a:t>
            </a:r>
            <a:r>
              <a:rPr lang="en-GB" sz="1300" spc="-10" dirty="0">
                <a:solidFill>
                  <a:srgbClr val="30203D"/>
                </a:solidFill>
                <a:latin typeface="Arial"/>
                <a:cs typeface="Arial"/>
              </a:rPr>
              <a:t>t</a:t>
            </a:r>
            <a:r>
              <a:rPr sz="1300" dirty="0">
                <a:solidFill>
                  <a:srgbClr val="30203D"/>
                </a:solidFill>
                <a:latin typeface="Arial"/>
                <a:cs typeface="Arial"/>
              </a:rPr>
              <a:t>he</a:t>
            </a:r>
            <a:r>
              <a:rPr sz="1300" spc="30" dirty="0">
                <a:solidFill>
                  <a:srgbClr val="30203D"/>
                </a:solidFill>
                <a:latin typeface="Arial"/>
                <a:cs typeface="Arial"/>
              </a:rPr>
              <a:t> </a:t>
            </a:r>
            <a:r>
              <a:rPr sz="1300" spc="50" dirty="0">
                <a:solidFill>
                  <a:srgbClr val="30203D"/>
                </a:solidFill>
                <a:latin typeface="Arial"/>
                <a:cs typeface="Arial"/>
              </a:rPr>
              <a:t>opening</a:t>
            </a:r>
            <a:r>
              <a:rPr sz="1300" spc="30" dirty="0">
                <a:solidFill>
                  <a:srgbClr val="30203D"/>
                </a:solidFill>
                <a:latin typeface="Arial"/>
                <a:cs typeface="Arial"/>
              </a:rPr>
              <a:t> </a:t>
            </a:r>
            <a:r>
              <a:rPr sz="1300" dirty="0">
                <a:solidFill>
                  <a:srgbClr val="30203D"/>
                </a:solidFill>
                <a:latin typeface="Arial"/>
                <a:cs typeface="Arial"/>
              </a:rPr>
              <a:t>line</a:t>
            </a:r>
            <a:r>
              <a:rPr sz="1300" spc="30" dirty="0">
                <a:solidFill>
                  <a:srgbClr val="30203D"/>
                </a:solidFill>
                <a:latin typeface="Arial"/>
                <a:cs typeface="Arial"/>
              </a:rPr>
              <a:t> </a:t>
            </a:r>
            <a:r>
              <a:rPr sz="1300" dirty="0">
                <a:solidFill>
                  <a:srgbClr val="30203D"/>
                </a:solidFill>
                <a:latin typeface="Arial"/>
                <a:cs typeface="Arial"/>
              </a:rPr>
              <a:t>of</a:t>
            </a:r>
            <a:r>
              <a:rPr sz="1300" spc="40" dirty="0">
                <a:solidFill>
                  <a:srgbClr val="30203D"/>
                </a:solidFill>
                <a:latin typeface="Arial"/>
                <a:cs typeface="Arial"/>
              </a:rPr>
              <a:t> </a:t>
            </a:r>
            <a:r>
              <a:rPr sz="1300" spc="-10" dirty="0">
                <a:solidFill>
                  <a:srgbClr val="30203D"/>
                </a:solidFill>
                <a:latin typeface="Arial"/>
                <a:cs typeface="Arial"/>
              </a:rPr>
              <a:t>A.M.Dassu’s</a:t>
            </a:r>
            <a:r>
              <a:rPr sz="1300" spc="30" dirty="0">
                <a:solidFill>
                  <a:srgbClr val="30203D"/>
                </a:solidFill>
                <a:latin typeface="Arial"/>
                <a:cs typeface="Arial"/>
              </a:rPr>
              <a:t> </a:t>
            </a:r>
            <a:r>
              <a:rPr sz="1300" dirty="0">
                <a:solidFill>
                  <a:srgbClr val="30203D"/>
                </a:solidFill>
                <a:latin typeface="Arial"/>
                <a:cs typeface="Arial"/>
              </a:rPr>
              <a:t>book.</a:t>
            </a:r>
            <a:r>
              <a:rPr sz="1300" spc="-55" dirty="0">
                <a:solidFill>
                  <a:srgbClr val="30203D"/>
                </a:solidFill>
                <a:latin typeface="Arial"/>
                <a:cs typeface="Arial"/>
              </a:rPr>
              <a:t> </a:t>
            </a:r>
            <a:r>
              <a:rPr sz="1300" spc="-20" dirty="0">
                <a:solidFill>
                  <a:srgbClr val="30203D"/>
                </a:solidFill>
                <a:latin typeface="Arial"/>
                <a:cs typeface="Arial"/>
              </a:rPr>
              <a:t>You</a:t>
            </a:r>
            <a:r>
              <a:rPr sz="1300" spc="30" dirty="0">
                <a:solidFill>
                  <a:srgbClr val="30203D"/>
                </a:solidFill>
                <a:latin typeface="Arial"/>
                <a:cs typeface="Arial"/>
              </a:rPr>
              <a:t> </a:t>
            </a:r>
            <a:r>
              <a:rPr sz="1300" dirty="0">
                <a:solidFill>
                  <a:srgbClr val="30203D"/>
                </a:solidFill>
                <a:latin typeface="Arial"/>
                <a:cs typeface="Arial"/>
              </a:rPr>
              <a:t>could</a:t>
            </a:r>
            <a:r>
              <a:rPr sz="1300" spc="30" dirty="0">
                <a:solidFill>
                  <a:srgbClr val="30203D"/>
                </a:solidFill>
                <a:latin typeface="Arial"/>
                <a:cs typeface="Arial"/>
              </a:rPr>
              <a:t> </a:t>
            </a:r>
            <a:r>
              <a:rPr sz="1300" dirty="0">
                <a:solidFill>
                  <a:srgbClr val="30203D"/>
                </a:solidFill>
                <a:latin typeface="Arial"/>
                <a:cs typeface="Arial"/>
              </a:rPr>
              <a:t>also</a:t>
            </a:r>
            <a:r>
              <a:rPr sz="1300" spc="30" dirty="0">
                <a:solidFill>
                  <a:srgbClr val="30203D"/>
                </a:solidFill>
                <a:latin typeface="Arial"/>
                <a:cs typeface="Arial"/>
              </a:rPr>
              <a:t> </a:t>
            </a:r>
            <a:r>
              <a:rPr sz="1300" spc="-20" dirty="0">
                <a:solidFill>
                  <a:srgbClr val="30203D"/>
                </a:solidFill>
                <a:latin typeface="Arial"/>
                <a:cs typeface="Arial"/>
              </a:rPr>
              <a:t>take </a:t>
            </a:r>
            <a:r>
              <a:rPr sz="1300" dirty="0">
                <a:solidFill>
                  <a:srgbClr val="30203D"/>
                </a:solidFill>
                <a:latin typeface="Arial"/>
                <a:cs typeface="Arial"/>
              </a:rPr>
              <a:t>a</a:t>
            </a:r>
            <a:r>
              <a:rPr sz="1300" spc="15" dirty="0">
                <a:solidFill>
                  <a:srgbClr val="30203D"/>
                </a:solidFill>
                <a:latin typeface="Arial"/>
                <a:cs typeface="Arial"/>
              </a:rPr>
              <a:t> </a:t>
            </a:r>
            <a:r>
              <a:rPr sz="1300" dirty="0">
                <a:solidFill>
                  <a:srgbClr val="30203D"/>
                </a:solidFill>
                <a:latin typeface="Arial"/>
                <a:cs typeface="Arial"/>
              </a:rPr>
              <a:t>line</a:t>
            </a:r>
            <a:r>
              <a:rPr sz="1300" spc="20" dirty="0">
                <a:solidFill>
                  <a:srgbClr val="30203D"/>
                </a:solidFill>
                <a:latin typeface="Arial"/>
                <a:cs typeface="Arial"/>
              </a:rPr>
              <a:t> </a:t>
            </a:r>
            <a:r>
              <a:rPr sz="1300" dirty="0">
                <a:solidFill>
                  <a:srgbClr val="30203D"/>
                </a:solidFill>
                <a:latin typeface="Arial"/>
                <a:cs typeface="Arial"/>
              </a:rPr>
              <a:t>from</a:t>
            </a:r>
            <a:r>
              <a:rPr sz="1300" spc="20" dirty="0">
                <a:solidFill>
                  <a:srgbClr val="30203D"/>
                </a:solidFill>
                <a:latin typeface="Arial"/>
                <a:cs typeface="Arial"/>
              </a:rPr>
              <a:t> </a:t>
            </a:r>
            <a:r>
              <a:rPr sz="1300" spc="-20" dirty="0">
                <a:solidFill>
                  <a:srgbClr val="30203D"/>
                </a:solidFill>
                <a:latin typeface="Arial"/>
                <a:cs typeface="Arial"/>
              </a:rPr>
              <a:t>Sajeda’s</a:t>
            </a:r>
            <a:r>
              <a:rPr sz="1300" spc="20" dirty="0">
                <a:solidFill>
                  <a:srgbClr val="30203D"/>
                </a:solidFill>
                <a:latin typeface="Arial"/>
                <a:cs typeface="Arial"/>
              </a:rPr>
              <a:t> </a:t>
            </a:r>
            <a:r>
              <a:rPr sz="1300" spc="55" dirty="0">
                <a:solidFill>
                  <a:srgbClr val="30203D"/>
                </a:solidFill>
                <a:latin typeface="Arial"/>
                <a:cs typeface="Arial"/>
              </a:rPr>
              <a:t>poem</a:t>
            </a:r>
            <a:r>
              <a:rPr sz="1300" spc="15" dirty="0">
                <a:solidFill>
                  <a:srgbClr val="30203D"/>
                </a:solidFill>
                <a:latin typeface="Arial"/>
                <a:cs typeface="Arial"/>
              </a:rPr>
              <a:t> </a:t>
            </a:r>
            <a:r>
              <a:rPr sz="1300" dirty="0">
                <a:solidFill>
                  <a:srgbClr val="30203D"/>
                </a:solidFill>
                <a:latin typeface="Arial"/>
                <a:cs typeface="Arial"/>
              </a:rPr>
              <a:t>and</a:t>
            </a:r>
            <a:r>
              <a:rPr sz="1300" spc="20" dirty="0">
                <a:solidFill>
                  <a:srgbClr val="30203D"/>
                </a:solidFill>
                <a:latin typeface="Arial"/>
                <a:cs typeface="Arial"/>
              </a:rPr>
              <a:t> </a:t>
            </a:r>
            <a:r>
              <a:rPr sz="1300" dirty="0">
                <a:solidFill>
                  <a:srgbClr val="30203D"/>
                </a:solidFill>
                <a:latin typeface="Arial"/>
                <a:cs typeface="Arial"/>
              </a:rPr>
              <a:t>use</a:t>
            </a:r>
            <a:r>
              <a:rPr sz="1300" spc="20" dirty="0">
                <a:solidFill>
                  <a:srgbClr val="30203D"/>
                </a:solidFill>
                <a:latin typeface="Arial"/>
                <a:cs typeface="Arial"/>
              </a:rPr>
              <a:t> </a:t>
            </a:r>
            <a:r>
              <a:rPr sz="1300" spc="55" dirty="0">
                <a:solidFill>
                  <a:srgbClr val="30203D"/>
                </a:solidFill>
                <a:latin typeface="Arial"/>
                <a:cs typeface="Arial"/>
              </a:rPr>
              <a:t>it</a:t>
            </a:r>
            <a:r>
              <a:rPr sz="1300" spc="20" dirty="0">
                <a:solidFill>
                  <a:srgbClr val="30203D"/>
                </a:solidFill>
                <a:latin typeface="Arial"/>
                <a:cs typeface="Arial"/>
              </a:rPr>
              <a:t> </a:t>
            </a:r>
            <a:r>
              <a:rPr sz="1300" spc="65" dirty="0">
                <a:solidFill>
                  <a:srgbClr val="30203D"/>
                </a:solidFill>
                <a:latin typeface="Arial"/>
                <a:cs typeface="Arial"/>
              </a:rPr>
              <a:t>to</a:t>
            </a:r>
            <a:r>
              <a:rPr sz="1300" spc="15" dirty="0">
                <a:solidFill>
                  <a:srgbClr val="30203D"/>
                </a:solidFill>
                <a:latin typeface="Arial"/>
                <a:cs typeface="Arial"/>
              </a:rPr>
              <a:t> </a:t>
            </a:r>
            <a:r>
              <a:rPr sz="1300" dirty="0">
                <a:solidFill>
                  <a:srgbClr val="30203D"/>
                </a:solidFill>
                <a:latin typeface="Arial"/>
                <a:cs typeface="Arial"/>
              </a:rPr>
              <a:t>start</a:t>
            </a:r>
            <a:r>
              <a:rPr sz="1300" spc="20" dirty="0">
                <a:solidFill>
                  <a:srgbClr val="30203D"/>
                </a:solidFill>
                <a:latin typeface="Arial"/>
                <a:cs typeface="Arial"/>
              </a:rPr>
              <a:t> </a:t>
            </a:r>
            <a:r>
              <a:rPr sz="1300" dirty="0">
                <a:solidFill>
                  <a:srgbClr val="30203D"/>
                </a:solidFill>
                <a:latin typeface="Arial"/>
                <a:cs typeface="Arial"/>
              </a:rPr>
              <a:t>another</a:t>
            </a:r>
            <a:r>
              <a:rPr sz="1300" spc="20" dirty="0">
                <a:solidFill>
                  <a:srgbClr val="30203D"/>
                </a:solidFill>
                <a:latin typeface="Arial"/>
                <a:cs typeface="Arial"/>
              </a:rPr>
              <a:t> </a:t>
            </a:r>
            <a:r>
              <a:rPr sz="1300" spc="35" dirty="0">
                <a:solidFill>
                  <a:srgbClr val="30203D"/>
                </a:solidFill>
                <a:latin typeface="Arial"/>
                <a:cs typeface="Arial"/>
              </a:rPr>
              <a:t>poem </a:t>
            </a:r>
            <a:r>
              <a:rPr sz="1300" dirty="0">
                <a:solidFill>
                  <a:srgbClr val="30203D"/>
                </a:solidFill>
                <a:latin typeface="Arial"/>
                <a:cs typeface="Arial"/>
              </a:rPr>
              <a:t>of</a:t>
            </a:r>
            <a:r>
              <a:rPr sz="1300" spc="110" dirty="0">
                <a:solidFill>
                  <a:srgbClr val="30203D"/>
                </a:solidFill>
                <a:latin typeface="Arial"/>
                <a:cs typeface="Arial"/>
              </a:rPr>
              <a:t> </a:t>
            </a:r>
            <a:r>
              <a:rPr sz="1300" dirty="0">
                <a:solidFill>
                  <a:srgbClr val="30203D"/>
                </a:solidFill>
                <a:latin typeface="Arial"/>
                <a:cs typeface="Arial"/>
              </a:rPr>
              <a:t>your</a:t>
            </a:r>
            <a:r>
              <a:rPr sz="1300" spc="65" dirty="0">
                <a:solidFill>
                  <a:srgbClr val="30203D"/>
                </a:solidFill>
                <a:latin typeface="Arial"/>
                <a:cs typeface="Arial"/>
              </a:rPr>
              <a:t> </a:t>
            </a:r>
            <a:r>
              <a:rPr sz="1300" spc="-20" dirty="0">
                <a:solidFill>
                  <a:srgbClr val="30203D"/>
                </a:solidFill>
                <a:latin typeface="Arial"/>
                <a:cs typeface="Arial"/>
              </a:rPr>
              <a:t>own.</a:t>
            </a:r>
            <a:endParaRPr sz="1300" dirty="0">
              <a:latin typeface="Arial"/>
              <a:cs typeface="Arial"/>
            </a:endParaRPr>
          </a:p>
          <a:p>
            <a:pPr marL="12700" marR="5080">
              <a:lnSpc>
                <a:spcPct val="100000"/>
              </a:lnSpc>
              <a:spcBef>
                <a:spcPts val="850"/>
              </a:spcBef>
            </a:pPr>
            <a:r>
              <a:rPr sz="1300" spc="55" dirty="0">
                <a:solidFill>
                  <a:srgbClr val="30203D"/>
                </a:solidFill>
                <a:latin typeface="Arial"/>
                <a:cs typeface="Arial"/>
              </a:rPr>
              <a:t>Or</a:t>
            </a:r>
            <a:r>
              <a:rPr sz="1300" spc="60" dirty="0">
                <a:solidFill>
                  <a:srgbClr val="30203D"/>
                </a:solidFill>
                <a:latin typeface="Arial"/>
                <a:cs typeface="Arial"/>
              </a:rPr>
              <a:t> </a:t>
            </a:r>
            <a:r>
              <a:rPr sz="1300" dirty="0">
                <a:solidFill>
                  <a:srgbClr val="30203D"/>
                </a:solidFill>
                <a:latin typeface="Arial"/>
                <a:cs typeface="Arial"/>
              </a:rPr>
              <a:t>write</a:t>
            </a:r>
            <a:r>
              <a:rPr sz="1300" spc="60" dirty="0">
                <a:solidFill>
                  <a:srgbClr val="30203D"/>
                </a:solidFill>
                <a:latin typeface="Arial"/>
                <a:cs typeface="Arial"/>
              </a:rPr>
              <a:t> </a:t>
            </a:r>
            <a:r>
              <a:rPr sz="1300" dirty="0">
                <a:solidFill>
                  <a:srgbClr val="30203D"/>
                </a:solidFill>
                <a:latin typeface="Arial"/>
                <a:cs typeface="Arial"/>
              </a:rPr>
              <a:t>the</a:t>
            </a:r>
            <a:r>
              <a:rPr sz="1300" spc="60" dirty="0">
                <a:solidFill>
                  <a:srgbClr val="30203D"/>
                </a:solidFill>
                <a:latin typeface="Arial"/>
                <a:cs typeface="Arial"/>
              </a:rPr>
              <a:t> </a:t>
            </a:r>
            <a:r>
              <a:rPr sz="1300" dirty="0">
                <a:solidFill>
                  <a:srgbClr val="30203D"/>
                </a:solidFill>
                <a:latin typeface="Arial"/>
                <a:cs typeface="Arial"/>
              </a:rPr>
              <a:t>line</a:t>
            </a:r>
            <a:r>
              <a:rPr sz="1300" spc="60" dirty="0">
                <a:solidFill>
                  <a:srgbClr val="30203D"/>
                </a:solidFill>
                <a:latin typeface="Arial"/>
                <a:cs typeface="Arial"/>
              </a:rPr>
              <a:t> </a:t>
            </a:r>
            <a:r>
              <a:rPr sz="1300" dirty="0">
                <a:solidFill>
                  <a:srgbClr val="30203D"/>
                </a:solidFill>
                <a:latin typeface="Arial"/>
                <a:cs typeface="Arial"/>
              </a:rPr>
              <a:t>‘Livin’</a:t>
            </a:r>
            <a:r>
              <a:rPr sz="1300" spc="60" dirty="0">
                <a:solidFill>
                  <a:srgbClr val="30203D"/>
                </a:solidFill>
                <a:latin typeface="Arial"/>
                <a:cs typeface="Arial"/>
              </a:rPr>
              <a:t> </a:t>
            </a:r>
            <a:r>
              <a:rPr sz="1300" dirty="0">
                <a:solidFill>
                  <a:srgbClr val="30203D"/>
                </a:solidFill>
                <a:latin typeface="Arial"/>
                <a:cs typeface="Arial"/>
              </a:rPr>
              <a:t>my</a:t>
            </a:r>
            <a:r>
              <a:rPr sz="1300" spc="60" dirty="0">
                <a:solidFill>
                  <a:srgbClr val="30203D"/>
                </a:solidFill>
                <a:latin typeface="Arial"/>
                <a:cs typeface="Arial"/>
              </a:rPr>
              <a:t> </a:t>
            </a:r>
            <a:r>
              <a:rPr sz="1300" dirty="0">
                <a:solidFill>
                  <a:srgbClr val="30203D"/>
                </a:solidFill>
                <a:latin typeface="Arial"/>
                <a:cs typeface="Arial"/>
              </a:rPr>
              <a:t>best</a:t>
            </a:r>
            <a:r>
              <a:rPr sz="1300" spc="60" dirty="0">
                <a:solidFill>
                  <a:srgbClr val="30203D"/>
                </a:solidFill>
                <a:latin typeface="Arial"/>
                <a:cs typeface="Arial"/>
              </a:rPr>
              <a:t> </a:t>
            </a:r>
            <a:r>
              <a:rPr sz="1300" dirty="0">
                <a:solidFill>
                  <a:srgbClr val="30203D"/>
                </a:solidFill>
                <a:latin typeface="Arial"/>
                <a:cs typeface="Arial"/>
              </a:rPr>
              <a:t>life’</a:t>
            </a:r>
            <a:r>
              <a:rPr sz="1300" spc="60" dirty="0">
                <a:solidFill>
                  <a:srgbClr val="30203D"/>
                </a:solidFill>
                <a:latin typeface="Arial"/>
                <a:cs typeface="Arial"/>
              </a:rPr>
              <a:t> </a:t>
            </a:r>
            <a:r>
              <a:rPr sz="1300" dirty="0">
                <a:solidFill>
                  <a:srgbClr val="30203D"/>
                </a:solidFill>
                <a:latin typeface="Arial"/>
                <a:cs typeface="Arial"/>
              </a:rPr>
              <a:t>at</a:t>
            </a:r>
            <a:r>
              <a:rPr sz="1300" spc="60" dirty="0">
                <a:solidFill>
                  <a:srgbClr val="30203D"/>
                </a:solidFill>
                <a:latin typeface="Arial"/>
                <a:cs typeface="Arial"/>
              </a:rPr>
              <a:t> </a:t>
            </a:r>
            <a:r>
              <a:rPr sz="1300" dirty="0">
                <a:solidFill>
                  <a:srgbClr val="30203D"/>
                </a:solidFill>
                <a:latin typeface="Arial"/>
                <a:cs typeface="Arial"/>
              </a:rPr>
              <a:t>the</a:t>
            </a:r>
            <a:r>
              <a:rPr sz="1300" spc="60" dirty="0">
                <a:solidFill>
                  <a:srgbClr val="30203D"/>
                </a:solidFill>
                <a:latin typeface="Arial"/>
                <a:cs typeface="Arial"/>
              </a:rPr>
              <a:t> </a:t>
            </a:r>
            <a:r>
              <a:rPr sz="1300" spc="70" dirty="0">
                <a:solidFill>
                  <a:srgbClr val="30203D"/>
                </a:solidFill>
                <a:latin typeface="Arial"/>
                <a:cs typeface="Arial"/>
              </a:rPr>
              <a:t>top</a:t>
            </a:r>
            <a:r>
              <a:rPr sz="1300" spc="60" dirty="0">
                <a:solidFill>
                  <a:srgbClr val="30203D"/>
                </a:solidFill>
                <a:latin typeface="Arial"/>
                <a:cs typeface="Arial"/>
              </a:rPr>
              <a:t> </a:t>
            </a:r>
            <a:r>
              <a:rPr sz="1300" dirty="0">
                <a:solidFill>
                  <a:srgbClr val="30203D"/>
                </a:solidFill>
                <a:latin typeface="Arial"/>
                <a:cs typeface="Arial"/>
              </a:rPr>
              <a:t>of</a:t>
            </a:r>
            <a:r>
              <a:rPr sz="1300" spc="110" dirty="0">
                <a:solidFill>
                  <a:srgbClr val="30203D"/>
                </a:solidFill>
                <a:latin typeface="Arial"/>
                <a:cs typeface="Arial"/>
              </a:rPr>
              <a:t> </a:t>
            </a:r>
            <a:r>
              <a:rPr sz="1300" dirty="0">
                <a:solidFill>
                  <a:srgbClr val="30203D"/>
                </a:solidFill>
                <a:latin typeface="Arial"/>
                <a:cs typeface="Arial"/>
              </a:rPr>
              <a:t>your</a:t>
            </a:r>
            <a:r>
              <a:rPr sz="1300" spc="60" dirty="0">
                <a:solidFill>
                  <a:srgbClr val="30203D"/>
                </a:solidFill>
                <a:latin typeface="Arial"/>
                <a:cs typeface="Arial"/>
              </a:rPr>
              <a:t> </a:t>
            </a:r>
            <a:r>
              <a:rPr sz="1300" spc="-20" dirty="0">
                <a:solidFill>
                  <a:srgbClr val="30203D"/>
                </a:solidFill>
                <a:latin typeface="Arial"/>
                <a:cs typeface="Arial"/>
              </a:rPr>
              <a:t>page </a:t>
            </a:r>
            <a:r>
              <a:rPr sz="1300" dirty="0">
                <a:solidFill>
                  <a:srgbClr val="30203D"/>
                </a:solidFill>
                <a:latin typeface="Arial"/>
                <a:cs typeface="Arial"/>
              </a:rPr>
              <a:t>and</a:t>
            </a:r>
            <a:r>
              <a:rPr sz="1300" spc="-5" dirty="0">
                <a:solidFill>
                  <a:srgbClr val="30203D"/>
                </a:solidFill>
                <a:latin typeface="Arial"/>
                <a:cs typeface="Arial"/>
              </a:rPr>
              <a:t> </a:t>
            </a:r>
            <a:r>
              <a:rPr sz="1300" dirty="0">
                <a:solidFill>
                  <a:srgbClr val="30203D"/>
                </a:solidFill>
                <a:latin typeface="Arial"/>
                <a:cs typeface="Arial"/>
              </a:rPr>
              <a:t>see where</a:t>
            </a:r>
            <a:r>
              <a:rPr sz="1300" spc="-5" dirty="0">
                <a:solidFill>
                  <a:srgbClr val="30203D"/>
                </a:solidFill>
                <a:latin typeface="Arial"/>
                <a:cs typeface="Arial"/>
              </a:rPr>
              <a:t> </a:t>
            </a:r>
            <a:r>
              <a:rPr sz="1300" spc="55" dirty="0">
                <a:solidFill>
                  <a:srgbClr val="30203D"/>
                </a:solidFill>
                <a:latin typeface="Arial"/>
                <a:cs typeface="Arial"/>
              </a:rPr>
              <a:t>it</a:t>
            </a:r>
            <a:r>
              <a:rPr sz="1300" dirty="0">
                <a:solidFill>
                  <a:srgbClr val="30203D"/>
                </a:solidFill>
                <a:latin typeface="Arial"/>
                <a:cs typeface="Arial"/>
              </a:rPr>
              <a:t> takes</a:t>
            </a:r>
            <a:r>
              <a:rPr sz="1300" spc="-5" dirty="0">
                <a:solidFill>
                  <a:srgbClr val="30203D"/>
                </a:solidFill>
                <a:latin typeface="Arial"/>
                <a:cs typeface="Arial"/>
              </a:rPr>
              <a:t> </a:t>
            </a:r>
            <a:r>
              <a:rPr sz="1300" spc="-20" dirty="0">
                <a:solidFill>
                  <a:srgbClr val="30203D"/>
                </a:solidFill>
                <a:latin typeface="Arial"/>
                <a:cs typeface="Arial"/>
              </a:rPr>
              <a:t>you.</a:t>
            </a:r>
            <a:endParaRPr sz="1300" dirty="0">
              <a:latin typeface="Arial"/>
              <a:cs typeface="Arial"/>
            </a:endParaRPr>
          </a:p>
        </p:txBody>
      </p:sp>
      <p:sp>
        <p:nvSpPr>
          <p:cNvPr id="4" name="object 4"/>
          <p:cNvSpPr/>
          <p:nvPr/>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ln w="152399">
            <a:solidFill>
              <a:srgbClr val="9B5F70"/>
            </a:solidFill>
          </a:ln>
        </p:spPr>
        <p:txBody>
          <a:bodyPr wrap="square" lIns="0" tIns="0" rIns="0" bIns="0" rtlCol="0"/>
          <a:lstStyle/>
          <a:p>
            <a:endParaRPr/>
          </a:p>
        </p:txBody>
      </p:sp>
      <p:sp>
        <p:nvSpPr>
          <p:cNvPr id="5" name="object 5"/>
          <p:cNvSpPr txBox="1"/>
          <p:nvPr/>
        </p:nvSpPr>
        <p:spPr>
          <a:xfrm>
            <a:off x="6395299" y="478945"/>
            <a:ext cx="3275329" cy="6593840"/>
          </a:xfrm>
          <a:prstGeom prst="rect">
            <a:avLst/>
          </a:prstGeom>
        </p:spPr>
        <p:txBody>
          <a:bodyPr vert="horz" wrap="square" lIns="0" tIns="12700" rIns="0" bIns="0" rtlCol="0">
            <a:spAutoFit/>
          </a:bodyPr>
          <a:lstStyle/>
          <a:p>
            <a:pPr marL="12700" marR="305435">
              <a:lnSpc>
                <a:spcPct val="100000"/>
              </a:lnSpc>
              <a:spcBef>
                <a:spcPts val="100"/>
              </a:spcBef>
            </a:pPr>
            <a:r>
              <a:rPr sz="1100" dirty="0">
                <a:solidFill>
                  <a:srgbClr val="30203D"/>
                </a:solidFill>
                <a:latin typeface="Arial"/>
                <a:cs typeface="Arial"/>
              </a:rPr>
              <a:t>Livin’</a:t>
            </a:r>
            <a:r>
              <a:rPr sz="1100" spc="20" dirty="0">
                <a:solidFill>
                  <a:srgbClr val="30203D"/>
                </a:solidFill>
                <a:latin typeface="Arial"/>
                <a:cs typeface="Arial"/>
              </a:rPr>
              <a:t> </a:t>
            </a:r>
            <a:r>
              <a:rPr sz="1100" dirty="0">
                <a:solidFill>
                  <a:srgbClr val="30203D"/>
                </a:solidFill>
                <a:latin typeface="Arial"/>
                <a:cs typeface="Arial"/>
              </a:rPr>
              <a:t>my</a:t>
            </a:r>
            <a:r>
              <a:rPr sz="1100" spc="20" dirty="0">
                <a:solidFill>
                  <a:srgbClr val="30203D"/>
                </a:solidFill>
                <a:latin typeface="Arial"/>
                <a:cs typeface="Arial"/>
              </a:rPr>
              <a:t> </a:t>
            </a:r>
            <a:r>
              <a:rPr sz="1100" dirty="0">
                <a:solidFill>
                  <a:srgbClr val="30203D"/>
                </a:solidFill>
                <a:latin typeface="Arial"/>
                <a:cs typeface="Arial"/>
              </a:rPr>
              <a:t>best</a:t>
            </a:r>
            <a:r>
              <a:rPr sz="1100" spc="25" dirty="0">
                <a:solidFill>
                  <a:srgbClr val="30203D"/>
                </a:solidFill>
                <a:latin typeface="Arial"/>
                <a:cs typeface="Arial"/>
              </a:rPr>
              <a:t> </a:t>
            </a:r>
            <a:r>
              <a:rPr sz="1100" dirty="0">
                <a:solidFill>
                  <a:srgbClr val="30203D"/>
                </a:solidFill>
                <a:latin typeface="Arial"/>
                <a:cs typeface="Arial"/>
              </a:rPr>
              <a:t>life?</a:t>
            </a:r>
            <a:r>
              <a:rPr sz="1100" spc="20" dirty="0">
                <a:solidFill>
                  <a:srgbClr val="30203D"/>
                </a:solidFill>
                <a:latin typeface="Arial"/>
                <a:cs typeface="Arial"/>
              </a:rPr>
              <a:t> </a:t>
            </a:r>
            <a:r>
              <a:rPr sz="1100" dirty="0">
                <a:solidFill>
                  <a:srgbClr val="30203D"/>
                </a:solidFill>
                <a:latin typeface="Arial"/>
                <a:cs typeface="Arial"/>
              </a:rPr>
              <a:t>Used</a:t>
            </a:r>
            <a:r>
              <a:rPr sz="1100" spc="20" dirty="0">
                <a:solidFill>
                  <a:srgbClr val="30203D"/>
                </a:solidFill>
                <a:latin typeface="Arial"/>
                <a:cs typeface="Arial"/>
              </a:rPr>
              <a:t> </a:t>
            </a:r>
            <a:r>
              <a:rPr sz="1100" spc="55" dirty="0">
                <a:solidFill>
                  <a:srgbClr val="30203D"/>
                </a:solidFill>
                <a:latin typeface="Arial"/>
                <a:cs typeface="Arial"/>
              </a:rPr>
              <a:t>to</a:t>
            </a:r>
            <a:r>
              <a:rPr sz="1100" spc="25" dirty="0">
                <a:solidFill>
                  <a:srgbClr val="30203D"/>
                </a:solidFill>
                <a:latin typeface="Arial"/>
                <a:cs typeface="Arial"/>
              </a:rPr>
              <a:t> </a:t>
            </a:r>
            <a:r>
              <a:rPr sz="1100" dirty="0">
                <a:solidFill>
                  <a:srgbClr val="30203D"/>
                </a:solidFill>
                <a:latin typeface="Arial"/>
                <a:cs typeface="Arial"/>
              </a:rPr>
              <a:t>think</a:t>
            </a:r>
            <a:r>
              <a:rPr sz="1100" spc="20" dirty="0">
                <a:solidFill>
                  <a:srgbClr val="30203D"/>
                </a:solidFill>
                <a:latin typeface="Arial"/>
                <a:cs typeface="Arial"/>
              </a:rPr>
              <a:t> </a:t>
            </a:r>
            <a:r>
              <a:rPr sz="1100" dirty="0">
                <a:solidFill>
                  <a:srgbClr val="30203D"/>
                </a:solidFill>
                <a:latin typeface="Arial"/>
                <a:cs typeface="Arial"/>
              </a:rPr>
              <a:t>that</a:t>
            </a:r>
            <a:r>
              <a:rPr sz="1100" spc="20" dirty="0">
                <a:solidFill>
                  <a:srgbClr val="30203D"/>
                </a:solidFill>
                <a:latin typeface="Arial"/>
                <a:cs typeface="Arial"/>
              </a:rPr>
              <a:t> </a:t>
            </a:r>
            <a:r>
              <a:rPr sz="1100" dirty="0">
                <a:solidFill>
                  <a:srgbClr val="30203D"/>
                </a:solidFill>
                <a:latin typeface="Arial"/>
                <a:cs typeface="Arial"/>
              </a:rPr>
              <a:t>was</a:t>
            </a:r>
            <a:r>
              <a:rPr sz="1100" spc="25" dirty="0">
                <a:solidFill>
                  <a:srgbClr val="30203D"/>
                </a:solidFill>
                <a:latin typeface="Arial"/>
                <a:cs typeface="Arial"/>
              </a:rPr>
              <a:t> </a:t>
            </a:r>
            <a:r>
              <a:rPr sz="1100" spc="-10" dirty="0">
                <a:solidFill>
                  <a:srgbClr val="30203D"/>
                </a:solidFill>
                <a:latin typeface="Arial"/>
                <a:cs typeface="Arial"/>
              </a:rPr>
              <a:t>true, Sun</a:t>
            </a:r>
            <a:r>
              <a:rPr sz="1100" spc="15" dirty="0">
                <a:solidFill>
                  <a:srgbClr val="30203D"/>
                </a:solidFill>
                <a:latin typeface="Arial"/>
                <a:cs typeface="Arial"/>
              </a:rPr>
              <a:t> </a:t>
            </a:r>
            <a:r>
              <a:rPr sz="1100" dirty="0">
                <a:solidFill>
                  <a:srgbClr val="30203D"/>
                </a:solidFill>
                <a:latin typeface="Arial"/>
                <a:cs typeface="Arial"/>
              </a:rPr>
              <a:t>on</a:t>
            </a:r>
            <a:r>
              <a:rPr sz="1100" spc="15" dirty="0">
                <a:solidFill>
                  <a:srgbClr val="30203D"/>
                </a:solidFill>
                <a:latin typeface="Arial"/>
                <a:cs typeface="Arial"/>
              </a:rPr>
              <a:t> </a:t>
            </a:r>
            <a:r>
              <a:rPr sz="1100" dirty="0">
                <a:solidFill>
                  <a:srgbClr val="30203D"/>
                </a:solidFill>
                <a:latin typeface="Arial"/>
                <a:cs typeface="Arial"/>
              </a:rPr>
              <a:t>my</a:t>
            </a:r>
            <a:r>
              <a:rPr sz="1100" spc="15" dirty="0">
                <a:solidFill>
                  <a:srgbClr val="30203D"/>
                </a:solidFill>
                <a:latin typeface="Arial"/>
                <a:cs typeface="Arial"/>
              </a:rPr>
              <a:t> </a:t>
            </a:r>
            <a:r>
              <a:rPr sz="1100" dirty="0">
                <a:solidFill>
                  <a:srgbClr val="30203D"/>
                </a:solidFill>
                <a:latin typeface="Arial"/>
                <a:cs typeface="Arial"/>
              </a:rPr>
              <a:t>face,</a:t>
            </a:r>
            <a:r>
              <a:rPr sz="1100" spc="-15" dirty="0">
                <a:solidFill>
                  <a:srgbClr val="30203D"/>
                </a:solidFill>
                <a:latin typeface="Arial"/>
                <a:cs typeface="Arial"/>
              </a:rPr>
              <a:t> </a:t>
            </a:r>
            <a:r>
              <a:rPr sz="1100" dirty="0">
                <a:solidFill>
                  <a:srgbClr val="30203D"/>
                </a:solidFill>
                <a:latin typeface="Arial"/>
                <a:cs typeface="Arial"/>
              </a:rPr>
              <a:t>future</a:t>
            </a:r>
            <a:r>
              <a:rPr sz="1100" spc="15" dirty="0">
                <a:solidFill>
                  <a:srgbClr val="30203D"/>
                </a:solidFill>
                <a:latin typeface="Arial"/>
                <a:cs typeface="Arial"/>
              </a:rPr>
              <a:t> </a:t>
            </a:r>
            <a:r>
              <a:rPr sz="1100" dirty="0">
                <a:solidFill>
                  <a:srgbClr val="30203D"/>
                </a:solidFill>
                <a:latin typeface="Arial"/>
                <a:cs typeface="Arial"/>
              </a:rPr>
              <a:t>vast</a:t>
            </a:r>
            <a:r>
              <a:rPr sz="1100" spc="15" dirty="0">
                <a:solidFill>
                  <a:srgbClr val="30203D"/>
                </a:solidFill>
                <a:latin typeface="Arial"/>
                <a:cs typeface="Arial"/>
              </a:rPr>
              <a:t> </a:t>
            </a:r>
            <a:r>
              <a:rPr sz="1100" dirty="0">
                <a:solidFill>
                  <a:srgbClr val="30203D"/>
                </a:solidFill>
                <a:latin typeface="Arial"/>
                <a:cs typeface="Arial"/>
              </a:rPr>
              <a:t>and</a:t>
            </a:r>
            <a:r>
              <a:rPr sz="1100" spc="15" dirty="0">
                <a:solidFill>
                  <a:srgbClr val="30203D"/>
                </a:solidFill>
                <a:latin typeface="Arial"/>
                <a:cs typeface="Arial"/>
              </a:rPr>
              <a:t> </a:t>
            </a:r>
            <a:r>
              <a:rPr sz="1100" spc="-20" dirty="0">
                <a:solidFill>
                  <a:srgbClr val="30203D"/>
                </a:solidFill>
                <a:latin typeface="Arial"/>
                <a:cs typeface="Arial"/>
              </a:rPr>
              <a:t>new.</a:t>
            </a:r>
            <a:endParaRPr sz="1100">
              <a:latin typeface="Arial"/>
              <a:cs typeface="Arial"/>
            </a:endParaRPr>
          </a:p>
          <a:p>
            <a:pPr marL="12700" marR="243840">
              <a:lnSpc>
                <a:spcPct val="100000"/>
              </a:lnSpc>
            </a:pPr>
            <a:r>
              <a:rPr sz="1100" dirty="0">
                <a:solidFill>
                  <a:srgbClr val="30203D"/>
                </a:solidFill>
                <a:latin typeface="Arial"/>
                <a:cs typeface="Arial"/>
              </a:rPr>
              <a:t>Bros</a:t>
            </a:r>
            <a:r>
              <a:rPr sz="1100" spc="15" dirty="0">
                <a:solidFill>
                  <a:srgbClr val="30203D"/>
                </a:solidFill>
                <a:latin typeface="Arial"/>
                <a:cs typeface="Arial"/>
              </a:rPr>
              <a:t> </a:t>
            </a:r>
            <a:r>
              <a:rPr sz="1100" dirty="0">
                <a:solidFill>
                  <a:srgbClr val="30203D"/>
                </a:solidFill>
                <a:latin typeface="Arial"/>
                <a:cs typeface="Arial"/>
              </a:rPr>
              <a:t>by</a:t>
            </a:r>
            <a:r>
              <a:rPr sz="1100" spc="20" dirty="0">
                <a:solidFill>
                  <a:srgbClr val="30203D"/>
                </a:solidFill>
                <a:latin typeface="Arial"/>
                <a:cs typeface="Arial"/>
              </a:rPr>
              <a:t> </a:t>
            </a:r>
            <a:r>
              <a:rPr sz="1100" dirty="0">
                <a:solidFill>
                  <a:srgbClr val="30203D"/>
                </a:solidFill>
                <a:latin typeface="Arial"/>
                <a:cs typeface="Arial"/>
              </a:rPr>
              <a:t>my</a:t>
            </a:r>
            <a:r>
              <a:rPr sz="1100" spc="20" dirty="0">
                <a:solidFill>
                  <a:srgbClr val="30203D"/>
                </a:solidFill>
                <a:latin typeface="Arial"/>
                <a:cs typeface="Arial"/>
              </a:rPr>
              <a:t> </a:t>
            </a:r>
            <a:r>
              <a:rPr sz="1100" dirty="0">
                <a:solidFill>
                  <a:srgbClr val="30203D"/>
                </a:solidFill>
                <a:latin typeface="Arial"/>
                <a:cs typeface="Arial"/>
              </a:rPr>
              <a:t>side,</a:t>
            </a:r>
            <a:r>
              <a:rPr sz="1100" spc="-15" dirty="0">
                <a:solidFill>
                  <a:srgbClr val="30203D"/>
                </a:solidFill>
                <a:latin typeface="Arial"/>
                <a:cs typeface="Arial"/>
              </a:rPr>
              <a:t> </a:t>
            </a:r>
            <a:r>
              <a:rPr sz="1100" dirty="0">
                <a:solidFill>
                  <a:srgbClr val="30203D"/>
                </a:solidFill>
                <a:latin typeface="Arial"/>
                <a:cs typeface="Arial"/>
              </a:rPr>
              <a:t>dreams</a:t>
            </a:r>
            <a:r>
              <a:rPr sz="1100" spc="15" dirty="0">
                <a:solidFill>
                  <a:srgbClr val="30203D"/>
                </a:solidFill>
                <a:latin typeface="Arial"/>
                <a:cs typeface="Arial"/>
              </a:rPr>
              <a:t> </a:t>
            </a:r>
            <a:r>
              <a:rPr sz="1100" dirty="0">
                <a:solidFill>
                  <a:srgbClr val="30203D"/>
                </a:solidFill>
                <a:latin typeface="Arial"/>
                <a:cs typeface="Arial"/>
              </a:rPr>
              <a:t>chased</a:t>
            </a:r>
            <a:r>
              <a:rPr sz="1100" spc="20" dirty="0">
                <a:solidFill>
                  <a:srgbClr val="30203D"/>
                </a:solidFill>
                <a:latin typeface="Arial"/>
                <a:cs typeface="Arial"/>
              </a:rPr>
              <a:t> </a:t>
            </a:r>
            <a:r>
              <a:rPr sz="1100" dirty="0">
                <a:solidFill>
                  <a:srgbClr val="30203D"/>
                </a:solidFill>
                <a:latin typeface="Arial"/>
                <a:cs typeface="Arial"/>
              </a:rPr>
              <a:t>with</a:t>
            </a:r>
            <a:r>
              <a:rPr sz="1100" spc="20" dirty="0">
                <a:solidFill>
                  <a:srgbClr val="30203D"/>
                </a:solidFill>
                <a:latin typeface="Arial"/>
                <a:cs typeface="Arial"/>
              </a:rPr>
              <a:t> </a:t>
            </a:r>
            <a:r>
              <a:rPr sz="1100" dirty="0">
                <a:solidFill>
                  <a:srgbClr val="30203D"/>
                </a:solidFill>
                <a:latin typeface="Arial"/>
                <a:cs typeface="Arial"/>
              </a:rPr>
              <a:t>a</a:t>
            </a:r>
            <a:r>
              <a:rPr sz="1100" spc="20" dirty="0">
                <a:solidFill>
                  <a:srgbClr val="30203D"/>
                </a:solidFill>
                <a:latin typeface="Arial"/>
                <a:cs typeface="Arial"/>
              </a:rPr>
              <a:t> </a:t>
            </a:r>
            <a:r>
              <a:rPr sz="1100" spc="-10" dirty="0">
                <a:solidFill>
                  <a:srgbClr val="30203D"/>
                </a:solidFill>
                <a:latin typeface="Arial"/>
                <a:cs typeface="Arial"/>
              </a:rPr>
              <a:t>grin,</a:t>
            </a:r>
            <a:r>
              <a:rPr sz="1100" spc="500" dirty="0">
                <a:solidFill>
                  <a:srgbClr val="30203D"/>
                </a:solidFill>
                <a:latin typeface="Arial"/>
                <a:cs typeface="Arial"/>
              </a:rPr>
              <a:t> </a:t>
            </a:r>
            <a:r>
              <a:rPr sz="1100" dirty="0">
                <a:solidFill>
                  <a:srgbClr val="30203D"/>
                </a:solidFill>
                <a:latin typeface="Arial"/>
                <a:cs typeface="Arial"/>
              </a:rPr>
              <a:t>But</a:t>
            </a:r>
            <a:r>
              <a:rPr sz="1100" spc="70" dirty="0">
                <a:solidFill>
                  <a:srgbClr val="30203D"/>
                </a:solidFill>
                <a:latin typeface="Arial"/>
                <a:cs typeface="Arial"/>
              </a:rPr>
              <a:t> </a:t>
            </a:r>
            <a:r>
              <a:rPr sz="1100" dirty="0">
                <a:solidFill>
                  <a:srgbClr val="30203D"/>
                </a:solidFill>
                <a:latin typeface="Arial"/>
                <a:cs typeface="Arial"/>
              </a:rPr>
              <a:t>life’s</a:t>
            </a:r>
            <a:r>
              <a:rPr sz="1100" spc="70" dirty="0">
                <a:solidFill>
                  <a:srgbClr val="30203D"/>
                </a:solidFill>
                <a:latin typeface="Arial"/>
                <a:cs typeface="Arial"/>
              </a:rPr>
              <a:t> </a:t>
            </a:r>
            <a:r>
              <a:rPr sz="1100" dirty="0">
                <a:solidFill>
                  <a:srgbClr val="30203D"/>
                </a:solidFill>
                <a:latin typeface="Arial"/>
                <a:cs typeface="Arial"/>
              </a:rPr>
              <a:t>a</a:t>
            </a:r>
            <a:r>
              <a:rPr sz="1100" spc="70" dirty="0">
                <a:solidFill>
                  <a:srgbClr val="30203D"/>
                </a:solidFill>
                <a:latin typeface="Arial"/>
                <a:cs typeface="Arial"/>
              </a:rPr>
              <a:t> </a:t>
            </a:r>
            <a:r>
              <a:rPr sz="1100" dirty="0">
                <a:solidFill>
                  <a:srgbClr val="30203D"/>
                </a:solidFill>
                <a:latin typeface="Arial"/>
                <a:cs typeface="Arial"/>
              </a:rPr>
              <a:t>tricky</a:t>
            </a:r>
            <a:r>
              <a:rPr sz="1100" spc="75" dirty="0">
                <a:solidFill>
                  <a:srgbClr val="30203D"/>
                </a:solidFill>
                <a:latin typeface="Arial"/>
                <a:cs typeface="Arial"/>
              </a:rPr>
              <a:t> </a:t>
            </a:r>
            <a:r>
              <a:rPr sz="1100" dirty="0">
                <a:solidFill>
                  <a:srgbClr val="30203D"/>
                </a:solidFill>
                <a:latin typeface="Arial"/>
                <a:cs typeface="Arial"/>
              </a:rPr>
              <a:t>game,</a:t>
            </a:r>
            <a:r>
              <a:rPr sz="1100" spc="30" dirty="0">
                <a:solidFill>
                  <a:srgbClr val="30203D"/>
                </a:solidFill>
                <a:latin typeface="Arial"/>
                <a:cs typeface="Arial"/>
              </a:rPr>
              <a:t> </a:t>
            </a:r>
            <a:r>
              <a:rPr sz="1100" dirty="0">
                <a:solidFill>
                  <a:srgbClr val="30203D"/>
                </a:solidFill>
                <a:latin typeface="Arial"/>
                <a:cs typeface="Arial"/>
              </a:rPr>
              <a:t>lets</a:t>
            </a:r>
            <a:r>
              <a:rPr sz="1100" spc="70" dirty="0">
                <a:solidFill>
                  <a:srgbClr val="30203D"/>
                </a:solidFill>
                <a:latin typeface="Arial"/>
                <a:cs typeface="Arial"/>
              </a:rPr>
              <a:t> </a:t>
            </a:r>
            <a:r>
              <a:rPr sz="1100" dirty="0">
                <a:solidFill>
                  <a:srgbClr val="30203D"/>
                </a:solidFill>
                <a:latin typeface="Arial"/>
                <a:cs typeface="Arial"/>
              </a:rPr>
              <a:t>you</a:t>
            </a:r>
            <a:r>
              <a:rPr sz="1100" spc="70" dirty="0">
                <a:solidFill>
                  <a:srgbClr val="30203D"/>
                </a:solidFill>
                <a:latin typeface="Arial"/>
                <a:cs typeface="Arial"/>
              </a:rPr>
              <a:t> </a:t>
            </a:r>
            <a:r>
              <a:rPr sz="1100" dirty="0">
                <a:solidFill>
                  <a:srgbClr val="30203D"/>
                </a:solidFill>
                <a:latin typeface="Arial"/>
                <a:cs typeface="Arial"/>
              </a:rPr>
              <a:t>tumble</a:t>
            </a:r>
            <a:r>
              <a:rPr sz="1100" spc="75" dirty="0">
                <a:solidFill>
                  <a:srgbClr val="30203D"/>
                </a:solidFill>
                <a:latin typeface="Arial"/>
                <a:cs typeface="Arial"/>
              </a:rPr>
              <a:t> </a:t>
            </a:r>
            <a:r>
              <a:rPr sz="1100" dirty="0">
                <a:solidFill>
                  <a:srgbClr val="30203D"/>
                </a:solidFill>
                <a:latin typeface="Arial"/>
                <a:cs typeface="Arial"/>
              </a:rPr>
              <a:t>right</a:t>
            </a:r>
            <a:r>
              <a:rPr sz="1100" spc="70" dirty="0">
                <a:solidFill>
                  <a:srgbClr val="30203D"/>
                </a:solidFill>
                <a:latin typeface="Arial"/>
                <a:cs typeface="Arial"/>
              </a:rPr>
              <a:t> </a:t>
            </a:r>
            <a:r>
              <a:rPr sz="1100" spc="-25" dirty="0">
                <a:solidFill>
                  <a:srgbClr val="30203D"/>
                </a:solidFill>
                <a:latin typeface="Arial"/>
                <a:cs typeface="Arial"/>
              </a:rPr>
              <a:t>in.</a:t>
            </a:r>
            <a:endParaRPr sz="1100">
              <a:latin typeface="Arial"/>
              <a:cs typeface="Arial"/>
            </a:endParaRPr>
          </a:p>
          <a:p>
            <a:pPr>
              <a:lnSpc>
                <a:spcPct val="100000"/>
              </a:lnSpc>
              <a:spcBef>
                <a:spcPts val="55"/>
              </a:spcBef>
            </a:pPr>
            <a:endParaRPr sz="1100">
              <a:latin typeface="Arial"/>
              <a:cs typeface="Arial"/>
            </a:endParaRPr>
          </a:p>
          <a:p>
            <a:pPr marL="12700">
              <a:lnSpc>
                <a:spcPct val="100000"/>
              </a:lnSpc>
            </a:pPr>
            <a:r>
              <a:rPr sz="1100" dirty="0">
                <a:solidFill>
                  <a:srgbClr val="30203D"/>
                </a:solidFill>
                <a:latin typeface="Arial"/>
                <a:cs typeface="Arial"/>
              </a:rPr>
              <a:t>Dad,</a:t>
            </a:r>
            <a:r>
              <a:rPr sz="1100" spc="-15" dirty="0">
                <a:solidFill>
                  <a:srgbClr val="30203D"/>
                </a:solidFill>
                <a:latin typeface="Arial"/>
                <a:cs typeface="Arial"/>
              </a:rPr>
              <a:t> </a:t>
            </a:r>
            <a:r>
              <a:rPr sz="1100" dirty="0">
                <a:solidFill>
                  <a:srgbClr val="30203D"/>
                </a:solidFill>
                <a:latin typeface="Arial"/>
                <a:cs typeface="Arial"/>
              </a:rPr>
              <a:t>a</a:t>
            </a:r>
            <a:r>
              <a:rPr sz="1100" spc="25" dirty="0">
                <a:solidFill>
                  <a:srgbClr val="30203D"/>
                </a:solidFill>
                <a:latin typeface="Arial"/>
                <a:cs typeface="Arial"/>
              </a:rPr>
              <a:t> </a:t>
            </a:r>
            <a:r>
              <a:rPr sz="1100" dirty="0">
                <a:solidFill>
                  <a:srgbClr val="30203D"/>
                </a:solidFill>
                <a:latin typeface="Arial"/>
                <a:cs typeface="Arial"/>
              </a:rPr>
              <a:t>stranger,</a:t>
            </a:r>
            <a:r>
              <a:rPr sz="1100" spc="-10" dirty="0">
                <a:solidFill>
                  <a:srgbClr val="30203D"/>
                </a:solidFill>
                <a:latin typeface="Arial"/>
                <a:cs typeface="Arial"/>
              </a:rPr>
              <a:t> </a:t>
            </a:r>
            <a:r>
              <a:rPr sz="1100" dirty="0">
                <a:solidFill>
                  <a:srgbClr val="30203D"/>
                </a:solidFill>
                <a:latin typeface="Arial"/>
                <a:cs typeface="Arial"/>
              </a:rPr>
              <a:t>walks</a:t>
            </a:r>
            <a:r>
              <a:rPr sz="1100" spc="25" dirty="0">
                <a:solidFill>
                  <a:srgbClr val="30203D"/>
                </a:solidFill>
                <a:latin typeface="Arial"/>
                <a:cs typeface="Arial"/>
              </a:rPr>
              <a:t> </a:t>
            </a:r>
            <a:r>
              <a:rPr sz="1100" dirty="0">
                <a:solidFill>
                  <a:srgbClr val="30203D"/>
                </a:solidFill>
                <a:latin typeface="Arial"/>
                <a:cs typeface="Arial"/>
              </a:rPr>
              <a:t>back</a:t>
            </a:r>
            <a:r>
              <a:rPr sz="1100" spc="20" dirty="0">
                <a:solidFill>
                  <a:srgbClr val="30203D"/>
                </a:solidFill>
                <a:latin typeface="Arial"/>
                <a:cs typeface="Arial"/>
              </a:rPr>
              <a:t> </a:t>
            </a:r>
            <a:r>
              <a:rPr sz="1100" dirty="0">
                <a:solidFill>
                  <a:srgbClr val="30203D"/>
                </a:solidFill>
                <a:latin typeface="Arial"/>
                <a:cs typeface="Arial"/>
              </a:rPr>
              <a:t>in</a:t>
            </a:r>
            <a:r>
              <a:rPr sz="1100" spc="25" dirty="0">
                <a:solidFill>
                  <a:srgbClr val="30203D"/>
                </a:solidFill>
                <a:latin typeface="Arial"/>
                <a:cs typeface="Arial"/>
              </a:rPr>
              <a:t> </a:t>
            </a:r>
            <a:r>
              <a:rPr sz="1100" dirty="0">
                <a:solidFill>
                  <a:srgbClr val="30203D"/>
                </a:solidFill>
                <a:latin typeface="Arial"/>
                <a:cs typeface="Arial"/>
              </a:rPr>
              <a:t>the</a:t>
            </a:r>
            <a:r>
              <a:rPr sz="1100" spc="25" dirty="0">
                <a:solidFill>
                  <a:srgbClr val="30203D"/>
                </a:solidFill>
                <a:latin typeface="Arial"/>
                <a:cs typeface="Arial"/>
              </a:rPr>
              <a:t> </a:t>
            </a:r>
            <a:r>
              <a:rPr sz="1100" spc="-10" dirty="0">
                <a:solidFill>
                  <a:srgbClr val="30203D"/>
                </a:solidFill>
                <a:latin typeface="Arial"/>
                <a:cs typeface="Arial"/>
              </a:rPr>
              <a:t>scene,</a:t>
            </a:r>
            <a:endParaRPr sz="1100">
              <a:latin typeface="Arial"/>
              <a:cs typeface="Arial"/>
            </a:endParaRPr>
          </a:p>
          <a:p>
            <a:pPr marL="12700" marR="141605">
              <a:lnSpc>
                <a:spcPct val="100000"/>
              </a:lnSpc>
            </a:pPr>
            <a:r>
              <a:rPr sz="1100" spc="10" dirty="0">
                <a:solidFill>
                  <a:srgbClr val="30203D"/>
                </a:solidFill>
                <a:latin typeface="Arial"/>
                <a:cs typeface="Arial"/>
              </a:rPr>
              <a:t>Words</a:t>
            </a:r>
            <a:r>
              <a:rPr sz="1100" spc="30" dirty="0">
                <a:solidFill>
                  <a:srgbClr val="30203D"/>
                </a:solidFill>
                <a:latin typeface="Arial"/>
                <a:cs typeface="Arial"/>
              </a:rPr>
              <a:t> </a:t>
            </a:r>
            <a:r>
              <a:rPr sz="1100" spc="10" dirty="0">
                <a:solidFill>
                  <a:srgbClr val="30203D"/>
                </a:solidFill>
                <a:latin typeface="Arial"/>
                <a:cs typeface="Arial"/>
              </a:rPr>
              <a:t>like</a:t>
            </a:r>
            <a:r>
              <a:rPr sz="1100" spc="35" dirty="0">
                <a:solidFill>
                  <a:srgbClr val="30203D"/>
                </a:solidFill>
                <a:latin typeface="Arial"/>
                <a:cs typeface="Arial"/>
              </a:rPr>
              <a:t> </a:t>
            </a:r>
            <a:r>
              <a:rPr sz="1100" spc="10" dirty="0">
                <a:solidFill>
                  <a:srgbClr val="30203D"/>
                </a:solidFill>
                <a:latin typeface="Arial"/>
                <a:cs typeface="Arial"/>
              </a:rPr>
              <a:t>empty</a:t>
            </a:r>
            <a:r>
              <a:rPr sz="1100" spc="35" dirty="0">
                <a:solidFill>
                  <a:srgbClr val="30203D"/>
                </a:solidFill>
                <a:latin typeface="Arial"/>
                <a:cs typeface="Arial"/>
              </a:rPr>
              <a:t> </a:t>
            </a:r>
            <a:r>
              <a:rPr sz="1100" spc="10" dirty="0">
                <a:solidFill>
                  <a:srgbClr val="30203D"/>
                </a:solidFill>
                <a:latin typeface="Arial"/>
                <a:cs typeface="Arial"/>
              </a:rPr>
              <a:t>promises,</a:t>
            </a:r>
            <a:r>
              <a:rPr sz="1100" dirty="0">
                <a:solidFill>
                  <a:srgbClr val="30203D"/>
                </a:solidFill>
                <a:latin typeface="Arial"/>
                <a:cs typeface="Arial"/>
              </a:rPr>
              <a:t> </a:t>
            </a:r>
            <a:r>
              <a:rPr sz="1100" spc="10" dirty="0">
                <a:solidFill>
                  <a:srgbClr val="30203D"/>
                </a:solidFill>
                <a:latin typeface="Arial"/>
                <a:cs typeface="Arial"/>
              </a:rPr>
              <a:t>intentions</a:t>
            </a:r>
            <a:r>
              <a:rPr sz="1100" spc="35" dirty="0">
                <a:solidFill>
                  <a:srgbClr val="30203D"/>
                </a:solidFill>
                <a:latin typeface="Arial"/>
                <a:cs typeface="Arial"/>
              </a:rPr>
              <a:t> </a:t>
            </a:r>
            <a:r>
              <a:rPr sz="1100" spc="10" dirty="0">
                <a:solidFill>
                  <a:srgbClr val="30203D"/>
                </a:solidFill>
                <a:latin typeface="Arial"/>
                <a:cs typeface="Arial"/>
              </a:rPr>
              <a:t>are</a:t>
            </a:r>
            <a:r>
              <a:rPr sz="1100" spc="35" dirty="0">
                <a:solidFill>
                  <a:srgbClr val="30203D"/>
                </a:solidFill>
                <a:latin typeface="Arial"/>
                <a:cs typeface="Arial"/>
              </a:rPr>
              <a:t> </a:t>
            </a:r>
            <a:r>
              <a:rPr sz="1100" spc="-10" dirty="0">
                <a:solidFill>
                  <a:srgbClr val="30203D"/>
                </a:solidFill>
                <a:latin typeface="Arial"/>
                <a:cs typeface="Arial"/>
              </a:rPr>
              <a:t>mean. </a:t>
            </a:r>
            <a:r>
              <a:rPr sz="1100" dirty="0">
                <a:solidFill>
                  <a:srgbClr val="30203D"/>
                </a:solidFill>
                <a:latin typeface="Arial"/>
                <a:cs typeface="Arial"/>
              </a:rPr>
              <a:t>A</a:t>
            </a:r>
            <a:r>
              <a:rPr sz="1100" spc="55" dirty="0">
                <a:solidFill>
                  <a:srgbClr val="30203D"/>
                </a:solidFill>
                <a:latin typeface="Arial"/>
                <a:cs typeface="Arial"/>
              </a:rPr>
              <a:t> </a:t>
            </a:r>
            <a:r>
              <a:rPr sz="1100" dirty="0">
                <a:solidFill>
                  <a:srgbClr val="30203D"/>
                </a:solidFill>
                <a:latin typeface="Arial"/>
                <a:cs typeface="Arial"/>
              </a:rPr>
              <a:t>half-brother</a:t>
            </a:r>
            <a:r>
              <a:rPr sz="1100" spc="85" dirty="0">
                <a:solidFill>
                  <a:srgbClr val="30203D"/>
                </a:solidFill>
                <a:latin typeface="Arial"/>
                <a:cs typeface="Arial"/>
              </a:rPr>
              <a:t> </a:t>
            </a:r>
            <a:r>
              <a:rPr sz="1100" dirty="0">
                <a:solidFill>
                  <a:srgbClr val="30203D"/>
                </a:solidFill>
                <a:latin typeface="Arial"/>
                <a:cs typeface="Arial"/>
              </a:rPr>
              <a:t>appears,</a:t>
            </a:r>
            <a:r>
              <a:rPr sz="1100" spc="45" dirty="0">
                <a:solidFill>
                  <a:srgbClr val="30203D"/>
                </a:solidFill>
                <a:latin typeface="Arial"/>
                <a:cs typeface="Arial"/>
              </a:rPr>
              <a:t> </a:t>
            </a:r>
            <a:r>
              <a:rPr sz="1100" dirty="0">
                <a:solidFill>
                  <a:srgbClr val="30203D"/>
                </a:solidFill>
                <a:latin typeface="Arial"/>
                <a:cs typeface="Arial"/>
              </a:rPr>
              <a:t>a</a:t>
            </a:r>
            <a:r>
              <a:rPr sz="1100" spc="85" dirty="0">
                <a:solidFill>
                  <a:srgbClr val="30203D"/>
                </a:solidFill>
                <a:latin typeface="Arial"/>
                <a:cs typeface="Arial"/>
              </a:rPr>
              <a:t> </a:t>
            </a:r>
            <a:r>
              <a:rPr sz="1100" dirty="0">
                <a:solidFill>
                  <a:srgbClr val="30203D"/>
                </a:solidFill>
                <a:latin typeface="Arial"/>
                <a:cs typeface="Arial"/>
              </a:rPr>
              <a:t>burden</a:t>
            </a:r>
            <a:r>
              <a:rPr sz="1100" spc="85" dirty="0">
                <a:solidFill>
                  <a:srgbClr val="30203D"/>
                </a:solidFill>
                <a:latin typeface="Arial"/>
                <a:cs typeface="Arial"/>
              </a:rPr>
              <a:t> </a:t>
            </a:r>
            <a:r>
              <a:rPr sz="1100" dirty="0">
                <a:solidFill>
                  <a:srgbClr val="30203D"/>
                </a:solidFill>
                <a:latin typeface="Arial"/>
                <a:cs typeface="Arial"/>
              </a:rPr>
              <a:t>I</a:t>
            </a:r>
            <a:r>
              <a:rPr sz="1100" spc="90" dirty="0">
                <a:solidFill>
                  <a:srgbClr val="30203D"/>
                </a:solidFill>
                <a:latin typeface="Arial"/>
                <a:cs typeface="Arial"/>
              </a:rPr>
              <a:t> </a:t>
            </a:r>
            <a:r>
              <a:rPr sz="1100" spc="-10" dirty="0">
                <a:solidFill>
                  <a:srgbClr val="30203D"/>
                </a:solidFill>
                <a:latin typeface="Arial"/>
                <a:cs typeface="Arial"/>
              </a:rPr>
              <a:t>face,</a:t>
            </a:r>
            <a:endParaRPr sz="1100">
              <a:latin typeface="Arial"/>
              <a:cs typeface="Arial"/>
            </a:endParaRPr>
          </a:p>
          <a:p>
            <a:pPr marL="12700">
              <a:lnSpc>
                <a:spcPct val="100000"/>
              </a:lnSpc>
            </a:pPr>
            <a:r>
              <a:rPr sz="1100" dirty="0">
                <a:solidFill>
                  <a:srgbClr val="30203D"/>
                </a:solidFill>
                <a:latin typeface="Arial"/>
                <a:cs typeface="Arial"/>
              </a:rPr>
              <a:t>Sharing</a:t>
            </a:r>
            <a:r>
              <a:rPr sz="1100" spc="10" dirty="0">
                <a:solidFill>
                  <a:srgbClr val="30203D"/>
                </a:solidFill>
                <a:latin typeface="Arial"/>
                <a:cs typeface="Arial"/>
              </a:rPr>
              <a:t> </a:t>
            </a:r>
            <a:r>
              <a:rPr sz="1100" dirty="0">
                <a:solidFill>
                  <a:srgbClr val="30203D"/>
                </a:solidFill>
                <a:latin typeface="Arial"/>
                <a:cs typeface="Arial"/>
              </a:rPr>
              <a:t>this</a:t>
            </a:r>
            <a:r>
              <a:rPr sz="1100" spc="15" dirty="0">
                <a:solidFill>
                  <a:srgbClr val="30203D"/>
                </a:solidFill>
                <a:latin typeface="Arial"/>
                <a:cs typeface="Arial"/>
              </a:rPr>
              <a:t> </a:t>
            </a:r>
            <a:r>
              <a:rPr sz="1100" dirty="0">
                <a:solidFill>
                  <a:srgbClr val="30203D"/>
                </a:solidFill>
                <a:latin typeface="Arial"/>
                <a:cs typeface="Arial"/>
              </a:rPr>
              <a:t>space,</a:t>
            </a:r>
            <a:r>
              <a:rPr sz="1100" spc="-25" dirty="0">
                <a:solidFill>
                  <a:srgbClr val="30203D"/>
                </a:solidFill>
                <a:latin typeface="Arial"/>
                <a:cs typeface="Arial"/>
              </a:rPr>
              <a:t> </a:t>
            </a:r>
            <a:r>
              <a:rPr sz="1100" dirty="0">
                <a:solidFill>
                  <a:srgbClr val="30203D"/>
                </a:solidFill>
                <a:latin typeface="Arial"/>
                <a:cs typeface="Arial"/>
              </a:rPr>
              <a:t>a</a:t>
            </a:r>
            <a:r>
              <a:rPr sz="1100" spc="15" dirty="0">
                <a:solidFill>
                  <a:srgbClr val="30203D"/>
                </a:solidFill>
                <a:latin typeface="Arial"/>
                <a:cs typeface="Arial"/>
              </a:rPr>
              <a:t> </a:t>
            </a:r>
            <a:r>
              <a:rPr sz="1100" dirty="0">
                <a:solidFill>
                  <a:srgbClr val="30203D"/>
                </a:solidFill>
                <a:latin typeface="Arial"/>
                <a:cs typeface="Arial"/>
              </a:rPr>
              <a:t>constant</a:t>
            </a:r>
            <a:r>
              <a:rPr sz="1100" spc="10" dirty="0">
                <a:solidFill>
                  <a:srgbClr val="30203D"/>
                </a:solidFill>
                <a:latin typeface="Arial"/>
                <a:cs typeface="Arial"/>
              </a:rPr>
              <a:t> </a:t>
            </a:r>
            <a:r>
              <a:rPr sz="1100" spc="-10" dirty="0">
                <a:solidFill>
                  <a:srgbClr val="30203D"/>
                </a:solidFill>
                <a:latin typeface="Arial"/>
                <a:cs typeface="Arial"/>
              </a:rPr>
              <a:t>misplaced.</a:t>
            </a:r>
            <a:endParaRPr sz="1100">
              <a:latin typeface="Arial"/>
              <a:cs typeface="Arial"/>
            </a:endParaRPr>
          </a:p>
          <a:p>
            <a:pPr>
              <a:lnSpc>
                <a:spcPct val="100000"/>
              </a:lnSpc>
              <a:spcBef>
                <a:spcPts val="55"/>
              </a:spcBef>
            </a:pPr>
            <a:endParaRPr sz="1100">
              <a:latin typeface="Arial"/>
              <a:cs typeface="Arial"/>
            </a:endParaRPr>
          </a:p>
          <a:p>
            <a:pPr marL="12700" marR="346710">
              <a:lnSpc>
                <a:spcPct val="100000"/>
              </a:lnSpc>
            </a:pPr>
            <a:r>
              <a:rPr sz="1100" dirty="0">
                <a:solidFill>
                  <a:srgbClr val="30203D"/>
                </a:solidFill>
                <a:latin typeface="Arial"/>
                <a:cs typeface="Arial"/>
              </a:rPr>
              <a:t>Then</a:t>
            </a:r>
            <a:r>
              <a:rPr sz="1100" spc="45" dirty="0">
                <a:solidFill>
                  <a:srgbClr val="30203D"/>
                </a:solidFill>
                <a:latin typeface="Arial"/>
                <a:cs typeface="Arial"/>
              </a:rPr>
              <a:t> </a:t>
            </a:r>
            <a:r>
              <a:rPr sz="1100" dirty="0">
                <a:solidFill>
                  <a:srgbClr val="30203D"/>
                </a:solidFill>
                <a:latin typeface="Arial"/>
                <a:cs typeface="Arial"/>
              </a:rPr>
              <a:t>Aadam,</a:t>
            </a:r>
            <a:r>
              <a:rPr sz="1100" spc="30" dirty="0">
                <a:solidFill>
                  <a:srgbClr val="30203D"/>
                </a:solidFill>
                <a:latin typeface="Arial"/>
                <a:cs typeface="Arial"/>
              </a:rPr>
              <a:t> </a:t>
            </a:r>
            <a:r>
              <a:rPr sz="1100" dirty="0">
                <a:solidFill>
                  <a:srgbClr val="30203D"/>
                </a:solidFill>
                <a:latin typeface="Arial"/>
                <a:cs typeface="Arial"/>
              </a:rPr>
              <a:t>my</a:t>
            </a:r>
            <a:r>
              <a:rPr sz="1100" spc="75" dirty="0">
                <a:solidFill>
                  <a:srgbClr val="30203D"/>
                </a:solidFill>
                <a:latin typeface="Arial"/>
                <a:cs typeface="Arial"/>
              </a:rPr>
              <a:t> </a:t>
            </a:r>
            <a:r>
              <a:rPr sz="1100" dirty="0">
                <a:solidFill>
                  <a:srgbClr val="30203D"/>
                </a:solidFill>
                <a:latin typeface="Arial"/>
                <a:cs typeface="Arial"/>
              </a:rPr>
              <a:t>brother,</a:t>
            </a:r>
            <a:r>
              <a:rPr sz="1100" spc="30" dirty="0">
                <a:solidFill>
                  <a:srgbClr val="30203D"/>
                </a:solidFill>
                <a:latin typeface="Arial"/>
                <a:cs typeface="Arial"/>
              </a:rPr>
              <a:t> </a:t>
            </a:r>
            <a:r>
              <a:rPr sz="1100" dirty="0">
                <a:solidFill>
                  <a:srgbClr val="30203D"/>
                </a:solidFill>
                <a:latin typeface="Arial"/>
                <a:cs typeface="Arial"/>
              </a:rPr>
              <a:t>caught</a:t>
            </a:r>
            <a:r>
              <a:rPr sz="1100" spc="75" dirty="0">
                <a:solidFill>
                  <a:srgbClr val="30203D"/>
                </a:solidFill>
                <a:latin typeface="Arial"/>
                <a:cs typeface="Arial"/>
              </a:rPr>
              <a:t> </a:t>
            </a:r>
            <a:r>
              <a:rPr sz="1100" dirty="0">
                <a:solidFill>
                  <a:srgbClr val="30203D"/>
                </a:solidFill>
                <a:latin typeface="Arial"/>
                <a:cs typeface="Arial"/>
              </a:rPr>
              <a:t>in</a:t>
            </a:r>
            <a:r>
              <a:rPr sz="1100" spc="75" dirty="0">
                <a:solidFill>
                  <a:srgbClr val="30203D"/>
                </a:solidFill>
                <a:latin typeface="Arial"/>
                <a:cs typeface="Arial"/>
              </a:rPr>
              <a:t> </a:t>
            </a:r>
            <a:r>
              <a:rPr sz="1100" dirty="0">
                <a:solidFill>
                  <a:srgbClr val="30203D"/>
                </a:solidFill>
                <a:latin typeface="Arial"/>
                <a:cs typeface="Arial"/>
              </a:rPr>
              <a:t>the</a:t>
            </a:r>
            <a:r>
              <a:rPr sz="1100" spc="75" dirty="0">
                <a:solidFill>
                  <a:srgbClr val="30203D"/>
                </a:solidFill>
                <a:latin typeface="Arial"/>
                <a:cs typeface="Arial"/>
              </a:rPr>
              <a:t> </a:t>
            </a:r>
            <a:r>
              <a:rPr sz="1100" spc="-10" dirty="0">
                <a:solidFill>
                  <a:srgbClr val="30203D"/>
                </a:solidFill>
                <a:latin typeface="Arial"/>
                <a:cs typeface="Arial"/>
              </a:rPr>
              <a:t>snare, </a:t>
            </a:r>
            <a:r>
              <a:rPr sz="1100" dirty="0">
                <a:solidFill>
                  <a:srgbClr val="30203D"/>
                </a:solidFill>
                <a:latin typeface="Arial"/>
                <a:cs typeface="Arial"/>
              </a:rPr>
              <a:t>Accused, </a:t>
            </a:r>
            <a:r>
              <a:rPr sz="1100" spc="10" dirty="0">
                <a:solidFill>
                  <a:srgbClr val="30203D"/>
                </a:solidFill>
                <a:latin typeface="Arial"/>
                <a:cs typeface="Arial"/>
              </a:rPr>
              <a:t>judged,</a:t>
            </a:r>
            <a:r>
              <a:rPr sz="1100" dirty="0">
                <a:solidFill>
                  <a:srgbClr val="30203D"/>
                </a:solidFill>
                <a:latin typeface="Arial"/>
                <a:cs typeface="Arial"/>
              </a:rPr>
              <a:t> </a:t>
            </a:r>
            <a:r>
              <a:rPr sz="1100" spc="10" dirty="0">
                <a:solidFill>
                  <a:srgbClr val="30203D"/>
                </a:solidFill>
                <a:latin typeface="Arial"/>
                <a:cs typeface="Arial"/>
              </a:rPr>
              <a:t>a</a:t>
            </a:r>
            <a:r>
              <a:rPr sz="1100" spc="35" dirty="0">
                <a:solidFill>
                  <a:srgbClr val="30203D"/>
                </a:solidFill>
                <a:latin typeface="Arial"/>
                <a:cs typeface="Arial"/>
              </a:rPr>
              <a:t> </a:t>
            </a:r>
            <a:r>
              <a:rPr sz="1100" spc="10" dirty="0">
                <a:solidFill>
                  <a:srgbClr val="30203D"/>
                </a:solidFill>
                <a:latin typeface="Arial"/>
                <a:cs typeface="Arial"/>
              </a:rPr>
              <a:t>future</a:t>
            </a:r>
            <a:r>
              <a:rPr sz="1100" spc="40" dirty="0">
                <a:solidFill>
                  <a:srgbClr val="30203D"/>
                </a:solidFill>
                <a:latin typeface="Arial"/>
                <a:cs typeface="Arial"/>
              </a:rPr>
              <a:t> </a:t>
            </a:r>
            <a:r>
              <a:rPr sz="1100" spc="55" dirty="0">
                <a:solidFill>
                  <a:srgbClr val="30203D"/>
                </a:solidFill>
                <a:latin typeface="Arial"/>
                <a:cs typeface="Arial"/>
              </a:rPr>
              <a:t>to</a:t>
            </a:r>
            <a:r>
              <a:rPr sz="1100" spc="40" dirty="0">
                <a:solidFill>
                  <a:srgbClr val="30203D"/>
                </a:solidFill>
                <a:latin typeface="Arial"/>
                <a:cs typeface="Arial"/>
              </a:rPr>
              <a:t> </a:t>
            </a:r>
            <a:r>
              <a:rPr sz="1100" spc="-20" dirty="0">
                <a:solidFill>
                  <a:srgbClr val="30203D"/>
                </a:solidFill>
                <a:latin typeface="Arial"/>
                <a:cs typeface="Arial"/>
              </a:rPr>
              <a:t>bear.</a:t>
            </a:r>
            <a:endParaRPr sz="1100">
              <a:latin typeface="Arial"/>
              <a:cs typeface="Arial"/>
            </a:endParaRPr>
          </a:p>
          <a:p>
            <a:pPr marL="12700" marR="521970">
              <a:lnSpc>
                <a:spcPct val="100000"/>
              </a:lnSpc>
            </a:pPr>
            <a:r>
              <a:rPr sz="1100" spc="20" dirty="0">
                <a:solidFill>
                  <a:srgbClr val="30203D"/>
                </a:solidFill>
                <a:latin typeface="Arial"/>
                <a:cs typeface="Arial"/>
              </a:rPr>
              <a:t>Deportation</a:t>
            </a:r>
            <a:r>
              <a:rPr sz="1100" spc="10" dirty="0">
                <a:solidFill>
                  <a:srgbClr val="30203D"/>
                </a:solidFill>
                <a:latin typeface="Arial"/>
                <a:cs typeface="Arial"/>
              </a:rPr>
              <a:t> </a:t>
            </a:r>
            <a:r>
              <a:rPr sz="1100" spc="20" dirty="0">
                <a:solidFill>
                  <a:srgbClr val="30203D"/>
                </a:solidFill>
                <a:latin typeface="Arial"/>
                <a:cs typeface="Arial"/>
              </a:rPr>
              <a:t>looms,</a:t>
            </a:r>
            <a:r>
              <a:rPr sz="1100" spc="-25" dirty="0">
                <a:solidFill>
                  <a:srgbClr val="30203D"/>
                </a:solidFill>
                <a:latin typeface="Arial"/>
                <a:cs typeface="Arial"/>
              </a:rPr>
              <a:t> </a:t>
            </a:r>
            <a:r>
              <a:rPr sz="1100" spc="20" dirty="0">
                <a:solidFill>
                  <a:srgbClr val="30203D"/>
                </a:solidFill>
                <a:latin typeface="Arial"/>
                <a:cs typeface="Arial"/>
              </a:rPr>
              <a:t>a</a:t>
            </a:r>
            <a:r>
              <a:rPr sz="1100" spc="15" dirty="0">
                <a:solidFill>
                  <a:srgbClr val="30203D"/>
                </a:solidFill>
                <a:latin typeface="Arial"/>
                <a:cs typeface="Arial"/>
              </a:rPr>
              <a:t> </a:t>
            </a:r>
            <a:r>
              <a:rPr sz="1100" spc="20" dirty="0">
                <a:solidFill>
                  <a:srgbClr val="30203D"/>
                </a:solidFill>
                <a:latin typeface="Arial"/>
                <a:cs typeface="Arial"/>
              </a:rPr>
              <a:t>threat</a:t>
            </a:r>
            <a:r>
              <a:rPr sz="1100" spc="10" dirty="0">
                <a:solidFill>
                  <a:srgbClr val="30203D"/>
                </a:solidFill>
                <a:latin typeface="Arial"/>
                <a:cs typeface="Arial"/>
              </a:rPr>
              <a:t> </a:t>
            </a:r>
            <a:r>
              <a:rPr sz="1100" spc="20" dirty="0">
                <a:solidFill>
                  <a:srgbClr val="30203D"/>
                </a:solidFill>
                <a:latin typeface="Arial"/>
                <a:cs typeface="Arial"/>
              </a:rPr>
              <a:t>cold</a:t>
            </a:r>
            <a:r>
              <a:rPr sz="1100" spc="10" dirty="0">
                <a:solidFill>
                  <a:srgbClr val="30203D"/>
                </a:solidFill>
                <a:latin typeface="Arial"/>
                <a:cs typeface="Arial"/>
              </a:rPr>
              <a:t> </a:t>
            </a:r>
            <a:r>
              <a:rPr sz="1100" spc="20" dirty="0">
                <a:solidFill>
                  <a:srgbClr val="30203D"/>
                </a:solidFill>
                <a:latin typeface="Arial"/>
                <a:cs typeface="Arial"/>
              </a:rPr>
              <a:t>and</a:t>
            </a:r>
            <a:r>
              <a:rPr sz="1100" spc="15" dirty="0">
                <a:solidFill>
                  <a:srgbClr val="30203D"/>
                </a:solidFill>
                <a:latin typeface="Arial"/>
                <a:cs typeface="Arial"/>
              </a:rPr>
              <a:t> </a:t>
            </a:r>
            <a:r>
              <a:rPr sz="1100" spc="-10" dirty="0">
                <a:solidFill>
                  <a:srgbClr val="30203D"/>
                </a:solidFill>
                <a:latin typeface="Arial"/>
                <a:cs typeface="Arial"/>
              </a:rPr>
              <a:t>stark, </a:t>
            </a:r>
            <a:r>
              <a:rPr sz="1100" dirty="0">
                <a:solidFill>
                  <a:srgbClr val="30203D"/>
                </a:solidFill>
                <a:latin typeface="Arial"/>
                <a:cs typeface="Arial"/>
              </a:rPr>
              <a:t>Anger’s</a:t>
            </a:r>
            <a:r>
              <a:rPr sz="1100" spc="45" dirty="0">
                <a:solidFill>
                  <a:srgbClr val="30203D"/>
                </a:solidFill>
                <a:latin typeface="Arial"/>
                <a:cs typeface="Arial"/>
              </a:rPr>
              <a:t> </a:t>
            </a:r>
            <a:r>
              <a:rPr sz="1100" dirty="0">
                <a:solidFill>
                  <a:srgbClr val="30203D"/>
                </a:solidFill>
                <a:latin typeface="Arial"/>
                <a:cs typeface="Arial"/>
              </a:rPr>
              <a:t>a</a:t>
            </a:r>
            <a:r>
              <a:rPr sz="1100" spc="50" dirty="0">
                <a:solidFill>
                  <a:srgbClr val="30203D"/>
                </a:solidFill>
                <a:latin typeface="Arial"/>
                <a:cs typeface="Arial"/>
              </a:rPr>
              <a:t> </a:t>
            </a:r>
            <a:r>
              <a:rPr sz="1100" dirty="0">
                <a:solidFill>
                  <a:srgbClr val="30203D"/>
                </a:solidFill>
                <a:latin typeface="Arial"/>
                <a:cs typeface="Arial"/>
              </a:rPr>
              <a:t>fire,</a:t>
            </a:r>
            <a:r>
              <a:rPr sz="1100" spc="10" dirty="0">
                <a:solidFill>
                  <a:srgbClr val="30203D"/>
                </a:solidFill>
                <a:latin typeface="Arial"/>
                <a:cs typeface="Arial"/>
              </a:rPr>
              <a:t> </a:t>
            </a:r>
            <a:r>
              <a:rPr sz="1100" dirty="0">
                <a:solidFill>
                  <a:srgbClr val="30203D"/>
                </a:solidFill>
                <a:latin typeface="Arial"/>
                <a:cs typeface="Arial"/>
              </a:rPr>
              <a:t>leaving</a:t>
            </a:r>
            <a:r>
              <a:rPr sz="1100" spc="45" dirty="0">
                <a:solidFill>
                  <a:srgbClr val="30203D"/>
                </a:solidFill>
                <a:latin typeface="Arial"/>
                <a:cs typeface="Arial"/>
              </a:rPr>
              <a:t> </a:t>
            </a:r>
            <a:r>
              <a:rPr sz="1100" dirty="0">
                <a:solidFill>
                  <a:srgbClr val="30203D"/>
                </a:solidFill>
                <a:latin typeface="Arial"/>
                <a:cs typeface="Arial"/>
              </a:rPr>
              <a:t>its</a:t>
            </a:r>
            <a:r>
              <a:rPr sz="1100" spc="50" dirty="0">
                <a:solidFill>
                  <a:srgbClr val="30203D"/>
                </a:solidFill>
                <a:latin typeface="Arial"/>
                <a:cs typeface="Arial"/>
              </a:rPr>
              <a:t> </a:t>
            </a:r>
            <a:r>
              <a:rPr sz="1100" spc="-10" dirty="0">
                <a:solidFill>
                  <a:srgbClr val="30203D"/>
                </a:solidFill>
                <a:latin typeface="Arial"/>
                <a:cs typeface="Arial"/>
              </a:rPr>
              <a:t>mark.</a:t>
            </a:r>
            <a:endParaRPr sz="1100">
              <a:latin typeface="Arial"/>
              <a:cs typeface="Arial"/>
            </a:endParaRPr>
          </a:p>
          <a:p>
            <a:pPr>
              <a:lnSpc>
                <a:spcPct val="100000"/>
              </a:lnSpc>
              <a:spcBef>
                <a:spcPts val="55"/>
              </a:spcBef>
            </a:pPr>
            <a:endParaRPr sz="1100">
              <a:latin typeface="Arial"/>
              <a:cs typeface="Arial"/>
            </a:endParaRPr>
          </a:p>
          <a:p>
            <a:pPr marL="12700" marR="62865">
              <a:lnSpc>
                <a:spcPct val="100000"/>
              </a:lnSpc>
            </a:pPr>
            <a:r>
              <a:rPr sz="1100" spc="10" dirty="0">
                <a:solidFill>
                  <a:srgbClr val="30203D"/>
                </a:solidFill>
                <a:latin typeface="Arial"/>
                <a:cs typeface="Arial"/>
              </a:rPr>
              <a:t>But</a:t>
            </a:r>
            <a:r>
              <a:rPr sz="1100" spc="15" dirty="0">
                <a:solidFill>
                  <a:srgbClr val="30203D"/>
                </a:solidFill>
                <a:latin typeface="Arial"/>
                <a:cs typeface="Arial"/>
              </a:rPr>
              <a:t> </a:t>
            </a:r>
            <a:r>
              <a:rPr sz="1100" spc="10" dirty="0">
                <a:solidFill>
                  <a:srgbClr val="30203D"/>
                </a:solidFill>
                <a:latin typeface="Arial"/>
                <a:cs typeface="Arial"/>
              </a:rPr>
              <a:t>mates</a:t>
            </a:r>
            <a:r>
              <a:rPr sz="1100" spc="15" dirty="0">
                <a:solidFill>
                  <a:srgbClr val="30203D"/>
                </a:solidFill>
                <a:latin typeface="Arial"/>
                <a:cs typeface="Arial"/>
              </a:rPr>
              <a:t> </a:t>
            </a:r>
            <a:r>
              <a:rPr sz="1100" spc="10" dirty="0">
                <a:solidFill>
                  <a:srgbClr val="30203D"/>
                </a:solidFill>
                <a:latin typeface="Arial"/>
                <a:cs typeface="Arial"/>
              </a:rPr>
              <a:t>stick</a:t>
            </a:r>
            <a:r>
              <a:rPr sz="1100" spc="15" dirty="0">
                <a:solidFill>
                  <a:srgbClr val="30203D"/>
                </a:solidFill>
                <a:latin typeface="Arial"/>
                <a:cs typeface="Arial"/>
              </a:rPr>
              <a:t> </a:t>
            </a:r>
            <a:r>
              <a:rPr sz="1100" spc="10" dirty="0">
                <a:solidFill>
                  <a:srgbClr val="30203D"/>
                </a:solidFill>
                <a:latin typeface="Arial"/>
                <a:cs typeface="Arial"/>
              </a:rPr>
              <a:t>together,</a:t>
            </a:r>
            <a:r>
              <a:rPr sz="1100" spc="-20" dirty="0">
                <a:solidFill>
                  <a:srgbClr val="30203D"/>
                </a:solidFill>
                <a:latin typeface="Arial"/>
                <a:cs typeface="Arial"/>
              </a:rPr>
              <a:t> </a:t>
            </a:r>
            <a:r>
              <a:rPr sz="1100" spc="10" dirty="0">
                <a:solidFill>
                  <a:srgbClr val="30203D"/>
                </a:solidFill>
                <a:latin typeface="Arial"/>
                <a:cs typeface="Arial"/>
              </a:rPr>
              <a:t>that’s</a:t>
            </a:r>
            <a:r>
              <a:rPr sz="1100" spc="15" dirty="0">
                <a:solidFill>
                  <a:srgbClr val="30203D"/>
                </a:solidFill>
                <a:latin typeface="Arial"/>
                <a:cs typeface="Arial"/>
              </a:rPr>
              <a:t> </a:t>
            </a:r>
            <a:r>
              <a:rPr sz="1100" spc="10" dirty="0">
                <a:solidFill>
                  <a:srgbClr val="30203D"/>
                </a:solidFill>
                <a:latin typeface="Arial"/>
                <a:cs typeface="Arial"/>
              </a:rPr>
              <a:t>the</a:t>
            </a:r>
            <a:r>
              <a:rPr sz="1100" spc="15" dirty="0">
                <a:solidFill>
                  <a:srgbClr val="30203D"/>
                </a:solidFill>
                <a:latin typeface="Arial"/>
                <a:cs typeface="Arial"/>
              </a:rPr>
              <a:t> </a:t>
            </a:r>
            <a:r>
              <a:rPr sz="1100" spc="10" dirty="0">
                <a:solidFill>
                  <a:srgbClr val="30203D"/>
                </a:solidFill>
                <a:latin typeface="Arial"/>
                <a:cs typeface="Arial"/>
              </a:rPr>
              <a:t>code</a:t>
            </a:r>
            <a:r>
              <a:rPr sz="1100" spc="15" dirty="0">
                <a:solidFill>
                  <a:srgbClr val="30203D"/>
                </a:solidFill>
                <a:latin typeface="Arial"/>
                <a:cs typeface="Arial"/>
              </a:rPr>
              <a:t> </a:t>
            </a:r>
            <a:r>
              <a:rPr sz="1100" spc="10" dirty="0">
                <a:solidFill>
                  <a:srgbClr val="30203D"/>
                </a:solidFill>
                <a:latin typeface="Arial"/>
                <a:cs typeface="Arial"/>
              </a:rPr>
              <a:t>we</a:t>
            </a:r>
            <a:r>
              <a:rPr sz="1100" spc="15" dirty="0">
                <a:solidFill>
                  <a:srgbClr val="30203D"/>
                </a:solidFill>
                <a:latin typeface="Arial"/>
                <a:cs typeface="Arial"/>
              </a:rPr>
              <a:t> </a:t>
            </a:r>
            <a:r>
              <a:rPr sz="1100" spc="-10" dirty="0">
                <a:solidFill>
                  <a:srgbClr val="30203D"/>
                </a:solidFill>
                <a:latin typeface="Arial"/>
                <a:cs typeface="Arial"/>
              </a:rPr>
              <a:t>know, </a:t>
            </a:r>
            <a:r>
              <a:rPr sz="1100" dirty="0">
                <a:solidFill>
                  <a:srgbClr val="30203D"/>
                </a:solidFill>
                <a:latin typeface="Arial"/>
                <a:cs typeface="Arial"/>
              </a:rPr>
              <a:t>Can’t</a:t>
            </a:r>
            <a:r>
              <a:rPr sz="1100" spc="35" dirty="0">
                <a:solidFill>
                  <a:srgbClr val="30203D"/>
                </a:solidFill>
                <a:latin typeface="Arial"/>
                <a:cs typeface="Arial"/>
              </a:rPr>
              <a:t> </a:t>
            </a:r>
            <a:r>
              <a:rPr sz="1100" dirty="0">
                <a:solidFill>
                  <a:srgbClr val="30203D"/>
                </a:solidFill>
                <a:latin typeface="Arial"/>
                <a:cs typeface="Arial"/>
              </a:rPr>
              <a:t>let</a:t>
            </a:r>
            <a:r>
              <a:rPr sz="1100" spc="40" dirty="0">
                <a:solidFill>
                  <a:srgbClr val="30203D"/>
                </a:solidFill>
                <a:latin typeface="Arial"/>
                <a:cs typeface="Arial"/>
              </a:rPr>
              <a:t> </a:t>
            </a:r>
            <a:r>
              <a:rPr sz="1100" dirty="0">
                <a:solidFill>
                  <a:srgbClr val="30203D"/>
                </a:solidFill>
                <a:latin typeface="Arial"/>
                <a:cs typeface="Arial"/>
              </a:rPr>
              <a:t>the</a:t>
            </a:r>
            <a:r>
              <a:rPr sz="1100" spc="40" dirty="0">
                <a:solidFill>
                  <a:srgbClr val="30203D"/>
                </a:solidFill>
                <a:latin typeface="Arial"/>
                <a:cs typeface="Arial"/>
              </a:rPr>
              <a:t> </a:t>
            </a:r>
            <a:r>
              <a:rPr sz="1100" dirty="0">
                <a:solidFill>
                  <a:srgbClr val="30203D"/>
                </a:solidFill>
                <a:latin typeface="Arial"/>
                <a:cs typeface="Arial"/>
              </a:rPr>
              <a:t>system</a:t>
            </a:r>
            <a:r>
              <a:rPr sz="1100" spc="40" dirty="0">
                <a:solidFill>
                  <a:srgbClr val="30203D"/>
                </a:solidFill>
                <a:latin typeface="Arial"/>
                <a:cs typeface="Arial"/>
              </a:rPr>
              <a:t> </a:t>
            </a:r>
            <a:r>
              <a:rPr sz="1100" dirty="0">
                <a:solidFill>
                  <a:srgbClr val="30203D"/>
                </a:solidFill>
                <a:latin typeface="Arial"/>
                <a:cs typeface="Arial"/>
              </a:rPr>
              <a:t>just</a:t>
            </a:r>
            <a:r>
              <a:rPr sz="1100" spc="40" dirty="0">
                <a:solidFill>
                  <a:srgbClr val="30203D"/>
                </a:solidFill>
                <a:latin typeface="Arial"/>
                <a:cs typeface="Arial"/>
              </a:rPr>
              <a:t> </a:t>
            </a:r>
            <a:r>
              <a:rPr sz="1100" dirty="0">
                <a:solidFill>
                  <a:srgbClr val="30203D"/>
                </a:solidFill>
                <a:latin typeface="Arial"/>
                <a:cs typeface="Arial"/>
              </a:rPr>
              <a:t>watch</a:t>
            </a:r>
            <a:r>
              <a:rPr sz="1100" spc="35" dirty="0">
                <a:solidFill>
                  <a:srgbClr val="30203D"/>
                </a:solidFill>
                <a:latin typeface="Arial"/>
                <a:cs typeface="Arial"/>
              </a:rPr>
              <a:t> </a:t>
            </a:r>
            <a:r>
              <a:rPr sz="1100" dirty="0">
                <a:solidFill>
                  <a:srgbClr val="30203D"/>
                </a:solidFill>
                <a:latin typeface="Arial"/>
                <a:cs typeface="Arial"/>
              </a:rPr>
              <a:t>him</a:t>
            </a:r>
            <a:r>
              <a:rPr sz="1100" spc="40" dirty="0">
                <a:solidFill>
                  <a:srgbClr val="30203D"/>
                </a:solidFill>
                <a:latin typeface="Arial"/>
                <a:cs typeface="Arial"/>
              </a:rPr>
              <a:t> </a:t>
            </a:r>
            <a:r>
              <a:rPr sz="1100" spc="-25" dirty="0">
                <a:solidFill>
                  <a:srgbClr val="30203D"/>
                </a:solidFill>
                <a:latin typeface="Arial"/>
                <a:cs typeface="Arial"/>
              </a:rPr>
              <a:t>go.</a:t>
            </a:r>
            <a:endParaRPr sz="1100">
              <a:latin typeface="Arial"/>
              <a:cs typeface="Arial"/>
            </a:endParaRPr>
          </a:p>
          <a:p>
            <a:pPr marL="12700">
              <a:lnSpc>
                <a:spcPct val="100000"/>
              </a:lnSpc>
            </a:pPr>
            <a:r>
              <a:rPr sz="1100" dirty="0">
                <a:solidFill>
                  <a:srgbClr val="30203D"/>
                </a:solidFill>
                <a:latin typeface="Arial"/>
                <a:cs typeface="Arial"/>
              </a:rPr>
              <a:t>A</a:t>
            </a:r>
            <a:r>
              <a:rPr sz="1100" spc="15" dirty="0">
                <a:solidFill>
                  <a:srgbClr val="30203D"/>
                </a:solidFill>
                <a:latin typeface="Arial"/>
                <a:cs typeface="Arial"/>
              </a:rPr>
              <a:t> </a:t>
            </a:r>
            <a:r>
              <a:rPr sz="1100" dirty="0">
                <a:solidFill>
                  <a:srgbClr val="30203D"/>
                </a:solidFill>
                <a:latin typeface="Arial"/>
                <a:cs typeface="Arial"/>
              </a:rPr>
              <a:t>fundraiser,</a:t>
            </a:r>
            <a:r>
              <a:rPr sz="1100" spc="10" dirty="0">
                <a:solidFill>
                  <a:srgbClr val="30203D"/>
                </a:solidFill>
                <a:latin typeface="Arial"/>
                <a:cs typeface="Arial"/>
              </a:rPr>
              <a:t> </a:t>
            </a:r>
            <a:r>
              <a:rPr sz="1100" dirty="0">
                <a:solidFill>
                  <a:srgbClr val="30203D"/>
                </a:solidFill>
                <a:latin typeface="Arial"/>
                <a:cs typeface="Arial"/>
              </a:rPr>
              <a:t>a</a:t>
            </a:r>
            <a:r>
              <a:rPr sz="1100" spc="45" dirty="0">
                <a:solidFill>
                  <a:srgbClr val="30203D"/>
                </a:solidFill>
                <a:latin typeface="Arial"/>
                <a:cs typeface="Arial"/>
              </a:rPr>
              <a:t> </a:t>
            </a:r>
            <a:r>
              <a:rPr sz="1100" dirty="0">
                <a:solidFill>
                  <a:srgbClr val="30203D"/>
                </a:solidFill>
                <a:latin typeface="Arial"/>
                <a:cs typeface="Arial"/>
              </a:rPr>
              <a:t>game,</a:t>
            </a:r>
            <a:r>
              <a:rPr sz="1100" spc="5" dirty="0">
                <a:solidFill>
                  <a:srgbClr val="30203D"/>
                </a:solidFill>
                <a:latin typeface="Arial"/>
                <a:cs typeface="Arial"/>
              </a:rPr>
              <a:t> </a:t>
            </a:r>
            <a:r>
              <a:rPr sz="1100" dirty="0">
                <a:solidFill>
                  <a:srgbClr val="30203D"/>
                </a:solidFill>
                <a:latin typeface="Arial"/>
                <a:cs typeface="Arial"/>
              </a:rPr>
              <a:t>a</a:t>
            </a:r>
            <a:r>
              <a:rPr sz="1100" spc="45" dirty="0">
                <a:solidFill>
                  <a:srgbClr val="30203D"/>
                </a:solidFill>
                <a:latin typeface="Arial"/>
                <a:cs typeface="Arial"/>
              </a:rPr>
              <a:t> </a:t>
            </a:r>
            <a:r>
              <a:rPr sz="1100" dirty="0">
                <a:solidFill>
                  <a:srgbClr val="30203D"/>
                </a:solidFill>
                <a:latin typeface="Arial"/>
                <a:cs typeface="Arial"/>
              </a:rPr>
              <a:t>penalty</a:t>
            </a:r>
            <a:r>
              <a:rPr sz="1100" spc="45" dirty="0">
                <a:solidFill>
                  <a:srgbClr val="30203D"/>
                </a:solidFill>
                <a:latin typeface="Arial"/>
                <a:cs typeface="Arial"/>
              </a:rPr>
              <a:t> </a:t>
            </a:r>
            <a:r>
              <a:rPr sz="1100" spc="-10" dirty="0">
                <a:solidFill>
                  <a:srgbClr val="30203D"/>
                </a:solidFill>
                <a:latin typeface="Arial"/>
                <a:cs typeface="Arial"/>
              </a:rPr>
              <a:t>kick,</a:t>
            </a:r>
            <a:endParaRPr sz="1100">
              <a:latin typeface="Arial"/>
              <a:cs typeface="Arial"/>
            </a:endParaRPr>
          </a:p>
          <a:p>
            <a:pPr marL="12700">
              <a:lnSpc>
                <a:spcPct val="100000"/>
              </a:lnSpc>
            </a:pPr>
            <a:r>
              <a:rPr sz="1100" dirty="0">
                <a:solidFill>
                  <a:srgbClr val="30203D"/>
                </a:solidFill>
                <a:latin typeface="Arial"/>
                <a:cs typeface="Arial"/>
              </a:rPr>
              <a:t>Every</a:t>
            </a:r>
            <a:r>
              <a:rPr sz="1100" spc="10" dirty="0">
                <a:solidFill>
                  <a:srgbClr val="30203D"/>
                </a:solidFill>
                <a:latin typeface="Arial"/>
                <a:cs typeface="Arial"/>
              </a:rPr>
              <a:t> </a:t>
            </a:r>
            <a:r>
              <a:rPr sz="1100" spc="55" dirty="0">
                <a:solidFill>
                  <a:srgbClr val="30203D"/>
                </a:solidFill>
                <a:latin typeface="Arial"/>
                <a:cs typeface="Arial"/>
              </a:rPr>
              <a:t>pound</a:t>
            </a:r>
            <a:r>
              <a:rPr sz="1100" spc="10" dirty="0">
                <a:solidFill>
                  <a:srgbClr val="30203D"/>
                </a:solidFill>
                <a:latin typeface="Arial"/>
                <a:cs typeface="Arial"/>
              </a:rPr>
              <a:t> </a:t>
            </a:r>
            <a:r>
              <a:rPr sz="1100" dirty="0">
                <a:solidFill>
                  <a:srgbClr val="30203D"/>
                </a:solidFill>
                <a:latin typeface="Arial"/>
                <a:cs typeface="Arial"/>
              </a:rPr>
              <a:t>counts,</a:t>
            </a:r>
            <a:r>
              <a:rPr sz="1100" spc="-25" dirty="0">
                <a:solidFill>
                  <a:srgbClr val="30203D"/>
                </a:solidFill>
                <a:latin typeface="Arial"/>
                <a:cs typeface="Arial"/>
              </a:rPr>
              <a:t> </a:t>
            </a:r>
            <a:r>
              <a:rPr sz="1100" dirty="0">
                <a:solidFill>
                  <a:srgbClr val="30203D"/>
                </a:solidFill>
                <a:latin typeface="Arial"/>
                <a:cs typeface="Arial"/>
              </a:rPr>
              <a:t>for</a:t>
            </a:r>
            <a:r>
              <a:rPr sz="1100" spc="10" dirty="0">
                <a:solidFill>
                  <a:srgbClr val="30203D"/>
                </a:solidFill>
                <a:latin typeface="Arial"/>
                <a:cs typeface="Arial"/>
              </a:rPr>
              <a:t> </a:t>
            </a:r>
            <a:r>
              <a:rPr sz="1100" dirty="0">
                <a:solidFill>
                  <a:srgbClr val="30203D"/>
                </a:solidFill>
                <a:latin typeface="Arial"/>
                <a:cs typeface="Arial"/>
              </a:rPr>
              <a:t>a</a:t>
            </a:r>
            <a:r>
              <a:rPr sz="1100" spc="10" dirty="0">
                <a:solidFill>
                  <a:srgbClr val="30203D"/>
                </a:solidFill>
                <a:latin typeface="Arial"/>
                <a:cs typeface="Arial"/>
              </a:rPr>
              <a:t> </a:t>
            </a:r>
            <a:r>
              <a:rPr sz="1100" dirty="0">
                <a:solidFill>
                  <a:srgbClr val="30203D"/>
                </a:solidFill>
                <a:latin typeface="Arial"/>
                <a:cs typeface="Arial"/>
              </a:rPr>
              <a:t>future</a:t>
            </a:r>
            <a:r>
              <a:rPr sz="1100" spc="10" dirty="0">
                <a:solidFill>
                  <a:srgbClr val="30203D"/>
                </a:solidFill>
                <a:latin typeface="Arial"/>
                <a:cs typeface="Arial"/>
              </a:rPr>
              <a:t> </a:t>
            </a:r>
            <a:r>
              <a:rPr sz="1100" spc="-20" dirty="0">
                <a:solidFill>
                  <a:srgbClr val="30203D"/>
                </a:solidFill>
                <a:latin typeface="Arial"/>
                <a:cs typeface="Arial"/>
              </a:rPr>
              <a:t>less</a:t>
            </a:r>
            <a:r>
              <a:rPr sz="1100" spc="15" dirty="0">
                <a:solidFill>
                  <a:srgbClr val="30203D"/>
                </a:solidFill>
                <a:latin typeface="Arial"/>
                <a:cs typeface="Arial"/>
              </a:rPr>
              <a:t> </a:t>
            </a:r>
            <a:r>
              <a:rPr sz="1100" spc="-10" dirty="0">
                <a:solidFill>
                  <a:srgbClr val="30203D"/>
                </a:solidFill>
                <a:latin typeface="Arial"/>
                <a:cs typeface="Arial"/>
              </a:rPr>
              <a:t>bleak.</a:t>
            </a:r>
            <a:endParaRPr sz="1100">
              <a:latin typeface="Arial"/>
              <a:cs typeface="Arial"/>
            </a:endParaRPr>
          </a:p>
          <a:p>
            <a:pPr>
              <a:lnSpc>
                <a:spcPct val="100000"/>
              </a:lnSpc>
              <a:spcBef>
                <a:spcPts val="55"/>
              </a:spcBef>
            </a:pPr>
            <a:endParaRPr sz="1100">
              <a:latin typeface="Arial"/>
              <a:cs typeface="Arial"/>
            </a:endParaRPr>
          </a:p>
          <a:p>
            <a:pPr marL="12700" marR="133985">
              <a:lnSpc>
                <a:spcPct val="100000"/>
              </a:lnSpc>
            </a:pPr>
            <a:r>
              <a:rPr sz="1100" dirty="0">
                <a:solidFill>
                  <a:srgbClr val="30203D"/>
                </a:solidFill>
                <a:latin typeface="Arial"/>
                <a:cs typeface="Arial"/>
              </a:rPr>
              <a:t>Heart</a:t>
            </a:r>
            <a:r>
              <a:rPr sz="1100" spc="55" dirty="0">
                <a:solidFill>
                  <a:srgbClr val="30203D"/>
                </a:solidFill>
                <a:latin typeface="Arial"/>
                <a:cs typeface="Arial"/>
              </a:rPr>
              <a:t> </a:t>
            </a:r>
            <a:r>
              <a:rPr sz="1100" dirty="0">
                <a:solidFill>
                  <a:srgbClr val="30203D"/>
                </a:solidFill>
                <a:latin typeface="Arial"/>
                <a:cs typeface="Arial"/>
              </a:rPr>
              <a:t>thumps</a:t>
            </a:r>
            <a:r>
              <a:rPr sz="1100" spc="55" dirty="0">
                <a:solidFill>
                  <a:srgbClr val="30203D"/>
                </a:solidFill>
                <a:latin typeface="Arial"/>
                <a:cs typeface="Arial"/>
              </a:rPr>
              <a:t> </a:t>
            </a:r>
            <a:r>
              <a:rPr sz="1100" dirty="0">
                <a:solidFill>
                  <a:srgbClr val="30203D"/>
                </a:solidFill>
                <a:latin typeface="Arial"/>
                <a:cs typeface="Arial"/>
              </a:rPr>
              <a:t>in</a:t>
            </a:r>
            <a:r>
              <a:rPr sz="1100" spc="60" dirty="0">
                <a:solidFill>
                  <a:srgbClr val="30203D"/>
                </a:solidFill>
                <a:latin typeface="Arial"/>
                <a:cs typeface="Arial"/>
              </a:rPr>
              <a:t> </a:t>
            </a:r>
            <a:r>
              <a:rPr sz="1100" dirty="0">
                <a:solidFill>
                  <a:srgbClr val="30203D"/>
                </a:solidFill>
                <a:latin typeface="Arial"/>
                <a:cs typeface="Arial"/>
              </a:rPr>
              <a:t>my</a:t>
            </a:r>
            <a:r>
              <a:rPr sz="1100" spc="55" dirty="0">
                <a:solidFill>
                  <a:srgbClr val="30203D"/>
                </a:solidFill>
                <a:latin typeface="Arial"/>
                <a:cs typeface="Arial"/>
              </a:rPr>
              <a:t> </a:t>
            </a:r>
            <a:r>
              <a:rPr sz="1100" dirty="0">
                <a:solidFill>
                  <a:srgbClr val="30203D"/>
                </a:solidFill>
                <a:latin typeface="Arial"/>
                <a:cs typeface="Arial"/>
              </a:rPr>
              <a:t>chest,</a:t>
            </a:r>
            <a:r>
              <a:rPr sz="1100" spc="20" dirty="0">
                <a:solidFill>
                  <a:srgbClr val="30203D"/>
                </a:solidFill>
                <a:latin typeface="Arial"/>
                <a:cs typeface="Arial"/>
              </a:rPr>
              <a:t> </a:t>
            </a:r>
            <a:r>
              <a:rPr sz="1100" dirty="0">
                <a:solidFill>
                  <a:srgbClr val="30203D"/>
                </a:solidFill>
                <a:latin typeface="Arial"/>
                <a:cs typeface="Arial"/>
              </a:rPr>
              <a:t>the</a:t>
            </a:r>
            <a:r>
              <a:rPr sz="1100" spc="55" dirty="0">
                <a:solidFill>
                  <a:srgbClr val="30203D"/>
                </a:solidFill>
                <a:latin typeface="Arial"/>
                <a:cs typeface="Arial"/>
              </a:rPr>
              <a:t> </a:t>
            </a:r>
            <a:r>
              <a:rPr sz="1100" dirty="0">
                <a:solidFill>
                  <a:srgbClr val="30203D"/>
                </a:solidFill>
                <a:latin typeface="Arial"/>
                <a:cs typeface="Arial"/>
              </a:rPr>
              <a:t>whistle</a:t>
            </a:r>
            <a:r>
              <a:rPr sz="1100" spc="60" dirty="0">
                <a:solidFill>
                  <a:srgbClr val="30203D"/>
                </a:solidFill>
                <a:latin typeface="Arial"/>
                <a:cs typeface="Arial"/>
              </a:rPr>
              <a:t> </a:t>
            </a:r>
            <a:r>
              <a:rPr sz="1100" dirty="0">
                <a:solidFill>
                  <a:srgbClr val="30203D"/>
                </a:solidFill>
                <a:latin typeface="Arial"/>
                <a:cs typeface="Arial"/>
              </a:rPr>
              <a:t>does</a:t>
            </a:r>
            <a:r>
              <a:rPr sz="1100" spc="55" dirty="0">
                <a:solidFill>
                  <a:srgbClr val="30203D"/>
                </a:solidFill>
                <a:latin typeface="Arial"/>
                <a:cs typeface="Arial"/>
              </a:rPr>
              <a:t> </a:t>
            </a:r>
            <a:r>
              <a:rPr sz="1100" spc="-10" dirty="0">
                <a:solidFill>
                  <a:srgbClr val="30203D"/>
                </a:solidFill>
                <a:latin typeface="Arial"/>
                <a:cs typeface="Arial"/>
              </a:rPr>
              <a:t>blow, </a:t>
            </a:r>
            <a:r>
              <a:rPr sz="1100" spc="-20" dirty="0">
                <a:solidFill>
                  <a:srgbClr val="30203D"/>
                </a:solidFill>
                <a:latin typeface="Arial"/>
                <a:cs typeface="Arial"/>
              </a:rPr>
              <a:t>Focus</a:t>
            </a:r>
            <a:r>
              <a:rPr sz="1100" spc="50" dirty="0">
                <a:solidFill>
                  <a:srgbClr val="30203D"/>
                </a:solidFill>
                <a:latin typeface="Arial"/>
                <a:cs typeface="Arial"/>
              </a:rPr>
              <a:t> </a:t>
            </a:r>
            <a:r>
              <a:rPr sz="1100" dirty="0">
                <a:solidFill>
                  <a:srgbClr val="30203D"/>
                </a:solidFill>
                <a:latin typeface="Arial"/>
                <a:cs typeface="Arial"/>
              </a:rPr>
              <a:t>and</a:t>
            </a:r>
            <a:r>
              <a:rPr sz="1100" spc="50" dirty="0">
                <a:solidFill>
                  <a:srgbClr val="30203D"/>
                </a:solidFill>
                <a:latin typeface="Arial"/>
                <a:cs typeface="Arial"/>
              </a:rPr>
              <a:t> </a:t>
            </a:r>
            <a:r>
              <a:rPr sz="1100" dirty="0">
                <a:solidFill>
                  <a:srgbClr val="30203D"/>
                </a:solidFill>
                <a:latin typeface="Arial"/>
                <a:cs typeface="Arial"/>
              </a:rPr>
              <a:t>aim,</a:t>
            </a:r>
            <a:r>
              <a:rPr sz="1100" spc="15" dirty="0">
                <a:solidFill>
                  <a:srgbClr val="30203D"/>
                </a:solidFill>
                <a:latin typeface="Arial"/>
                <a:cs typeface="Arial"/>
              </a:rPr>
              <a:t> </a:t>
            </a:r>
            <a:r>
              <a:rPr sz="1100" dirty="0">
                <a:solidFill>
                  <a:srgbClr val="30203D"/>
                </a:solidFill>
                <a:latin typeface="Arial"/>
                <a:cs typeface="Arial"/>
              </a:rPr>
              <a:t>watch</a:t>
            </a:r>
            <a:r>
              <a:rPr sz="1100" spc="50" dirty="0">
                <a:solidFill>
                  <a:srgbClr val="30203D"/>
                </a:solidFill>
                <a:latin typeface="Arial"/>
                <a:cs typeface="Arial"/>
              </a:rPr>
              <a:t> </a:t>
            </a:r>
            <a:r>
              <a:rPr sz="1100" dirty="0">
                <a:solidFill>
                  <a:srgbClr val="30203D"/>
                </a:solidFill>
                <a:latin typeface="Arial"/>
                <a:cs typeface="Arial"/>
              </a:rPr>
              <a:t>the</a:t>
            </a:r>
            <a:r>
              <a:rPr sz="1100" spc="55" dirty="0">
                <a:solidFill>
                  <a:srgbClr val="30203D"/>
                </a:solidFill>
                <a:latin typeface="Arial"/>
                <a:cs typeface="Arial"/>
              </a:rPr>
              <a:t> </a:t>
            </a:r>
            <a:r>
              <a:rPr sz="1100" dirty="0">
                <a:solidFill>
                  <a:srgbClr val="30203D"/>
                </a:solidFill>
                <a:latin typeface="Arial"/>
                <a:cs typeface="Arial"/>
              </a:rPr>
              <a:t>keeper</a:t>
            </a:r>
            <a:r>
              <a:rPr sz="1100" spc="50" dirty="0">
                <a:solidFill>
                  <a:srgbClr val="30203D"/>
                </a:solidFill>
                <a:latin typeface="Arial"/>
                <a:cs typeface="Arial"/>
              </a:rPr>
              <a:t> </a:t>
            </a:r>
            <a:r>
              <a:rPr sz="1100" spc="-10" dirty="0">
                <a:solidFill>
                  <a:srgbClr val="30203D"/>
                </a:solidFill>
                <a:latin typeface="Arial"/>
                <a:cs typeface="Arial"/>
              </a:rPr>
              <a:t>below.</a:t>
            </a:r>
            <a:endParaRPr sz="1100">
              <a:latin typeface="Arial"/>
              <a:cs typeface="Arial"/>
            </a:endParaRPr>
          </a:p>
          <a:p>
            <a:pPr marL="12700">
              <a:lnSpc>
                <a:spcPct val="100000"/>
              </a:lnSpc>
            </a:pPr>
            <a:r>
              <a:rPr sz="1100" dirty="0">
                <a:solidFill>
                  <a:srgbClr val="30203D"/>
                </a:solidFill>
                <a:latin typeface="Arial"/>
                <a:cs typeface="Arial"/>
              </a:rPr>
              <a:t>Ball</a:t>
            </a:r>
            <a:r>
              <a:rPr sz="1100" spc="45" dirty="0">
                <a:solidFill>
                  <a:srgbClr val="30203D"/>
                </a:solidFill>
                <a:latin typeface="Arial"/>
                <a:cs typeface="Arial"/>
              </a:rPr>
              <a:t> </a:t>
            </a:r>
            <a:r>
              <a:rPr sz="1100" dirty="0">
                <a:solidFill>
                  <a:srgbClr val="30203D"/>
                </a:solidFill>
                <a:latin typeface="Arial"/>
                <a:cs typeface="Arial"/>
              </a:rPr>
              <a:t>hits</a:t>
            </a:r>
            <a:r>
              <a:rPr sz="1100" spc="45" dirty="0">
                <a:solidFill>
                  <a:srgbClr val="30203D"/>
                </a:solidFill>
                <a:latin typeface="Arial"/>
                <a:cs typeface="Arial"/>
              </a:rPr>
              <a:t> </a:t>
            </a:r>
            <a:r>
              <a:rPr sz="1100" dirty="0">
                <a:solidFill>
                  <a:srgbClr val="30203D"/>
                </a:solidFill>
                <a:latin typeface="Arial"/>
                <a:cs typeface="Arial"/>
              </a:rPr>
              <a:t>the</a:t>
            </a:r>
            <a:r>
              <a:rPr sz="1100" spc="45" dirty="0">
                <a:solidFill>
                  <a:srgbClr val="30203D"/>
                </a:solidFill>
                <a:latin typeface="Arial"/>
                <a:cs typeface="Arial"/>
              </a:rPr>
              <a:t> </a:t>
            </a:r>
            <a:r>
              <a:rPr sz="1100" dirty="0">
                <a:solidFill>
                  <a:srgbClr val="30203D"/>
                </a:solidFill>
                <a:latin typeface="Arial"/>
                <a:cs typeface="Arial"/>
              </a:rPr>
              <a:t>net,</a:t>
            </a:r>
            <a:r>
              <a:rPr sz="1100" spc="5" dirty="0">
                <a:solidFill>
                  <a:srgbClr val="30203D"/>
                </a:solidFill>
                <a:latin typeface="Arial"/>
                <a:cs typeface="Arial"/>
              </a:rPr>
              <a:t> </a:t>
            </a:r>
            <a:r>
              <a:rPr sz="1100" dirty="0">
                <a:solidFill>
                  <a:srgbClr val="30203D"/>
                </a:solidFill>
                <a:latin typeface="Arial"/>
                <a:cs typeface="Arial"/>
              </a:rPr>
              <a:t>a</a:t>
            </a:r>
            <a:r>
              <a:rPr sz="1100" spc="50" dirty="0">
                <a:solidFill>
                  <a:srgbClr val="30203D"/>
                </a:solidFill>
                <a:latin typeface="Arial"/>
                <a:cs typeface="Arial"/>
              </a:rPr>
              <a:t> </a:t>
            </a:r>
            <a:r>
              <a:rPr sz="1100" dirty="0">
                <a:solidFill>
                  <a:srgbClr val="30203D"/>
                </a:solidFill>
                <a:latin typeface="Arial"/>
                <a:cs typeface="Arial"/>
              </a:rPr>
              <a:t>collective</a:t>
            </a:r>
            <a:r>
              <a:rPr sz="1100" spc="45" dirty="0">
                <a:solidFill>
                  <a:srgbClr val="30203D"/>
                </a:solidFill>
                <a:latin typeface="Arial"/>
                <a:cs typeface="Arial"/>
              </a:rPr>
              <a:t> </a:t>
            </a:r>
            <a:r>
              <a:rPr sz="1100" spc="-20" dirty="0">
                <a:solidFill>
                  <a:srgbClr val="30203D"/>
                </a:solidFill>
                <a:latin typeface="Arial"/>
                <a:cs typeface="Arial"/>
              </a:rPr>
              <a:t>roar,</a:t>
            </a:r>
            <a:endParaRPr sz="1100">
              <a:latin typeface="Arial"/>
              <a:cs typeface="Arial"/>
            </a:endParaRPr>
          </a:p>
          <a:p>
            <a:pPr marL="12700">
              <a:lnSpc>
                <a:spcPct val="100000"/>
              </a:lnSpc>
            </a:pPr>
            <a:r>
              <a:rPr sz="1100" dirty="0">
                <a:solidFill>
                  <a:srgbClr val="30203D"/>
                </a:solidFill>
                <a:latin typeface="Arial"/>
                <a:cs typeface="Arial"/>
              </a:rPr>
              <a:t>A</a:t>
            </a:r>
            <a:r>
              <a:rPr sz="1100" spc="15" dirty="0">
                <a:solidFill>
                  <a:srgbClr val="30203D"/>
                </a:solidFill>
                <a:latin typeface="Arial"/>
                <a:cs typeface="Arial"/>
              </a:rPr>
              <a:t> </a:t>
            </a:r>
            <a:r>
              <a:rPr sz="1100" dirty="0">
                <a:solidFill>
                  <a:srgbClr val="30203D"/>
                </a:solidFill>
                <a:latin typeface="Arial"/>
                <a:cs typeface="Arial"/>
              </a:rPr>
              <a:t>single</a:t>
            </a:r>
            <a:r>
              <a:rPr sz="1100" spc="40" dirty="0">
                <a:solidFill>
                  <a:srgbClr val="30203D"/>
                </a:solidFill>
                <a:latin typeface="Arial"/>
                <a:cs typeface="Arial"/>
              </a:rPr>
              <a:t> </a:t>
            </a:r>
            <a:r>
              <a:rPr sz="1100" dirty="0">
                <a:solidFill>
                  <a:srgbClr val="30203D"/>
                </a:solidFill>
                <a:latin typeface="Arial"/>
                <a:cs typeface="Arial"/>
              </a:rPr>
              <a:t>kick,</a:t>
            </a:r>
            <a:r>
              <a:rPr sz="1100" spc="5" dirty="0">
                <a:solidFill>
                  <a:srgbClr val="30203D"/>
                </a:solidFill>
                <a:latin typeface="Arial"/>
                <a:cs typeface="Arial"/>
              </a:rPr>
              <a:t> </a:t>
            </a:r>
            <a:r>
              <a:rPr sz="1100" dirty="0">
                <a:solidFill>
                  <a:srgbClr val="30203D"/>
                </a:solidFill>
                <a:latin typeface="Arial"/>
                <a:cs typeface="Arial"/>
              </a:rPr>
              <a:t>maybe</a:t>
            </a:r>
            <a:r>
              <a:rPr sz="1100" spc="40" dirty="0">
                <a:solidFill>
                  <a:srgbClr val="30203D"/>
                </a:solidFill>
                <a:latin typeface="Arial"/>
                <a:cs typeface="Arial"/>
              </a:rPr>
              <a:t> </a:t>
            </a:r>
            <a:r>
              <a:rPr sz="1100" dirty="0">
                <a:solidFill>
                  <a:srgbClr val="30203D"/>
                </a:solidFill>
                <a:latin typeface="Arial"/>
                <a:cs typeface="Arial"/>
              </a:rPr>
              <a:t>that’s</a:t>
            </a:r>
            <a:r>
              <a:rPr sz="1100" spc="40" dirty="0">
                <a:solidFill>
                  <a:srgbClr val="30203D"/>
                </a:solidFill>
                <a:latin typeface="Arial"/>
                <a:cs typeface="Arial"/>
              </a:rPr>
              <a:t> </a:t>
            </a:r>
            <a:r>
              <a:rPr sz="1100" dirty="0">
                <a:solidFill>
                  <a:srgbClr val="30203D"/>
                </a:solidFill>
                <a:latin typeface="Arial"/>
                <a:cs typeface="Arial"/>
              </a:rPr>
              <a:t>what</a:t>
            </a:r>
            <a:r>
              <a:rPr sz="1100" spc="45" dirty="0">
                <a:solidFill>
                  <a:srgbClr val="30203D"/>
                </a:solidFill>
                <a:latin typeface="Arial"/>
                <a:cs typeface="Arial"/>
              </a:rPr>
              <a:t> </a:t>
            </a:r>
            <a:r>
              <a:rPr sz="1100" dirty="0">
                <a:solidFill>
                  <a:srgbClr val="30203D"/>
                </a:solidFill>
                <a:latin typeface="Arial"/>
                <a:cs typeface="Arial"/>
              </a:rPr>
              <a:t>life’s</a:t>
            </a:r>
            <a:r>
              <a:rPr sz="1100" spc="40" dirty="0">
                <a:solidFill>
                  <a:srgbClr val="30203D"/>
                </a:solidFill>
                <a:latin typeface="Arial"/>
                <a:cs typeface="Arial"/>
              </a:rPr>
              <a:t> </a:t>
            </a:r>
            <a:r>
              <a:rPr sz="1100" spc="-20" dirty="0">
                <a:solidFill>
                  <a:srgbClr val="30203D"/>
                </a:solidFill>
                <a:latin typeface="Arial"/>
                <a:cs typeface="Arial"/>
              </a:rPr>
              <a:t>for.</a:t>
            </a:r>
            <a:endParaRPr sz="1100">
              <a:latin typeface="Arial"/>
              <a:cs typeface="Arial"/>
            </a:endParaRPr>
          </a:p>
          <a:p>
            <a:pPr>
              <a:lnSpc>
                <a:spcPct val="100000"/>
              </a:lnSpc>
              <a:spcBef>
                <a:spcPts val="55"/>
              </a:spcBef>
            </a:pPr>
            <a:endParaRPr sz="1100">
              <a:latin typeface="Arial"/>
              <a:cs typeface="Arial"/>
            </a:endParaRPr>
          </a:p>
          <a:p>
            <a:pPr marL="12700" marR="796925">
              <a:lnSpc>
                <a:spcPct val="100000"/>
              </a:lnSpc>
            </a:pPr>
            <a:r>
              <a:rPr sz="1100" spc="-20" dirty="0">
                <a:solidFill>
                  <a:srgbClr val="30203D"/>
                </a:solidFill>
                <a:latin typeface="Arial"/>
                <a:cs typeface="Arial"/>
              </a:rPr>
              <a:t>This</a:t>
            </a:r>
            <a:r>
              <a:rPr sz="1100" spc="40" dirty="0">
                <a:solidFill>
                  <a:srgbClr val="30203D"/>
                </a:solidFill>
                <a:latin typeface="Arial"/>
                <a:cs typeface="Arial"/>
              </a:rPr>
              <a:t> </a:t>
            </a:r>
            <a:r>
              <a:rPr sz="1100" dirty="0">
                <a:solidFill>
                  <a:srgbClr val="30203D"/>
                </a:solidFill>
                <a:latin typeface="Arial"/>
                <a:cs typeface="Arial"/>
              </a:rPr>
              <a:t>city’s</a:t>
            </a:r>
            <a:r>
              <a:rPr sz="1100" spc="40" dirty="0">
                <a:solidFill>
                  <a:srgbClr val="30203D"/>
                </a:solidFill>
                <a:latin typeface="Arial"/>
                <a:cs typeface="Arial"/>
              </a:rPr>
              <a:t> </a:t>
            </a:r>
            <a:r>
              <a:rPr sz="1100" dirty="0">
                <a:solidFill>
                  <a:srgbClr val="30203D"/>
                </a:solidFill>
                <a:latin typeface="Arial"/>
                <a:cs typeface="Arial"/>
              </a:rPr>
              <a:t>a</a:t>
            </a:r>
            <a:r>
              <a:rPr sz="1100" spc="40" dirty="0">
                <a:solidFill>
                  <a:srgbClr val="30203D"/>
                </a:solidFill>
                <a:latin typeface="Arial"/>
                <a:cs typeface="Arial"/>
              </a:rPr>
              <a:t> </a:t>
            </a:r>
            <a:r>
              <a:rPr sz="1100" dirty="0">
                <a:solidFill>
                  <a:srgbClr val="30203D"/>
                </a:solidFill>
                <a:latin typeface="Arial"/>
                <a:cs typeface="Arial"/>
              </a:rPr>
              <a:t>jungle, concrete</a:t>
            </a:r>
            <a:r>
              <a:rPr sz="1100" spc="45" dirty="0">
                <a:solidFill>
                  <a:srgbClr val="30203D"/>
                </a:solidFill>
                <a:latin typeface="Arial"/>
                <a:cs typeface="Arial"/>
              </a:rPr>
              <a:t> </a:t>
            </a:r>
            <a:r>
              <a:rPr sz="1100" dirty="0">
                <a:solidFill>
                  <a:srgbClr val="30203D"/>
                </a:solidFill>
                <a:latin typeface="Arial"/>
                <a:cs typeface="Arial"/>
              </a:rPr>
              <a:t>and</a:t>
            </a:r>
            <a:r>
              <a:rPr sz="1100" spc="40" dirty="0">
                <a:solidFill>
                  <a:srgbClr val="30203D"/>
                </a:solidFill>
                <a:latin typeface="Arial"/>
                <a:cs typeface="Arial"/>
              </a:rPr>
              <a:t> </a:t>
            </a:r>
            <a:r>
              <a:rPr sz="1100" spc="-10" dirty="0">
                <a:solidFill>
                  <a:srgbClr val="30203D"/>
                </a:solidFill>
                <a:latin typeface="Arial"/>
                <a:cs typeface="Arial"/>
              </a:rPr>
              <a:t>cold, </a:t>
            </a:r>
            <a:r>
              <a:rPr sz="1100" dirty="0">
                <a:solidFill>
                  <a:srgbClr val="30203D"/>
                </a:solidFill>
                <a:latin typeface="Arial"/>
                <a:cs typeface="Arial"/>
              </a:rPr>
              <a:t>But</a:t>
            </a:r>
            <a:r>
              <a:rPr sz="1100" spc="30" dirty="0">
                <a:solidFill>
                  <a:srgbClr val="30203D"/>
                </a:solidFill>
                <a:latin typeface="Arial"/>
                <a:cs typeface="Arial"/>
              </a:rPr>
              <a:t> </a:t>
            </a:r>
            <a:r>
              <a:rPr sz="1100" dirty="0">
                <a:solidFill>
                  <a:srgbClr val="30203D"/>
                </a:solidFill>
                <a:latin typeface="Arial"/>
                <a:cs typeface="Arial"/>
              </a:rPr>
              <a:t>even</a:t>
            </a:r>
            <a:r>
              <a:rPr sz="1100" spc="35" dirty="0">
                <a:solidFill>
                  <a:srgbClr val="30203D"/>
                </a:solidFill>
                <a:latin typeface="Arial"/>
                <a:cs typeface="Arial"/>
              </a:rPr>
              <a:t> </a:t>
            </a:r>
            <a:r>
              <a:rPr sz="1100" dirty="0">
                <a:solidFill>
                  <a:srgbClr val="30203D"/>
                </a:solidFill>
                <a:latin typeface="Arial"/>
                <a:cs typeface="Arial"/>
              </a:rPr>
              <a:t>here, compassion</a:t>
            </a:r>
            <a:r>
              <a:rPr sz="1100" spc="35" dirty="0">
                <a:solidFill>
                  <a:srgbClr val="30203D"/>
                </a:solidFill>
                <a:latin typeface="Arial"/>
                <a:cs typeface="Arial"/>
              </a:rPr>
              <a:t> </a:t>
            </a:r>
            <a:r>
              <a:rPr sz="1100" dirty="0">
                <a:solidFill>
                  <a:srgbClr val="30203D"/>
                </a:solidFill>
                <a:latin typeface="Arial"/>
                <a:cs typeface="Arial"/>
              </a:rPr>
              <a:t>takes</a:t>
            </a:r>
            <a:r>
              <a:rPr sz="1100" spc="30" dirty="0">
                <a:solidFill>
                  <a:srgbClr val="30203D"/>
                </a:solidFill>
                <a:latin typeface="Arial"/>
                <a:cs typeface="Arial"/>
              </a:rPr>
              <a:t> </a:t>
            </a:r>
            <a:r>
              <a:rPr sz="1100" spc="-10" dirty="0">
                <a:solidFill>
                  <a:srgbClr val="30203D"/>
                </a:solidFill>
                <a:latin typeface="Arial"/>
                <a:cs typeface="Arial"/>
              </a:rPr>
              <a:t>hold.</a:t>
            </a:r>
            <a:endParaRPr sz="1100">
              <a:latin typeface="Arial"/>
              <a:cs typeface="Arial"/>
            </a:endParaRPr>
          </a:p>
          <a:p>
            <a:pPr marL="12700" marR="336550">
              <a:lnSpc>
                <a:spcPct val="100000"/>
              </a:lnSpc>
            </a:pPr>
            <a:r>
              <a:rPr sz="1100" dirty="0">
                <a:solidFill>
                  <a:srgbClr val="30203D"/>
                </a:solidFill>
                <a:latin typeface="Arial"/>
                <a:cs typeface="Arial"/>
              </a:rPr>
              <a:t>We</a:t>
            </a:r>
            <a:r>
              <a:rPr sz="1100" spc="50" dirty="0">
                <a:solidFill>
                  <a:srgbClr val="30203D"/>
                </a:solidFill>
                <a:latin typeface="Arial"/>
                <a:cs typeface="Arial"/>
              </a:rPr>
              <a:t> </a:t>
            </a:r>
            <a:r>
              <a:rPr sz="1100" dirty="0">
                <a:solidFill>
                  <a:srgbClr val="30203D"/>
                </a:solidFill>
                <a:latin typeface="Arial"/>
                <a:cs typeface="Arial"/>
              </a:rPr>
              <a:t>fight</a:t>
            </a:r>
            <a:r>
              <a:rPr sz="1100" spc="55" dirty="0">
                <a:solidFill>
                  <a:srgbClr val="30203D"/>
                </a:solidFill>
                <a:latin typeface="Arial"/>
                <a:cs typeface="Arial"/>
              </a:rPr>
              <a:t> </a:t>
            </a:r>
            <a:r>
              <a:rPr sz="1100" dirty="0">
                <a:solidFill>
                  <a:srgbClr val="30203D"/>
                </a:solidFill>
                <a:latin typeface="Arial"/>
                <a:cs typeface="Arial"/>
              </a:rPr>
              <a:t>for</a:t>
            </a:r>
            <a:r>
              <a:rPr sz="1100" spc="50" dirty="0">
                <a:solidFill>
                  <a:srgbClr val="30203D"/>
                </a:solidFill>
                <a:latin typeface="Arial"/>
                <a:cs typeface="Arial"/>
              </a:rPr>
              <a:t> </a:t>
            </a:r>
            <a:r>
              <a:rPr sz="1100" dirty="0">
                <a:solidFill>
                  <a:srgbClr val="30203D"/>
                </a:solidFill>
                <a:latin typeface="Arial"/>
                <a:cs typeface="Arial"/>
              </a:rPr>
              <a:t>each</a:t>
            </a:r>
            <a:r>
              <a:rPr sz="1100" spc="55" dirty="0">
                <a:solidFill>
                  <a:srgbClr val="30203D"/>
                </a:solidFill>
                <a:latin typeface="Arial"/>
                <a:cs typeface="Arial"/>
              </a:rPr>
              <a:t> </a:t>
            </a:r>
            <a:r>
              <a:rPr sz="1100" dirty="0">
                <a:solidFill>
                  <a:srgbClr val="30203D"/>
                </a:solidFill>
                <a:latin typeface="Arial"/>
                <a:cs typeface="Arial"/>
              </a:rPr>
              <a:t>other,</a:t>
            </a:r>
            <a:r>
              <a:rPr sz="1100" spc="10" dirty="0">
                <a:solidFill>
                  <a:srgbClr val="30203D"/>
                </a:solidFill>
                <a:latin typeface="Arial"/>
                <a:cs typeface="Arial"/>
              </a:rPr>
              <a:t> </a:t>
            </a:r>
            <a:r>
              <a:rPr sz="1100" dirty="0">
                <a:solidFill>
                  <a:srgbClr val="30203D"/>
                </a:solidFill>
                <a:latin typeface="Arial"/>
                <a:cs typeface="Arial"/>
              </a:rPr>
              <a:t>a</a:t>
            </a:r>
            <a:r>
              <a:rPr sz="1100" spc="55" dirty="0">
                <a:solidFill>
                  <a:srgbClr val="30203D"/>
                </a:solidFill>
                <a:latin typeface="Arial"/>
                <a:cs typeface="Arial"/>
              </a:rPr>
              <a:t> </a:t>
            </a:r>
            <a:r>
              <a:rPr sz="1100" dirty="0">
                <a:solidFill>
                  <a:srgbClr val="30203D"/>
                </a:solidFill>
                <a:latin typeface="Arial"/>
                <a:cs typeface="Arial"/>
              </a:rPr>
              <a:t>team,</a:t>
            </a:r>
            <a:r>
              <a:rPr sz="1100" spc="10" dirty="0">
                <a:solidFill>
                  <a:srgbClr val="30203D"/>
                </a:solidFill>
                <a:latin typeface="Arial"/>
                <a:cs typeface="Arial"/>
              </a:rPr>
              <a:t> </a:t>
            </a:r>
            <a:r>
              <a:rPr sz="1100" dirty="0">
                <a:solidFill>
                  <a:srgbClr val="30203D"/>
                </a:solidFill>
                <a:latin typeface="Arial"/>
                <a:cs typeface="Arial"/>
              </a:rPr>
              <a:t>hand</a:t>
            </a:r>
            <a:r>
              <a:rPr sz="1100" spc="55" dirty="0">
                <a:solidFill>
                  <a:srgbClr val="30203D"/>
                </a:solidFill>
                <a:latin typeface="Arial"/>
                <a:cs typeface="Arial"/>
              </a:rPr>
              <a:t> </a:t>
            </a:r>
            <a:r>
              <a:rPr sz="1100" dirty="0">
                <a:solidFill>
                  <a:srgbClr val="30203D"/>
                </a:solidFill>
                <a:latin typeface="Arial"/>
                <a:cs typeface="Arial"/>
              </a:rPr>
              <a:t>in</a:t>
            </a:r>
            <a:r>
              <a:rPr sz="1100" spc="50" dirty="0">
                <a:solidFill>
                  <a:srgbClr val="30203D"/>
                </a:solidFill>
                <a:latin typeface="Arial"/>
                <a:cs typeface="Arial"/>
              </a:rPr>
              <a:t> </a:t>
            </a:r>
            <a:r>
              <a:rPr sz="1100" spc="-10" dirty="0">
                <a:solidFill>
                  <a:srgbClr val="30203D"/>
                </a:solidFill>
                <a:latin typeface="Arial"/>
                <a:cs typeface="Arial"/>
              </a:rPr>
              <a:t>hand, </a:t>
            </a:r>
            <a:r>
              <a:rPr sz="1100" spc="10" dirty="0">
                <a:solidFill>
                  <a:srgbClr val="30203D"/>
                </a:solidFill>
                <a:latin typeface="Arial"/>
                <a:cs typeface="Arial"/>
              </a:rPr>
              <a:t>Building</a:t>
            </a:r>
            <a:r>
              <a:rPr sz="1100" spc="60" dirty="0">
                <a:solidFill>
                  <a:srgbClr val="30203D"/>
                </a:solidFill>
                <a:latin typeface="Arial"/>
                <a:cs typeface="Arial"/>
              </a:rPr>
              <a:t> </a:t>
            </a:r>
            <a:r>
              <a:rPr sz="1100" spc="10" dirty="0">
                <a:solidFill>
                  <a:srgbClr val="30203D"/>
                </a:solidFill>
                <a:latin typeface="Arial"/>
                <a:cs typeface="Arial"/>
              </a:rPr>
              <a:t>our</a:t>
            </a:r>
            <a:r>
              <a:rPr sz="1100" spc="60" dirty="0">
                <a:solidFill>
                  <a:srgbClr val="30203D"/>
                </a:solidFill>
                <a:latin typeface="Arial"/>
                <a:cs typeface="Arial"/>
              </a:rPr>
              <a:t> </a:t>
            </a:r>
            <a:r>
              <a:rPr sz="1100" spc="10" dirty="0">
                <a:solidFill>
                  <a:srgbClr val="30203D"/>
                </a:solidFill>
                <a:latin typeface="Arial"/>
                <a:cs typeface="Arial"/>
              </a:rPr>
              <a:t>own</a:t>
            </a:r>
            <a:r>
              <a:rPr sz="1100" spc="65" dirty="0">
                <a:solidFill>
                  <a:srgbClr val="30203D"/>
                </a:solidFill>
                <a:latin typeface="Arial"/>
                <a:cs typeface="Arial"/>
              </a:rPr>
              <a:t> </a:t>
            </a:r>
            <a:r>
              <a:rPr sz="1100" spc="10" dirty="0">
                <a:solidFill>
                  <a:srgbClr val="30203D"/>
                </a:solidFill>
                <a:latin typeface="Arial"/>
                <a:cs typeface="Arial"/>
              </a:rPr>
              <a:t>future,</a:t>
            </a:r>
            <a:r>
              <a:rPr sz="1100" spc="20" dirty="0">
                <a:solidFill>
                  <a:srgbClr val="30203D"/>
                </a:solidFill>
                <a:latin typeface="Arial"/>
                <a:cs typeface="Arial"/>
              </a:rPr>
              <a:t> </a:t>
            </a:r>
            <a:r>
              <a:rPr sz="1100" spc="10" dirty="0">
                <a:solidFill>
                  <a:srgbClr val="30203D"/>
                </a:solidFill>
                <a:latin typeface="Arial"/>
                <a:cs typeface="Arial"/>
              </a:rPr>
              <a:t>taking</a:t>
            </a:r>
            <a:r>
              <a:rPr sz="1100" spc="60" dirty="0">
                <a:solidFill>
                  <a:srgbClr val="30203D"/>
                </a:solidFill>
                <a:latin typeface="Arial"/>
                <a:cs typeface="Arial"/>
              </a:rPr>
              <a:t> </a:t>
            </a:r>
            <a:r>
              <a:rPr sz="1100" spc="10" dirty="0">
                <a:solidFill>
                  <a:srgbClr val="30203D"/>
                </a:solidFill>
                <a:latin typeface="Arial"/>
                <a:cs typeface="Arial"/>
              </a:rPr>
              <a:t>a</a:t>
            </a:r>
            <a:r>
              <a:rPr sz="1100" spc="65" dirty="0">
                <a:solidFill>
                  <a:srgbClr val="30203D"/>
                </a:solidFill>
                <a:latin typeface="Arial"/>
                <a:cs typeface="Arial"/>
              </a:rPr>
              <a:t> </a:t>
            </a:r>
            <a:r>
              <a:rPr sz="1100" spc="-10" dirty="0">
                <a:solidFill>
                  <a:srgbClr val="30203D"/>
                </a:solidFill>
                <a:latin typeface="Arial"/>
                <a:cs typeface="Arial"/>
              </a:rPr>
              <a:t>stand.</a:t>
            </a:r>
            <a:endParaRPr sz="1100">
              <a:latin typeface="Arial"/>
              <a:cs typeface="Arial"/>
            </a:endParaRPr>
          </a:p>
          <a:p>
            <a:pPr>
              <a:lnSpc>
                <a:spcPct val="100000"/>
              </a:lnSpc>
              <a:spcBef>
                <a:spcPts val="55"/>
              </a:spcBef>
            </a:pPr>
            <a:endParaRPr sz="1100">
              <a:latin typeface="Arial"/>
              <a:cs typeface="Arial"/>
            </a:endParaRPr>
          </a:p>
          <a:p>
            <a:pPr marL="12700">
              <a:lnSpc>
                <a:spcPct val="100000"/>
              </a:lnSpc>
            </a:pPr>
            <a:r>
              <a:rPr sz="1100" spc="-20" dirty="0">
                <a:solidFill>
                  <a:srgbClr val="30203D"/>
                </a:solidFill>
                <a:latin typeface="Arial"/>
                <a:cs typeface="Arial"/>
              </a:rPr>
              <a:t>So</a:t>
            </a:r>
            <a:r>
              <a:rPr sz="1100" spc="30" dirty="0">
                <a:solidFill>
                  <a:srgbClr val="30203D"/>
                </a:solidFill>
                <a:latin typeface="Arial"/>
                <a:cs typeface="Arial"/>
              </a:rPr>
              <a:t> </a:t>
            </a:r>
            <a:r>
              <a:rPr sz="1100" dirty="0">
                <a:solidFill>
                  <a:srgbClr val="30203D"/>
                </a:solidFill>
                <a:latin typeface="Arial"/>
                <a:cs typeface="Arial"/>
              </a:rPr>
              <a:t>the</a:t>
            </a:r>
            <a:r>
              <a:rPr sz="1100" spc="30" dirty="0">
                <a:solidFill>
                  <a:srgbClr val="30203D"/>
                </a:solidFill>
                <a:latin typeface="Arial"/>
                <a:cs typeface="Arial"/>
              </a:rPr>
              <a:t> </a:t>
            </a:r>
            <a:r>
              <a:rPr sz="1100" dirty="0">
                <a:solidFill>
                  <a:srgbClr val="30203D"/>
                </a:solidFill>
                <a:latin typeface="Arial"/>
                <a:cs typeface="Arial"/>
              </a:rPr>
              <a:t>best</a:t>
            </a:r>
            <a:r>
              <a:rPr sz="1100" spc="35" dirty="0">
                <a:solidFill>
                  <a:srgbClr val="30203D"/>
                </a:solidFill>
                <a:latin typeface="Arial"/>
                <a:cs typeface="Arial"/>
              </a:rPr>
              <a:t> </a:t>
            </a:r>
            <a:r>
              <a:rPr sz="1100" dirty="0">
                <a:solidFill>
                  <a:srgbClr val="30203D"/>
                </a:solidFill>
                <a:latin typeface="Arial"/>
                <a:cs typeface="Arial"/>
              </a:rPr>
              <a:t>life,</a:t>
            </a:r>
            <a:r>
              <a:rPr sz="1100" spc="-5" dirty="0">
                <a:solidFill>
                  <a:srgbClr val="30203D"/>
                </a:solidFill>
                <a:latin typeface="Arial"/>
                <a:cs typeface="Arial"/>
              </a:rPr>
              <a:t> </a:t>
            </a:r>
            <a:r>
              <a:rPr sz="1100" dirty="0">
                <a:solidFill>
                  <a:srgbClr val="30203D"/>
                </a:solidFill>
                <a:latin typeface="Arial"/>
                <a:cs typeface="Arial"/>
              </a:rPr>
              <a:t>it’s</a:t>
            </a:r>
            <a:r>
              <a:rPr sz="1100" spc="30" dirty="0">
                <a:solidFill>
                  <a:srgbClr val="30203D"/>
                </a:solidFill>
                <a:latin typeface="Arial"/>
                <a:cs typeface="Arial"/>
              </a:rPr>
              <a:t> </a:t>
            </a:r>
            <a:r>
              <a:rPr sz="1100" dirty="0">
                <a:solidFill>
                  <a:srgbClr val="30203D"/>
                </a:solidFill>
                <a:latin typeface="Arial"/>
                <a:cs typeface="Arial"/>
              </a:rPr>
              <a:t>not</a:t>
            </a:r>
            <a:r>
              <a:rPr sz="1100" spc="35" dirty="0">
                <a:solidFill>
                  <a:srgbClr val="30203D"/>
                </a:solidFill>
                <a:latin typeface="Arial"/>
                <a:cs typeface="Arial"/>
              </a:rPr>
              <a:t> </a:t>
            </a:r>
            <a:r>
              <a:rPr sz="1100" dirty="0">
                <a:solidFill>
                  <a:srgbClr val="30203D"/>
                </a:solidFill>
                <a:latin typeface="Arial"/>
                <a:cs typeface="Arial"/>
              </a:rPr>
              <a:t>just</a:t>
            </a:r>
            <a:r>
              <a:rPr sz="1100" spc="30" dirty="0">
                <a:solidFill>
                  <a:srgbClr val="30203D"/>
                </a:solidFill>
                <a:latin typeface="Arial"/>
                <a:cs typeface="Arial"/>
              </a:rPr>
              <a:t> </a:t>
            </a:r>
            <a:r>
              <a:rPr sz="1100" dirty="0">
                <a:solidFill>
                  <a:srgbClr val="30203D"/>
                </a:solidFill>
                <a:latin typeface="Arial"/>
                <a:cs typeface="Arial"/>
              </a:rPr>
              <a:t>sunshine</a:t>
            </a:r>
            <a:r>
              <a:rPr sz="1100" spc="35" dirty="0">
                <a:solidFill>
                  <a:srgbClr val="30203D"/>
                </a:solidFill>
                <a:latin typeface="Arial"/>
                <a:cs typeface="Arial"/>
              </a:rPr>
              <a:t> </a:t>
            </a:r>
            <a:r>
              <a:rPr sz="1100" dirty="0">
                <a:solidFill>
                  <a:srgbClr val="30203D"/>
                </a:solidFill>
                <a:latin typeface="Arial"/>
                <a:cs typeface="Arial"/>
              </a:rPr>
              <a:t>and</a:t>
            </a:r>
            <a:r>
              <a:rPr sz="1100" spc="30" dirty="0">
                <a:solidFill>
                  <a:srgbClr val="30203D"/>
                </a:solidFill>
                <a:latin typeface="Arial"/>
                <a:cs typeface="Arial"/>
              </a:rPr>
              <a:t> </a:t>
            </a:r>
            <a:r>
              <a:rPr sz="1100" spc="-10" dirty="0">
                <a:solidFill>
                  <a:srgbClr val="30203D"/>
                </a:solidFill>
                <a:latin typeface="Arial"/>
                <a:cs typeface="Arial"/>
              </a:rPr>
              <a:t>ease,</a:t>
            </a:r>
            <a:endParaRPr sz="1100">
              <a:latin typeface="Arial"/>
              <a:cs typeface="Arial"/>
            </a:endParaRPr>
          </a:p>
          <a:p>
            <a:pPr marL="12700" marR="5080">
              <a:lnSpc>
                <a:spcPct val="100000"/>
              </a:lnSpc>
            </a:pPr>
            <a:r>
              <a:rPr sz="1100" dirty="0">
                <a:solidFill>
                  <a:srgbClr val="30203D"/>
                </a:solidFill>
                <a:latin typeface="Arial"/>
                <a:cs typeface="Arial"/>
              </a:rPr>
              <a:t>It’s</a:t>
            </a:r>
            <a:r>
              <a:rPr sz="1100" spc="55" dirty="0">
                <a:solidFill>
                  <a:srgbClr val="30203D"/>
                </a:solidFill>
                <a:latin typeface="Arial"/>
                <a:cs typeface="Arial"/>
              </a:rPr>
              <a:t> </a:t>
            </a:r>
            <a:r>
              <a:rPr sz="1100" spc="10" dirty="0">
                <a:solidFill>
                  <a:srgbClr val="30203D"/>
                </a:solidFill>
                <a:latin typeface="Arial"/>
                <a:cs typeface="Arial"/>
              </a:rPr>
              <a:t>facing</a:t>
            </a:r>
            <a:r>
              <a:rPr sz="1100" spc="55" dirty="0">
                <a:solidFill>
                  <a:srgbClr val="30203D"/>
                </a:solidFill>
                <a:latin typeface="Arial"/>
                <a:cs typeface="Arial"/>
              </a:rPr>
              <a:t> </a:t>
            </a:r>
            <a:r>
              <a:rPr sz="1100" spc="10" dirty="0">
                <a:solidFill>
                  <a:srgbClr val="30203D"/>
                </a:solidFill>
                <a:latin typeface="Arial"/>
                <a:cs typeface="Arial"/>
              </a:rPr>
              <a:t>the</a:t>
            </a:r>
            <a:r>
              <a:rPr sz="1100" spc="60" dirty="0">
                <a:solidFill>
                  <a:srgbClr val="30203D"/>
                </a:solidFill>
                <a:latin typeface="Arial"/>
                <a:cs typeface="Arial"/>
              </a:rPr>
              <a:t> </a:t>
            </a:r>
            <a:r>
              <a:rPr sz="1100" spc="10" dirty="0">
                <a:solidFill>
                  <a:srgbClr val="30203D"/>
                </a:solidFill>
                <a:latin typeface="Arial"/>
                <a:cs typeface="Arial"/>
              </a:rPr>
              <a:t>storm,</a:t>
            </a:r>
            <a:r>
              <a:rPr sz="1100" spc="15" dirty="0">
                <a:solidFill>
                  <a:srgbClr val="30203D"/>
                </a:solidFill>
                <a:latin typeface="Arial"/>
                <a:cs typeface="Arial"/>
              </a:rPr>
              <a:t> </a:t>
            </a:r>
            <a:r>
              <a:rPr sz="1100" spc="10" dirty="0">
                <a:solidFill>
                  <a:srgbClr val="30203D"/>
                </a:solidFill>
                <a:latin typeface="Arial"/>
                <a:cs typeface="Arial"/>
              </a:rPr>
              <a:t>finding</a:t>
            </a:r>
            <a:r>
              <a:rPr sz="1100" spc="55" dirty="0">
                <a:solidFill>
                  <a:srgbClr val="30203D"/>
                </a:solidFill>
                <a:latin typeface="Arial"/>
                <a:cs typeface="Arial"/>
              </a:rPr>
              <a:t> </a:t>
            </a:r>
            <a:r>
              <a:rPr sz="1100" spc="10" dirty="0">
                <a:solidFill>
                  <a:srgbClr val="30203D"/>
                </a:solidFill>
                <a:latin typeface="Arial"/>
                <a:cs typeface="Arial"/>
              </a:rPr>
              <a:t>strength</a:t>
            </a:r>
            <a:r>
              <a:rPr sz="1100" spc="60" dirty="0">
                <a:solidFill>
                  <a:srgbClr val="30203D"/>
                </a:solidFill>
                <a:latin typeface="Arial"/>
                <a:cs typeface="Arial"/>
              </a:rPr>
              <a:t> </a:t>
            </a:r>
            <a:r>
              <a:rPr sz="1100" spc="10" dirty="0">
                <a:solidFill>
                  <a:srgbClr val="30203D"/>
                </a:solidFill>
                <a:latin typeface="Arial"/>
                <a:cs typeface="Arial"/>
              </a:rPr>
              <a:t>in</a:t>
            </a:r>
            <a:r>
              <a:rPr sz="1100" spc="55" dirty="0">
                <a:solidFill>
                  <a:srgbClr val="30203D"/>
                </a:solidFill>
                <a:latin typeface="Arial"/>
                <a:cs typeface="Arial"/>
              </a:rPr>
              <a:t> </a:t>
            </a:r>
            <a:r>
              <a:rPr sz="1100" spc="10" dirty="0">
                <a:solidFill>
                  <a:srgbClr val="30203D"/>
                </a:solidFill>
                <a:latin typeface="Arial"/>
                <a:cs typeface="Arial"/>
              </a:rPr>
              <a:t>the</a:t>
            </a:r>
            <a:r>
              <a:rPr sz="1100" spc="60" dirty="0">
                <a:solidFill>
                  <a:srgbClr val="30203D"/>
                </a:solidFill>
                <a:latin typeface="Arial"/>
                <a:cs typeface="Arial"/>
              </a:rPr>
              <a:t> </a:t>
            </a:r>
            <a:r>
              <a:rPr sz="1100" spc="-10" dirty="0">
                <a:solidFill>
                  <a:srgbClr val="30203D"/>
                </a:solidFill>
                <a:latin typeface="Arial"/>
                <a:cs typeface="Arial"/>
              </a:rPr>
              <a:t>breeze. </a:t>
            </a:r>
            <a:r>
              <a:rPr sz="1100" dirty="0">
                <a:solidFill>
                  <a:srgbClr val="30203D"/>
                </a:solidFill>
                <a:latin typeface="Arial"/>
                <a:cs typeface="Arial"/>
              </a:rPr>
              <a:t>It’s</a:t>
            </a:r>
            <a:r>
              <a:rPr sz="1100" spc="75" dirty="0">
                <a:solidFill>
                  <a:srgbClr val="30203D"/>
                </a:solidFill>
                <a:latin typeface="Arial"/>
                <a:cs typeface="Arial"/>
              </a:rPr>
              <a:t> </a:t>
            </a:r>
            <a:r>
              <a:rPr sz="1100" dirty="0">
                <a:solidFill>
                  <a:srgbClr val="30203D"/>
                </a:solidFill>
                <a:latin typeface="Arial"/>
                <a:cs typeface="Arial"/>
              </a:rPr>
              <a:t>loyalty,</a:t>
            </a:r>
            <a:r>
              <a:rPr sz="1100" spc="35" dirty="0">
                <a:solidFill>
                  <a:srgbClr val="30203D"/>
                </a:solidFill>
                <a:latin typeface="Arial"/>
                <a:cs typeface="Arial"/>
              </a:rPr>
              <a:t> </a:t>
            </a:r>
            <a:r>
              <a:rPr sz="1100" dirty="0">
                <a:solidFill>
                  <a:srgbClr val="30203D"/>
                </a:solidFill>
                <a:latin typeface="Arial"/>
                <a:cs typeface="Arial"/>
              </a:rPr>
              <a:t>laughter,</a:t>
            </a:r>
            <a:r>
              <a:rPr sz="1100" spc="30" dirty="0">
                <a:solidFill>
                  <a:srgbClr val="30203D"/>
                </a:solidFill>
                <a:latin typeface="Arial"/>
                <a:cs typeface="Arial"/>
              </a:rPr>
              <a:t> </a:t>
            </a:r>
            <a:r>
              <a:rPr sz="1100" dirty="0">
                <a:solidFill>
                  <a:srgbClr val="30203D"/>
                </a:solidFill>
                <a:latin typeface="Arial"/>
                <a:cs typeface="Arial"/>
              </a:rPr>
              <a:t>the</a:t>
            </a:r>
            <a:r>
              <a:rPr sz="1100" spc="80" dirty="0">
                <a:solidFill>
                  <a:srgbClr val="30203D"/>
                </a:solidFill>
                <a:latin typeface="Arial"/>
                <a:cs typeface="Arial"/>
              </a:rPr>
              <a:t> </a:t>
            </a:r>
            <a:r>
              <a:rPr sz="1100" dirty="0">
                <a:solidFill>
                  <a:srgbClr val="30203D"/>
                </a:solidFill>
                <a:latin typeface="Arial"/>
                <a:cs typeface="Arial"/>
              </a:rPr>
              <a:t>moments</a:t>
            </a:r>
            <a:r>
              <a:rPr sz="1100" spc="75" dirty="0">
                <a:solidFill>
                  <a:srgbClr val="30203D"/>
                </a:solidFill>
                <a:latin typeface="Arial"/>
                <a:cs typeface="Arial"/>
              </a:rPr>
              <a:t> </a:t>
            </a:r>
            <a:r>
              <a:rPr sz="1100" dirty="0">
                <a:solidFill>
                  <a:srgbClr val="30203D"/>
                </a:solidFill>
                <a:latin typeface="Arial"/>
                <a:cs typeface="Arial"/>
              </a:rPr>
              <a:t>we</a:t>
            </a:r>
            <a:r>
              <a:rPr sz="1100" spc="75" dirty="0">
                <a:solidFill>
                  <a:srgbClr val="30203D"/>
                </a:solidFill>
                <a:latin typeface="Arial"/>
                <a:cs typeface="Arial"/>
              </a:rPr>
              <a:t> </a:t>
            </a:r>
            <a:r>
              <a:rPr sz="1100" spc="-10" dirty="0">
                <a:solidFill>
                  <a:srgbClr val="30203D"/>
                </a:solidFill>
                <a:latin typeface="Arial"/>
                <a:cs typeface="Arial"/>
              </a:rPr>
              <a:t>share,</a:t>
            </a:r>
            <a:endParaRPr sz="1100">
              <a:latin typeface="Arial"/>
              <a:cs typeface="Arial"/>
            </a:endParaRPr>
          </a:p>
          <a:p>
            <a:pPr marL="12700">
              <a:lnSpc>
                <a:spcPct val="100000"/>
              </a:lnSpc>
            </a:pPr>
            <a:r>
              <a:rPr sz="1100" spc="-10" dirty="0">
                <a:solidFill>
                  <a:srgbClr val="30203D"/>
                </a:solidFill>
                <a:latin typeface="Arial"/>
                <a:cs typeface="Arial"/>
              </a:rPr>
              <a:t>Even</a:t>
            </a:r>
            <a:r>
              <a:rPr sz="1100" dirty="0">
                <a:solidFill>
                  <a:srgbClr val="30203D"/>
                </a:solidFill>
                <a:latin typeface="Arial"/>
                <a:cs typeface="Arial"/>
              </a:rPr>
              <a:t> when shadows linger,</a:t>
            </a:r>
            <a:r>
              <a:rPr sz="1100" spc="-35" dirty="0">
                <a:solidFill>
                  <a:srgbClr val="30203D"/>
                </a:solidFill>
                <a:latin typeface="Arial"/>
                <a:cs typeface="Arial"/>
              </a:rPr>
              <a:t> </a:t>
            </a:r>
            <a:r>
              <a:rPr sz="1100" dirty="0">
                <a:solidFill>
                  <a:srgbClr val="30203D"/>
                </a:solidFill>
                <a:latin typeface="Arial"/>
                <a:cs typeface="Arial"/>
              </a:rPr>
              <a:t>there’s</a:t>
            </a:r>
            <a:r>
              <a:rPr sz="1100" spc="5" dirty="0">
                <a:solidFill>
                  <a:srgbClr val="30203D"/>
                </a:solidFill>
                <a:latin typeface="Arial"/>
                <a:cs typeface="Arial"/>
              </a:rPr>
              <a:t> </a:t>
            </a:r>
            <a:r>
              <a:rPr sz="1100" dirty="0">
                <a:solidFill>
                  <a:srgbClr val="30203D"/>
                </a:solidFill>
                <a:latin typeface="Arial"/>
                <a:cs typeface="Arial"/>
              </a:rPr>
              <a:t>always a </a:t>
            </a:r>
            <a:r>
              <a:rPr sz="1100" spc="-10" dirty="0">
                <a:solidFill>
                  <a:srgbClr val="30203D"/>
                </a:solidFill>
                <a:latin typeface="Arial"/>
                <a:cs typeface="Arial"/>
              </a:rPr>
              <a:t>prayer.</a:t>
            </a:r>
            <a:endParaRPr sz="1100">
              <a:latin typeface="Arial"/>
              <a:cs typeface="Arial"/>
            </a:endParaRPr>
          </a:p>
          <a:p>
            <a:pPr>
              <a:lnSpc>
                <a:spcPct val="100000"/>
              </a:lnSpc>
              <a:spcBef>
                <a:spcPts val="55"/>
              </a:spcBef>
            </a:pPr>
            <a:endParaRPr sz="1100">
              <a:latin typeface="Arial"/>
              <a:cs typeface="Arial"/>
            </a:endParaRPr>
          </a:p>
          <a:p>
            <a:pPr marL="12700" marR="360045">
              <a:lnSpc>
                <a:spcPct val="100000"/>
              </a:lnSpc>
            </a:pPr>
            <a:r>
              <a:rPr sz="1100" spc="-20" dirty="0">
                <a:solidFill>
                  <a:srgbClr val="30203D"/>
                </a:solidFill>
                <a:latin typeface="Arial"/>
                <a:cs typeface="Arial"/>
              </a:rPr>
              <a:t>This</a:t>
            </a:r>
            <a:r>
              <a:rPr sz="1100" spc="65" dirty="0">
                <a:solidFill>
                  <a:srgbClr val="30203D"/>
                </a:solidFill>
                <a:latin typeface="Arial"/>
                <a:cs typeface="Arial"/>
              </a:rPr>
              <a:t> </a:t>
            </a:r>
            <a:r>
              <a:rPr sz="1100" dirty="0">
                <a:solidFill>
                  <a:srgbClr val="30203D"/>
                </a:solidFill>
                <a:latin typeface="Arial"/>
                <a:cs typeface="Arial"/>
              </a:rPr>
              <a:t>ain’t</a:t>
            </a:r>
            <a:r>
              <a:rPr sz="1100" spc="65" dirty="0">
                <a:solidFill>
                  <a:srgbClr val="30203D"/>
                </a:solidFill>
                <a:latin typeface="Arial"/>
                <a:cs typeface="Arial"/>
              </a:rPr>
              <a:t> </a:t>
            </a:r>
            <a:r>
              <a:rPr sz="1100" dirty="0">
                <a:solidFill>
                  <a:srgbClr val="30203D"/>
                </a:solidFill>
                <a:latin typeface="Arial"/>
                <a:cs typeface="Arial"/>
              </a:rPr>
              <a:t>the</a:t>
            </a:r>
            <a:r>
              <a:rPr sz="1100" spc="70" dirty="0">
                <a:solidFill>
                  <a:srgbClr val="30203D"/>
                </a:solidFill>
                <a:latin typeface="Arial"/>
                <a:cs typeface="Arial"/>
              </a:rPr>
              <a:t> </a:t>
            </a:r>
            <a:r>
              <a:rPr sz="1100" dirty="0">
                <a:solidFill>
                  <a:srgbClr val="30203D"/>
                </a:solidFill>
                <a:latin typeface="Arial"/>
                <a:cs typeface="Arial"/>
              </a:rPr>
              <a:t>ending,</a:t>
            </a:r>
            <a:r>
              <a:rPr sz="1100" spc="25" dirty="0">
                <a:solidFill>
                  <a:srgbClr val="30203D"/>
                </a:solidFill>
                <a:latin typeface="Arial"/>
                <a:cs typeface="Arial"/>
              </a:rPr>
              <a:t> </a:t>
            </a:r>
            <a:r>
              <a:rPr sz="1100" dirty="0">
                <a:solidFill>
                  <a:srgbClr val="30203D"/>
                </a:solidFill>
                <a:latin typeface="Arial"/>
                <a:cs typeface="Arial"/>
              </a:rPr>
              <a:t>just</a:t>
            </a:r>
            <a:r>
              <a:rPr sz="1100" spc="65" dirty="0">
                <a:solidFill>
                  <a:srgbClr val="30203D"/>
                </a:solidFill>
                <a:latin typeface="Arial"/>
                <a:cs typeface="Arial"/>
              </a:rPr>
              <a:t> </a:t>
            </a:r>
            <a:r>
              <a:rPr sz="1100" dirty="0">
                <a:solidFill>
                  <a:srgbClr val="30203D"/>
                </a:solidFill>
                <a:latin typeface="Arial"/>
                <a:cs typeface="Arial"/>
              </a:rPr>
              <a:t>a</a:t>
            </a:r>
            <a:r>
              <a:rPr sz="1100" spc="70" dirty="0">
                <a:solidFill>
                  <a:srgbClr val="30203D"/>
                </a:solidFill>
                <a:latin typeface="Arial"/>
                <a:cs typeface="Arial"/>
              </a:rPr>
              <a:t> </a:t>
            </a:r>
            <a:r>
              <a:rPr sz="1100" dirty="0">
                <a:solidFill>
                  <a:srgbClr val="30203D"/>
                </a:solidFill>
                <a:latin typeface="Arial"/>
                <a:cs typeface="Arial"/>
              </a:rPr>
              <a:t>chapter</a:t>
            </a:r>
            <a:r>
              <a:rPr sz="1100" spc="65" dirty="0">
                <a:solidFill>
                  <a:srgbClr val="30203D"/>
                </a:solidFill>
                <a:latin typeface="Arial"/>
                <a:cs typeface="Arial"/>
              </a:rPr>
              <a:t> </a:t>
            </a:r>
            <a:r>
              <a:rPr sz="1100" spc="-10" dirty="0">
                <a:solidFill>
                  <a:srgbClr val="30203D"/>
                </a:solidFill>
                <a:latin typeface="Arial"/>
                <a:cs typeface="Arial"/>
              </a:rPr>
              <a:t>ahead, </a:t>
            </a:r>
            <a:r>
              <a:rPr sz="1100" dirty="0">
                <a:solidFill>
                  <a:srgbClr val="30203D"/>
                </a:solidFill>
                <a:latin typeface="Arial"/>
                <a:cs typeface="Arial"/>
              </a:rPr>
              <a:t>With</a:t>
            </a:r>
            <a:r>
              <a:rPr sz="1100" spc="70" dirty="0">
                <a:solidFill>
                  <a:srgbClr val="30203D"/>
                </a:solidFill>
                <a:latin typeface="Arial"/>
                <a:cs typeface="Arial"/>
              </a:rPr>
              <a:t> </a:t>
            </a:r>
            <a:r>
              <a:rPr sz="1100" dirty="0">
                <a:solidFill>
                  <a:srgbClr val="30203D"/>
                </a:solidFill>
                <a:latin typeface="Arial"/>
                <a:cs typeface="Arial"/>
              </a:rPr>
              <a:t>hope</a:t>
            </a:r>
            <a:r>
              <a:rPr sz="1100" spc="70" dirty="0">
                <a:solidFill>
                  <a:srgbClr val="30203D"/>
                </a:solidFill>
                <a:latin typeface="Arial"/>
                <a:cs typeface="Arial"/>
              </a:rPr>
              <a:t> </a:t>
            </a:r>
            <a:r>
              <a:rPr sz="1100" spc="-50" dirty="0">
                <a:solidFill>
                  <a:srgbClr val="30203D"/>
                </a:solidFill>
                <a:latin typeface="Arial"/>
                <a:cs typeface="Arial"/>
              </a:rPr>
              <a:t>as</a:t>
            </a:r>
            <a:r>
              <a:rPr sz="1100" spc="70" dirty="0">
                <a:solidFill>
                  <a:srgbClr val="30203D"/>
                </a:solidFill>
                <a:latin typeface="Arial"/>
                <a:cs typeface="Arial"/>
              </a:rPr>
              <a:t> </a:t>
            </a:r>
            <a:r>
              <a:rPr sz="1100" dirty="0">
                <a:solidFill>
                  <a:srgbClr val="30203D"/>
                </a:solidFill>
                <a:latin typeface="Arial"/>
                <a:cs typeface="Arial"/>
              </a:rPr>
              <a:t>our</a:t>
            </a:r>
            <a:r>
              <a:rPr sz="1100" spc="75" dirty="0">
                <a:solidFill>
                  <a:srgbClr val="30203D"/>
                </a:solidFill>
                <a:latin typeface="Arial"/>
                <a:cs typeface="Arial"/>
              </a:rPr>
              <a:t> </a:t>
            </a:r>
            <a:r>
              <a:rPr sz="1100" dirty="0">
                <a:solidFill>
                  <a:srgbClr val="30203D"/>
                </a:solidFill>
                <a:latin typeface="Arial"/>
                <a:cs typeface="Arial"/>
              </a:rPr>
              <a:t>compass,</a:t>
            </a:r>
            <a:r>
              <a:rPr sz="1100" spc="30" dirty="0">
                <a:solidFill>
                  <a:srgbClr val="30203D"/>
                </a:solidFill>
                <a:latin typeface="Arial"/>
                <a:cs typeface="Arial"/>
              </a:rPr>
              <a:t> </a:t>
            </a:r>
            <a:r>
              <a:rPr sz="1100" dirty="0">
                <a:solidFill>
                  <a:srgbClr val="30203D"/>
                </a:solidFill>
                <a:latin typeface="Arial"/>
                <a:cs typeface="Arial"/>
              </a:rPr>
              <a:t>wherever</a:t>
            </a:r>
            <a:r>
              <a:rPr sz="1100" spc="70" dirty="0">
                <a:solidFill>
                  <a:srgbClr val="30203D"/>
                </a:solidFill>
                <a:latin typeface="Arial"/>
                <a:cs typeface="Arial"/>
              </a:rPr>
              <a:t> </a:t>
            </a:r>
            <a:r>
              <a:rPr sz="1100" dirty="0">
                <a:solidFill>
                  <a:srgbClr val="30203D"/>
                </a:solidFill>
                <a:latin typeface="Arial"/>
                <a:cs typeface="Arial"/>
              </a:rPr>
              <a:t>it</a:t>
            </a:r>
            <a:r>
              <a:rPr sz="1100" spc="70" dirty="0">
                <a:solidFill>
                  <a:srgbClr val="30203D"/>
                </a:solidFill>
                <a:latin typeface="Arial"/>
                <a:cs typeface="Arial"/>
              </a:rPr>
              <a:t> </a:t>
            </a:r>
            <a:r>
              <a:rPr sz="1100" spc="-10" dirty="0">
                <a:solidFill>
                  <a:srgbClr val="30203D"/>
                </a:solidFill>
                <a:latin typeface="Arial"/>
                <a:cs typeface="Arial"/>
              </a:rPr>
              <a:t>leads. </a:t>
            </a:r>
            <a:r>
              <a:rPr sz="1100" spc="10" dirty="0">
                <a:solidFill>
                  <a:srgbClr val="30203D"/>
                </a:solidFill>
                <a:latin typeface="Arial"/>
                <a:cs typeface="Arial"/>
              </a:rPr>
              <a:t>Living</a:t>
            </a:r>
            <a:r>
              <a:rPr sz="1100" spc="35" dirty="0">
                <a:solidFill>
                  <a:srgbClr val="30203D"/>
                </a:solidFill>
                <a:latin typeface="Arial"/>
                <a:cs typeface="Arial"/>
              </a:rPr>
              <a:t> </a:t>
            </a:r>
            <a:r>
              <a:rPr sz="1100" spc="10" dirty="0">
                <a:solidFill>
                  <a:srgbClr val="30203D"/>
                </a:solidFill>
                <a:latin typeface="Arial"/>
                <a:cs typeface="Arial"/>
              </a:rPr>
              <a:t>my</a:t>
            </a:r>
            <a:r>
              <a:rPr sz="1100" spc="40" dirty="0">
                <a:solidFill>
                  <a:srgbClr val="30203D"/>
                </a:solidFill>
                <a:latin typeface="Arial"/>
                <a:cs typeface="Arial"/>
              </a:rPr>
              <a:t> </a:t>
            </a:r>
            <a:r>
              <a:rPr sz="1100" spc="10" dirty="0">
                <a:solidFill>
                  <a:srgbClr val="30203D"/>
                </a:solidFill>
                <a:latin typeface="Arial"/>
                <a:cs typeface="Arial"/>
              </a:rPr>
              <a:t>best</a:t>
            </a:r>
            <a:r>
              <a:rPr sz="1100" spc="35" dirty="0">
                <a:solidFill>
                  <a:srgbClr val="30203D"/>
                </a:solidFill>
                <a:latin typeface="Arial"/>
                <a:cs typeface="Arial"/>
              </a:rPr>
              <a:t> </a:t>
            </a:r>
            <a:r>
              <a:rPr sz="1100" spc="10" dirty="0">
                <a:solidFill>
                  <a:srgbClr val="30203D"/>
                </a:solidFill>
                <a:latin typeface="Arial"/>
                <a:cs typeface="Arial"/>
              </a:rPr>
              <a:t>life,</a:t>
            </a:r>
            <a:r>
              <a:rPr sz="1100" dirty="0">
                <a:solidFill>
                  <a:srgbClr val="30203D"/>
                </a:solidFill>
                <a:latin typeface="Arial"/>
                <a:cs typeface="Arial"/>
              </a:rPr>
              <a:t> </a:t>
            </a:r>
            <a:r>
              <a:rPr sz="1100" spc="10" dirty="0">
                <a:solidFill>
                  <a:srgbClr val="30203D"/>
                </a:solidFill>
                <a:latin typeface="Arial"/>
                <a:cs typeface="Arial"/>
              </a:rPr>
              <a:t>redefined</a:t>
            </a:r>
            <a:r>
              <a:rPr sz="1100" spc="40" dirty="0">
                <a:solidFill>
                  <a:srgbClr val="30203D"/>
                </a:solidFill>
                <a:latin typeface="Arial"/>
                <a:cs typeface="Arial"/>
              </a:rPr>
              <a:t> </a:t>
            </a:r>
            <a:r>
              <a:rPr sz="1100" spc="10" dirty="0">
                <a:solidFill>
                  <a:srgbClr val="30203D"/>
                </a:solidFill>
                <a:latin typeface="Arial"/>
                <a:cs typeface="Arial"/>
              </a:rPr>
              <a:t>by</a:t>
            </a:r>
            <a:r>
              <a:rPr sz="1100" spc="35" dirty="0">
                <a:solidFill>
                  <a:srgbClr val="30203D"/>
                </a:solidFill>
                <a:latin typeface="Arial"/>
                <a:cs typeface="Arial"/>
              </a:rPr>
              <a:t> </a:t>
            </a:r>
            <a:r>
              <a:rPr sz="1100" spc="10" dirty="0">
                <a:solidFill>
                  <a:srgbClr val="30203D"/>
                </a:solidFill>
                <a:latin typeface="Arial"/>
                <a:cs typeface="Arial"/>
              </a:rPr>
              <a:t>this</a:t>
            </a:r>
            <a:r>
              <a:rPr sz="1100" spc="40" dirty="0">
                <a:solidFill>
                  <a:srgbClr val="30203D"/>
                </a:solidFill>
                <a:latin typeface="Arial"/>
                <a:cs typeface="Arial"/>
              </a:rPr>
              <a:t> </a:t>
            </a:r>
            <a:r>
              <a:rPr sz="1100" spc="-10" dirty="0">
                <a:solidFill>
                  <a:srgbClr val="30203D"/>
                </a:solidFill>
                <a:latin typeface="Arial"/>
                <a:cs typeface="Arial"/>
              </a:rPr>
              <a:t>fight,</a:t>
            </a:r>
            <a:endParaRPr sz="1100">
              <a:latin typeface="Arial"/>
              <a:cs typeface="Arial"/>
            </a:endParaRPr>
          </a:p>
          <a:p>
            <a:pPr marL="12700">
              <a:lnSpc>
                <a:spcPct val="100000"/>
              </a:lnSpc>
              <a:spcBef>
                <a:spcPts val="240"/>
              </a:spcBef>
            </a:pPr>
            <a:r>
              <a:rPr sz="1100" dirty="0">
                <a:solidFill>
                  <a:srgbClr val="30203D"/>
                </a:solidFill>
                <a:latin typeface="Arial"/>
                <a:cs typeface="Arial"/>
              </a:rPr>
              <a:t>For</a:t>
            </a:r>
            <a:r>
              <a:rPr sz="1100" spc="55" dirty="0">
                <a:solidFill>
                  <a:srgbClr val="30203D"/>
                </a:solidFill>
                <a:latin typeface="Arial"/>
                <a:cs typeface="Arial"/>
              </a:rPr>
              <a:t> </a:t>
            </a:r>
            <a:r>
              <a:rPr sz="1100" dirty="0">
                <a:solidFill>
                  <a:srgbClr val="30203D"/>
                </a:solidFill>
                <a:latin typeface="Arial"/>
                <a:cs typeface="Arial"/>
              </a:rPr>
              <a:t>family,</a:t>
            </a:r>
            <a:r>
              <a:rPr sz="1100" spc="15" dirty="0">
                <a:solidFill>
                  <a:srgbClr val="30203D"/>
                </a:solidFill>
                <a:latin typeface="Arial"/>
                <a:cs typeface="Arial"/>
              </a:rPr>
              <a:t> </a:t>
            </a:r>
            <a:r>
              <a:rPr sz="1100" dirty="0">
                <a:solidFill>
                  <a:srgbClr val="30203D"/>
                </a:solidFill>
                <a:latin typeface="Arial"/>
                <a:cs typeface="Arial"/>
              </a:rPr>
              <a:t>for</a:t>
            </a:r>
            <a:r>
              <a:rPr sz="1100" spc="55" dirty="0">
                <a:solidFill>
                  <a:srgbClr val="30203D"/>
                </a:solidFill>
                <a:latin typeface="Arial"/>
                <a:cs typeface="Arial"/>
              </a:rPr>
              <a:t> </a:t>
            </a:r>
            <a:r>
              <a:rPr sz="1100" dirty="0">
                <a:solidFill>
                  <a:srgbClr val="30203D"/>
                </a:solidFill>
                <a:latin typeface="Arial"/>
                <a:cs typeface="Arial"/>
              </a:rPr>
              <a:t>friends,</a:t>
            </a:r>
            <a:r>
              <a:rPr sz="1100" spc="20" dirty="0">
                <a:solidFill>
                  <a:srgbClr val="30203D"/>
                </a:solidFill>
                <a:latin typeface="Arial"/>
                <a:cs typeface="Arial"/>
              </a:rPr>
              <a:t> </a:t>
            </a:r>
            <a:r>
              <a:rPr sz="1100" dirty="0">
                <a:solidFill>
                  <a:srgbClr val="30203D"/>
                </a:solidFill>
                <a:latin typeface="Arial"/>
                <a:cs typeface="Arial"/>
              </a:rPr>
              <a:t>with</a:t>
            </a:r>
            <a:r>
              <a:rPr sz="1100" spc="55" dirty="0">
                <a:solidFill>
                  <a:srgbClr val="30203D"/>
                </a:solidFill>
                <a:latin typeface="Arial"/>
                <a:cs typeface="Arial"/>
              </a:rPr>
              <a:t> </a:t>
            </a:r>
            <a:r>
              <a:rPr sz="1100" dirty="0">
                <a:solidFill>
                  <a:srgbClr val="30203D"/>
                </a:solidFill>
                <a:latin typeface="Arial"/>
                <a:cs typeface="Arial"/>
              </a:rPr>
              <a:t>all</a:t>
            </a:r>
            <a:r>
              <a:rPr sz="1100" spc="55" dirty="0">
                <a:solidFill>
                  <a:srgbClr val="30203D"/>
                </a:solidFill>
                <a:latin typeface="Arial"/>
                <a:cs typeface="Arial"/>
              </a:rPr>
              <a:t> </a:t>
            </a:r>
            <a:r>
              <a:rPr sz="1100" dirty="0">
                <a:solidFill>
                  <a:srgbClr val="30203D"/>
                </a:solidFill>
                <a:latin typeface="Arial"/>
                <a:cs typeface="Arial"/>
              </a:rPr>
              <a:t>of</a:t>
            </a:r>
            <a:r>
              <a:rPr sz="1100" spc="95" dirty="0">
                <a:solidFill>
                  <a:srgbClr val="30203D"/>
                </a:solidFill>
                <a:latin typeface="Arial"/>
                <a:cs typeface="Arial"/>
              </a:rPr>
              <a:t> </a:t>
            </a:r>
            <a:r>
              <a:rPr sz="1100" dirty="0">
                <a:solidFill>
                  <a:srgbClr val="30203D"/>
                </a:solidFill>
                <a:latin typeface="Arial"/>
                <a:cs typeface="Arial"/>
              </a:rPr>
              <a:t>my</a:t>
            </a:r>
            <a:r>
              <a:rPr sz="1100" spc="60" dirty="0">
                <a:solidFill>
                  <a:srgbClr val="30203D"/>
                </a:solidFill>
                <a:latin typeface="Arial"/>
                <a:cs typeface="Arial"/>
              </a:rPr>
              <a:t> </a:t>
            </a:r>
            <a:r>
              <a:rPr sz="1100" spc="-10" dirty="0">
                <a:solidFill>
                  <a:srgbClr val="30203D"/>
                </a:solidFill>
                <a:latin typeface="Arial"/>
                <a:cs typeface="Arial"/>
              </a:rPr>
              <a:t>might.</a:t>
            </a:r>
            <a:endParaRPr sz="1100">
              <a:latin typeface="Arial"/>
              <a:cs typeface="Arial"/>
            </a:endParaRPr>
          </a:p>
        </p:txBody>
      </p:sp>
      <p:sp>
        <p:nvSpPr>
          <p:cNvPr id="6" name="object 6"/>
          <p:cNvSpPr txBox="1"/>
          <p:nvPr/>
        </p:nvSpPr>
        <p:spPr>
          <a:xfrm>
            <a:off x="725995" y="5508002"/>
            <a:ext cx="4441825" cy="1296035"/>
          </a:xfrm>
          <a:prstGeom prst="rect">
            <a:avLst/>
          </a:prstGeom>
          <a:solidFill>
            <a:srgbClr val="E9E8D8"/>
          </a:solidFill>
        </p:spPr>
        <p:txBody>
          <a:bodyPr vert="horz" wrap="square" lIns="0" tIns="43180" rIns="0" bIns="0" rtlCol="0">
            <a:spAutoFit/>
          </a:bodyPr>
          <a:lstStyle/>
          <a:p>
            <a:pPr>
              <a:lnSpc>
                <a:spcPct val="100000"/>
              </a:lnSpc>
              <a:spcBef>
                <a:spcPts val="340"/>
              </a:spcBef>
            </a:pPr>
            <a:endParaRPr sz="1100">
              <a:latin typeface="Times New Roman"/>
              <a:cs typeface="Times New Roman"/>
            </a:endParaRPr>
          </a:p>
          <a:p>
            <a:pPr marL="175895">
              <a:lnSpc>
                <a:spcPct val="100000"/>
              </a:lnSpc>
            </a:pPr>
            <a:r>
              <a:rPr sz="1100" dirty="0">
                <a:solidFill>
                  <a:srgbClr val="2E253F"/>
                </a:solidFill>
                <a:latin typeface="Arial"/>
                <a:cs typeface="Arial"/>
              </a:rPr>
              <a:t>Curriculum</a:t>
            </a:r>
            <a:r>
              <a:rPr sz="1100" spc="175" dirty="0">
                <a:solidFill>
                  <a:srgbClr val="2E253F"/>
                </a:solidFill>
                <a:latin typeface="Arial"/>
                <a:cs typeface="Arial"/>
              </a:rPr>
              <a:t> </a:t>
            </a:r>
            <a:r>
              <a:rPr sz="1100" spc="-10" dirty="0">
                <a:solidFill>
                  <a:srgbClr val="2E253F"/>
                </a:solidFill>
                <a:latin typeface="Arial"/>
                <a:cs typeface="Arial"/>
              </a:rPr>
              <a:t>links:</a:t>
            </a:r>
            <a:endParaRPr sz="1100">
              <a:latin typeface="Arial"/>
              <a:cs typeface="Arial"/>
            </a:endParaRPr>
          </a:p>
          <a:p>
            <a:pPr marL="175895" marR="365760">
              <a:lnSpc>
                <a:spcPct val="100000"/>
              </a:lnSpc>
              <a:spcBef>
                <a:spcPts val="284"/>
              </a:spcBef>
            </a:pPr>
            <a:r>
              <a:rPr sz="1100" dirty="0">
                <a:solidFill>
                  <a:srgbClr val="2E253F"/>
                </a:solidFill>
                <a:latin typeface="Tahoma"/>
                <a:cs typeface="Tahoma"/>
              </a:rPr>
              <a:t>Emphasis</a:t>
            </a:r>
            <a:r>
              <a:rPr sz="1100" spc="125" dirty="0">
                <a:solidFill>
                  <a:srgbClr val="2E253F"/>
                </a:solidFill>
                <a:latin typeface="Tahoma"/>
                <a:cs typeface="Tahoma"/>
              </a:rPr>
              <a:t> </a:t>
            </a:r>
            <a:r>
              <a:rPr sz="1100" dirty="0">
                <a:solidFill>
                  <a:srgbClr val="2E253F"/>
                </a:solidFill>
                <a:latin typeface="Tahoma"/>
                <a:cs typeface="Tahoma"/>
              </a:rPr>
              <a:t>on</a:t>
            </a:r>
            <a:r>
              <a:rPr sz="1100" spc="125" dirty="0">
                <a:solidFill>
                  <a:srgbClr val="2E253F"/>
                </a:solidFill>
                <a:latin typeface="Tahoma"/>
                <a:cs typeface="Tahoma"/>
              </a:rPr>
              <a:t> </a:t>
            </a:r>
            <a:r>
              <a:rPr sz="1100" dirty="0">
                <a:solidFill>
                  <a:srgbClr val="2E253F"/>
                </a:solidFill>
                <a:latin typeface="Tahoma"/>
                <a:cs typeface="Tahoma"/>
              </a:rPr>
              <a:t>developing</a:t>
            </a:r>
            <a:r>
              <a:rPr sz="1100" spc="125" dirty="0">
                <a:solidFill>
                  <a:srgbClr val="2E253F"/>
                </a:solidFill>
                <a:latin typeface="Tahoma"/>
                <a:cs typeface="Tahoma"/>
              </a:rPr>
              <a:t> </a:t>
            </a:r>
            <a:r>
              <a:rPr sz="1100" dirty="0">
                <a:solidFill>
                  <a:srgbClr val="2E253F"/>
                </a:solidFill>
                <a:latin typeface="Tahoma"/>
                <a:cs typeface="Tahoma"/>
              </a:rPr>
              <a:t>fluency,</a:t>
            </a:r>
            <a:r>
              <a:rPr sz="1100" spc="70" dirty="0">
                <a:solidFill>
                  <a:srgbClr val="2E253F"/>
                </a:solidFill>
                <a:latin typeface="Tahoma"/>
                <a:cs typeface="Tahoma"/>
              </a:rPr>
              <a:t> </a:t>
            </a:r>
            <a:r>
              <a:rPr sz="1100" dirty="0">
                <a:solidFill>
                  <a:srgbClr val="2E253F"/>
                </a:solidFill>
                <a:latin typeface="Tahoma"/>
                <a:cs typeface="Tahoma"/>
              </a:rPr>
              <a:t>accuracy,</a:t>
            </a:r>
            <a:r>
              <a:rPr sz="1100" spc="65" dirty="0">
                <a:solidFill>
                  <a:srgbClr val="2E253F"/>
                </a:solidFill>
                <a:latin typeface="Tahoma"/>
                <a:cs typeface="Tahoma"/>
              </a:rPr>
              <a:t> </a:t>
            </a:r>
            <a:r>
              <a:rPr sz="1100" dirty="0">
                <a:solidFill>
                  <a:srgbClr val="2E253F"/>
                </a:solidFill>
                <a:latin typeface="Tahoma"/>
                <a:cs typeface="Tahoma"/>
              </a:rPr>
              <a:t>and</a:t>
            </a:r>
            <a:r>
              <a:rPr sz="1100" spc="130" dirty="0">
                <a:solidFill>
                  <a:srgbClr val="2E253F"/>
                </a:solidFill>
                <a:latin typeface="Tahoma"/>
                <a:cs typeface="Tahoma"/>
              </a:rPr>
              <a:t> </a:t>
            </a:r>
            <a:r>
              <a:rPr sz="1100" dirty="0">
                <a:solidFill>
                  <a:srgbClr val="2E253F"/>
                </a:solidFill>
                <a:latin typeface="Tahoma"/>
                <a:cs typeface="Tahoma"/>
              </a:rPr>
              <a:t>confidence</a:t>
            </a:r>
            <a:r>
              <a:rPr sz="1100" spc="125" dirty="0">
                <a:solidFill>
                  <a:srgbClr val="2E253F"/>
                </a:solidFill>
                <a:latin typeface="Tahoma"/>
                <a:cs typeface="Tahoma"/>
              </a:rPr>
              <a:t> </a:t>
            </a:r>
            <a:r>
              <a:rPr sz="1100" spc="-25" dirty="0">
                <a:solidFill>
                  <a:srgbClr val="2E253F"/>
                </a:solidFill>
                <a:latin typeface="Tahoma"/>
                <a:cs typeface="Tahoma"/>
              </a:rPr>
              <a:t>in </a:t>
            </a:r>
            <a:r>
              <a:rPr sz="1100" dirty="0">
                <a:solidFill>
                  <a:srgbClr val="2E253F"/>
                </a:solidFill>
                <a:latin typeface="Tahoma"/>
                <a:cs typeface="Tahoma"/>
              </a:rPr>
              <a:t>spoken</a:t>
            </a:r>
            <a:r>
              <a:rPr sz="1100" spc="135" dirty="0">
                <a:solidFill>
                  <a:srgbClr val="2E253F"/>
                </a:solidFill>
                <a:latin typeface="Tahoma"/>
                <a:cs typeface="Tahoma"/>
              </a:rPr>
              <a:t> </a:t>
            </a:r>
            <a:r>
              <a:rPr sz="1100" spc="-10" dirty="0">
                <a:solidFill>
                  <a:srgbClr val="2E253F"/>
                </a:solidFill>
                <a:latin typeface="Tahoma"/>
                <a:cs typeface="Tahoma"/>
              </a:rPr>
              <a:t>communication.</a:t>
            </a:r>
            <a:endParaRPr sz="1100">
              <a:latin typeface="Tahoma"/>
              <a:cs typeface="Tahoma"/>
            </a:endParaRPr>
          </a:p>
          <a:p>
            <a:pPr marL="175895">
              <a:lnSpc>
                <a:spcPct val="100000"/>
              </a:lnSpc>
              <a:spcBef>
                <a:spcPts val="280"/>
              </a:spcBef>
            </a:pPr>
            <a:r>
              <a:rPr sz="1100" dirty="0">
                <a:solidFill>
                  <a:srgbClr val="2E253F"/>
                </a:solidFill>
                <a:latin typeface="Arial"/>
                <a:cs typeface="Arial"/>
              </a:rPr>
              <a:t>Written</a:t>
            </a:r>
            <a:r>
              <a:rPr sz="1100" spc="70" dirty="0">
                <a:solidFill>
                  <a:srgbClr val="2E253F"/>
                </a:solidFill>
                <a:latin typeface="Arial"/>
                <a:cs typeface="Arial"/>
              </a:rPr>
              <a:t> </a:t>
            </a:r>
            <a:r>
              <a:rPr sz="1100" dirty="0">
                <a:solidFill>
                  <a:srgbClr val="2E253F"/>
                </a:solidFill>
                <a:latin typeface="Arial"/>
                <a:cs typeface="Arial"/>
              </a:rPr>
              <a:t>creative</a:t>
            </a:r>
            <a:r>
              <a:rPr sz="1100" spc="70" dirty="0">
                <a:solidFill>
                  <a:srgbClr val="2E253F"/>
                </a:solidFill>
                <a:latin typeface="Arial"/>
                <a:cs typeface="Arial"/>
              </a:rPr>
              <a:t> </a:t>
            </a:r>
            <a:r>
              <a:rPr sz="1100" spc="-10" dirty="0">
                <a:solidFill>
                  <a:srgbClr val="2E253F"/>
                </a:solidFill>
                <a:latin typeface="Arial"/>
                <a:cs typeface="Arial"/>
              </a:rPr>
              <a:t>response</a:t>
            </a:r>
            <a:endParaRPr sz="1100">
              <a:latin typeface="Arial"/>
              <a:cs typeface="Arial"/>
            </a:endParaRPr>
          </a:p>
          <a:p>
            <a:pPr marL="175895">
              <a:lnSpc>
                <a:spcPct val="100000"/>
              </a:lnSpc>
              <a:spcBef>
                <a:spcPts val="285"/>
              </a:spcBef>
            </a:pPr>
            <a:r>
              <a:rPr sz="1100" spc="20" dirty="0">
                <a:solidFill>
                  <a:srgbClr val="2E253F"/>
                </a:solidFill>
                <a:latin typeface="Tahoma"/>
                <a:cs typeface="Tahoma"/>
              </a:rPr>
              <a:t>Communicating</a:t>
            </a:r>
            <a:r>
              <a:rPr sz="1100" dirty="0">
                <a:solidFill>
                  <a:srgbClr val="2E253F"/>
                </a:solidFill>
                <a:latin typeface="Tahoma"/>
                <a:cs typeface="Tahoma"/>
              </a:rPr>
              <a:t> </a:t>
            </a:r>
            <a:r>
              <a:rPr sz="1100" spc="20" dirty="0">
                <a:solidFill>
                  <a:srgbClr val="2E253F"/>
                </a:solidFill>
                <a:latin typeface="Tahoma"/>
                <a:cs typeface="Tahoma"/>
              </a:rPr>
              <a:t>imaginatively</a:t>
            </a:r>
            <a:r>
              <a:rPr sz="1100" dirty="0">
                <a:solidFill>
                  <a:srgbClr val="2E253F"/>
                </a:solidFill>
                <a:latin typeface="Tahoma"/>
                <a:cs typeface="Tahoma"/>
              </a:rPr>
              <a:t> </a:t>
            </a:r>
            <a:r>
              <a:rPr sz="1100" spc="20" dirty="0">
                <a:solidFill>
                  <a:srgbClr val="2E253F"/>
                </a:solidFill>
                <a:latin typeface="Tahoma"/>
                <a:cs typeface="Tahoma"/>
              </a:rPr>
              <a:t>adapting</a:t>
            </a:r>
            <a:r>
              <a:rPr sz="1100" dirty="0">
                <a:solidFill>
                  <a:srgbClr val="2E253F"/>
                </a:solidFill>
                <a:latin typeface="Tahoma"/>
                <a:cs typeface="Tahoma"/>
              </a:rPr>
              <a:t> </a:t>
            </a:r>
            <a:r>
              <a:rPr sz="1100" spc="10" dirty="0">
                <a:solidFill>
                  <a:srgbClr val="2E253F"/>
                </a:solidFill>
                <a:latin typeface="Tahoma"/>
                <a:cs typeface="Tahoma"/>
              </a:rPr>
              <a:t>tone,</a:t>
            </a:r>
            <a:r>
              <a:rPr sz="1100" spc="-40" dirty="0">
                <a:solidFill>
                  <a:srgbClr val="2E253F"/>
                </a:solidFill>
                <a:latin typeface="Tahoma"/>
                <a:cs typeface="Tahoma"/>
              </a:rPr>
              <a:t> </a:t>
            </a:r>
            <a:r>
              <a:rPr sz="1100" spc="10" dirty="0">
                <a:solidFill>
                  <a:srgbClr val="2E253F"/>
                </a:solidFill>
                <a:latin typeface="Tahoma"/>
                <a:cs typeface="Tahoma"/>
              </a:rPr>
              <a:t>style</a:t>
            </a:r>
            <a:r>
              <a:rPr sz="1100" dirty="0">
                <a:solidFill>
                  <a:srgbClr val="2E253F"/>
                </a:solidFill>
                <a:latin typeface="Tahoma"/>
                <a:cs typeface="Tahoma"/>
              </a:rPr>
              <a:t> </a:t>
            </a:r>
            <a:r>
              <a:rPr sz="1100" spc="20" dirty="0">
                <a:solidFill>
                  <a:srgbClr val="2E253F"/>
                </a:solidFill>
                <a:latin typeface="Tahoma"/>
                <a:cs typeface="Tahoma"/>
              </a:rPr>
              <a:t>and</a:t>
            </a:r>
            <a:r>
              <a:rPr sz="1100" spc="5" dirty="0">
                <a:solidFill>
                  <a:srgbClr val="2E253F"/>
                </a:solidFill>
                <a:latin typeface="Tahoma"/>
                <a:cs typeface="Tahoma"/>
              </a:rPr>
              <a:t> </a:t>
            </a:r>
            <a:r>
              <a:rPr sz="1100" spc="-10" dirty="0">
                <a:solidFill>
                  <a:srgbClr val="2E253F"/>
                </a:solidFill>
                <a:latin typeface="Tahoma"/>
                <a:cs typeface="Tahoma"/>
              </a:rPr>
              <a:t>register</a:t>
            </a:r>
            <a:endParaRPr sz="1100">
              <a:latin typeface="Tahoma"/>
              <a:cs typeface="Tahoma"/>
            </a:endParaRPr>
          </a:p>
        </p:txBody>
      </p:sp>
      <p:sp>
        <p:nvSpPr>
          <p:cNvPr id="7" name="object 7"/>
          <p:cNvSpPr txBox="1"/>
          <p:nvPr/>
        </p:nvSpPr>
        <p:spPr>
          <a:xfrm>
            <a:off x="889400" y="6885144"/>
            <a:ext cx="62230" cy="193040"/>
          </a:xfrm>
          <a:prstGeom prst="rect">
            <a:avLst/>
          </a:prstGeom>
        </p:spPr>
        <p:txBody>
          <a:bodyPr vert="horz" wrap="square" lIns="0" tIns="12700" rIns="0" bIns="0" rtlCol="0">
            <a:spAutoFit/>
          </a:bodyPr>
          <a:lstStyle/>
          <a:p>
            <a:pPr marL="12700">
              <a:lnSpc>
                <a:spcPct val="100000"/>
              </a:lnSpc>
              <a:spcBef>
                <a:spcPts val="100"/>
              </a:spcBef>
            </a:pPr>
            <a:r>
              <a:rPr sz="1100" spc="-50" dirty="0">
                <a:solidFill>
                  <a:srgbClr val="2E253F"/>
                </a:solidFill>
                <a:latin typeface="Tahoma"/>
                <a:cs typeface="Tahoma"/>
              </a:rPr>
              <a:t>.</a:t>
            </a:r>
            <a:endParaRPr sz="1100">
              <a:latin typeface="Tahoma"/>
              <a:cs typeface="Tahoma"/>
            </a:endParaRPr>
          </a:p>
        </p:txBody>
      </p:sp>
      <p:pic>
        <p:nvPicPr>
          <p:cNvPr id="8" name="Picture 7">
            <a:extLst>
              <a:ext uri="{FF2B5EF4-FFF2-40B4-BE49-F238E27FC236}">
                <a16:creationId xmlns:a16="http://schemas.microsoft.com/office/drawing/2014/main" id="{F8B14FB2-5393-BE77-65F9-C73083F52F6D}"/>
              </a:ext>
            </a:extLst>
          </p:cNvPr>
          <p:cNvPicPr>
            <a:picLocks noChangeAspect="1"/>
          </p:cNvPicPr>
          <p:nvPr/>
        </p:nvPicPr>
        <p:blipFill>
          <a:blip r:embed="rId3"/>
          <a:stretch>
            <a:fillRect/>
          </a:stretch>
        </p:blipFill>
        <p:spPr>
          <a:xfrm>
            <a:off x="260772" y="7072785"/>
            <a:ext cx="1524000" cy="317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6899" y="724776"/>
            <a:ext cx="3982720" cy="1195070"/>
          </a:xfrm>
          <a:prstGeom prst="rect">
            <a:avLst/>
          </a:prstGeom>
        </p:spPr>
        <p:txBody>
          <a:bodyPr vert="horz" wrap="square" lIns="0" tIns="144145" rIns="0" bIns="0" rtlCol="0">
            <a:spAutoFit/>
          </a:bodyPr>
          <a:lstStyle/>
          <a:p>
            <a:pPr marL="12700">
              <a:lnSpc>
                <a:spcPct val="100000"/>
              </a:lnSpc>
              <a:spcBef>
                <a:spcPts val="1135"/>
              </a:spcBef>
            </a:pPr>
            <a:r>
              <a:rPr sz="3000" b="1" spc="210" dirty="0">
                <a:solidFill>
                  <a:srgbClr val="30203D"/>
                </a:solidFill>
                <a:latin typeface="Cambria"/>
                <a:cs typeface="Cambria"/>
              </a:rPr>
              <a:t>8.</a:t>
            </a:r>
            <a:r>
              <a:rPr sz="3000" b="1" spc="-25" dirty="0">
                <a:solidFill>
                  <a:srgbClr val="30203D"/>
                </a:solidFill>
                <a:latin typeface="Cambria"/>
                <a:cs typeface="Cambria"/>
              </a:rPr>
              <a:t> </a:t>
            </a:r>
            <a:r>
              <a:rPr sz="3000" b="1" spc="120" dirty="0">
                <a:solidFill>
                  <a:srgbClr val="30203D"/>
                </a:solidFill>
                <a:latin typeface="Cambria"/>
                <a:cs typeface="Cambria"/>
              </a:rPr>
              <a:t>Spoiler</a:t>
            </a:r>
            <a:r>
              <a:rPr sz="3000" b="1" spc="-20" dirty="0">
                <a:solidFill>
                  <a:srgbClr val="30203D"/>
                </a:solidFill>
                <a:latin typeface="Cambria"/>
                <a:cs typeface="Cambria"/>
              </a:rPr>
              <a:t> </a:t>
            </a:r>
            <a:r>
              <a:rPr sz="3000" b="1" spc="80" dirty="0">
                <a:solidFill>
                  <a:srgbClr val="30203D"/>
                </a:solidFill>
                <a:latin typeface="Cambria"/>
                <a:cs typeface="Cambria"/>
              </a:rPr>
              <a:t>alert</a:t>
            </a:r>
            <a:endParaRPr sz="3000">
              <a:latin typeface="Cambria"/>
              <a:cs typeface="Cambria"/>
            </a:endParaRPr>
          </a:p>
          <a:p>
            <a:pPr marL="12700" marR="5080">
              <a:lnSpc>
                <a:spcPct val="109400"/>
              </a:lnSpc>
              <a:spcBef>
                <a:spcPts val="370"/>
              </a:spcBef>
            </a:pPr>
            <a:r>
              <a:rPr sz="1600" b="1" spc="90" dirty="0">
                <a:solidFill>
                  <a:srgbClr val="8A5F6E"/>
                </a:solidFill>
                <a:latin typeface="Cambria"/>
                <a:cs typeface="Cambria"/>
              </a:rPr>
              <a:t>Don’t</a:t>
            </a:r>
            <a:r>
              <a:rPr sz="1600" b="1" spc="-5" dirty="0">
                <a:solidFill>
                  <a:srgbClr val="8A5F6E"/>
                </a:solidFill>
                <a:latin typeface="Cambria"/>
                <a:cs typeface="Cambria"/>
              </a:rPr>
              <a:t> </a:t>
            </a:r>
            <a:r>
              <a:rPr sz="1600" b="1" spc="70" dirty="0">
                <a:solidFill>
                  <a:srgbClr val="8A5F6E"/>
                </a:solidFill>
                <a:latin typeface="Cambria"/>
                <a:cs typeface="Cambria"/>
              </a:rPr>
              <a:t>do</a:t>
            </a:r>
            <a:r>
              <a:rPr sz="1600" b="1" spc="-5" dirty="0">
                <a:solidFill>
                  <a:srgbClr val="8A5F6E"/>
                </a:solidFill>
                <a:latin typeface="Cambria"/>
                <a:cs typeface="Cambria"/>
              </a:rPr>
              <a:t> </a:t>
            </a:r>
            <a:r>
              <a:rPr sz="1600" b="1" spc="80" dirty="0">
                <a:solidFill>
                  <a:srgbClr val="8A5F6E"/>
                </a:solidFill>
                <a:latin typeface="Cambria"/>
                <a:cs typeface="Cambria"/>
              </a:rPr>
              <a:t>this</a:t>
            </a:r>
            <a:r>
              <a:rPr sz="1600" b="1" dirty="0">
                <a:solidFill>
                  <a:srgbClr val="8A5F6E"/>
                </a:solidFill>
                <a:latin typeface="Cambria"/>
                <a:cs typeface="Cambria"/>
              </a:rPr>
              <a:t> </a:t>
            </a:r>
            <a:r>
              <a:rPr sz="1600" b="1" spc="65" dirty="0">
                <a:solidFill>
                  <a:srgbClr val="8A5F6E"/>
                </a:solidFill>
                <a:latin typeface="Cambria"/>
                <a:cs typeface="Cambria"/>
              </a:rPr>
              <a:t>section</a:t>
            </a:r>
            <a:r>
              <a:rPr sz="1600" b="1" spc="-5" dirty="0">
                <a:solidFill>
                  <a:srgbClr val="8A5F6E"/>
                </a:solidFill>
                <a:latin typeface="Cambria"/>
                <a:cs typeface="Cambria"/>
              </a:rPr>
              <a:t> </a:t>
            </a:r>
            <a:r>
              <a:rPr sz="1600" b="1" spc="95" dirty="0">
                <a:solidFill>
                  <a:srgbClr val="8A5F6E"/>
                </a:solidFill>
                <a:latin typeface="Cambria"/>
                <a:cs typeface="Cambria"/>
              </a:rPr>
              <a:t>until</a:t>
            </a:r>
            <a:r>
              <a:rPr sz="1600" b="1" spc="-5" dirty="0">
                <a:solidFill>
                  <a:srgbClr val="8A5F6E"/>
                </a:solidFill>
                <a:latin typeface="Cambria"/>
                <a:cs typeface="Cambria"/>
              </a:rPr>
              <a:t> </a:t>
            </a:r>
            <a:r>
              <a:rPr sz="1600" b="1" spc="85" dirty="0">
                <a:solidFill>
                  <a:srgbClr val="8A5F6E"/>
                </a:solidFill>
                <a:latin typeface="Cambria"/>
                <a:cs typeface="Cambria"/>
              </a:rPr>
              <a:t>the</a:t>
            </a:r>
            <a:r>
              <a:rPr sz="1600" b="1" dirty="0">
                <a:solidFill>
                  <a:srgbClr val="8A5F6E"/>
                </a:solidFill>
                <a:latin typeface="Cambria"/>
                <a:cs typeface="Cambria"/>
              </a:rPr>
              <a:t> </a:t>
            </a:r>
            <a:r>
              <a:rPr sz="1600" b="1" spc="75" dirty="0">
                <a:solidFill>
                  <a:srgbClr val="8A5F6E"/>
                </a:solidFill>
                <a:latin typeface="Cambria"/>
                <a:cs typeface="Cambria"/>
              </a:rPr>
              <a:t>students </a:t>
            </a:r>
            <a:r>
              <a:rPr sz="1600" b="1" spc="65" dirty="0">
                <a:solidFill>
                  <a:srgbClr val="8A5F6E"/>
                </a:solidFill>
                <a:latin typeface="Cambria"/>
                <a:cs typeface="Cambria"/>
              </a:rPr>
              <a:t>have</a:t>
            </a:r>
            <a:r>
              <a:rPr sz="1600" b="1" spc="10" dirty="0">
                <a:solidFill>
                  <a:srgbClr val="8A5F6E"/>
                </a:solidFill>
                <a:latin typeface="Cambria"/>
                <a:cs typeface="Cambria"/>
              </a:rPr>
              <a:t> </a:t>
            </a:r>
            <a:r>
              <a:rPr sz="1600" b="1" dirty="0">
                <a:solidFill>
                  <a:srgbClr val="8A5F6E"/>
                </a:solidFill>
                <a:latin typeface="Cambria"/>
                <a:cs typeface="Cambria"/>
              </a:rPr>
              <a:t>read</a:t>
            </a:r>
            <a:r>
              <a:rPr sz="1600" b="1" spc="10" dirty="0">
                <a:solidFill>
                  <a:srgbClr val="8A5F6E"/>
                </a:solidFill>
                <a:latin typeface="Cambria"/>
                <a:cs typeface="Cambria"/>
              </a:rPr>
              <a:t> </a:t>
            </a:r>
            <a:r>
              <a:rPr sz="1600" b="1" spc="80" dirty="0">
                <a:solidFill>
                  <a:srgbClr val="8A5F6E"/>
                </a:solidFill>
                <a:latin typeface="Cambria"/>
                <a:cs typeface="Cambria"/>
              </a:rPr>
              <a:t>about</a:t>
            </a:r>
            <a:r>
              <a:rPr sz="1600" b="1" spc="15" dirty="0">
                <a:solidFill>
                  <a:srgbClr val="8A5F6E"/>
                </a:solidFill>
                <a:latin typeface="Cambria"/>
                <a:cs typeface="Cambria"/>
              </a:rPr>
              <a:t> </a:t>
            </a:r>
            <a:r>
              <a:rPr sz="1600" b="1" spc="100" dirty="0">
                <a:solidFill>
                  <a:srgbClr val="8A5F6E"/>
                </a:solidFill>
                <a:latin typeface="Cambria"/>
                <a:cs typeface="Cambria"/>
              </a:rPr>
              <a:t>Mustafa</a:t>
            </a:r>
            <a:r>
              <a:rPr sz="1600" b="1" spc="10" dirty="0">
                <a:solidFill>
                  <a:srgbClr val="8A5F6E"/>
                </a:solidFill>
                <a:latin typeface="Cambria"/>
                <a:cs typeface="Cambria"/>
              </a:rPr>
              <a:t> </a:t>
            </a:r>
            <a:r>
              <a:rPr sz="1600" b="1" spc="85" dirty="0">
                <a:solidFill>
                  <a:srgbClr val="8A5F6E"/>
                </a:solidFill>
                <a:latin typeface="Cambria"/>
                <a:cs typeface="Cambria"/>
              </a:rPr>
              <a:t>and</a:t>
            </a:r>
            <a:r>
              <a:rPr sz="1600" b="1" spc="10" dirty="0">
                <a:solidFill>
                  <a:srgbClr val="8A5F6E"/>
                </a:solidFill>
                <a:latin typeface="Cambria"/>
                <a:cs typeface="Cambria"/>
              </a:rPr>
              <a:t> </a:t>
            </a:r>
            <a:r>
              <a:rPr sz="1600" b="1" spc="65" dirty="0">
                <a:solidFill>
                  <a:srgbClr val="8A5F6E"/>
                </a:solidFill>
                <a:latin typeface="Cambria"/>
                <a:cs typeface="Cambria"/>
              </a:rPr>
              <a:t>Ali’s</a:t>
            </a:r>
            <a:r>
              <a:rPr sz="1600" b="1" spc="15" dirty="0">
                <a:solidFill>
                  <a:srgbClr val="8A5F6E"/>
                </a:solidFill>
                <a:latin typeface="Cambria"/>
                <a:cs typeface="Cambria"/>
              </a:rPr>
              <a:t> </a:t>
            </a:r>
            <a:r>
              <a:rPr sz="1600" b="1" spc="45" dirty="0">
                <a:solidFill>
                  <a:srgbClr val="8A5F6E"/>
                </a:solidFill>
                <a:latin typeface="Cambria"/>
                <a:cs typeface="Cambria"/>
              </a:rPr>
              <a:t>dad!</a:t>
            </a:r>
            <a:endParaRPr sz="1600">
              <a:latin typeface="Cambria"/>
              <a:cs typeface="Cambria"/>
            </a:endParaRPr>
          </a:p>
        </p:txBody>
      </p:sp>
      <p:sp>
        <p:nvSpPr>
          <p:cNvPr id="3" name="object 3"/>
          <p:cNvSpPr txBox="1"/>
          <p:nvPr/>
        </p:nvSpPr>
        <p:spPr>
          <a:xfrm>
            <a:off x="836899" y="2140969"/>
            <a:ext cx="4345305" cy="4725035"/>
          </a:xfrm>
          <a:prstGeom prst="rect">
            <a:avLst/>
          </a:prstGeom>
        </p:spPr>
        <p:txBody>
          <a:bodyPr vert="horz" wrap="square" lIns="0" tIns="12700" rIns="0" bIns="0" rtlCol="0">
            <a:spAutoFit/>
          </a:bodyPr>
          <a:lstStyle/>
          <a:p>
            <a:pPr marL="241300" marR="5080" indent="-228600">
              <a:lnSpc>
                <a:spcPct val="125000"/>
              </a:lnSpc>
              <a:spcBef>
                <a:spcPts val="100"/>
              </a:spcBef>
              <a:buChar char="•"/>
              <a:tabLst>
                <a:tab pos="241300" algn="l"/>
              </a:tabLst>
            </a:pPr>
            <a:r>
              <a:rPr sz="1400" spc="10" dirty="0">
                <a:solidFill>
                  <a:srgbClr val="8A5F6E"/>
                </a:solidFill>
                <a:latin typeface="Arial"/>
                <a:cs typeface="Arial"/>
              </a:rPr>
              <a:t>Using</a:t>
            </a:r>
            <a:r>
              <a:rPr sz="1400" spc="40" dirty="0">
                <a:solidFill>
                  <a:srgbClr val="8A5F6E"/>
                </a:solidFill>
                <a:latin typeface="Arial"/>
                <a:cs typeface="Arial"/>
              </a:rPr>
              <a:t> </a:t>
            </a:r>
            <a:r>
              <a:rPr sz="1400" spc="10" dirty="0">
                <a:solidFill>
                  <a:srgbClr val="8A5F6E"/>
                </a:solidFill>
                <a:latin typeface="Arial"/>
                <a:cs typeface="Arial"/>
              </a:rPr>
              <a:t>the</a:t>
            </a:r>
            <a:r>
              <a:rPr sz="1400" spc="40" dirty="0">
                <a:solidFill>
                  <a:srgbClr val="8A5F6E"/>
                </a:solidFill>
                <a:latin typeface="Arial"/>
                <a:cs typeface="Arial"/>
              </a:rPr>
              <a:t> </a:t>
            </a:r>
            <a:r>
              <a:rPr sz="1400" spc="60" dirty="0">
                <a:solidFill>
                  <a:srgbClr val="8A5F6E"/>
                </a:solidFill>
                <a:latin typeface="Arial"/>
                <a:cs typeface="Arial"/>
              </a:rPr>
              <a:t>following</a:t>
            </a:r>
            <a:r>
              <a:rPr sz="1400" spc="40" dirty="0">
                <a:solidFill>
                  <a:srgbClr val="8A5F6E"/>
                </a:solidFill>
                <a:latin typeface="Arial"/>
                <a:cs typeface="Arial"/>
              </a:rPr>
              <a:t> </a:t>
            </a:r>
            <a:r>
              <a:rPr sz="1400" spc="10" dirty="0">
                <a:solidFill>
                  <a:srgbClr val="8A5F6E"/>
                </a:solidFill>
                <a:latin typeface="Arial"/>
                <a:cs typeface="Arial"/>
              </a:rPr>
              <a:t>prompts</a:t>
            </a:r>
            <a:r>
              <a:rPr sz="1400" spc="40" dirty="0">
                <a:solidFill>
                  <a:srgbClr val="8A5F6E"/>
                </a:solidFill>
                <a:latin typeface="Arial"/>
                <a:cs typeface="Arial"/>
              </a:rPr>
              <a:t> </a:t>
            </a:r>
            <a:r>
              <a:rPr sz="1400" dirty="0">
                <a:solidFill>
                  <a:srgbClr val="8A5F6E"/>
                </a:solidFill>
                <a:latin typeface="Arial"/>
                <a:cs typeface="Arial"/>
              </a:rPr>
              <a:t>analyse</a:t>
            </a:r>
            <a:r>
              <a:rPr sz="1400" spc="40" dirty="0">
                <a:solidFill>
                  <a:srgbClr val="8A5F6E"/>
                </a:solidFill>
                <a:latin typeface="Arial"/>
                <a:cs typeface="Arial"/>
              </a:rPr>
              <a:t> </a:t>
            </a:r>
            <a:r>
              <a:rPr sz="1400" spc="10" dirty="0">
                <a:solidFill>
                  <a:srgbClr val="8A5F6E"/>
                </a:solidFill>
                <a:latin typeface="Arial"/>
                <a:cs typeface="Arial"/>
              </a:rPr>
              <a:t>the</a:t>
            </a:r>
            <a:r>
              <a:rPr sz="1400" spc="40" dirty="0">
                <a:solidFill>
                  <a:srgbClr val="8A5F6E"/>
                </a:solidFill>
                <a:latin typeface="Arial"/>
                <a:cs typeface="Arial"/>
              </a:rPr>
              <a:t> </a:t>
            </a:r>
            <a:r>
              <a:rPr sz="1400" spc="-10" dirty="0">
                <a:solidFill>
                  <a:srgbClr val="8A5F6E"/>
                </a:solidFill>
                <a:latin typeface="Arial"/>
                <a:cs typeface="Arial"/>
              </a:rPr>
              <a:t>changing </a:t>
            </a:r>
            <a:r>
              <a:rPr sz="1400" spc="10" dirty="0">
                <a:solidFill>
                  <a:srgbClr val="8A5F6E"/>
                </a:solidFill>
                <a:latin typeface="Arial"/>
                <a:cs typeface="Arial"/>
              </a:rPr>
              <a:t>relationship</a:t>
            </a:r>
            <a:r>
              <a:rPr sz="1400" spc="15" dirty="0">
                <a:solidFill>
                  <a:srgbClr val="8A5F6E"/>
                </a:solidFill>
                <a:latin typeface="Arial"/>
                <a:cs typeface="Arial"/>
              </a:rPr>
              <a:t> </a:t>
            </a:r>
            <a:r>
              <a:rPr sz="1400" spc="50" dirty="0">
                <a:solidFill>
                  <a:srgbClr val="8A5F6E"/>
                </a:solidFill>
                <a:latin typeface="Arial"/>
                <a:cs typeface="Arial"/>
              </a:rPr>
              <a:t>between</a:t>
            </a:r>
            <a:r>
              <a:rPr sz="1400" spc="-5" dirty="0">
                <a:solidFill>
                  <a:srgbClr val="8A5F6E"/>
                </a:solidFill>
                <a:latin typeface="Arial"/>
                <a:cs typeface="Arial"/>
              </a:rPr>
              <a:t> </a:t>
            </a:r>
            <a:r>
              <a:rPr sz="1400" spc="10" dirty="0">
                <a:solidFill>
                  <a:srgbClr val="8A5F6E"/>
                </a:solidFill>
                <a:latin typeface="Arial"/>
                <a:cs typeface="Arial"/>
              </a:rPr>
              <a:t>Ali,</a:t>
            </a:r>
            <a:r>
              <a:rPr sz="1400" spc="-35" dirty="0">
                <a:solidFill>
                  <a:srgbClr val="8A5F6E"/>
                </a:solidFill>
                <a:latin typeface="Arial"/>
                <a:cs typeface="Arial"/>
              </a:rPr>
              <a:t> </a:t>
            </a:r>
            <a:r>
              <a:rPr sz="1400" spc="10" dirty="0">
                <a:solidFill>
                  <a:srgbClr val="8A5F6E"/>
                </a:solidFill>
                <a:latin typeface="Arial"/>
                <a:cs typeface="Arial"/>
              </a:rPr>
              <a:t>his</a:t>
            </a:r>
            <a:r>
              <a:rPr sz="1400" spc="20" dirty="0">
                <a:solidFill>
                  <a:srgbClr val="8A5F6E"/>
                </a:solidFill>
                <a:latin typeface="Arial"/>
                <a:cs typeface="Arial"/>
              </a:rPr>
              <a:t> </a:t>
            </a:r>
            <a:r>
              <a:rPr sz="1400" spc="65" dirty="0">
                <a:solidFill>
                  <a:srgbClr val="8A5F6E"/>
                </a:solidFill>
                <a:latin typeface="Arial"/>
                <a:cs typeface="Arial"/>
              </a:rPr>
              <a:t>dad</a:t>
            </a:r>
            <a:r>
              <a:rPr sz="1400" spc="20" dirty="0">
                <a:solidFill>
                  <a:srgbClr val="8A5F6E"/>
                </a:solidFill>
                <a:latin typeface="Arial"/>
                <a:cs typeface="Arial"/>
              </a:rPr>
              <a:t> </a:t>
            </a:r>
            <a:r>
              <a:rPr sz="1400" spc="10" dirty="0">
                <a:solidFill>
                  <a:srgbClr val="8A5F6E"/>
                </a:solidFill>
                <a:latin typeface="Arial"/>
                <a:cs typeface="Arial"/>
              </a:rPr>
              <a:t>and</a:t>
            </a:r>
            <a:r>
              <a:rPr sz="1400" spc="20" dirty="0">
                <a:solidFill>
                  <a:srgbClr val="8A5F6E"/>
                </a:solidFill>
                <a:latin typeface="Arial"/>
                <a:cs typeface="Arial"/>
              </a:rPr>
              <a:t> </a:t>
            </a:r>
            <a:r>
              <a:rPr sz="1400" spc="10" dirty="0">
                <a:solidFill>
                  <a:srgbClr val="8A5F6E"/>
                </a:solidFill>
                <a:latin typeface="Arial"/>
                <a:cs typeface="Arial"/>
              </a:rPr>
              <a:t>his</a:t>
            </a:r>
            <a:r>
              <a:rPr sz="1400" spc="20" dirty="0">
                <a:solidFill>
                  <a:srgbClr val="8A5F6E"/>
                </a:solidFill>
                <a:latin typeface="Arial"/>
                <a:cs typeface="Arial"/>
              </a:rPr>
              <a:t> </a:t>
            </a:r>
            <a:r>
              <a:rPr sz="1400" spc="-10" dirty="0">
                <a:solidFill>
                  <a:srgbClr val="8A5F6E"/>
                </a:solidFill>
                <a:latin typeface="Arial"/>
                <a:cs typeface="Arial"/>
              </a:rPr>
              <a:t>half- </a:t>
            </a:r>
            <a:r>
              <a:rPr sz="1400" spc="50" dirty="0">
                <a:solidFill>
                  <a:srgbClr val="8A5F6E"/>
                </a:solidFill>
                <a:latin typeface="Arial"/>
                <a:cs typeface="Arial"/>
              </a:rPr>
              <a:t>brother</a:t>
            </a:r>
            <a:r>
              <a:rPr sz="1400" spc="30" dirty="0">
                <a:solidFill>
                  <a:srgbClr val="8A5F6E"/>
                </a:solidFill>
                <a:latin typeface="Arial"/>
                <a:cs typeface="Arial"/>
              </a:rPr>
              <a:t> </a:t>
            </a:r>
            <a:r>
              <a:rPr sz="1400" dirty="0">
                <a:solidFill>
                  <a:srgbClr val="8A5F6E"/>
                </a:solidFill>
                <a:latin typeface="Arial"/>
                <a:cs typeface="Arial"/>
              </a:rPr>
              <a:t>Mustafa.</a:t>
            </a:r>
            <a:r>
              <a:rPr sz="1400" spc="400" dirty="0">
                <a:solidFill>
                  <a:srgbClr val="8A5F6E"/>
                </a:solidFill>
                <a:latin typeface="Arial"/>
                <a:cs typeface="Arial"/>
              </a:rPr>
              <a:t> </a:t>
            </a:r>
            <a:r>
              <a:rPr sz="1400" spc="-10" dirty="0">
                <a:solidFill>
                  <a:srgbClr val="8A5F6E"/>
                </a:solidFill>
                <a:latin typeface="Arial"/>
                <a:cs typeface="Arial"/>
              </a:rPr>
              <a:t>Use</a:t>
            </a:r>
            <a:r>
              <a:rPr sz="1400" spc="35" dirty="0">
                <a:solidFill>
                  <a:srgbClr val="8A5F6E"/>
                </a:solidFill>
                <a:latin typeface="Arial"/>
                <a:cs typeface="Arial"/>
              </a:rPr>
              <a:t> </a:t>
            </a:r>
            <a:r>
              <a:rPr sz="1400" dirty="0">
                <a:solidFill>
                  <a:srgbClr val="8A5F6E"/>
                </a:solidFill>
                <a:latin typeface="Arial"/>
                <a:cs typeface="Arial"/>
              </a:rPr>
              <a:t>the</a:t>
            </a:r>
            <a:r>
              <a:rPr sz="1400" spc="35" dirty="0">
                <a:solidFill>
                  <a:srgbClr val="8A5F6E"/>
                </a:solidFill>
                <a:latin typeface="Arial"/>
                <a:cs typeface="Arial"/>
              </a:rPr>
              <a:t> </a:t>
            </a:r>
            <a:r>
              <a:rPr sz="1400" spc="60" dirty="0">
                <a:solidFill>
                  <a:srgbClr val="8A5F6E"/>
                </a:solidFill>
                <a:latin typeface="Arial"/>
                <a:cs typeface="Arial"/>
              </a:rPr>
              <a:t>quote</a:t>
            </a:r>
            <a:r>
              <a:rPr sz="1400" spc="35" dirty="0">
                <a:solidFill>
                  <a:srgbClr val="8A5F6E"/>
                </a:solidFill>
                <a:latin typeface="Arial"/>
                <a:cs typeface="Arial"/>
              </a:rPr>
              <a:t> </a:t>
            </a:r>
            <a:r>
              <a:rPr sz="1400" dirty="0">
                <a:solidFill>
                  <a:srgbClr val="8A5F6E"/>
                </a:solidFill>
                <a:latin typeface="Arial"/>
                <a:cs typeface="Arial"/>
              </a:rPr>
              <a:t>bubbles</a:t>
            </a:r>
            <a:r>
              <a:rPr sz="1400" spc="35" dirty="0">
                <a:solidFill>
                  <a:srgbClr val="8A5F6E"/>
                </a:solidFill>
                <a:latin typeface="Arial"/>
                <a:cs typeface="Arial"/>
              </a:rPr>
              <a:t> </a:t>
            </a:r>
            <a:r>
              <a:rPr sz="1400" spc="50" dirty="0">
                <a:solidFill>
                  <a:srgbClr val="8A5F6E"/>
                </a:solidFill>
                <a:latin typeface="Arial"/>
                <a:cs typeface="Arial"/>
              </a:rPr>
              <a:t>on</a:t>
            </a:r>
            <a:r>
              <a:rPr sz="1400" spc="35" dirty="0">
                <a:solidFill>
                  <a:srgbClr val="8A5F6E"/>
                </a:solidFill>
                <a:latin typeface="Arial"/>
                <a:cs typeface="Arial"/>
              </a:rPr>
              <a:t> </a:t>
            </a:r>
            <a:r>
              <a:rPr sz="1400" spc="-25" dirty="0">
                <a:solidFill>
                  <a:srgbClr val="8A5F6E"/>
                </a:solidFill>
                <a:latin typeface="Arial"/>
                <a:cs typeface="Arial"/>
              </a:rPr>
              <a:t>the </a:t>
            </a:r>
            <a:r>
              <a:rPr sz="1400" dirty="0">
                <a:solidFill>
                  <a:srgbClr val="8A5F6E"/>
                </a:solidFill>
                <a:latin typeface="Arial"/>
                <a:cs typeface="Arial"/>
              </a:rPr>
              <a:t>next</a:t>
            </a:r>
            <a:r>
              <a:rPr sz="1400" spc="40" dirty="0">
                <a:solidFill>
                  <a:srgbClr val="8A5F6E"/>
                </a:solidFill>
                <a:latin typeface="Arial"/>
                <a:cs typeface="Arial"/>
              </a:rPr>
              <a:t> </a:t>
            </a:r>
            <a:r>
              <a:rPr sz="1400" dirty="0">
                <a:solidFill>
                  <a:srgbClr val="8A5F6E"/>
                </a:solidFill>
                <a:latin typeface="Arial"/>
                <a:cs typeface="Arial"/>
              </a:rPr>
              <a:t>slide</a:t>
            </a:r>
            <a:r>
              <a:rPr sz="1400" spc="45" dirty="0">
                <a:solidFill>
                  <a:srgbClr val="8A5F6E"/>
                </a:solidFill>
                <a:latin typeface="Arial"/>
                <a:cs typeface="Arial"/>
              </a:rPr>
              <a:t> </a:t>
            </a:r>
            <a:r>
              <a:rPr sz="1400" spc="75" dirty="0">
                <a:solidFill>
                  <a:srgbClr val="8A5F6E"/>
                </a:solidFill>
                <a:latin typeface="Arial"/>
                <a:cs typeface="Arial"/>
              </a:rPr>
              <a:t>to</a:t>
            </a:r>
            <a:r>
              <a:rPr sz="1400" spc="40" dirty="0">
                <a:solidFill>
                  <a:srgbClr val="8A5F6E"/>
                </a:solidFill>
                <a:latin typeface="Arial"/>
                <a:cs typeface="Arial"/>
              </a:rPr>
              <a:t> </a:t>
            </a:r>
            <a:r>
              <a:rPr sz="1400" spc="50" dirty="0">
                <a:solidFill>
                  <a:srgbClr val="8A5F6E"/>
                </a:solidFill>
                <a:latin typeface="Arial"/>
                <a:cs typeface="Arial"/>
              </a:rPr>
              <a:t>help</a:t>
            </a:r>
            <a:r>
              <a:rPr sz="1400" spc="45" dirty="0">
                <a:solidFill>
                  <a:srgbClr val="8A5F6E"/>
                </a:solidFill>
                <a:latin typeface="Arial"/>
                <a:cs typeface="Arial"/>
              </a:rPr>
              <a:t> </a:t>
            </a:r>
            <a:r>
              <a:rPr sz="1400" dirty="0">
                <a:solidFill>
                  <a:srgbClr val="8A5F6E"/>
                </a:solidFill>
                <a:latin typeface="Arial"/>
                <a:cs typeface="Arial"/>
              </a:rPr>
              <a:t>you</a:t>
            </a:r>
            <a:r>
              <a:rPr sz="1400" spc="45" dirty="0">
                <a:solidFill>
                  <a:srgbClr val="8A5F6E"/>
                </a:solidFill>
                <a:latin typeface="Arial"/>
                <a:cs typeface="Arial"/>
              </a:rPr>
              <a:t> </a:t>
            </a:r>
            <a:r>
              <a:rPr sz="1400" dirty="0">
                <a:solidFill>
                  <a:srgbClr val="8A5F6E"/>
                </a:solidFill>
                <a:latin typeface="Arial"/>
                <a:cs typeface="Arial"/>
              </a:rPr>
              <a:t>answer</a:t>
            </a:r>
            <a:r>
              <a:rPr sz="1400" spc="40" dirty="0">
                <a:solidFill>
                  <a:srgbClr val="8A5F6E"/>
                </a:solidFill>
                <a:latin typeface="Arial"/>
                <a:cs typeface="Arial"/>
              </a:rPr>
              <a:t> </a:t>
            </a:r>
            <a:r>
              <a:rPr sz="1400" dirty="0">
                <a:solidFill>
                  <a:srgbClr val="8A5F6E"/>
                </a:solidFill>
                <a:latin typeface="Arial"/>
                <a:cs typeface="Arial"/>
              </a:rPr>
              <a:t>the</a:t>
            </a:r>
            <a:r>
              <a:rPr sz="1400" spc="45" dirty="0">
                <a:solidFill>
                  <a:srgbClr val="8A5F6E"/>
                </a:solidFill>
                <a:latin typeface="Arial"/>
                <a:cs typeface="Arial"/>
              </a:rPr>
              <a:t> </a:t>
            </a:r>
            <a:r>
              <a:rPr sz="1400" spc="-10" dirty="0">
                <a:solidFill>
                  <a:srgbClr val="8A5F6E"/>
                </a:solidFill>
                <a:latin typeface="Arial"/>
                <a:cs typeface="Arial"/>
              </a:rPr>
              <a:t>questions.</a:t>
            </a:r>
            <a:endParaRPr sz="1400">
              <a:latin typeface="Arial"/>
              <a:cs typeface="Arial"/>
            </a:endParaRPr>
          </a:p>
          <a:p>
            <a:pPr marL="241300" marR="368935" indent="-228600">
              <a:lnSpc>
                <a:spcPct val="125000"/>
              </a:lnSpc>
              <a:spcBef>
                <a:spcPts val="565"/>
              </a:spcBef>
              <a:buChar char="•"/>
              <a:tabLst>
                <a:tab pos="241300" algn="l"/>
              </a:tabLst>
            </a:pPr>
            <a:r>
              <a:rPr sz="1400" spc="10" dirty="0">
                <a:solidFill>
                  <a:srgbClr val="8A5F6E"/>
                </a:solidFill>
                <a:latin typeface="Arial"/>
                <a:cs typeface="Arial"/>
              </a:rPr>
              <a:t>Foundation:</a:t>
            </a:r>
            <a:r>
              <a:rPr sz="1400" spc="55" dirty="0">
                <a:solidFill>
                  <a:srgbClr val="8A5F6E"/>
                </a:solidFill>
                <a:latin typeface="Arial"/>
                <a:cs typeface="Arial"/>
              </a:rPr>
              <a:t> </a:t>
            </a:r>
            <a:r>
              <a:rPr sz="1400" spc="10" dirty="0">
                <a:solidFill>
                  <a:srgbClr val="8A5F6E"/>
                </a:solidFill>
                <a:latin typeface="Arial"/>
                <a:cs typeface="Arial"/>
              </a:rPr>
              <a:t>How</a:t>
            </a:r>
            <a:r>
              <a:rPr sz="1400" spc="60" dirty="0">
                <a:solidFill>
                  <a:srgbClr val="8A5F6E"/>
                </a:solidFill>
                <a:latin typeface="Arial"/>
                <a:cs typeface="Arial"/>
              </a:rPr>
              <a:t> </a:t>
            </a:r>
            <a:r>
              <a:rPr sz="1400" spc="85" dirty="0">
                <a:solidFill>
                  <a:srgbClr val="8A5F6E"/>
                </a:solidFill>
                <a:latin typeface="Arial"/>
                <a:cs typeface="Arial"/>
              </a:rPr>
              <a:t>did</a:t>
            </a:r>
            <a:r>
              <a:rPr sz="1400" spc="60" dirty="0">
                <a:solidFill>
                  <a:srgbClr val="8A5F6E"/>
                </a:solidFill>
                <a:latin typeface="Arial"/>
                <a:cs typeface="Arial"/>
              </a:rPr>
              <a:t> </a:t>
            </a:r>
            <a:r>
              <a:rPr sz="1400" spc="10" dirty="0">
                <a:solidFill>
                  <a:srgbClr val="8A5F6E"/>
                </a:solidFill>
                <a:latin typeface="Arial"/>
                <a:cs typeface="Arial"/>
              </a:rPr>
              <a:t>they</a:t>
            </a:r>
            <a:r>
              <a:rPr sz="1400" spc="60" dirty="0">
                <a:solidFill>
                  <a:srgbClr val="8A5F6E"/>
                </a:solidFill>
                <a:latin typeface="Arial"/>
                <a:cs typeface="Arial"/>
              </a:rPr>
              <a:t> </a:t>
            </a:r>
            <a:r>
              <a:rPr sz="1400" spc="10" dirty="0">
                <a:solidFill>
                  <a:srgbClr val="8A5F6E"/>
                </a:solidFill>
                <a:latin typeface="Arial"/>
                <a:cs typeface="Arial"/>
              </a:rPr>
              <a:t>meet?</a:t>
            </a:r>
            <a:r>
              <a:rPr sz="1400" spc="30" dirty="0">
                <a:solidFill>
                  <a:srgbClr val="8A5F6E"/>
                </a:solidFill>
                <a:latin typeface="Arial"/>
                <a:cs typeface="Arial"/>
              </a:rPr>
              <a:t> </a:t>
            </a:r>
            <a:r>
              <a:rPr sz="1400" spc="10" dirty="0">
                <a:solidFill>
                  <a:srgbClr val="8A5F6E"/>
                </a:solidFill>
                <a:latin typeface="Arial"/>
                <a:cs typeface="Arial"/>
              </a:rPr>
              <a:t>What</a:t>
            </a:r>
            <a:r>
              <a:rPr sz="1400" spc="60" dirty="0">
                <a:solidFill>
                  <a:srgbClr val="8A5F6E"/>
                </a:solidFill>
                <a:latin typeface="Arial"/>
                <a:cs typeface="Arial"/>
              </a:rPr>
              <a:t> </a:t>
            </a:r>
            <a:r>
              <a:rPr sz="1400" spc="-10" dirty="0">
                <a:solidFill>
                  <a:srgbClr val="8A5F6E"/>
                </a:solidFill>
                <a:latin typeface="Arial"/>
                <a:cs typeface="Arial"/>
              </a:rPr>
              <a:t>events </a:t>
            </a:r>
            <a:r>
              <a:rPr sz="1400" dirty="0">
                <a:solidFill>
                  <a:srgbClr val="8A5F6E"/>
                </a:solidFill>
                <a:latin typeface="Arial"/>
                <a:cs typeface="Arial"/>
              </a:rPr>
              <a:t>shaped</a:t>
            </a:r>
            <a:r>
              <a:rPr sz="1400" spc="185" dirty="0">
                <a:solidFill>
                  <a:srgbClr val="8A5F6E"/>
                </a:solidFill>
                <a:latin typeface="Arial"/>
                <a:cs typeface="Arial"/>
              </a:rPr>
              <a:t> </a:t>
            </a:r>
            <a:r>
              <a:rPr sz="1400" dirty="0">
                <a:solidFill>
                  <a:srgbClr val="8A5F6E"/>
                </a:solidFill>
                <a:latin typeface="Arial"/>
                <a:cs typeface="Arial"/>
              </a:rPr>
              <a:t>their</a:t>
            </a:r>
            <a:r>
              <a:rPr sz="1400" spc="190" dirty="0">
                <a:solidFill>
                  <a:srgbClr val="8A5F6E"/>
                </a:solidFill>
                <a:latin typeface="Arial"/>
                <a:cs typeface="Arial"/>
              </a:rPr>
              <a:t> </a:t>
            </a:r>
            <a:r>
              <a:rPr sz="1400" dirty="0">
                <a:solidFill>
                  <a:srgbClr val="8A5F6E"/>
                </a:solidFill>
                <a:latin typeface="Arial"/>
                <a:cs typeface="Arial"/>
              </a:rPr>
              <a:t>initial</a:t>
            </a:r>
            <a:r>
              <a:rPr sz="1400" spc="190" dirty="0">
                <a:solidFill>
                  <a:srgbClr val="8A5F6E"/>
                </a:solidFill>
                <a:latin typeface="Arial"/>
                <a:cs typeface="Arial"/>
              </a:rPr>
              <a:t> </a:t>
            </a:r>
            <a:r>
              <a:rPr sz="1400" spc="-10" dirty="0">
                <a:solidFill>
                  <a:srgbClr val="8A5F6E"/>
                </a:solidFill>
                <a:latin typeface="Arial"/>
                <a:cs typeface="Arial"/>
              </a:rPr>
              <a:t>connection?</a:t>
            </a:r>
            <a:endParaRPr sz="1400">
              <a:latin typeface="Arial"/>
              <a:cs typeface="Arial"/>
            </a:endParaRPr>
          </a:p>
          <a:p>
            <a:pPr marL="241300" marR="565150" indent="-228600">
              <a:lnSpc>
                <a:spcPct val="125000"/>
              </a:lnSpc>
              <a:spcBef>
                <a:spcPts val="565"/>
              </a:spcBef>
              <a:buChar char="•"/>
              <a:tabLst>
                <a:tab pos="241300" algn="l"/>
              </a:tabLst>
            </a:pPr>
            <a:r>
              <a:rPr sz="1400" dirty="0">
                <a:solidFill>
                  <a:srgbClr val="8A5F6E"/>
                </a:solidFill>
                <a:latin typeface="Arial"/>
                <a:cs typeface="Arial"/>
              </a:rPr>
              <a:t>Dynamics:</a:t>
            </a:r>
            <a:r>
              <a:rPr sz="1400" spc="165" dirty="0">
                <a:solidFill>
                  <a:srgbClr val="8A5F6E"/>
                </a:solidFill>
                <a:latin typeface="Arial"/>
                <a:cs typeface="Arial"/>
              </a:rPr>
              <a:t> </a:t>
            </a:r>
            <a:r>
              <a:rPr sz="1400" spc="-35" dirty="0">
                <a:solidFill>
                  <a:srgbClr val="8A5F6E"/>
                </a:solidFill>
                <a:latin typeface="Arial"/>
                <a:cs typeface="Arial"/>
              </a:rPr>
              <a:t>Is</a:t>
            </a:r>
            <a:r>
              <a:rPr sz="1400" spc="165" dirty="0">
                <a:solidFill>
                  <a:srgbClr val="8A5F6E"/>
                </a:solidFill>
                <a:latin typeface="Arial"/>
                <a:cs typeface="Arial"/>
              </a:rPr>
              <a:t> </a:t>
            </a:r>
            <a:r>
              <a:rPr sz="1400" dirty="0">
                <a:solidFill>
                  <a:srgbClr val="8A5F6E"/>
                </a:solidFill>
                <a:latin typeface="Arial"/>
                <a:cs typeface="Arial"/>
              </a:rPr>
              <a:t>their</a:t>
            </a:r>
            <a:r>
              <a:rPr sz="1400" spc="165" dirty="0">
                <a:solidFill>
                  <a:srgbClr val="8A5F6E"/>
                </a:solidFill>
                <a:latin typeface="Arial"/>
                <a:cs typeface="Arial"/>
              </a:rPr>
              <a:t> </a:t>
            </a:r>
            <a:r>
              <a:rPr sz="1400" dirty="0">
                <a:solidFill>
                  <a:srgbClr val="8A5F6E"/>
                </a:solidFill>
                <a:latin typeface="Arial"/>
                <a:cs typeface="Arial"/>
              </a:rPr>
              <a:t>relationship</a:t>
            </a:r>
            <a:r>
              <a:rPr sz="1400" spc="165" dirty="0">
                <a:solidFill>
                  <a:srgbClr val="8A5F6E"/>
                </a:solidFill>
                <a:latin typeface="Arial"/>
                <a:cs typeface="Arial"/>
              </a:rPr>
              <a:t> </a:t>
            </a:r>
            <a:r>
              <a:rPr sz="1400" dirty="0">
                <a:solidFill>
                  <a:srgbClr val="8A5F6E"/>
                </a:solidFill>
                <a:latin typeface="Arial"/>
                <a:cs typeface="Arial"/>
              </a:rPr>
              <a:t>one-sided</a:t>
            </a:r>
            <a:r>
              <a:rPr sz="1400" spc="165" dirty="0">
                <a:solidFill>
                  <a:srgbClr val="8A5F6E"/>
                </a:solidFill>
                <a:latin typeface="Arial"/>
                <a:cs typeface="Arial"/>
              </a:rPr>
              <a:t> </a:t>
            </a:r>
            <a:r>
              <a:rPr sz="1400" spc="30" dirty="0">
                <a:solidFill>
                  <a:srgbClr val="8A5F6E"/>
                </a:solidFill>
                <a:latin typeface="Arial"/>
                <a:cs typeface="Arial"/>
              </a:rPr>
              <a:t>or </a:t>
            </a:r>
            <a:r>
              <a:rPr sz="1400" dirty="0">
                <a:solidFill>
                  <a:srgbClr val="8A5F6E"/>
                </a:solidFill>
                <a:latin typeface="Arial"/>
                <a:cs typeface="Arial"/>
              </a:rPr>
              <a:t>mutually</a:t>
            </a:r>
            <a:r>
              <a:rPr sz="1400" spc="270" dirty="0">
                <a:solidFill>
                  <a:srgbClr val="8A5F6E"/>
                </a:solidFill>
                <a:latin typeface="Arial"/>
                <a:cs typeface="Arial"/>
              </a:rPr>
              <a:t> </a:t>
            </a:r>
            <a:r>
              <a:rPr sz="1400" spc="-10" dirty="0">
                <a:solidFill>
                  <a:srgbClr val="8A5F6E"/>
                </a:solidFill>
                <a:latin typeface="Arial"/>
                <a:cs typeface="Arial"/>
              </a:rPr>
              <a:t>beneficial?</a:t>
            </a:r>
            <a:endParaRPr sz="1400">
              <a:latin typeface="Arial"/>
              <a:cs typeface="Arial"/>
            </a:endParaRPr>
          </a:p>
          <a:p>
            <a:pPr marL="241300" marR="325120" indent="-228600">
              <a:lnSpc>
                <a:spcPct val="125000"/>
              </a:lnSpc>
              <a:spcBef>
                <a:spcPts val="570"/>
              </a:spcBef>
              <a:buChar char="•"/>
              <a:tabLst>
                <a:tab pos="241300" algn="l"/>
              </a:tabLst>
            </a:pPr>
            <a:r>
              <a:rPr sz="1400" dirty="0">
                <a:solidFill>
                  <a:srgbClr val="8A5F6E"/>
                </a:solidFill>
                <a:latin typeface="Arial"/>
                <a:cs typeface="Arial"/>
              </a:rPr>
              <a:t>Power</a:t>
            </a:r>
            <a:r>
              <a:rPr sz="1400" spc="25" dirty="0">
                <a:solidFill>
                  <a:srgbClr val="8A5F6E"/>
                </a:solidFill>
                <a:latin typeface="Arial"/>
                <a:cs typeface="Arial"/>
              </a:rPr>
              <a:t> </a:t>
            </a:r>
            <a:r>
              <a:rPr sz="1400" dirty="0">
                <a:solidFill>
                  <a:srgbClr val="8A5F6E"/>
                </a:solidFill>
                <a:latin typeface="Arial"/>
                <a:cs typeface="Arial"/>
              </a:rPr>
              <a:t>Balance:</a:t>
            </a:r>
            <a:r>
              <a:rPr sz="1400" spc="25" dirty="0">
                <a:solidFill>
                  <a:srgbClr val="8A5F6E"/>
                </a:solidFill>
                <a:latin typeface="Arial"/>
                <a:cs typeface="Arial"/>
              </a:rPr>
              <a:t> </a:t>
            </a:r>
            <a:r>
              <a:rPr sz="1400" dirty="0">
                <a:solidFill>
                  <a:srgbClr val="8A5F6E"/>
                </a:solidFill>
                <a:latin typeface="Arial"/>
                <a:cs typeface="Arial"/>
              </a:rPr>
              <a:t>Does</a:t>
            </a:r>
            <a:r>
              <a:rPr sz="1400" spc="25" dirty="0">
                <a:solidFill>
                  <a:srgbClr val="8A5F6E"/>
                </a:solidFill>
                <a:latin typeface="Arial"/>
                <a:cs typeface="Arial"/>
              </a:rPr>
              <a:t> </a:t>
            </a:r>
            <a:r>
              <a:rPr sz="1400" dirty="0">
                <a:solidFill>
                  <a:srgbClr val="8A5F6E"/>
                </a:solidFill>
                <a:latin typeface="Arial"/>
                <a:cs typeface="Arial"/>
              </a:rPr>
              <a:t>one</a:t>
            </a:r>
            <a:r>
              <a:rPr sz="1400" spc="25" dirty="0">
                <a:solidFill>
                  <a:srgbClr val="8A5F6E"/>
                </a:solidFill>
                <a:latin typeface="Arial"/>
                <a:cs typeface="Arial"/>
              </a:rPr>
              <a:t> </a:t>
            </a:r>
            <a:r>
              <a:rPr sz="1400" dirty="0">
                <a:solidFill>
                  <a:srgbClr val="8A5F6E"/>
                </a:solidFill>
                <a:latin typeface="Arial"/>
                <a:cs typeface="Arial"/>
              </a:rPr>
              <a:t>character</a:t>
            </a:r>
            <a:r>
              <a:rPr sz="1400" spc="25" dirty="0">
                <a:solidFill>
                  <a:srgbClr val="8A5F6E"/>
                </a:solidFill>
                <a:latin typeface="Arial"/>
                <a:cs typeface="Arial"/>
              </a:rPr>
              <a:t> </a:t>
            </a:r>
            <a:r>
              <a:rPr sz="1400" spc="65" dirty="0">
                <a:solidFill>
                  <a:srgbClr val="8A5F6E"/>
                </a:solidFill>
                <a:latin typeface="Arial"/>
                <a:cs typeface="Arial"/>
              </a:rPr>
              <a:t>hold</a:t>
            </a:r>
            <a:r>
              <a:rPr sz="1400" spc="25" dirty="0">
                <a:solidFill>
                  <a:srgbClr val="8A5F6E"/>
                </a:solidFill>
                <a:latin typeface="Arial"/>
                <a:cs typeface="Arial"/>
              </a:rPr>
              <a:t> </a:t>
            </a:r>
            <a:r>
              <a:rPr sz="1400" spc="-20" dirty="0">
                <a:solidFill>
                  <a:srgbClr val="8A5F6E"/>
                </a:solidFill>
                <a:latin typeface="Arial"/>
                <a:cs typeface="Arial"/>
              </a:rPr>
              <a:t>more </a:t>
            </a:r>
            <a:r>
              <a:rPr sz="1400" spc="60" dirty="0">
                <a:solidFill>
                  <a:srgbClr val="8A5F6E"/>
                </a:solidFill>
                <a:latin typeface="Arial"/>
                <a:cs typeface="Arial"/>
              </a:rPr>
              <a:t>power</a:t>
            </a:r>
            <a:r>
              <a:rPr sz="1400" spc="70" dirty="0">
                <a:solidFill>
                  <a:srgbClr val="8A5F6E"/>
                </a:solidFill>
                <a:latin typeface="Arial"/>
                <a:cs typeface="Arial"/>
              </a:rPr>
              <a:t> </a:t>
            </a:r>
            <a:r>
              <a:rPr sz="1400" spc="55" dirty="0">
                <a:solidFill>
                  <a:srgbClr val="8A5F6E"/>
                </a:solidFill>
                <a:latin typeface="Arial"/>
                <a:cs typeface="Arial"/>
              </a:rPr>
              <a:t>or</a:t>
            </a:r>
            <a:r>
              <a:rPr sz="1400" spc="70" dirty="0">
                <a:solidFill>
                  <a:srgbClr val="8A5F6E"/>
                </a:solidFill>
                <a:latin typeface="Arial"/>
                <a:cs typeface="Arial"/>
              </a:rPr>
              <a:t> </a:t>
            </a:r>
            <a:r>
              <a:rPr sz="1400" dirty="0">
                <a:solidFill>
                  <a:srgbClr val="8A5F6E"/>
                </a:solidFill>
                <a:latin typeface="Arial"/>
                <a:cs typeface="Arial"/>
              </a:rPr>
              <a:t>influence</a:t>
            </a:r>
            <a:r>
              <a:rPr sz="1400" spc="70" dirty="0">
                <a:solidFill>
                  <a:srgbClr val="8A5F6E"/>
                </a:solidFill>
                <a:latin typeface="Arial"/>
                <a:cs typeface="Arial"/>
              </a:rPr>
              <a:t> </a:t>
            </a:r>
            <a:r>
              <a:rPr sz="1400" dirty="0">
                <a:solidFill>
                  <a:srgbClr val="8A5F6E"/>
                </a:solidFill>
                <a:latin typeface="Arial"/>
                <a:cs typeface="Arial"/>
              </a:rPr>
              <a:t>over</a:t>
            </a:r>
            <a:r>
              <a:rPr sz="1400" spc="70" dirty="0">
                <a:solidFill>
                  <a:srgbClr val="8A5F6E"/>
                </a:solidFill>
                <a:latin typeface="Arial"/>
                <a:cs typeface="Arial"/>
              </a:rPr>
              <a:t> </a:t>
            </a:r>
            <a:r>
              <a:rPr sz="1400" dirty="0">
                <a:solidFill>
                  <a:srgbClr val="8A5F6E"/>
                </a:solidFill>
                <a:latin typeface="Arial"/>
                <a:cs typeface="Arial"/>
              </a:rPr>
              <a:t>the</a:t>
            </a:r>
            <a:r>
              <a:rPr sz="1400" spc="75" dirty="0">
                <a:solidFill>
                  <a:srgbClr val="8A5F6E"/>
                </a:solidFill>
                <a:latin typeface="Arial"/>
                <a:cs typeface="Arial"/>
              </a:rPr>
              <a:t> </a:t>
            </a:r>
            <a:r>
              <a:rPr sz="1400" spc="-10" dirty="0">
                <a:solidFill>
                  <a:srgbClr val="8A5F6E"/>
                </a:solidFill>
                <a:latin typeface="Arial"/>
                <a:cs typeface="Arial"/>
              </a:rPr>
              <a:t>other?</a:t>
            </a:r>
            <a:endParaRPr sz="1400">
              <a:latin typeface="Arial"/>
              <a:cs typeface="Arial"/>
            </a:endParaRPr>
          </a:p>
          <a:p>
            <a:pPr marL="241300" marR="784225" indent="-228600">
              <a:lnSpc>
                <a:spcPct val="125000"/>
              </a:lnSpc>
              <a:spcBef>
                <a:spcPts val="565"/>
              </a:spcBef>
              <a:buChar char="•"/>
              <a:tabLst>
                <a:tab pos="241300" algn="l"/>
              </a:tabLst>
            </a:pPr>
            <a:r>
              <a:rPr sz="1400" spc="20" dirty="0">
                <a:solidFill>
                  <a:srgbClr val="8A5F6E"/>
                </a:solidFill>
                <a:latin typeface="Arial"/>
                <a:cs typeface="Arial"/>
              </a:rPr>
              <a:t>Communication:</a:t>
            </a:r>
            <a:r>
              <a:rPr sz="1400" spc="55" dirty="0">
                <a:solidFill>
                  <a:srgbClr val="8A5F6E"/>
                </a:solidFill>
                <a:latin typeface="Arial"/>
                <a:cs typeface="Arial"/>
              </a:rPr>
              <a:t> </a:t>
            </a:r>
            <a:r>
              <a:rPr sz="1400" spc="20" dirty="0">
                <a:solidFill>
                  <a:srgbClr val="8A5F6E"/>
                </a:solidFill>
                <a:latin typeface="Arial"/>
                <a:cs typeface="Arial"/>
              </a:rPr>
              <a:t>How</a:t>
            </a:r>
            <a:r>
              <a:rPr sz="1400" spc="60" dirty="0">
                <a:solidFill>
                  <a:srgbClr val="8A5F6E"/>
                </a:solidFill>
                <a:latin typeface="Arial"/>
                <a:cs typeface="Arial"/>
              </a:rPr>
              <a:t> </a:t>
            </a:r>
            <a:r>
              <a:rPr sz="1400" spc="20" dirty="0">
                <a:solidFill>
                  <a:srgbClr val="8A5F6E"/>
                </a:solidFill>
                <a:latin typeface="Arial"/>
                <a:cs typeface="Arial"/>
              </a:rPr>
              <a:t>effectively</a:t>
            </a:r>
            <a:r>
              <a:rPr sz="1400" spc="60" dirty="0">
                <a:solidFill>
                  <a:srgbClr val="8A5F6E"/>
                </a:solidFill>
                <a:latin typeface="Arial"/>
                <a:cs typeface="Arial"/>
              </a:rPr>
              <a:t> </a:t>
            </a:r>
            <a:r>
              <a:rPr sz="1400" spc="90" dirty="0">
                <a:solidFill>
                  <a:srgbClr val="8A5F6E"/>
                </a:solidFill>
                <a:latin typeface="Arial"/>
                <a:cs typeface="Arial"/>
              </a:rPr>
              <a:t>do</a:t>
            </a:r>
            <a:r>
              <a:rPr sz="1400" spc="60" dirty="0">
                <a:solidFill>
                  <a:srgbClr val="8A5F6E"/>
                </a:solidFill>
                <a:latin typeface="Arial"/>
                <a:cs typeface="Arial"/>
              </a:rPr>
              <a:t> </a:t>
            </a:r>
            <a:r>
              <a:rPr sz="1400" spc="-20" dirty="0">
                <a:solidFill>
                  <a:srgbClr val="8A5F6E"/>
                </a:solidFill>
                <a:latin typeface="Arial"/>
                <a:cs typeface="Arial"/>
              </a:rPr>
              <a:t>they </a:t>
            </a:r>
            <a:r>
              <a:rPr sz="1400" spc="10" dirty="0">
                <a:solidFill>
                  <a:srgbClr val="8A5F6E"/>
                </a:solidFill>
                <a:latin typeface="Arial"/>
                <a:cs typeface="Arial"/>
              </a:rPr>
              <a:t>communicate</a:t>
            </a:r>
            <a:r>
              <a:rPr sz="1400" spc="35" dirty="0">
                <a:solidFill>
                  <a:srgbClr val="8A5F6E"/>
                </a:solidFill>
                <a:latin typeface="Arial"/>
                <a:cs typeface="Arial"/>
              </a:rPr>
              <a:t> </a:t>
            </a:r>
            <a:r>
              <a:rPr sz="1400" spc="55" dirty="0">
                <a:solidFill>
                  <a:srgbClr val="8A5F6E"/>
                </a:solidFill>
                <a:latin typeface="Arial"/>
                <a:cs typeface="Arial"/>
              </a:rPr>
              <a:t>with</a:t>
            </a:r>
            <a:r>
              <a:rPr sz="1400" spc="35" dirty="0">
                <a:solidFill>
                  <a:srgbClr val="8A5F6E"/>
                </a:solidFill>
                <a:latin typeface="Arial"/>
                <a:cs typeface="Arial"/>
              </a:rPr>
              <a:t> </a:t>
            </a:r>
            <a:r>
              <a:rPr sz="1400" spc="10" dirty="0">
                <a:solidFill>
                  <a:srgbClr val="8A5F6E"/>
                </a:solidFill>
                <a:latin typeface="Arial"/>
                <a:cs typeface="Arial"/>
              </a:rPr>
              <a:t>each</a:t>
            </a:r>
            <a:r>
              <a:rPr sz="1400" spc="40" dirty="0">
                <a:solidFill>
                  <a:srgbClr val="8A5F6E"/>
                </a:solidFill>
                <a:latin typeface="Arial"/>
                <a:cs typeface="Arial"/>
              </a:rPr>
              <a:t> </a:t>
            </a:r>
            <a:r>
              <a:rPr sz="1400" spc="-10" dirty="0">
                <a:solidFill>
                  <a:srgbClr val="8A5F6E"/>
                </a:solidFill>
                <a:latin typeface="Arial"/>
                <a:cs typeface="Arial"/>
              </a:rPr>
              <a:t>other?</a:t>
            </a:r>
            <a:endParaRPr sz="1400">
              <a:latin typeface="Arial"/>
              <a:cs typeface="Arial"/>
            </a:endParaRPr>
          </a:p>
          <a:p>
            <a:pPr marL="241300" marR="47625" indent="-228600">
              <a:lnSpc>
                <a:spcPct val="125000"/>
              </a:lnSpc>
              <a:spcBef>
                <a:spcPts val="570"/>
              </a:spcBef>
              <a:buChar char="•"/>
              <a:tabLst>
                <a:tab pos="241300" algn="l"/>
              </a:tabLst>
            </a:pPr>
            <a:r>
              <a:rPr sz="1400" dirty="0">
                <a:solidFill>
                  <a:srgbClr val="8A5F6E"/>
                </a:solidFill>
                <a:latin typeface="Arial"/>
                <a:cs typeface="Arial"/>
              </a:rPr>
              <a:t>Conflict:</a:t>
            </a:r>
            <a:r>
              <a:rPr sz="1400" spc="120" dirty="0">
                <a:solidFill>
                  <a:srgbClr val="8A5F6E"/>
                </a:solidFill>
                <a:latin typeface="Arial"/>
                <a:cs typeface="Arial"/>
              </a:rPr>
              <a:t> </a:t>
            </a:r>
            <a:r>
              <a:rPr sz="1400" spc="60" dirty="0">
                <a:solidFill>
                  <a:srgbClr val="8A5F6E"/>
                </a:solidFill>
                <a:latin typeface="Arial"/>
                <a:cs typeface="Arial"/>
              </a:rPr>
              <a:t>Do</a:t>
            </a:r>
            <a:r>
              <a:rPr sz="1400" spc="120" dirty="0">
                <a:solidFill>
                  <a:srgbClr val="8A5F6E"/>
                </a:solidFill>
                <a:latin typeface="Arial"/>
                <a:cs typeface="Arial"/>
              </a:rPr>
              <a:t> </a:t>
            </a:r>
            <a:r>
              <a:rPr sz="1400" dirty="0">
                <a:solidFill>
                  <a:srgbClr val="8A5F6E"/>
                </a:solidFill>
                <a:latin typeface="Arial"/>
                <a:cs typeface="Arial"/>
              </a:rPr>
              <a:t>they</a:t>
            </a:r>
            <a:r>
              <a:rPr sz="1400" spc="120" dirty="0">
                <a:solidFill>
                  <a:srgbClr val="8A5F6E"/>
                </a:solidFill>
                <a:latin typeface="Arial"/>
                <a:cs typeface="Arial"/>
              </a:rPr>
              <a:t> </a:t>
            </a:r>
            <a:r>
              <a:rPr sz="1400" dirty="0">
                <a:solidFill>
                  <a:srgbClr val="8A5F6E"/>
                </a:solidFill>
                <a:latin typeface="Arial"/>
                <a:cs typeface="Arial"/>
              </a:rPr>
              <a:t>have</a:t>
            </a:r>
            <a:r>
              <a:rPr sz="1400" spc="120" dirty="0">
                <a:solidFill>
                  <a:srgbClr val="8A5F6E"/>
                </a:solidFill>
                <a:latin typeface="Arial"/>
                <a:cs typeface="Arial"/>
              </a:rPr>
              <a:t> </a:t>
            </a:r>
            <a:r>
              <a:rPr sz="1400" dirty="0">
                <a:solidFill>
                  <a:srgbClr val="8A5F6E"/>
                </a:solidFill>
                <a:latin typeface="Arial"/>
                <a:cs typeface="Arial"/>
              </a:rPr>
              <a:t>disagreements</a:t>
            </a:r>
            <a:r>
              <a:rPr sz="1400" spc="120" dirty="0">
                <a:solidFill>
                  <a:srgbClr val="8A5F6E"/>
                </a:solidFill>
                <a:latin typeface="Arial"/>
                <a:cs typeface="Arial"/>
              </a:rPr>
              <a:t> </a:t>
            </a:r>
            <a:r>
              <a:rPr sz="1400" spc="30" dirty="0">
                <a:solidFill>
                  <a:srgbClr val="8A5F6E"/>
                </a:solidFill>
                <a:latin typeface="Arial"/>
                <a:cs typeface="Arial"/>
              </a:rPr>
              <a:t>or </a:t>
            </a:r>
            <a:r>
              <a:rPr sz="1400" spc="55" dirty="0">
                <a:solidFill>
                  <a:srgbClr val="8A5F6E"/>
                </a:solidFill>
                <a:latin typeface="Arial"/>
                <a:cs typeface="Arial"/>
              </a:rPr>
              <a:t>opposing</a:t>
            </a:r>
            <a:r>
              <a:rPr sz="1400" spc="95" dirty="0">
                <a:solidFill>
                  <a:srgbClr val="8A5F6E"/>
                </a:solidFill>
                <a:latin typeface="Arial"/>
                <a:cs typeface="Arial"/>
              </a:rPr>
              <a:t> </a:t>
            </a:r>
            <a:r>
              <a:rPr sz="1400" dirty="0">
                <a:solidFill>
                  <a:srgbClr val="8A5F6E"/>
                </a:solidFill>
                <a:latin typeface="Arial"/>
                <a:cs typeface="Arial"/>
              </a:rPr>
              <a:t>viewpoints?</a:t>
            </a:r>
            <a:r>
              <a:rPr sz="1400" spc="100" dirty="0">
                <a:solidFill>
                  <a:srgbClr val="8A5F6E"/>
                </a:solidFill>
                <a:latin typeface="Arial"/>
                <a:cs typeface="Arial"/>
              </a:rPr>
              <a:t> </a:t>
            </a:r>
            <a:r>
              <a:rPr sz="1400" dirty="0">
                <a:solidFill>
                  <a:srgbClr val="8A5F6E"/>
                </a:solidFill>
                <a:latin typeface="Arial"/>
                <a:cs typeface="Arial"/>
              </a:rPr>
              <a:t>How</a:t>
            </a:r>
            <a:r>
              <a:rPr sz="1400" spc="100" dirty="0">
                <a:solidFill>
                  <a:srgbClr val="8A5F6E"/>
                </a:solidFill>
                <a:latin typeface="Arial"/>
                <a:cs typeface="Arial"/>
              </a:rPr>
              <a:t> </a:t>
            </a:r>
            <a:r>
              <a:rPr sz="1400" spc="90" dirty="0">
                <a:solidFill>
                  <a:srgbClr val="8A5F6E"/>
                </a:solidFill>
                <a:latin typeface="Arial"/>
                <a:cs typeface="Arial"/>
              </a:rPr>
              <a:t>do</a:t>
            </a:r>
            <a:r>
              <a:rPr sz="1400" spc="100" dirty="0">
                <a:solidFill>
                  <a:srgbClr val="8A5F6E"/>
                </a:solidFill>
                <a:latin typeface="Arial"/>
                <a:cs typeface="Arial"/>
              </a:rPr>
              <a:t> </a:t>
            </a:r>
            <a:r>
              <a:rPr sz="1400" dirty="0">
                <a:solidFill>
                  <a:srgbClr val="8A5F6E"/>
                </a:solidFill>
                <a:latin typeface="Arial"/>
                <a:cs typeface="Arial"/>
              </a:rPr>
              <a:t>they</a:t>
            </a:r>
            <a:r>
              <a:rPr sz="1400" spc="100" dirty="0">
                <a:solidFill>
                  <a:srgbClr val="8A5F6E"/>
                </a:solidFill>
                <a:latin typeface="Arial"/>
                <a:cs typeface="Arial"/>
              </a:rPr>
              <a:t> </a:t>
            </a:r>
            <a:r>
              <a:rPr sz="1400" dirty="0">
                <a:solidFill>
                  <a:srgbClr val="8A5F6E"/>
                </a:solidFill>
                <a:latin typeface="Arial"/>
                <a:cs typeface="Arial"/>
              </a:rPr>
              <a:t>handle</a:t>
            </a:r>
            <a:r>
              <a:rPr sz="1400" spc="95" dirty="0">
                <a:solidFill>
                  <a:srgbClr val="8A5F6E"/>
                </a:solidFill>
                <a:latin typeface="Arial"/>
                <a:cs typeface="Arial"/>
              </a:rPr>
              <a:t> </a:t>
            </a:r>
            <a:r>
              <a:rPr sz="1400" spc="-10" dirty="0">
                <a:solidFill>
                  <a:srgbClr val="8A5F6E"/>
                </a:solidFill>
                <a:latin typeface="Arial"/>
                <a:cs typeface="Arial"/>
              </a:rPr>
              <a:t>them?</a:t>
            </a:r>
            <a:endParaRPr sz="1400">
              <a:latin typeface="Arial"/>
              <a:cs typeface="Arial"/>
            </a:endParaRPr>
          </a:p>
          <a:p>
            <a:pPr marL="241300" marR="494665" indent="-228600">
              <a:lnSpc>
                <a:spcPct val="125000"/>
              </a:lnSpc>
              <a:spcBef>
                <a:spcPts val="565"/>
              </a:spcBef>
              <a:buChar char="•"/>
              <a:tabLst>
                <a:tab pos="241300" algn="l"/>
              </a:tabLst>
            </a:pPr>
            <a:r>
              <a:rPr sz="1400" dirty="0">
                <a:solidFill>
                  <a:srgbClr val="8A5F6E"/>
                </a:solidFill>
                <a:latin typeface="Arial"/>
                <a:cs typeface="Arial"/>
              </a:rPr>
              <a:t>Change</a:t>
            </a:r>
            <a:r>
              <a:rPr sz="1400" spc="120" dirty="0">
                <a:solidFill>
                  <a:srgbClr val="8A5F6E"/>
                </a:solidFill>
                <a:latin typeface="Arial"/>
                <a:cs typeface="Arial"/>
              </a:rPr>
              <a:t> </a:t>
            </a:r>
            <a:r>
              <a:rPr sz="1400" dirty="0">
                <a:solidFill>
                  <a:srgbClr val="8A5F6E"/>
                </a:solidFill>
                <a:latin typeface="Arial"/>
                <a:cs typeface="Arial"/>
              </a:rPr>
              <a:t>and</a:t>
            </a:r>
            <a:r>
              <a:rPr sz="1400" spc="125" dirty="0">
                <a:solidFill>
                  <a:srgbClr val="8A5F6E"/>
                </a:solidFill>
                <a:latin typeface="Arial"/>
                <a:cs typeface="Arial"/>
              </a:rPr>
              <a:t> </a:t>
            </a:r>
            <a:r>
              <a:rPr sz="1400" dirty="0">
                <a:solidFill>
                  <a:srgbClr val="8A5F6E"/>
                </a:solidFill>
                <a:latin typeface="Arial"/>
                <a:cs typeface="Arial"/>
              </a:rPr>
              <a:t>Growth:</a:t>
            </a:r>
            <a:r>
              <a:rPr sz="1400" spc="120" dirty="0">
                <a:solidFill>
                  <a:srgbClr val="8A5F6E"/>
                </a:solidFill>
                <a:latin typeface="Arial"/>
                <a:cs typeface="Arial"/>
              </a:rPr>
              <a:t> </a:t>
            </a:r>
            <a:r>
              <a:rPr sz="1400" dirty="0">
                <a:solidFill>
                  <a:srgbClr val="8A5F6E"/>
                </a:solidFill>
                <a:latin typeface="Arial"/>
                <a:cs typeface="Arial"/>
              </a:rPr>
              <a:t>Does</a:t>
            </a:r>
            <a:r>
              <a:rPr sz="1400" spc="125" dirty="0">
                <a:solidFill>
                  <a:srgbClr val="8A5F6E"/>
                </a:solidFill>
                <a:latin typeface="Arial"/>
                <a:cs typeface="Arial"/>
              </a:rPr>
              <a:t> </a:t>
            </a:r>
            <a:r>
              <a:rPr sz="1400" dirty="0">
                <a:solidFill>
                  <a:srgbClr val="8A5F6E"/>
                </a:solidFill>
                <a:latin typeface="Arial"/>
                <a:cs typeface="Arial"/>
              </a:rPr>
              <a:t>their</a:t>
            </a:r>
            <a:r>
              <a:rPr sz="1400" spc="120" dirty="0">
                <a:solidFill>
                  <a:srgbClr val="8A5F6E"/>
                </a:solidFill>
                <a:latin typeface="Arial"/>
                <a:cs typeface="Arial"/>
              </a:rPr>
              <a:t> </a:t>
            </a:r>
            <a:r>
              <a:rPr sz="1400" spc="-10" dirty="0">
                <a:solidFill>
                  <a:srgbClr val="8A5F6E"/>
                </a:solidFill>
                <a:latin typeface="Arial"/>
                <a:cs typeface="Arial"/>
              </a:rPr>
              <a:t>relationship </a:t>
            </a:r>
            <a:r>
              <a:rPr sz="1400" dirty="0">
                <a:solidFill>
                  <a:srgbClr val="8A5F6E"/>
                </a:solidFill>
                <a:latin typeface="Arial"/>
                <a:cs typeface="Arial"/>
              </a:rPr>
              <a:t>evolve</a:t>
            </a:r>
            <a:r>
              <a:rPr sz="1400" spc="45" dirty="0">
                <a:solidFill>
                  <a:srgbClr val="8A5F6E"/>
                </a:solidFill>
                <a:latin typeface="Arial"/>
                <a:cs typeface="Arial"/>
              </a:rPr>
              <a:t> </a:t>
            </a:r>
            <a:r>
              <a:rPr sz="1400" spc="55" dirty="0">
                <a:solidFill>
                  <a:srgbClr val="8A5F6E"/>
                </a:solidFill>
                <a:latin typeface="Arial"/>
                <a:cs typeface="Arial"/>
              </a:rPr>
              <a:t>throughout</a:t>
            </a:r>
            <a:r>
              <a:rPr sz="1400" spc="50" dirty="0">
                <a:solidFill>
                  <a:srgbClr val="8A5F6E"/>
                </a:solidFill>
                <a:latin typeface="Arial"/>
                <a:cs typeface="Arial"/>
              </a:rPr>
              <a:t> </a:t>
            </a:r>
            <a:r>
              <a:rPr sz="1400" dirty="0">
                <a:solidFill>
                  <a:srgbClr val="8A5F6E"/>
                </a:solidFill>
                <a:latin typeface="Arial"/>
                <a:cs typeface="Arial"/>
              </a:rPr>
              <a:t>the</a:t>
            </a:r>
            <a:r>
              <a:rPr sz="1400" spc="50" dirty="0">
                <a:solidFill>
                  <a:srgbClr val="8A5F6E"/>
                </a:solidFill>
                <a:latin typeface="Arial"/>
                <a:cs typeface="Arial"/>
              </a:rPr>
              <a:t> </a:t>
            </a:r>
            <a:r>
              <a:rPr sz="1400" dirty="0">
                <a:solidFill>
                  <a:srgbClr val="8A5F6E"/>
                </a:solidFill>
                <a:latin typeface="Arial"/>
                <a:cs typeface="Arial"/>
              </a:rPr>
              <a:t>story?</a:t>
            </a:r>
            <a:r>
              <a:rPr sz="1400" spc="45" dirty="0">
                <a:solidFill>
                  <a:srgbClr val="8A5F6E"/>
                </a:solidFill>
                <a:latin typeface="Arial"/>
                <a:cs typeface="Arial"/>
              </a:rPr>
              <a:t> </a:t>
            </a:r>
            <a:r>
              <a:rPr sz="1400" spc="-20" dirty="0">
                <a:solidFill>
                  <a:srgbClr val="8A5F6E"/>
                </a:solidFill>
                <a:latin typeface="Arial"/>
                <a:cs typeface="Arial"/>
              </a:rPr>
              <a:t>How?</a:t>
            </a:r>
            <a:endParaRPr sz="1400">
              <a:latin typeface="Arial"/>
              <a:cs typeface="Arial"/>
            </a:endParaRPr>
          </a:p>
        </p:txBody>
      </p:sp>
      <p:sp>
        <p:nvSpPr>
          <p:cNvPr id="4" name="object 4"/>
          <p:cNvSpPr/>
          <p:nvPr/>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ln w="152399">
            <a:solidFill>
              <a:srgbClr val="9B5F70"/>
            </a:solidFill>
          </a:ln>
        </p:spPr>
        <p:txBody>
          <a:bodyPr wrap="square" lIns="0" tIns="0" rIns="0" bIns="0" rtlCol="0"/>
          <a:lstStyle/>
          <a:p>
            <a:endParaRPr/>
          </a:p>
        </p:txBody>
      </p:sp>
      <p:sp>
        <p:nvSpPr>
          <p:cNvPr id="5" name="object 5"/>
          <p:cNvSpPr txBox="1"/>
          <p:nvPr/>
        </p:nvSpPr>
        <p:spPr>
          <a:xfrm>
            <a:off x="6629300" y="3148170"/>
            <a:ext cx="3499485" cy="1892300"/>
          </a:xfrm>
          <a:prstGeom prst="rect">
            <a:avLst/>
          </a:prstGeom>
        </p:spPr>
        <p:txBody>
          <a:bodyPr vert="horz" wrap="square" lIns="0" tIns="12700" rIns="0" bIns="0" rtlCol="0">
            <a:spAutoFit/>
          </a:bodyPr>
          <a:lstStyle/>
          <a:p>
            <a:pPr marL="241300" marR="5080" indent="-228600">
              <a:lnSpc>
                <a:spcPct val="125000"/>
              </a:lnSpc>
              <a:spcBef>
                <a:spcPts val="100"/>
              </a:spcBef>
              <a:buChar char="•"/>
              <a:tabLst>
                <a:tab pos="241300" algn="l"/>
                <a:tab pos="285115" algn="l"/>
              </a:tabLst>
            </a:pPr>
            <a:r>
              <a:rPr sz="1400" dirty="0">
                <a:solidFill>
                  <a:srgbClr val="8A5F6E"/>
                </a:solidFill>
                <a:latin typeface="Arial"/>
                <a:cs typeface="Arial"/>
              </a:rPr>
              <a:t>	</a:t>
            </a:r>
            <a:r>
              <a:rPr sz="1400" spc="10" dirty="0">
                <a:solidFill>
                  <a:srgbClr val="8A5F6E"/>
                </a:solidFill>
                <a:latin typeface="Arial"/>
                <a:cs typeface="Arial"/>
              </a:rPr>
              <a:t>Dialogue</a:t>
            </a:r>
            <a:r>
              <a:rPr sz="1400" spc="120" dirty="0">
                <a:solidFill>
                  <a:srgbClr val="8A5F6E"/>
                </a:solidFill>
                <a:latin typeface="Arial"/>
                <a:cs typeface="Arial"/>
              </a:rPr>
              <a:t> </a:t>
            </a:r>
            <a:r>
              <a:rPr sz="1400" spc="10" dirty="0">
                <a:solidFill>
                  <a:srgbClr val="8A5F6E"/>
                </a:solidFill>
                <a:latin typeface="Arial"/>
                <a:cs typeface="Arial"/>
              </a:rPr>
              <a:t>Writing:</a:t>
            </a:r>
            <a:r>
              <a:rPr sz="1400" spc="120" dirty="0">
                <a:solidFill>
                  <a:srgbClr val="8A5F6E"/>
                </a:solidFill>
                <a:latin typeface="Arial"/>
                <a:cs typeface="Arial"/>
              </a:rPr>
              <a:t> </a:t>
            </a:r>
            <a:r>
              <a:rPr sz="1400" spc="10" dirty="0">
                <a:solidFill>
                  <a:srgbClr val="8A5F6E"/>
                </a:solidFill>
                <a:latin typeface="Arial"/>
                <a:cs typeface="Arial"/>
              </a:rPr>
              <a:t>Write</a:t>
            </a:r>
            <a:r>
              <a:rPr sz="1400" spc="155" dirty="0">
                <a:solidFill>
                  <a:srgbClr val="8A5F6E"/>
                </a:solidFill>
                <a:latin typeface="Arial"/>
                <a:cs typeface="Arial"/>
              </a:rPr>
              <a:t> </a:t>
            </a:r>
            <a:r>
              <a:rPr sz="1400" spc="10" dirty="0">
                <a:solidFill>
                  <a:srgbClr val="8A5F6E"/>
                </a:solidFill>
                <a:latin typeface="Arial"/>
                <a:cs typeface="Arial"/>
              </a:rPr>
              <a:t>a</a:t>
            </a:r>
            <a:r>
              <a:rPr sz="1400" spc="150" dirty="0">
                <a:solidFill>
                  <a:srgbClr val="8A5F6E"/>
                </a:solidFill>
                <a:latin typeface="Arial"/>
                <a:cs typeface="Arial"/>
              </a:rPr>
              <a:t> </a:t>
            </a:r>
            <a:r>
              <a:rPr sz="1400" spc="-10" dirty="0">
                <a:solidFill>
                  <a:srgbClr val="8A5F6E"/>
                </a:solidFill>
                <a:latin typeface="Arial"/>
                <a:cs typeface="Arial"/>
              </a:rPr>
              <a:t>conversation </a:t>
            </a:r>
            <a:r>
              <a:rPr sz="1400" spc="50" dirty="0">
                <a:solidFill>
                  <a:srgbClr val="8A5F6E"/>
                </a:solidFill>
                <a:latin typeface="Arial"/>
                <a:cs typeface="Arial"/>
              </a:rPr>
              <a:t>between</a:t>
            </a:r>
            <a:r>
              <a:rPr sz="1400" spc="55" dirty="0">
                <a:solidFill>
                  <a:srgbClr val="8A5F6E"/>
                </a:solidFill>
                <a:latin typeface="Arial"/>
                <a:cs typeface="Arial"/>
              </a:rPr>
              <a:t> </a:t>
            </a:r>
            <a:r>
              <a:rPr sz="1400" dirty="0">
                <a:solidFill>
                  <a:srgbClr val="8A5F6E"/>
                </a:solidFill>
                <a:latin typeface="Arial"/>
                <a:cs typeface="Arial"/>
              </a:rPr>
              <a:t>the</a:t>
            </a:r>
            <a:r>
              <a:rPr sz="1400" spc="55" dirty="0">
                <a:solidFill>
                  <a:srgbClr val="8A5F6E"/>
                </a:solidFill>
                <a:latin typeface="Arial"/>
                <a:cs typeface="Arial"/>
              </a:rPr>
              <a:t> </a:t>
            </a:r>
            <a:r>
              <a:rPr sz="1400" spc="70" dirty="0">
                <a:solidFill>
                  <a:srgbClr val="8A5F6E"/>
                </a:solidFill>
                <a:latin typeface="Arial"/>
                <a:cs typeface="Arial"/>
              </a:rPr>
              <a:t>two</a:t>
            </a:r>
            <a:r>
              <a:rPr sz="1400" spc="55" dirty="0">
                <a:solidFill>
                  <a:srgbClr val="8A5F6E"/>
                </a:solidFill>
                <a:latin typeface="Arial"/>
                <a:cs typeface="Arial"/>
              </a:rPr>
              <a:t> </a:t>
            </a:r>
            <a:r>
              <a:rPr sz="1400" dirty="0">
                <a:solidFill>
                  <a:srgbClr val="8A5F6E"/>
                </a:solidFill>
                <a:latin typeface="Arial"/>
                <a:cs typeface="Arial"/>
              </a:rPr>
              <a:t>characters</a:t>
            </a:r>
            <a:r>
              <a:rPr sz="1400" spc="55" dirty="0">
                <a:solidFill>
                  <a:srgbClr val="8A5F6E"/>
                </a:solidFill>
                <a:latin typeface="Arial"/>
                <a:cs typeface="Arial"/>
              </a:rPr>
              <a:t> </a:t>
            </a:r>
            <a:r>
              <a:rPr sz="1400" dirty="0">
                <a:solidFill>
                  <a:srgbClr val="8A5F6E"/>
                </a:solidFill>
                <a:latin typeface="Arial"/>
                <a:cs typeface="Arial"/>
              </a:rPr>
              <a:t>(either</a:t>
            </a:r>
            <a:r>
              <a:rPr sz="1400" spc="25" dirty="0">
                <a:solidFill>
                  <a:srgbClr val="8A5F6E"/>
                </a:solidFill>
                <a:latin typeface="Arial"/>
                <a:cs typeface="Arial"/>
              </a:rPr>
              <a:t> Ali </a:t>
            </a:r>
            <a:r>
              <a:rPr sz="1400" dirty="0">
                <a:solidFill>
                  <a:srgbClr val="8A5F6E"/>
                </a:solidFill>
                <a:latin typeface="Arial"/>
                <a:cs typeface="Arial"/>
              </a:rPr>
              <a:t>and</a:t>
            </a:r>
            <a:r>
              <a:rPr sz="1400" spc="30" dirty="0">
                <a:solidFill>
                  <a:srgbClr val="8A5F6E"/>
                </a:solidFill>
                <a:latin typeface="Arial"/>
                <a:cs typeface="Arial"/>
              </a:rPr>
              <a:t> </a:t>
            </a:r>
            <a:r>
              <a:rPr sz="1400" dirty="0">
                <a:solidFill>
                  <a:srgbClr val="8A5F6E"/>
                </a:solidFill>
                <a:latin typeface="Arial"/>
                <a:cs typeface="Arial"/>
              </a:rPr>
              <a:t>Mustafa</a:t>
            </a:r>
            <a:r>
              <a:rPr sz="1400" spc="30" dirty="0">
                <a:solidFill>
                  <a:srgbClr val="8A5F6E"/>
                </a:solidFill>
                <a:latin typeface="Arial"/>
                <a:cs typeface="Arial"/>
              </a:rPr>
              <a:t> </a:t>
            </a:r>
            <a:r>
              <a:rPr sz="1400" spc="55" dirty="0">
                <a:solidFill>
                  <a:srgbClr val="8A5F6E"/>
                </a:solidFill>
                <a:latin typeface="Arial"/>
                <a:cs typeface="Arial"/>
              </a:rPr>
              <a:t>or</a:t>
            </a:r>
            <a:r>
              <a:rPr sz="1400" dirty="0">
                <a:solidFill>
                  <a:srgbClr val="8A5F6E"/>
                </a:solidFill>
                <a:latin typeface="Arial"/>
                <a:cs typeface="Arial"/>
              </a:rPr>
              <a:t> </a:t>
            </a:r>
            <a:r>
              <a:rPr sz="1400" spc="50" dirty="0">
                <a:solidFill>
                  <a:srgbClr val="8A5F6E"/>
                </a:solidFill>
                <a:latin typeface="Arial"/>
                <a:cs typeface="Arial"/>
              </a:rPr>
              <a:t>Ali</a:t>
            </a:r>
            <a:r>
              <a:rPr sz="1400" spc="35" dirty="0">
                <a:solidFill>
                  <a:srgbClr val="8A5F6E"/>
                </a:solidFill>
                <a:latin typeface="Arial"/>
                <a:cs typeface="Arial"/>
              </a:rPr>
              <a:t> </a:t>
            </a:r>
            <a:r>
              <a:rPr sz="1400" dirty="0">
                <a:solidFill>
                  <a:srgbClr val="8A5F6E"/>
                </a:solidFill>
                <a:latin typeface="Arial"/>
                <a:cs typeface="Arial"/>
              </a:rPr>
              <a:t>and</a:t>
            </a:r>
            <a:r>
              <a:rPr sz="1400" spc="30" dirty="0">
                <a:solidFill>
                  <a:srgbClr val="8A5F6E"/>
                </a:solidFill>
                <a:latin typeface="Arial"/>
                <a:cs typeface="Arial"/>
              </a:rPr>
              <a:t> </a:t>
            </a:r>
            <a:r>
              <a:rPr sz="1400" dirty="0">
                <a:solidFill>
                  <a:srgbClr val="8A5F6E"/>
                </a:solidFill>
                <a:latin typeface="Arial"/>
                <a:cs typeface="Arial"/>
              </a:rPr>
              <a:t>his</a:t>
            </a:r>
            <a:r>
              <a:rPr sz="1400" spc="30" dirty="0">
                <a:solidFill>
                  <a:srgbClr val="8A5F6E"/>
                </a:solidFill>
                <a:latin typeface="Arial"/>
                <a:cs typeface="Arial"/>
              </a:rPr>
              <a:t> </a:t>
            </a:r>
            <a:r>
              <a:rPr sz="1400" dirty="0">
                <a:solidFill>
                  <a:srgbClr val="8A5F6E"/>
                </a:solidFill>
                <a:latin typeface="Arial"/>
                <a:cs typeface="Arial"/>
              </a:rPr>
              <a:t>dad)</a:t>
            </a:r>
            <a:r>
              <a:rPr sz="1400" spc="30" dirty="0">
                <a:solidFill>
                  <a:srgbClr val="8A5F6E"/>
                </a:solidFill>
                <a:latin typeface="Arial"/>
                <a:cs typeface="Arial"/>
              </a:rPr>
              <a:t> </a:t>
            </a:r>
            <a:r>
              <a:rPr sz="1400" spc="50" dirty="0">
                <a:solidFill>
                  <a:srgbClr val="8A5F6E"/>
                </a:solidFill>
                <a:latin typeface="Arial"/>
                <a:cs typeface="Arial"/>
              </a:rPr>
              <a:t>from</a:t>
            </a:r>
            <a:r>
              <a:rPr sz="1400" spc="35" dirty="0">
                <a:solidFill>
                  <a:srgbClr val="8A5F6E"/>
                </a:solidFill>
                <a:latin typeface="Arial"/>
                <a:cs typeface="Arial"/>
              </a:rPr>
              <a:t> </a:t>
            </a:r>
            <a:r>
              <a:rPr sz="1400" spc="-50" dirty="0">
                <a:solidFill>
                  <a:srgbClr val="8A5F6E"/>
                </a:solidFill>
                <a:latin typeface="Arial"/>
                <a:cs typeface="Arial"/>
              </a:rPr>
              <a:t>a </a:t>
            </a:r>
            <a:r>
              <a:rPr sz="1400" dirty="0">
                <a:solidFill>
                  <a:srgbClr val="8A5F6E"/>
                </a:solidFill>
                <a:latin typeface="Arial"/>
                <a:cs typeface="Arial"/>
              </a:rPr>
              <a:t>different</a:t>
            </a:r>
            <a:r>
              <a:rPr sz="1400" spc="70" dirty="0">
                <a:solidFill>
                  <a:srgbClr val="8A5F6E"/>
                </a:solidFill>
                <a:latin typeface="Arial"/>
                <a:cs typeface="Arial"/>
              </a:rPr>
              <a:t> </a:t>
            </a:r>
            <a:r>
              <a:rPr sz="1400" spc="65" dirty="0">
                <a:solidFill>
                  <a:srgbClr val="8A5F6E"/>
                </a:solidFill>
                <a:latin typeface="Arial"/>
                <a:cs typeface="Arial"/>
              </a:rPr>
              <a:t>point</a:t>
            </a:r>
            <a:r>
              <a:rPr sz="1400" spc="75" dirty="0">
                <a:solidFill>
                  <a:srgbClr val="8A5F6E"/>
                </a:solidFill>
                <a:latin typeface="Arial"/>
                <a:cs typeface="Arial"/>
              </a:rPr>
              <a:t> </a:t>
            </a:r>
            <a:r>
              <a:rPr sz="1400" dirty="0">
                <a:solidFill>
                  <a:srgbClr val="8A5F6E"/>
                </a:solidFill>
                <a:latin typeface="Arial"/>
                <a:cs typeface="Arial"/>
              </a:rPr>
              <a:t>in</a:t>
            </a:r>
            <a:r>
              <a:rPr sz="1400" spc="75" dirty="0">
                <a:solidFill>
                  <a:srgbClr val="8A5F6E"/>
                </a:solidFill>
                <a:latin typeface="Arial"/>
                <a:cs typeface="Arial"/>
              </a:rPr>
              <a:t> </a:t>
            </a:r>
            <a:r>
              <a:rPr sz="1400" dirty="0">
                <a:solidFill>
                  <a:srgbClr val="8A5F6E"/>
                </a:solidFill>
                <a:latin typeface="Arial"/>
                <a:cs typeface="Arial"/>
              </a:rPr>
              <a:t>the</a:t>
            </a:r>
            <a:r>
              <a:rPr sz="1400" spc="70" dirty="0">
                <a:solidFill>
                  <a:srgbClr val="8A5F6E"/>
                </a:solidFill>
                <a:latin typeface="Arial"/>
                <a:cs typeface="Arial"/>
              </a:rPr>
              <a:t> </a:t>
            </a:r>
            <a:r>
              <a:rPr sz="1400" dirty="0">
                <a:solidFill>
                  <a:srgbClr val="8A5F6E"/>
                </a:solidFill>
                <a:latin typeface="Arial"/>
                <a:cs typeface="Arial"/>
              </a:rPr>
              <a:t>story.</a:t>
            </a:r>
            <a:r>
              <a:rPr sz="1400" spc="-25" dirty="0">
                <a:solidFill>
                  <a:srgbClr val="8A5F6E"/>
                </a:solidFill>
                <a:latin typeface="Arial"/>
                <a:cs typeface="Arial"/>
              </a:rPr>
              <a:t> </a:t>
            </a:r>
            <a:r>
              <a:rPr sz="1400" spc="-20" dirty="0">
                <a:solidFill>
                  <a:srgbClr val="8A5F6E"/>
                </a:solidFill>
                <a:latin typeface="Arial"/>
                <a:cs typeface="Arial"/>
              </a:rPr>
              <a:t>This</a:t>
            </a:r>
            <a:r>
              <a:rPr sz="1400" spc="75" dirty="0">
                <a:solidFill>
                  <a:srgbClr val="8A5F6E"/>
                </a:solidFill>
                <a:latin typeface="Arial"/>
                <a:cs typeface="Arial"/>
              </a:rPr>
              <a:t> </a:t>
            </a:r>
            <a:r>
              <a:rPr sz="1400" spc="40" dirty="0">
                <a:solidFill>
                  <a:srgbClr val="8A5F6E"/>
                </a:solidFill>
                <a:latin typeface="Arial"/>
                <a:cs typeface="Arial"/>
              </a:rPr>
              <a:t>could</a:t>
            </a:r>
            <a:r>
              <a:rPr sz="1400" spc="500" dirty="0">
                <a:solidFill>
                  <a:srgbClr val="8A5F6E"/>
                </a:solidFill>
                <a:latin typeface="Arial"/>
                <a:cs typeface="Arial"/>
              </a:rPr>
              <a:t> </a:t>
            </a:r>
            <a:r>
              <a:rPr sz="1400" spc="65" dirty="0">
                <a:solidFill>
                  <a:srgbClr val="8A5F6E"/>
                </a:solidFill>
                <a:latin typeface="Arial"/>
                <a:cs typeface="Arial"/>
              </a:rPr>
              <a:t>be</a:t>
            </a:r>
            <a:r>
              <a:rPr sz="1400" spc="15" dirty="0">
                <a:solidFill>
                  <a:srgbClr val="8A5F6E"/>
                </a:solidFill>
                <a:latin typeface="Arial"/>
                <a:cs typeface="Arial"/>
              </a:rPr>
              <a:t> </a:t>
            </a:r>
            <a:r>
              <a:rPr sz="1400" dirty="0">
                <a:solidFill>
                  <a:srgbClr val="8A5F6E"/>
                </a:solidFill>
                <a:latin typeface="Arial"/>
                <a:cs typeface="Arial"/>
              </a:rPr>
              <a:t>a</a:t>
            </a:r>
            <a:r>
              <a:rPr sz="1400" spc="15" dirty="0">
                <a:solidFill>
                  <a:srgbClr val="8A5F6E"/>
                </a:solidFill>
                <a:latin typeface="Arial"/>
                <a:cs typeface="Arial"/>
              </a:rPr>
              <a:t> </a:t>
            </a:r>
            <a:r>
              <a:rPr sz="1400" dirty="0">
                <a:solidFill>
                  <a:srgbClr val="8A5F6E"/>
                </a:solidFill>
                <a:latin typeface="Arial"/>
                <a:cs typeface="Arial"/>
              </a:rPr>
              <a:t>scene</a:t>
            </a:r>
            <a:r>
              <a:rPr sz="1400" spc="20" dirty="0">
                <a:solidFill>
                  <a:srgbClr val="8A5F6E"/>
                </a:solidFill>
                <a:latin typeface="Arial"/>
                <a:cs typeface="Arial"/>
              </a:rPr>
              <a:t> </a:t>
            </a:r>
            <a:r>
              <a:rPr sz="1400" dirty="0">
                <a:solidFill>
                  <a:srgbClr val="8A5F6E"/>
                </a:solidFill>
                <a:latin typeface="Arial"/>
                <a:cs typeface="Arial"/>
              </a:rPr>
              <a:t>that</a:t>
            </a:r>
            <a:r>
              <a:rPr sz="1400" spc="15" dirty="0">
                <a:solidFill>
                  <a:srgbClr val="8A5F6E"/>
                </a:solidFill>
                <a:latin typeface="Arial"/>
                <a:cs typeface="Arial"/>
              </a:rPr>
              <a:t> </a:t>
            </a:r>
            <a:r>
              <a:rPr sz="1400" dirty="0">
                <a:solidFill>
                  <a:srgbClr val="8A5F6E"/>
                </a:solidFill>
                <a:latin typeface="Arial"/>
                <a:cs typeface="Arial"/>
              </a:rPr>
              <a:t>never</a:t>
            </a:r>
            <a:r>
              <a:rPr sz="1400" spc="15" dirty="0">
                <a:solidFill>
                  <a:srgbClr val="8A5F6E"/>
                </a:solidFill>
                <a:latin typeface="Arial"/>
                <a:cs typeface="Arial"/>
              </a:rPr>
              <a:t> </a:t>
            </a:r>
            <a:r>
              <a:rPr sz="1400" spc="50" dirty="0">
                <a:solidFill>
                  <a:srgbClr val="8A5F6E"/>
                </a:solidFill>
                <a:latin typeface="Arial"/>
                <a:cs typeface="Arial"/>
              </a:rPr>
              <a:t>happened</a:t>
            </a:r>
            <a:r>
              <a:rPr sz="1400" spc="20" dirty="0">
                <a:solidFill>
                  <a:srgbClr val="8A5F6E"/>
                </a:solidFill>
                <a:latin typeface="Arial"/>
                <a:cs typeface="Arial"/>
              </a:rPr>
              <a:t> </a:t>
            </a:r>
            <a:r>
              <a:rPr sz="1400" dirty="0">
                <a:solidFill>
                  <a:srgbClr val="8A5F6E"/>
                </a:solidFill>
                <a:latin typeface="Arial"/>
                <a:cs typeface="Arial"/>
              </a:rPr>
              <a:t>in</a:t>
            </a:r>
            <a:r>
              <a:rPr sz="1400" spc="15" dirty="0">
                <a:solidFill>
                  <a:srgbClr val="8A5F6E"/>
                </a:solidFill>
                <a:latin typeface="Arial"/>
                <a:cs typeface="Arial"/>
              </a:rPr>
              <a:t> </a:t>
            </a:r>
            <a:r>
              <a:rPr sz="1400" spc="-25" dirty="0">
                <a:solidFill>
                  <a:srgbClr val="8A5F6E"/>
                </a:solidFill>
                <a:latin typeface="Arial"/>
                <a:cs typeface="Arial"/>
              </a:rPr>
              <a:t>the </a:t>
            </a:r>
            <a:r>
              <a:rPr sz="1400" spc="50" dirty="0">
                <a:solidFill>
                  <a:srgbClr val="8A5F6E"/>
                </a:solidFill>
                <a:latin typeface="Arial"/>
                <a:cs typeface="Arial"/>
              </a:rPr>
              <a:t>book,</a:t>
            </a:r>
            <a:r>
              <a:rPr sz="1400" spc="-35" dirty="0">
                <a:solidFill>
                  <a:srgbClr val="8A5F6E"/>
                </a:solidFill>
                <a:latin typeface="Arial"/>
                <a:cs typeface="Arial"/>
              </a:rPr>
              <a:t> </a:t>
            </a:r>
            <a:r>
              <a:rPr sz="1400" dirty="0">
                <a:solidFill>
                  <a:srgbClr val="8A5F6E"/>
                </a:solidFill>
                <a:latin typeface="Arial"/>
                <a:cs typeface="Arial"/>
              </a:rPr>
              <a:t>revealing</a:t>
            </a:r>
            <a:r>
              <a:rPr sz="1400" spc="20" dirty="0">
                <a:solidFill>
                  <a:srgbClr val="8A5F6E"/>
                </a:solidFill>
                <a:latin typeface="Arial"/>
                <a:cs typeface="Arial"/>
              </a:rPr>
              <a:t> </a:t>
            </a:r>
            <a:r>
              <a:rPr sz="1400" dirty="0">
                <a:solidFill>
                  <a:srgbClr val="8A5F6E"/>
                </a:solidFill>
                <a:latin typeface="Arial"/>
                <a:cs typeface="Arial"/>
              </a:rPr>
              <a:t>a</a:t>
            </a:r>
            <a:r>
              <a:rPr sz="1400" spc="20" dirty="0">
                <a:solidFill>
                  <a:srgbClr val="8A5F6E"/>
                </a:solidFill>
                <a:latin typeface="Arial"/>
                <a:cs typeface="Arial"/>
              </a:rPr>
              <a:t> </a:t>
            </a:r>
            <a:r>
              <a:rPr sz="1400" spc="60" dirty="0">
                <a:solidFill>
                  <a:srgbClr val="8A5F6E"/>
                </a:solidFill>
                <a:latin typeface="Arial"/>
                <a:cs typeface="Arial"/>
              </a:rPr>
              <a:t>hidden</a:t>
            </a:r>
            <a:r>
              <a:rPr sz="1400" spc="20" dirty="0">
                <a:solidFill>
                  <a:srgbClr val="8A5F6E"/>
                </a:solidFill>
                <a:latin typeface="Arial"/>
                <a:cs typeface="Arial"/>
              </a:rPr>
              <a:t> </a:t>
            </a:r>
            <a:r>
              <a:rPr sz="1400" dirty="0">
                <a:solidFill>
                  <a:srgbClr val="8A5F6E"/>
                </a:solidFill>
                <a:latin typeface="Arial"/>
                <a:cs typeface="Arial"/>
              </a:rPr>
              <a:t>aspect</a:t>
            </a:r>
            <a:r>
              <a:rPr sz="1400" spc="20" dirty="0">
                <a:solidFill>
                  <a:srgbClr val="8A5F6E"/>
                </a:solidFill>
                <a:latin typeface="Arial"/>
                <a:cs typeface="Arial"/>
              </a:rPr>
              <a:t> </a:t>
            </a:r>
            <a:r>
              <a:rPr sz="1400" spc="55" dirty="0">
                <a:solidFill>
                  <a:srgbClr val="8A5F6E"/>
                </a:solidFill>
                <a:latin typeface="Arial"/>
                <a:cs typeface="Arial"/>
              </a:rPr>
              <a:t>of </a:t>
            </a:r>
            <a:r>
              <a:rPr sz="1400" spc="-10" dirty="0">
                <a:solidFill>
                  <a:srgbClr val="8A5F6E"/>
                </a:solidFill>
                <a:latin typeface="Arial"/>
                <a:cs typeface="Arial"/>
              </a:rPr>
              <a:t>their relationship.</a:t>
            </a:r>
            <a:endParaRPr sz="1400">
              <a:latin typeface="Arial"/>
              <a:cs typeface="Arial"/>
            </a:endParaRPr>
          </a:p>
        </p:txBody>
      </p:sp>
      <p:sp>
        <p:nvSpPr>
          <p:cNvPr id="6" name="object 6"/>
          <p:cNvSpPr txBox="1"/>
          <p:nvPr/>
        </p:nvSpPr>
        <p:spPr>
          <a:xfrm>
            <a:off x="5333300" y="3729009"/>
            <a:ext cx="612140" cy="482600"/>
          </a:xfrm>
          <a:prstGeom prst="rect">
            <a:avLst/>
          </a:prstGeom>
        </p:spPr>
        <p:txBody>
          <a:bodyPr vert="horz" wrap="square" lIns="0" tIns="12700" rIns="0" bIns="0" rtlCol="0">
            <a:spAutoFit/>
          </a:bodyPr>
          <a:lstStyle/>
          <a:p>
            <a:pPr marL="12700">
              <a:lnSpc>
                <a:spcPct val="100000"/>
              </a:lnSpc>
              <a:spcBef>
                <a:spcPts val="100"/>
              </a:spcBef>
            </a:pPr>
            <a:r>
              <a:rPr sz="3000" b="1" spc="235" dirty="0">
                <a:solidFill>
                  <a:srgbClr val="30203D"/>
                </a:solidFill>
                <a:latin typeface="Cambria"/>
                <a:cs typeface="Cambria"/>
              </a:rPr>
              <a:t>OR</a:t>
            </a:r>
            <a:endParaRPr sz="3000">
              <a:latin typeface="Cambria"/>
              <a:cs typeface="Cambria"/>
            </a:endParaRPr>
          </a:p>
        </p:txBody>
      </p:sp>
      <p:sp>
        <p:nvSpPr>
          <p:cNvPr id="7" name="object 7"/>
          <p:cNvSpPr txBox="1"/>
          <p:nvPr/>
        </p:nvSpPr>
        <p:spPr>
          <a:xfrm>
            <a:off x="7902003" y="216001"/>
            <a:ext cx="2574925" cy="902335"/>
          </a:xfrm>
          <a:prstGeom prst="rect">
            <a:avLst/>
          </a:prstGeom>
          <a:solidFill>
            <a:srgbClr val="E9E8D8"/>
          </a:solidFill>
        </p:spPr>
        <p:txBody>
          <a:bodyPr vert="horz" wrap="square" lIns="0" tIns="84455" rIns="0" bIns="0" rtlCol="0">
            <a:spAutoFit/>
          </a:bodyPr>
          <a:lstStyle/>
          <a:p>
            <a:pPr marL="287655" marR="712470">
              <a:lnSpc>
                <a:spcPct val="121500"/>
              </a:lnSpc>
              <a:spcBef>
                <a:spcPts val="665"/>
              </a:spcBef>
            </a:pPr>
            <a:r>
              <a:rPr sz="1100" dirty="0">
                <a:solidFill>
                  <a:srgbClr val="2E253F"/>
                </a:solidFill>
                <a:latin typeface="Arial"/>
                <a:cs typeface="Arial"/>
              </a:rPr>
              <a:t>Curriculum</a:t>
            </a:r>
            <a:r>
              <a:rPr sz="1100" spc="175" dirty="0">
                <a:solidFill>
                  <a:srgbClr val="2E253F"/>
                </a:solidFill>
                <a:latin typeface="Arial"/>
                <a:cs typeface="Arial"/>
              </a:rPr>
              <a:t> </a:t>
            </a:r>
            <a:r>
              <a:rPr sz="1100" spc="-10" dirty="0">
                <a:solidFill>
                  <a:srgbClr val="2E253F"/>
                </a:solidFill>
                <a:latin typeface="Arial"/>
                <a:cs typeface="Arial"/>
              </a:rPr>
              <a:t>links: </a:t>
            </a:r>
            <a:r>
              <a:rPr sz="1100" dirty="0">
                <a:solidFill>
                  <a:srgbClr val="2E253F"/>
                </a:solidFill>
                <a:latin typeface="Arial"/>
                <a:cs typeface="Arial"/>
              </a:rPr>
              <a:t>Inference</a:t>
            </a:r>
            <a:r>
              <a:rPr sz="1100" spc="45" dirty="0">
                <a:solidFill>
                  <a:srgbClr val="2E253F"/>
                </a:solidFill>
                <a:latin typeface="Arial"/>
                <a:cs typeface="Arial"/>
              </a:rPr>
              <a:t> </a:t>
            </a:r>
            <a:r>
              <a:rPr sz="1100" dirty="0">
                <a:solidFill>
                  <a:srgbClr val="2E253F"/>
                </a:solidFill>
                <a:latin typeface="Arial"/>
                <a:cs typeface="Arial"/>
              </a:rPr>
              <a:t>and</a:t>
            </a:r>
            <a:r>
              <a:rPr sz="1100" spc="50" dirty="0">
                <a:solidFill>
                  <a:srgbClr val="2E253F"/>
                </a:solidFill>
                <a:latin typeface="Arial"/>
                <a:cs typeface="Arial"/>
              </a:rPr>
              <a:t> </a:t>
            </a:r>
            <a:r>
              <a:rPr sz="1100" spc="-10" dirty="0">
                <a:solidFill>
                  <a:srgbClr val="2E253F"/>
                </a:solidFill>
                <a:latin typeface="Arial"/>
                <a:cs typeface="Arial"/>
              </a:rPr>
              <a:t>deduction</a:t>
            </a:r>
            <a:endParaRPr sz="1100">
              <a:latin typeface="Arial"/>
              <a:cs typeface="Arial"/>
            </a:endParaRPr>
          </a:p>
          <a:p>
            <a:pPr marL="287655">
              <a:lnSpc>
                <a:spcPct val="100000"/>
              </a:lnSpc>
              <a:spcBef>
                <a:spcPts val="284"/>
              </a:spcBef>
            </a:pPr>
            <a:r>
              <a:rPr sz="1100" dirty="0">
                <a:solidFill>
                  <a:srgbClr val="2E253F"/>
                </a:solidFill>
                <a:latin typeface="Arial"/>
                <a:cs typeface="Arial"/>
              </a:rPr>
              <a:t>Referring</a:t>
            </a:r>
            <a:r>
              <a:rPr sz="1100" spc="35" dirty="0">
                <a:solidFill>
                  <a:srgbClr val="2E253F"/>
                </a:solidFill>
                <a:latin typeface="Arial"/>
                <a:cs typeface="Arial"/>
              </a:rPr>
              <a:t> </a:t>
            </a:r>
            <a:r>
              <a:rPr sz="1100" spc="50" dirty="0">
                <a:solidFill>
                  <a:srgbClr val="2E253F"/>
                </a:solidFill>
                <a:latin typeface="Arial"/>
                <a:cs typeface="Arial"/>
              </a:rPr>
              <a:t>to</a:t>
            </a:r>
            <a:r>
              <a:rPr sz="1100" spc="35" dirty="0">
                <a:solidFill>
                  <a:srgbClr val="2E253F"/>
                </a:solidFill>
                <a:latin typeface="Arial"/>
                <a:cs typeface="Arial"/>
              </a:rPr>
              <a:t> </a:t>
            </a:r>
            <a:r>
              <a:rPr sz="1100" dirty="0">
                <a:solidFill>
                  <a:srgbClr val="2E253F"/>
                </a:solidFill>
                <a:latin typeface="Arial"/>
                <a:cs typeface="Arial"/>
              </a:rPr>
              <a:t>evidence</a:t>
            </a:r>
            <a:r>
              <a:rPr sz="1100" spc="35" dirty="0">
                <a:solidFill>
                  <a:srgbClr val="2E253F"/>
                </a:solidFill>
                <a:latin typeface="Arial"/>
                <a:cs typeface="Arial"/>
              </a:rPr>
              <a:t> </a:t>
            </a:r>
            <a:r>
              <a:rPr sz="1100" dirty="0">
                <a:solidFill>
                  <a:srgbClr val="2E253F"/>
                </a:solidFill>
                <a:latin typeface="Arial"/>
                <a:cs typeface="Arial"/>
              </a:rPr>
              <a:t>from</a:t>
            </a:r>
            <a:r>
              <a:rPr sz="1100" spc="35" dirty="0">
                <a:solidFill>
                  <a:srgbClr val="2E253F"/>
                </a:solidFill>
                <a:latin typeface="Arial"/>
                <a:cs typeface="Arial"/>
              </a:rPr>
              <a:t> </a:t>
            </a:r>
            <a:r>
              <a:rPr sz="1100" dirty="0">
                <a:solidFill>
                  <a:srgbClr val="2E253F"/>
                </a:solidFill>
                <a:latin typeface="Arial"/>
                <a:cs typeface="Arial"/>
              </a:rPr>
              <a:t>a</a:t>
            </a:r>
            <a:r>
              <a:rPr sz="1100" spc="35" dirty="0">
                <a:solidFill>
                  <a:srgbClr val="2E253F"/>
                </a:solidFill>
                <a:latin typeface="Arial"/>
                <a:cs typeface="Arial"/>
              </a:rPr>
              <a:t> </a:t>
            </a:r>
            <a:r>
              <a:rPr sz="1100" spc="-20" dirty="0">
                <a:solidFill>
                  <a:srgbClr val="2E253F"/>
                </a:solidFill>
                <a:latin typeface="Arial"/>
                <a:cs typeface="Arial"/>
              </a:rPr>
              <a:t>text</a:t>
            </a:r>
            <a:endParaRPr sz="1100">
              <a:latin typeface="Arial"/>
              <a:cs typeface="Arial"/>
            </a:endParaRPr>
          </a:p>
        </p:txBody>
      </p:sp>
      <p:pic>
        <p:nvPicPr>
          <p:cNvPr id="8" name="Picture 7">
            <a:extLst>
              <a:ext uri="{FF2B5EF4-FFF2-40B4-BE49-F238E27FC236}">
                <a16:creationId xmlns:a16="http://schemas.microsoft.com/office/drawing/2014/main" id="{456FC3BD-17E4-48EF-6148-23F7F84274F2}"/>
              </a:ext>
            </a:extLst>
          </p:cNvPr>
          <p:cNvPicPr>
            <a:picLocks noChangeAspect="1"/>
          </p:cNvPicPr>
          <p:nvPr/>
        </p:nvPicPr>
        <p:blipFill>
          <a:blip r:embed="rId3"/>
          <a:stretch>
            <a:fillRect/>
          </a:stretch>
        </p:blipFill>
        <p:spPr>
          <a:xfrm>
            <a:off x="8952928" y="7060690"/>
            <a:ext cx="1524000" cy="317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952" y="252011"/>
            <a:ext cx="10524095" cy="7250992"/>
          </a:xfrm>
          <a:prstGeom prst="rect">
            <a:avLst/>
          </a:prstGeom>
        </p:spPr>
      </p:pic>
      <p:sp>
        <p:nvSpPr>
          <p:cNvPr id="3" name="object 3"/>
          <p:cNvSpPr txBox="1"/>
          <p:nvPr/>
        </p:nvSpPr>
        <p:spPr>
          <a:xfrm>
            <a:off x="247611" y="343494"/>
            <a:ext cx="1041400" cy="1097280"/>
          </a:xfrm>
          <a:prstGeom prst="rect">
            <a:avLst/>
          </a:prstGeom>
        </p:spPr>
        <p:txBody>
          <a:bodyPr vert="horz" wrap="square" lIns="0" tIns="12700" rIns="0" bIns="0" rtlCol="0">
            <a:spAutoFit/>
          </a:bodyPr>
          <a:lstStyle/>
          <a:p>
            <a:pPr algn="ctr">
              <a:lnSpc>
                <a:spcPts val="1420"/>
              </a:lnSpc>
              <a:spcBef>
                <a:spcPts val="100"/>
              </a:spcBef>
            </a:pPr>
            <a:r>
              <a:rPr sz="1200" spc="-25" dirty="0">
                <a:solidFill>
                  <a:srgbClr val="8A5F6E"/>
                </a:solidFill>
                <a:latin typeface="Arial"/>
                <a:cs typeface="Arial"/>
              </a:rPr>
              <a:t>CH1</a:t>
            </a:r>
            <a:endParaRPr sz="1200">
              <a:latin typeface="Arial"/>
              <a:cs typeface="Arial"/>
            </a:endParaRPr>
          </a:p>
          <a:p>
            <a:pPr marL="12700" marR="5080" indent="-3810" algn="ctr">
              <a:lnSpc>
                <a:spcPts val="1400"/>
              </a:lnSpc>
              <a:spcBef>
                <a:spcPts val="60"/>
              </a:spcBef>
            </a:pPr>
            <a:r>
              <a:rPr sz="1200" dirty="0">
                <a:solidFill>
                  <a:srgbClr val="8A5F6E"/>
                </a:solidFill>
                <a:latin typeface="Arial"/>
                <a:cs typeface="Arial"/>
              </a:rPr>
              <a:t>“Because</a:t>
            </a:r>
            <a:r>
              <a:rPr sz="1200" spc="15" dirty="0">
                <a:solidFill>
                  <a:srgbClr val="8A5F6E"/>
                </a:solidFill>
                <a:latin typeface="Arial"/>
                <a:cs typeface="Arial"/>
              </a:rPr>
              <a:t> </a:t>
            </a:r>
            <a:r>
              <a:rPr sz="1200" spc="25" dirty="0">
                <a:solidFill>
                  <a:srgbClr val="8A5F6E"/>
                </a:solidFill>
                <a:latin typeface="Arial"/>
                <a:cs typeface="Arial"/>
              </a:rPr>
              <a:t>of </a:t>
            </a:r>
            <a:r>
              <a:rPr sz="1200" dirty="0">
                <a:solidFill>
                  <a:srgbClr val="8A5F6E"/>
                </a:solidFill>
                <a:latin typeface="Arial"/>
                <a:cs typeface="Arial"/>
              </a:rPr>
              <a:t>my</a:t>
            </a:r>
            <a:r>
              <a:rPr sz="1200" spc="45" dirty="0">
                <a:solidFill>
                  <a:srgbClr val="8A5F6E"/>
                </a:solidFill>
                <a:latin typeface="Arial"/>
                <a:cs typeface="Arial"/>
              </a:rPr>
              <a:t> </a:t>
            </a:r>
            <a:r>
              <a:rPr sz="1200" dirty="0">
                <a:solidFill>
                  <a:srgbClr val="8A5F6E"/>
                </a:solidFill>
                <a:latin typeface="Arial"/>
                <a:cs typeface="Arial"/>
              </a:rPr>
              <a:t>loser</a:t>
            </a:r>
            <a:r>
              <a:rPr sz="1200" spc="50" dirty="0">
                <a:solidFill>
                  <a:srgbClr val="8A5F6E"/>
                </a:solidFill>
                <a:latin typeface="Arial"/>
                <a:cs typeface="Arial"/>
              </a:rPr>
              <a:t> </a:t>
            </a:r>
            <a:r>
              <a:rPr sz="1200" spc="-20" dirty="0">
                <a:solidFill>
                  <a:srgbClr val="8A5F6E"/>
                </a:solidFill>
                <a:latin typeface="Arial"/>
                <a:cs typeface="Arial"/>
              </a:rPr>
              <a:t>dad,</a:t>
            </a:r>
            <a:r>
              <a:rPr sz="1200" spc="500" dirty="0">
                <a:solidFill>
                  <a:srgbClr val="8A5F6E"/>
                </a:solidFill>
                <a:latin typeface="Arial"/>
                <a:cs typeface="Arial"/>
              </a:rPr>
              <a:t> </a:t>
            </a:r>
            <a:r>
              <a:rPr sz="1200" dirty="0">
                <a:solidFill>
                  <a:srgbClr val="8A5F6E"/>
                </a:solidFill>
                <a:latin typeface="Arial"/>
                <a:cs typeface="Arial"/>
              </a:rPr>
              <a:t>I</a:t>
            </a:r>
            <a:r>
              <a:rPr sz="1200" spc="-20" dirty="0">
                <a:solidFill>
                  <a:srgbClr val="8A5F6E"/>
                </a:solidFill>
                <a:latin typeface="Arial"/>
                <a:cs typeface="Arial"/>
              </a:rPr>
              <a:t> </a:t>
            </a:r>
            <a:r>
              <a:rPr sz="1200" dirty="0">
                <a:solidFill>
                  <a:srgbClr val="8A5F6E"/>
                </a:solidFill>
                <a:latin typeface="Arial"/>
                <a:cs typeface="Arial"/>
              </a:rPr>
              <a:t>had</a:t>
            </a:r>
            <a:r>
              <a:rPr sz="1200" spc="-5" dirty="0">
                <a:solidFill>
                  <a:srgbClr val="8A5F6E"/>
                </a:solidFill>
                <a:latin typeface="Arial"/>
                <a:cs typeface="Arial"/>
              </a:rPr>
              <a:t> </a:t>
            </a:r>
            <a:r>
              <a:rPr sz="1200" spc="60" dirty="0">
                <a:solidFill>
                  <a:srgbClr val="8A5F6E"/>
                </a:solidFill>
                <a:latin typeface="Arial"/>
                <a:cs typeface="Arial"/>
              </a:rPr>
              <a:t>to</a:t>
            </a:r>
            <a:r>
              <a:rPr sz="1200" spc="-5" dirty="0">
                <a:solidFill>
                  <a:srgbClr val="8A5F6E"/>
                </a:solidFill>
                <a:latin typeface="Arial"/>
                <a:cs typeface="Arial"/>
              </a:rPr>
              <a:t> </a:t>
            </a:r>
            <a:r>
              <a:rPr sz="1200" spc="55" dirty="0">
                <a:solidFill>
                  <a:srgbClr val="8A5F6E"/>
                </a:solidFill>
                <a:latin typeface="Arial"/>
                <a:cs typeface="Arial"/>
              </a:rPr>
              <a:t>be</a:t>
            </a:r>
            <a:r>
              <a:rPr sz="1200" spc="-5" dirty="0">
                <a:solidFill>
                  <a:srgbClr val="8A5F6E"/>
                </a:solidFill>
                <a:latin typeface="Arial"/>
                <a:cs typeface="Arial"/>
              </a:rPr>
              <a:t> </a:t>
            </a:r>
            <a:r>
              <a:rPr sz="1200" spc="-25" dirty="0">
                <a:solidFill>
                  <a:srgbClr val="8A5F6E"/>
                </a:solidFill>
                <a:latin typeface="Arial"/>
                <a:cs typeface="Arial"/>
              </a:rPr>
              <a:t>the </a:t>
            </a:r>
            <a:r>
              <a:rPr sz="1200" dirty="0">
                <a:solidFill>
                  <a:srgbClr val="8A5F6E"/>
                </a:solidFill>
                <a:latin typeface="Arial"/>
                <a:cs typeface="Arial"/>
              </a:rPr>
              <a:t>‘man’</a:t>
            </a:r>
            <a:r>
              <a:rPr sz="1200" spc="30" dirty="0">
                <a:solidFill>
                  <a:srgbClr val="8A5F6E"/>
                </a:solidFill>
                <a:latin typeface="Arial"/>
                <a:cs typeface="Arial"/>
              </a:rPr>
              <a:t> </a:t>
            </a:r>
            <a:r>
              <a:rPr sz="1200" spc="50" dirty="0">
                <a:solidFill>
                  <a:srgbClr val="8A5F6E"/>
                </a:solidFill>
                <a:latin typeface="Arial"/>
                <a:cs typeface="Arial"/>
              </a:rPr>
              <a:t>of</a:t>
            </a:r>
            <a:r>
              <a:rPr sz="1200" spc="70" dirty="0">
                <a:solidFill>
                  <a:srgbClr val="8A5F6E"/>
                </a:solidFill>
                <a:latin typeface="Arial"/>
                <a:cs typeface="Arial"/>
              </a:rPr>
              <a:t> </a:t>
            </a:r>
            <a:r>
              <a:rPr sz="1200" spc="-25" dirty="0">
                <a:solidFill>
                  <a:srgbClr val="8A5F6E"/>
                </a:solidFill>
                <a:latin typeface="Arial"/>
                <a:cs typeface="Arial"/>
              </a:rPr>
              <a:t>the </a:t>
            </a:r>
            <a:r>
              <a:rPr sz="1200" spc="-10" dirty="0">
                <a:solidFill>
                  <a:srgbClr val="8A5F6E"/>
                </a:solidFill>
                <a:latin typeface="Arial"/>
                <a:cs typeface="Arial"/>
              </a:rPr>
              <a:t>house.”</a:t>
            </a:r>
            <a:endParaRPr sz="1200">
              <a:latin typeface="Arial"/>
              <a:cs typeface="Arial"/>
            </a:endParaRPr>
          </a:p>
        </p:txBody>
      </p:sp>
      <p:sp>
        <p:nvSpPr>
          <p:cNvPr id="4" name="object 4"/>
          <p:cNvSpPr txBox="1"/>
          <p:nvPr/>
        </p:nvSpPr>
        <p:spPr>
          <a:xfrm>
            <a:off x="1716045" y="464694"/>
            <a:ext cx="1786255" cy="919480"/>
          </a:xfrm>
          <a:prstGeom prst="rect">
            <a:avLst/>
          </a:prstGeom>
        </p:spPr>
        <p:txBody>
          <a:bodyPr vert="horz" wrap="square" lIns="0" tIns="12700" rIns="0" bIns="0" rtlCol="0">
            <a:spAutoFit/>
          </a:bodyPr>
          <a:lstStyle/>
          <a:p>
            <a:pPr algn="ctr">
              <a:lnSpc>
                <a:spcPts val="1420"/>
              </a:lnSpc>
              <a:spcBef>
                <a:spcPts val="100"/>
              </a:spcBef>
            </a:pPr>
            <a:r>
              <a:rPr sz="1200" spc="-25" dirty="0">
                <a:solidFill>
                  <a:srgbClr val="8A5F6E"/>
                </a:solidFill>
                <a:latin typeface="Arial"/>
                <a:cs typeface="Arial"/>
              </a:rPr>
              <a:t>CH1</a:t>
            </a:r>
            <a:endParaRPr sz="1200">
              <a:latin typeface="Arial"/>
              <a:cs typeface="Arial"/>
            </a:endParaRPr>
          </a:p>
          <a:p>
            <a:pPr marL="12065" marR="5080" indent="-635" algn="ctr">
              <a:lnSpc>
                <a:spcPts val="1400"/>
              </a:lnSpc>
              <a:spcBef>
                <a:spcPts val="60"/>
              </a:spcBef>
            </a:pPr>
            <a:r>
              <a:rPr sz="1200" dirty="0">
                <a:solidFill>
                  <a:srgbClr val="8A5F6E"/>
                </a:solidFill>
                <a:latin typeface="Arial"/>
                <a:cs typeface="Arial"/>
              </a:rPr>
              <a:t>“I</a:t>
            </a:r>
            <a:r>
              <a:rPr sz="1200" spc="40" dirty="0">
                <a:solidFill>
                  <a:srgbClr val="8A5F6E"/>
                </a:solidFill>
                <a:latin typeface="Arial"/>
                <a:cs typeface="Arial"/>
              </a:rPr>
              <a:t> </a:t>
            </a:r>
            <a:r>
              <a:rPr sz="1200" spc="50" dirty="0">
                <a:solidFill>
                  <a:srgbClr val="8A5F6E"/>
                </a:solidFill>
                <a:latin typeface="Arial"/>
                <a:cs typeface="Arial"/>
              </a:rPr>
              <a:t>wondered</a:t>
            </a:r>
            <a:r>
              <a:rPr sz="1200" spc="40" dirty="0">
                <a:solidFill>
                  <a:srgbClr val="8A5F6E"/>
                </a:solidFill>
                <a:latin typeface="Arial"/>
                <a:cs typeface="Arial"/>
              </a:rPr>
              <a:t> </a:t>
            </a:r>
            <a:r>
              <a:rPr sz="1200" dirty="0">
                <a:solidFill>
                  <a:srgbClr val="8A5F6E"/>
                </a:solidFill>
                <a:latin typeface="Arial"/>
                <a:cs typeface="Arial"/>
              </a:rPr>
              <a:t>what</a:t>
            </a:r>
            <a:r>
              <a:rPr sz="1200" spc="40" dirty="0">
                <a:solidFill>
                  <a:srgbClr val="8A5F6E"/>
                </a:solidFill>
                <a:latin typeface="Arial"/>
                <a:cs typeface="Arial"/>
              </a:rPr>
              <a:t> </a:t>
            </a:r>
            <a:r>
              <a:rPr sz="1200" spc="-20" dirty="0">
                <a:solidFill>
                  <a:srgbClr val="8A5F6E"/>
                </a:solidFill>
                <a:latin typeface="Arial"/>
                <a:cs typeface="Arial"/>
              </a:rPr>
              <a:t>life </a:t>
            </a:r>
            <a:r>
              <a:rPr sz="1200" spc="10" dirty="0">
                <a:solidFill>
                  <a:srgbClr val="8A5F6E"/>
                </a:solidFill>
                <a:latin typeface="Arial"/>
                <a:cs typeface="Arial"/>
              </a:rPr>
              <a:t>would’ve</a:t>
            </a:r>
            <a:r>
              <a:rPr sz="1200" spc="100" dirty="0">
                <a:solidFill>
                  <a:srgbClr val="8A5F6E"/>
                </a:solidFill>
                <a:latin typeface="Arial"/>
                <a:cs typeface="Arial"/>
              </a:rPr>
              <a:t> </a:t>
            </a:r>
            <a:r>
              <a:rPr sz="1200" spc="10" dirty="0">
                <a:solidFill>
                  <a:srgbClr val="8A5F6E"/>
                </a:solidFill>
                <a:latin typeface="Arial"/>
                <a:cs typeface="Arial"/>
              </a:rPr>
              <a:t>been</a:t>
            </a:r>
            <a:r>
              <a:rPr sz="1200" spc="105" dirty="0">
                <a:solidFill>
                  <a:srgbClr val="8A5F6E"/>
                </a:solidFill>
                <a:latin typeface="Arial"/>
                <a:cs typeface="Arial"/>
              </a:rPr>
              <a:t> </a:t>
            </a:r>
            <a:r>
              <a:rPr sz="1200" spc="10" dirty="0">
                <a:solidFill>
                  <a:srgbClr val="8A5F6E"/>
                </a:solidFill>
                <a:latin typeface="Arial"/>
                <a:cs typeface="Arial"/>
              </a:rPr>
              <a:t>like</a:t>
            </a:r>
            <a:r>
              <a:rPr sz="1200" spc="105" dirty="0">
                <a:solidFill>
                  <a:srgbClr val="8A5F6E"/>
                </a:solidFill>
                <a:latin typeface="Arial"/>
                <a:cs typeface="Arial"/>
              </a:rPr>
              <a:t> </a:t>
            </a:r>
            <a:r>
              <a:rPr sz="1200" spc="10" dirty="0">
                <a:solidFill>
                  <a:srgbClr val="8A5F6E"/>
                </a:solidFill>
                <a:latin typeface="Arial"/>
                <a:cs typeface="Arial"/>
              </a:rPr>
              <a:t>if</a:t>
            </a:r>
            <a:r>
              <a:rPr sz="1200" spc="150" dirty="0">
                <a:solidFill>
                  <a:srgbClr val="8A5F6E"/>
                </a:solidFill>
                <a:latin typeface="Arial"/>
                <a:cs typeface="Arial"/>
              </a:rPr>
              <a:t> </a:t>
            </a:r>
            <a:r>
              <a:rPr sz="1200" spc="30" dirty="0">
                <a:solidFill>
                  <a:srgbClr val="8A5F6E"/>
                </a:solidFill>
                <a:latin typeface="Arial"/>
                <a:cs typeface="Arial"/>
              </a:rPr>
              <a:t>dad </a:t>
            </a:r>
            <a:r>
              <a:rPr sz="1200" dirty="0">
                <a:solidFill>
                  <a:srgbClr val="8A5F6E"/>
                </a:solidFill>
                <a:latin typeface="Arial"/>
                <a:cs typeface="Arial"/>
              </a:rPr>
              <a:t>hadn’t</a:t>
            </a:r>
            <a:r>
              <a:rPr sz="1200" spc="65" dirty="0">
                <a:solidFill>
                  <a:srgbClr val="8A5F6E"/>
                </a:solidFill>
                <a:latin typeface="Arial"/>
                <a:cs typeface="Arial"/>
              </a:rPr>
              <a:t> </a:t>
            </a:r>
            <a:r>
              <a:rPr sz="1200" dirty="0">
                <a:solidFill>
                  <a:srgbClr val="8A5F6E"/>
                </a:solidFill>
                <a:latin typeface="Arial"/>
                <a:cs typeface="Arial"/>
              </a:rPr>
              <a:t>left</a:t>
            </a:r>
            <a:r>
              <a:rPr sz="1200" spc="65" dirty="0">
                <a:solidFill>
                  <a:srgbClr val="8A5F6E"/>
                </a:solidFill>
                <a:latin typeface="Arial"/>
                <a:cs typeface="Arial"/>
              </a:rPr>
              <a:t> </a:t>
            </a:r>
            <a:r>
              <a:rPr sz="1200" dirty="0">
                <a:solidFill>
                  <a:srgbClr val="8A5F6E"/>
                </a:solidFill>
                <a:latin typeface="Arial"/>
                <a:cs typeface="Arial"/>
              </a:rPr>
              <a:t>us</a:t>
            </a:r>
            <a:r>
              <a:rPr sz="1200" spc="70" dirty="0">
                <a:solidFill>
                  <a:srgbClr val="8A5F6E"/>
                </a:solidFill>
                <a:latin typeface="Arial"/>
                <a:cs typeface="Arial"/>
              </a:rPr>
              <a:t> </a:t>
            </a:r>
            <a:r>
              <a:rPr sz="1200" dirty="0">
                <a:solidFill>
                  <a:srgbClr val="8A5F6E"/>
                </a:solidFill>
                <a:latin typeface="Arial"/>
                <a:cs typeface="Arial"/>
              </a:rPr>
              <a:t>all</a:t>
            </a:r>
            <a:r>
              <a:rPr sz="1200" spc="65" dirty="0">
                <a:solidFill>
                  <a:srgbClr val="8A5F6E"/>
                </a:solidFill>
                <a:latin typeface="Arial"/>
                <a:cs typeface="Arial"/>
              </a:rPr>
              <a:t> </a:t>
            </a:r>
            <a:r>
              <a:rPr sz="1200" spc="40" dirty="0">
                <a:solidFill>
                  <a:srgbClr val="8A5F6E"/>
                </a:solidFill>
                <a:latin typeface="Arial"/>
                <a:cs typeface="Arial"/>
              </a:rPr>
              <a:t>behind </a:t>
            </a:r>
            <a:r>
              <a:rPr sz="1200" dirty="0">
                <a:solidFill>
                  <a:srgbClr val="8A5F6E"/>
                </a:solidFill>
                <a:latin typeface="Arial"/>
                <a:cs typeface="Arial"/>
              </a:rPr>
              <a:t>like</a:t>
            </a:r>
            <a:r>
              <a:rPr sz="1200" spc="45" dirty="0">
                <a:solidFill>
                  <a:srgbClr val="8A5F6E"/>
                </a:solidFill>
                <a:latin typeface="Arial"/>
                <a:cs typeface="Arial"/>
              </a:rPr>
              <a:t> </a:t>
            </a:r>
            <a:r>
              <a:rPr sz="1200" dirty="0">
                <a:solidFill>
                  <a:srgbClr val="8A5F6E"/>
                </a:solidFill>
                <a:latin typeface="Arial"/>
                <a:cs typeface="Arial"/>
              </a:rPr>
              <a:t>stale</a:t>
            </a:r>
            <a:r>
              <a:rPr sz="1200" spc="50" dirty="0">
                <a:solidFill>
                  <a:srgbClr val="8A5F6E"/>
                </a:solidFill>
                <a:latin typeface="Arial"/>
                <a:cs typeface="Arial"/>
              </a:rPr>
              <a:t> </a:t>
            </a:r>
            <a:r>
              <a:rPr sz="1200" spc="-10" dirty="0">
                <a:solidFill>
                  <a:srgbClr val="8A5F6E"/>
                </a:solidFill>
                <a:latin typeface="Arial"/>
                <a:cs typeface="Arial"/>
              </a:rPr>
              <a:t>milk.”</a:t>
            </a:r>
            <a:endParaRPr sz="1200">
              <a:latin typeface="Arial"/>
              <a:cs typeface="Arial"/>
            </a:endParaRPr>
          </a:p>
        </p:txBody>
      </p:sp>
      <p:sp>
        <p:nvSpPr>
          <p:cNvPr id="5" name="object 5"/>
          <p:cNvSpPr txBox="1"/>
          <p:nvPr/>
        </p:nvSpPr>
        <p:spPr>
          <a:xfrm>
            <a:off x="4031646" y="359299"/>
            <a:ext cx="1610995" cy="1457960"/>
          </a:xfrm>
          <a:prstGeom prst="rect">
            <a:avLst/>
          </a:prstGeom>
        </p:spPr>
        <p:txBody>
          <a:bodyPr vert="horz" wrap="square" lIns="0" tIns="12700" rIns="0" bIns="0" rtlCol="0">
            <a:spAutoFit/>
          </a:bodyPr>
          <a:lstStyle/>
          <a:p>
            <a:pPr algn="ctr">
              <a:lnSpc>
                <a:spcPts val="1420"/>
              </a:lnSpc>
              <a:spcBef>
                <a:spcPts val="100"/>
              </a:spcBef>
            </a:pPr>
            <a:r>
              <a:rPr sz="1200" spc="-25" dirty="0">
                <a:solidFill>
                  <a:srgbClr val="8A5F6E"/>
                </a:solidFill>
                <a:latin typeface="Arial"/>
                <a:cs typeface="Arial"/>
              </a:rPr>
              <a:t>CH5</a:t>
            </a:r>
            <a:endParaRPr sz="1200">
              <a:latin typeface="Arial"/>
              <a:cs typeface="Arial"/>
            </a:endParaRPr>
          </a:p>
          <a:p>
            <a:pPr marL="12065" marR="5080" algn="ctr">
              <a:lnSpc>
                <a:spcPct val="97700"/>
              </a:lnSpc>
              <a:spcBef>
                <a:spcPts val="10"/>
              </a:spcBef>
            </a:pPr>
            <a:r>
              <a:rPr sz="1200" spc="60" dirty="0">
                <a:solidFill>
                  <a:srgbClr val="8A5F6E"/>
                </a:solidFill>
                <a:latin typeface="Arial"/>
                <a:cs typeface="Arial"/>
              </a:rPr>
              <a:t>“My </a:t>
            </a:r>
            <a:r>
              <a:rPr sz="1200" dirty="0">
                <a:solidFill>
                  <a:srgbClr val="8A5F6E"/>
                </a:solidFill>
                <a:latin typeface="Arial"/>
                <a:cs typeface="Arial"/>
              </a:rPr>
              <a:t>grin</a:t>
            </a:r>
            <a:r>
              <a:rPr sz="1200" spc="65" dirty="0">
                <a:solidFill>
                  <a:srgbClr val="8A5F6E"/>
                </a:solidFill>
                <a:latin typeface="Arial"/>
                <a:cs typeface="Arial"/>
              </a:rPr>
              <a:t> </a:t>
            </a:r>
            <a:r>
              <a:rPr sz="1200" spc="55" dirty="0">
                <a:solidFill>
                  <a:srgbClr val="8A5F6E"/>
                </a:solidFill>
                <a:latin typeface="Arial"/>
                <a:cs typeface="Arial"/>
              </a:rPr>
              <a:t>dropped </a:t>
            </a:r>
            <a:r>
              <a:rPr sz="1200" dirty="0">
                <a:solidFill>
                  <a:srgbClr val="8A5F6E"/>
                </a:solidFill>
                <a:latin typeface="Arial"/>
                <a:cs typeface="Arial"/>
              </a:rPr>
              <a:t>when I saw </a:t>
            </a:r>
            <a:r>
              <a:rPr sz="1200" spc="-10" dirty="0">
                <a:solidFill>
                  <a:srgbClr val="8A5F6E"/>
                </a:solidFill>
                <a:latin typeface="Arial"/>
                <a:cs typeface="Arial"/>
              </a:rPr>
              <a:t>someone </a:t>
            </a:r>
            <a:r>
              <a:rPr sz="1200" dirty="0">
                <a:solidFill>
                  <a:srgbClr val="8A5F6E"/>
                </a:solidFill>
                <a:latin typeface="Arial"/>
                <a:cs typeface="Arial"/>
              </a:rPr>
              <a:t>familiar</a:t>
            </a:r>
            <a:r>
              <a:rPr sz="1200" spc="90" dirty="0">
                <a:solidFill>
                  <a:srgbClr val="8A5F6E"/>
                </a:solidFill>
                <a:latin typeface="Arial"/>
                <a:cs typeface="Arial"/>
              </a:rPr>
              <a:t> </a:t>
            </a:r>
            <a:r>
              <a:rPr sz="1200" spc="50" dirty="0">
                <a:solidFill>
                  <a:srgbClr val="8A5F6E"/>
                </a:solidFill>
                <a:latin typeface="Arial"/>
                <a:cs typeface="Arial"/>
              </a:rPr>
              <a:t>behind</a:t>
            </a:r>
            <a:r>
              <a:rPr sz="1200" spc="90" dirty="0">
                <a:solidFill>
                  <a:srgbClr val="8A5F6E"/>
                </a:solidFill>
                <a:latin typeface="Arial"/>
                <a:cs typeface="Arial"/>
              </a:rPr>
              <a:t> </a:t>
            </a:r>
            <a:r>
              <a:rPr sz="1200" spc="-20" dirty="0">
                <a:solidFill>
                  <a:srgbClr val="8A5F6E"/>
                </a:solidFill>
                <a:latin typeface="Arial"/>
                <a:cs typeface="Arial"/>
              </a:rPr>
              <a:t>Sami </a:t>
            </a:r>
            <a:r>
              <a:rPr sz="1200" dirty="0">
                <a:solidFill>
                  <a:srgbClr val="8A5F6E"/>
                </a:solidFill>
                <a:latin typeface="Arial"/>
                <a:cs typeface="Arial"/>
              </a:rPr>
              <a:t>and</a:t>
            </a:r>
            <a:r>
              <a:rPr sz="1200" spc="30" dirty="0">
                <a:solidFill>
                  <a:srgbClr val="8A5F6E"/>
                </a:solidFill>
                <a:latin typeface="Arial"/>
                <a:cs typeface="Arial"/>
              </a:rPr>
              <a:t> </a:t>
            </a:r>
            <a:r>
              <a:rPr sz="1200" dirty="0">
                <a:solidFill>
                  <a:srgbClr val="8A5F6E"/>
                </a:solidFill>
                <a:latin typeface="Arial"/>
                <a:cs typeface="Arial"/>
              </a:rPr>
              <a:t>Aadam.</a:t>
            </a:r>
            <a:r>
              <a:rPr sz="1200" spc="409" dirty="0">
                <a:solidFill>
                  <a:srgbClr val="8A5F6E"/>
                </a:solidFill>
                <a:latin typeface="Arial"/>
                <a:cs typeface="Arial"/>
              </a:rPr>
              <a:t> </a:t>
            </a:r>
            <a:r>
              <a:rPr sz="1200" dirty="0">
                <a:solidFill>
                  <a:srgbClr val="8A5F6E"/>
                </a:solidFill>
                <a:latin typeface="Arial"/>
                <a:cs typeface="Arial"/>
              </a:rPr>
              <a:t>I</a:t>
            </a:r>
            <a:r>
              <a:rPr sz="1200" spc="60" dirty="0">
                <a:solidFill>
                  <a:srgbClr val="8A5F6E"/>
                </a:solidFill>
                <a:latin typeface="Arial"/>
                <a:cs typeface="Arial"/>
              </a:rPr>
              <a:t> </a:t>
            </a:r>
            <a:r>
              <a:rPr sz="1200" dirty="0">
                <a:solidFill>
                  <a:srgbClr val="8A5F6E"/>
                </a:solidFill>
                <a:latin typeface="Arial"/>
                <a:cs typeface="Arial"/>
              </a:rPr>
              <a:t>felt</a:t>
            </a:r>
            <a:r>
              <a:rPr sz="1200" spc="55" dirty="0">
                <a:solidFill>
                  <a:srgbClr val="8A5F6E"/>
                </a:solidFill>
                <a:latin typeface="Arial"/>
                <a:cs typeface="Arial"/>
              </a:rPr>
              <a:t> </a:t>
            </a:r>
            <a:r>
              <a:rPr sz="1200" dirty="0">
                <a:solidFill>
                  <a:srgbClr val="8A5F6E"/>
                </a:solidFill>
                <a:latin typeface="Arial"/>
                <a:cs typeface="Arial"/>
              </a:rPr>
              <a:t>like</a:t>
            </a:r>
            <a:r>
              <a:rPr sz="1200" spc="60" dirty="0">
                <a:solidFill>
                  <a:srgbClr val="8A5F6E"/>
                </a:solidFill>
                <a:latin typeface="Arial"/>
                <a:cs typeface="Arial"/>
              </a:rPr>
              <a:t> </a:t>
            </a:r>
            <a:r>
              <a:rPr sz="1200" spc="-50" dirty="0">
                <a:solidFill>
                  <a:srgbClr val="8A5F6E"/>
                </a:solidFill>
                <a:latin typeface="Arial"/>
                <a:cs typeface="Arial"/>
              </a:rPr>
              <a:t>I </a:t>
            </a:r>
            <a:r>
              <a:rPr sz="1200" dirty="0">
                <a:solidFill>
                  <a:srgbClr val="8A5F6E"/>
                </a:solidFill>
                <a:latin typeface="Arial"/>
                <a:cs typeface="Arial"/>
              </a:rPr>
              <a:t>had</a:t>
            </a:r>
            <a:r>
              <a:rPr sz="1200" spc="140" dirty="0">
                <a:solidFill>
                  <a:srgbClr val="8A5F6E"/>
                </a:solidFill>
                <a:latin typeface="Arial"/>
                <a:cs typeface="Arial"/>
              </a:rPr>
              <a:t> </a:t>
            </a:r>
            <a:r>
              <a:rPr sz="1200" dirty="0">
                <a:solidFill>
                  <a:srgbClr val="8A5F6E"/>
                </a:solidFill>
                <a:latin typeface="Arial"/>
                <a:cs typeface="Arial"/>
              </a:rPr>
              <a:t>been</a:t>
            </a:r>
            <a:r>
              <a:rPr sz="1200" spc="145" dirty="0">
                <a:solidFill>
                  <a:srgbClr val="8A5F6E"/>
                </a:solidFill>
                <a:latin typeface="Arial"/>
                <a:cs typeface="Arial"/>
              </a:rPr>
              <a:t> </a:t>
            </a:r>
            <a:r>
              <a:rPr sz="1200" dirty="0">
                <a:solidFill>
                  <a:srgbClr val="8A5F6E"/>
                </a:solidFill>
                <a:latin typeface="Arial"/>
                <a:cs typeface="Arial"/>
              </a:rPr>
              <a:t>zapped</a:t>
            </a:r>
            <a:r>
              <a:rPr sz="1200" spc="145" dirty="0">
                <a:solidFill>
                  <a:srgbClr val="8A5F6E"/>
                </a:solidFill>
                <a:latin typeface="Arial"/>
                <a:cs typeface="Arial"/>
              </a:rPr>
              <a:t> </a:t>
            </a:r>
            <a:r>
              <a:rPr sz="1200" spc="-25" dirty="0">
                <a:solidFill>
                  <a:srgbClr val="8A5F6E"/>
                </a:solidFill>
                <a:latin typeface="Arial"/>
                <a:cs typeface="Arial"/>
              </a:rPr>
              <a:t>and </a:t>
            </a:r>
            <a:r>
              <a:rPr sz="1200" dirty="0">
                <a:solidFill>
                  <a:srgbClr val="8A5F6E"/>
                </a:solidFill>
                <a:latin typeface="Arial"/>
                <a:cs typeface="Arial"/>
              </a:rPr>
              <a:t>frozen…I</a:t>
            </a:r>
            <a:r>
              <a:rPr sz="1200" spc="20" dirty="0">
                <a:solidFill>
                  <a:srgbClr val="8A5F6E"/>
                </a:solidFill>
                <a:latin typeface="Arial"/>
                <a:cs typeface="Arial"/>
              </a:rPr>
              <a:t> </a:t>
            </a:r>
            <a:r>
              <a:rPr sz="1200" dirty="0">
                <a:solidFill>
                  <a:srgbClr val="8A5F6E"/>
                </a:solidFill>
                <a:latin typeface="Arial"/>
                <a:cs typeface="Arial"/>
              </a:rPr>
              <a:t>swear</a:t>
            </a:r>
            <a:r>
              <a:rPr sz="1200" spc="25" dirty="0">
                <a:solidFill>
                  <a:srgbClr val="8A5F6E"/>
                </a:solidFill>
                <a:latin typeface="Arial"/>
                <a:cs typeface="Arial"/>
              </a:rPr>
              <a:t> </a:t>
            </a:r>
            <a:r>
              <a:rPr sz="1200" spc="-20" dirty="0">
                <a:solidFill>
                  <a:srgbClr val="8A5F6E"/>
                </a:solidFill>
                <a:latin typeface="Arial"/>
                <a:cs typeface="Arial"/>
              </a:rPr>
              <a:t>that </a:t>
            </a:r>
            <a:r>
              <a:rPr sz="1200" dirty="0">
                <a:solidFill>
                  <a:srgbClr val="8A5F6E"/>
                </a:solidFill>
                <a:latin typeface="Arial"/>
                <a:cs typeface="Arial"/>
              </a:rPr>
              <a:t>was</a:t>
            </a:r>
            <a:r>
              <a:rPr sz="1200" spc="-15" dirty="0">
                <a:solidFill>
                  <a:srgbClr val="8A5F6E"/>
                </a:solidFill>
                <a:latin typeface="Arial"/>
                <a:cs typeface="Arial"/>
              </a:rPr>
              <a:t> </a:t>
            </a:r>
            <a:r>
              <a:rPr sz="1200" dirty="0">
                <a:solidFill>
                  <a:srgbClr val="8A5F6E"/>
                </a:solidFill>
                <a:latin typeface="Arial"/>
                <a:cs typeface="Arial"/>
              </a:rPr>
              <a:t>my</a:t>
            </a:r>
            <a:r>
              <a:rPr sz="1200" spc="-15" dirty="0">
                <a:solidFill>
                  <a:srgbClr val="8A5F6E"/>
                </a:solidFill>
                <a:latin typeface="Arial"/>
                <a:cs typeface="Arial"/>
              </a:rPr>
              <a:t> </a:t>
            </a:r>
            <a:r>
              <a:rPr sz="1200" spc="-20" dirty="0">
                <a:solidFill>
                  <a:srgbClr val="8A5F6E"/>
                </a:solidFill>
                <a:latin typeface="Arial"/>
                <a:cs typeface="Arial"/>
              </a:rPr>
              <a:t>dad.”</a:t>
            </a:r>
            <a:endParaRPr sz="1200">
              <a:latin typeface="Arial"/>
              <a:cs typeface="Arial"/>
            </a:endParaRPr>
          </a:p>
        </p:txBody>
      </p:sp>
      <p:sp>
        <p:nvSpPr>
          <p:cNvPr id="6" name="object 6"/>
          <p:cNvSpPr txBox="1"/>
          <p:nvPr/>
        </p:nvSpPr>
        <p:spPr>
          <a:xfrm>
            <a:off x="352045" y="1819977"/>
            <a:ext cx="1843405" cy="1097280"/>
          </a:xfrm>
          <a:prstGeom prst="rect">
            <a:avLst/>
          </a:prstGeom>
        </p:spPr>
        <p:txBody>
          <a:bodyPr vert="horz" wrap="square" lIns="0" tIns="12700" rIns="0" bIns="0" rtlCol="0">
            <a:spAutoFit/>
          </a:bodyPr>
          <a:lstStyle/>
          <a:p>
            <a:pPr algn="ctr">
              <a:lnSpc>
                <a:spcPts val="1420"/>
              </a:lnSpc>
              <a:spcBef>
                <a:spcPts val="100"/>
              </a:spcBef>
            </a:pPr>
            <a:r>
              <a:rPr sz="1200" spc="-25" dirty="0">
                <a:solidFill>
                  <a:srgbClr val="8A5F6E"/>
                </a:solidFill>
                <a:latin typeface="Arial"/>
                <a:cs typeface="Arial"/>
              </a:rPr>
              <a:t>CH6</a:t>
            </a:r>
            <a:endParaRPr sz="1200">
              <a:latin typeface="Arial"/>
              <a:cs typeface="Arial"/>
            </a:endParaRPr>
          </a:p>
          <a:p>
            <a:pPr marL="405130">
              <a:lnSpc>
                <a:spcPts val="1400"/>
              </a:lnSpc>
            </a:pPr>
            <a:r>
              <a:rPr sz="1200" spc="60" dirty="0">
                <a:solidFill>
                  <a:srgbClr val="8A5F6E"/>
                </a:solidFill>
                <a:latin typeface="Arial"/>
                <a:cs typeface="Arial"/>
              </a:rPr>
              <a:t>About</a:t>
            </a:r>
            <a:r>
              <a:rPr sz="1200" spc="-25" dirty="0">
                <a:solidFill>
                  <a:srgbClr val="8A5F6E"/>
                </a:solidFill>
                <a:latin typeface="Arial"/>
                <a:cs typeface="Arial"/>
              </a:rPr>
              <a:t> </a:t>
            </a:r>
            <a:r>
              <a:rPr sz="1200" spc="-10" dirty="0">
                <a:solidFill>
                  <a:srgbClr val="8A5F6E"/>
                </a:solidFill>
                <a:latin typeface="Arial"/>
                <a:cs typeface="Arial"/>
              </a:rPr>
              <a:t>Mustafa</a:t>
            </a:r>
            <a:endParaRPr sz="1200">
              <a:latin typeface="Arial"/>
              <a:cs typeface="Arial"/>
            </a:endParaRPr>
          </a:p>
          <a:p>
            <a:pPr marL="158750" marR="5080" indent="-146685">
              <a:lnSpc>
                <a:spcPts val="1400"/>
              </a:lnSpc>
              <a:spcBef>
                <a:spcPts val="60"/>
              </a:spcBef>
            </a:pPr>
            <a:r>
              <a:rPr sz="1200" dirty="0">
                <a:solidFill>
                  <a:srgbClr val="8A5F6E"/>
                </a:solidFill>
                <a:latin typeface="Arial"/>
                <a:cs typeface="Arial"/>
              </a:rPr>
              <a:t>“I</a:t>
            </a:r>
            <a:r>
              <a:rPr sz="1200" spc="65" dirty="0">
                <a:solidFill>
                  <a:srgbClr val="8A5F6E"/>
                </a:solidFill>
                <a:latin typeface="Arial"/>
                <a:cs typeface="Arial"/>
              </a:rPr>
              <a:t> </a:t>
            </a:r>
            <a:r>
              <a:rPr sz="1200" dirty="0">
                <a:solidFill>
                  <a:srgbClr val="8A5F6E"/>
                </a:solidFill>
                <a:latin typeface="Arial"/>
                <a:cs typeface="Arial"/>
              </a:rPr>
              <a:t>felt</a:t>
            </a:r>
            <a:r>
              <a:rPr sz="1200" spc="65" dirty="0">
                <a:solidFill>
                  <a:srgbClr val="8A5F6E"/>
                </a:solidFill>
                <a:latin typeface="Arial"/>
                <a:cs typeface="Arial"/>
              </a:rPr>
              <a:t> </a:t>
            </a:r>
            <a:r>
              <a:rPr sz="1200" dirty="0">
                <a:solidFill>
                  <a:srgbClr val="8A5F6E"/>
                </a:solidFill>
                <a:latin typeface="Arial"/>
                <a:cs typeface="Arial"/>
              </a:rPr>
              <a:t>hate</a:t>
            </a:r>
            <a:r>
              <a:rPr sz="1200" spc="65" dirty="0">
                <a:solidFill>
                  <a:srgbClr val="8A5F6E"/>
                </a:solidFill>
                <a:latin typeface="Arial"/>
                <a:cs typeface="Arial"/>
              </a:rPr>
              <a:t> </a:t>
            </a:r>
            <a:r>
              <a:rPr sz="1200" dirty="0">
                <a:solidFill>
                  <a:srgbClr val="8A5F6E"/>
                </a:solidFill>
                <a:latin typeface="Arial"/>
                <a:cs typeface="Arial"/>
              </a:rPr>
              <a:t>seethe</a:t>
            </a:r>
            <a:r>
              <a:rPr sz="1200" spc="70" dirty="0">
                <a:solidFill>
                  <a:srgbClr val="8A5F6E"/>
                </a:solidFill>
                <a:latin typeface="Arial"/>
                <a:cs typeface="Arial"/>
              </a:rPr>
              <a:t> </a:t>
            </a:r>
            <a:r>
              <a:rPr sz="1200" spc="35" dirty="0">
                <a:solidFill>
                  <a:srgbClr val="8A5F6E"/>
                </a:solidFill>
                <a:latin typeface="Arial"/>
                <a:cs typeface="Arial"/>
              </a:rPr>
              <a:t>through </a:t>
            </a:r>
            <a:r>
              <a:rPr sz="1200" dirty="0">
                <a:solidFill>
                  <a:srgbClr val="8A5F6E"/>
                </a:solidFill>
                <a:latin typeface="Arial"/>
                <a:cs typeface="Arial"/>
              </a:rPr>
              <a:t>my</a:t>
            </a:r>
            <a:r>
              <a:rPr sz="1200" spc="-5" dirty="0">
                <a:solidFill>
                  <a:srgbClr val="8A5F6E"/>
                </a:solidFill>
                <a:latin typeface="Arial"/>
                <a:cs typeface="Arial"/>
              </a:rPr>
              <a:t> </a:t>
            </a:r>
            <a:r>
              <a:rPr sz="1200" dirty="0">
                <a:solidFill>
                  <a:srgbClr val="8A5F6E"/>
                </a:solidFill>
                <a:latin typeface="Arial"/>
                <a:cs typeface="Arial"/>
              </a:rPr>
              <a:t>veins </a:t>
            </a:r>
            <a:r>
              <a:rPr sz="1200" spc="-195" dirty="0">
                <a:solidFill>
                  <a:srgbClr val="8A5F6E"/>
                </a:solidFill>
                <a:latin typeface="Arial"/>
                <a:cs typeface="Arial"/>
              </a:rPr>
              <a:t>–</a:t>
            </a:r>
            <a:r>
              <a:rPr sz="1200" dirty="0">
                <a:solidFill>
                  <a:srgbClr val="8A5F6E"/>
                </a:solidFill>
                <a:latin typeface="Arial"/>
                <a:cs typeface="Arial"/>
              </a:rPr>
              <a:t> </a:t>
            </a:r>
            <a:r>
              <a:rPr sz="1200" spc="-10" dirty="0">
                <a:solidFill>
                  <a:srgbClr val="8A5F6E"/>
                </a:solidFill>
                <a:latin typeface="Arial"/>
                <a:cs typeface="Arial"/>
              </a:rPr>
              <a:t>something</a:t>
            </a:r>
            <a:r>
              <a:rPr sz="1200" spc="500" dirty="0">
                <a:solidFill>
                  <a:srgbClr val="8A5F6E"/>
                </a:solidFill>
                <a:latin typeface="Arial"/>
                <a:cs typeface="Arial"/>
              </a:rPr>
              <a:t> </a:t>
            </a:r>
            <a:r>
              <a:rPr sz="1200" dirty="0">
                <a:solidFill>
                  <a:srgbClr val="8A5F6E"/>
                </a:solidFill>
                <a:latin typeface="Arial"/>
                <a:cs typeface="Arial"/>
              </a:rPr>
              <a:t>I’d</a:t>
            </a:r>
            <a:r>
              <a:rPr sz="1200" spc="80" dirty="0">
                <a:solidFill>
                  <a:srgbClr val="8A5F6E"/>
                </a:solidFill>
                <a:latin typeface="Arial"/>
                <a:cs typeface="Arial"/>
              </a:rPr>
              <a:t> </a:t>
            </a:r>
            <a:r>
              <a:rPr sz="1200" dirty="0">
                <a:solidFill>
                  <a:srgbClr val="8A5F6E"/>
                </a:solidFill>
                <a:latin typeface="Arial"/>
                <a:cs typeface="Arial"/>
              </a:rPr>
              <a:t>never</a:t>
            </a:r>
            <a:r>
              <a:rPr sz="1200" spc="80" dirty="0">
                <a:solidFill>
                  <a:srgbClr val="8A5F6E"/>
                </a:solidFill>
                <a:latin typeface="Arial"/>
                <a:cs typeface="Arial"/>
              </a:rPr>
              <a:t> </a:t>
            </a:r>
            <a:r>
              <a:rPr sz="1200" spc="-10" dirty="0">
                <a:solidFill>
                  <a:srgbClr val="8A5F6E"/>
                </a:solidFill>
                <a:latin typeface="Arial"/>
                <a:cs typeface="Arial"/>
              </a:rPr>
              <a:t>experienced</a:t>
            </a:r>
            <a:endParaRPr sz="1200">
              <a:latin typeface="Arial"/>
              <a:cs typeface="Arial"/>
            </a:endParaRPr>
          </a:p>
          <a:p>
            <a:pPr marL="642620">
              <a:lnSpc>
                <a:spcPts val="1360"/>
              </a:lnSpc>
            </a:pPr>
            <a:r>
              <a:rPr sz="1200" spc="-10" dirty="0">
                <a:solidFill>
                  <a:srgbClr val="8A5F6E"/>
                </a:solidFill>
                <a:latin typeface="Arial"/>
                <a:cs typeface="Arial"/>
              </a:rPr>
              <a:t>before.”</a:t>
            </a:r>
            <a:endParaRPr sz="1200">
              <a:latin typeface="Arial"/>
              <a:cs typeface="Arial"/>
            </a:endParaRPr>
          </a:p>
        </p:txBody>
      </p:sp>
      <p:sp>
        <p:nvSpPr>
          <p:cNvPr id="7" name="object 7"/>
          <p:cNvSpPr txBox="1"/>
          <p:nvPr/>
        </p:nvSpPr>
        <p:spPr>
          <a:xfrm>
            <a:off x="124519" y="3269083"/>
            <a:ext cx="1482725" cy="919480"/>
          </a:xfrm>
          <a:prstGeom prst="rect">
            <a:avLst/>
          </a:prstGeom>
        </p:spPr>
        <p:txBody>
          <a:bodyPr vert="horz" wrap="square" lIns="0" tIns="12700" rIns="0" bIns="0" rtlCol="0">
            <a:spAutoFit/>
          </a:bodyPr>
          <a:lstStyle/>
          <a:p>
            <a:pPr algn="ctr">
              <a:lnSpc>
                <a:spcPts val="1420"/>
              </a:lnSpc>
              <a:spcBef>
                <a:spcPts val="100"/>
              </a:spcBef>
            </a:pPr>
            <a:r>
              <a:rPr sz="1200" spc="-20" dirty="0">
                <a:solidFill>
                  <a:srgbClr val="8A5F6E"/>
                </a:solidFill>
                <a:latin typeface="Arial"/>
                <a:cs typeface="Arial"/>
              </a:rPr>
              <a:t>CH21</a:t>
            </a:r>
            <a:endParaRPr sz="1200">
              <a:latin typeface="Arial"/>
              <a:cs typeface="Arial"/>
            </a:endParaRPr>
          </a:p>
          <a:p>
            <a:pPr marL="12065" marR="5080" algn="ctr">
              <a:lnSpc>
                <a:spcPts val="1400"/>
              </a:lnSpc>
              <a:spcBef>
                <a:spcPts val="60"/>
              </a:spcBef>
            </a:pPr>
            <a:r>
              <a:rPr sz="1200" dirty="0">
                <a:solidFill>
                  <a:srgbClr val="8A5F6E"/>
                </a:solidFill>
                <a:latin typeface="Arial"/>
                <a:cs typeface="Arial"/>
              </a:rPr>
              <a:t>“I</a:t>
            </a:r>
            <a:r>
              <a:rPr sz="1200" spc="35" dirty="0">
                <a:solidFill>
                  <a:srgbClr val="8A5F6E"/>
                </a:solidFill>
                <a:latin typeface="Arial"/>
                <a:cs typeface="Arial"/>
              </a:rPr>
              <a:t> </a:t>
            </a:r>
            <a:r>
              <a:rPr sz="1200" dirty="0">
                <a:solidFill>
                  <a:srgbClr val="8A5F6E"/>
                </a:solidFill>
                <a:latin typeface="Arial"/>
                <a:cs typeface="Arial"/>
              </a:rPr>
              <a:t>can’t</a:t>
            </a:r>
            <a:r>
              <a:rPr sz="1200" spc="35" dirty="0">
                <a:solidFill>
                  <a:srgbClr val="8A5F6E"/>
                </a:solidFill>
                <a:latin typeface="Arial"/>
                <a:cs typeface="Arial"/>
              </a:rPr>
              <a:t> </a:t>
            </a:r>
            <a:r>
              <a:rPr sz="1200" dirty="0">
                <a:solidFill>
                  <a:srgbClr val="8A5F6E"/>
                </a:solidFill>
                <a:latin typeface="Arial"/>
                <a:cs typeface="Arial"/>
              </a:rPr>
              <a:t>even</a:t>
            </a:r>
            <a:r>
              <a:rPr sz="1200" spc="35" dirty="0">
                <a:solidFill>
                  <a:srgbClr val="8A5F6E"/>
                </a:solidFill>
                <a:latin typeface="Arial"/>
                <a:cs typeface="Arial"/>
              </a:rPr>
              <a:t> </a:t>
            </a:r>
            <a:r>
              <a:rPr sz="1200" spc="75" dirty="0">
                <a:solidFill>
                  <a:srgbClr val="8A5F6E"/>
                </a:solidFill>
                <a:latin typeface="Arial"/>
                <a:cs typeface="Arial"/>
              </a:rPr>
              <a:t>go</a:t>
            </a:r>
            <a:r>
              <a:rPr sz="1200" spc="35" dirty="0">
                <a:solidFill>
                  <a:srgbClr val="8A5F6E"/>
                </a:solidFill>
                <a:latin typeface="Arial"/>
                <a:cs typeface="Arial"/>
              </a:rPr>
              <a:t> to </a:t>
            </a:r>
            <a:r>
              <a:rPr sz="1200" dirty="0">
                <a:solidFill>
                  <a:srgbClr val="8A5F6E"/>
                </a:solidFill>
                <a:latin typeface="Arial"/>
                <a:cs typeface="Arial"/>
              </a:rPr>
              <a:t>the</a:t>
            </a:r>
            <a:r>
              <a:rPr sz="1200" spc="125" dirty="0">
                <a:solidFill>
                  <a:srgbClr val="8A5F6E"/>
                </a:solidFill>
                <a:latin typeface="Arial"/>
                <a:cs typeface="Arial"/>
              </a:rPr>
              <a:t> </a:t>
            </a:r>
            <a:r>
              <a:rPr sz="1200" dirty="0">
                <a:solidFill>
                  <a:srgbClr val="8A5F6E"/>
                </a:solidFill>
                <a:latin typeface="Arial"/>
                <a:cs typeface="Arial"/>
              </a:rPr>
              <a:t>mosque</a:t>
            </a:r>
            <a:r>
              <a:rPr sz="1200" spc="130" dirty="0">
                <a:solidFill>
                  <a:srgbClr val="8A5F6E"/>
                </a:solidFill>
                <a:latin typeface="Arial"/>
                <a:cs typeface="Arial"/>
              </a:rPr>
              <a:t> </a:t>
            </a:r>
            <a:r>
              <a:rPr sz="1200" spc="-10" dirty="0">
                <a:solidFill>
                  <a:srgbClr val="8A5F6E"/>
                </a:solidFill>
                <a:latin typeface="Arial"/>
                <a:cs typeface="Arial"/>
              </a:rPr>
              <a:t>because </a:t>
            </a:r>
            <a:r>
              <a:rPr sz="1200" dirty="0">
                <a:solidFill>
                  <a:srgbClr val="8A5F6E"/>
                </a:solidFill>
                <a:latin typeface="Arial"/>
                <a:cs typeface="Arial"/>
              </a:rPr>
              <a:t>I</a:t>
            </a:r>
            <a:r>
              <a:rPr sz="1200" spc="-20" dirty="0">
                <a:solidFill>
                  <a:srgbClr val="8A5F6E"/>
                </a:solidFill>
                <a:latin typeface="Arial"/>
                <a:cs typeface="Arial"/>
              </a:rPr>
              <a:t> </a:t>
            </a:r>
            <a:r>
              <a:rPr sz="1200" spc="55" dirty="0">
                <a:solidFill>
                  <a:srgbClr val="8A5F6E"/>
                </a:solidFill>
                <a:latin typeface="Arial"/>
                <a:cs typeface="Arial"/>
              </a:rPr>
              <a:t>don’t</a:t>
            </a:r>
            <a:r>
              <a:rPr sz="1200" spc="-20" dirty="0">
                <a:solidFill>
                  <a:srgbClr val="8A5F6E"/>
                </a:solidFill>
                <a:latin typeface="Arial"/>
                <a:cs typeface="Arial"/>
              </a:rPr>
              <a:t> </a:t>
            </a:r>
            <a:r>
              <a:rPr sz="1200" dirty="0">
                <a:solidFill>
                  <a:srgbClr val="8A5F6E"/>
                </a:solidFill>
                <a:latin typeface="Arial"/>
                <a:cs typeface="Arial"/>
              </a:rPr>
              <a:t>have</a:t>
            </a:r>
            <a:r>
              <a:rPr sz="1200" spc="-20" dirty="0">
                <a:solidFill>
                  <a:srgbClr val="8A5F6E"/>
                </a:solidFill>
                <a:latin typeface="Arial"/>
                <a:cs typeface="Arial"/>
              </a:rPr>
              <a:t> </a:t>
            </a:r>
            <a:r>
              <a:rPr sz="1200" spc="55" dirty="0">
                <a:solidFill>
                  <a:srgbClr val="8A5F6E"/>
                </a:solidFill>
                <a:latin typeface="Arial"/>
                <a:cs typeface="Arial"/>
              </a:rPr>
              <a:t>dad</a:t>
            </a:r>
            <a:r>
              <a:rPr sz="1200" spc="-20" dirty="0">
                <a:solidFill>
                  <a:srgbClr val="8A5F6E"/>
                </a:solidFill>
                <a:latin typeface="Arial"/>
                <a:cs typeface="Arial"/>
              </a:rPr>
              <a:t> </a:t>
            </a:r>
            <a:r>
              <a:rPr sz="1200" spc="35" dirty="0">
                <a:solidFill>
                  <a:srgbClr val="8A5F6E"/>
                </a:solidFill>
                <a:latin typeface="Arial"/>
                <a:cs typeface="Arial"/>
              </a:rPr>
              <a:t>to </a:t>
            </a:r>
            <a:r>
              <a:rPr sz="1200" dirty="0">
                <a:solidFill>
                  <a:srgbClr val="8A5F6E"/>
                </a:solidFill>
                <a:latin typeface="Arial"/>
                <a:cs typeface="Arial"/>
              </a:rPr>
              <a:t>take</a:t>
            </a:r>
            <a:r>
              <a:rPr sz="1200" spc="20" dirty="0">
                <a:solidFill>
                  <a:srgbClr val="8A5F6E"/>
                </a:solidFill>
                <a:latin typeface="Arial"/>
                <a:cs typeface="Arial"/>
              </a:rPr>
              <a:t> </a:t>
            </a:r>
            <a:r>
              <a:rPr sz="1200" spc="-20" dirty="0">
                <a:solidFill>
                  <a:srgbClr val="8A5F6E"/>
                </a:solidFill>
                <a:latin typeface="Arial"/>
                <a:cs typeface="Arial"/>
              </a:rPr>
              <a:t>me.”</a:t>
            </a:r>
            <a:endParaRPr sz="1200">
              <a:latin typeface="Arial"/>
              <a:cs typeface="Arial"/>
            </a:endParaRPr>
          </a:p>
        </p:txBody>
      </p:sp>
      <p:sp>
        <p:nvSpPr>
          <p:cNvPr id="8" name="object 8"/>
          <p:cNvSpPr txBox="1"/>
          <p:nvPr/>
        </p:nvSpPr>
        <p:spPr>
          <a:xfrm>
            <a:off x="583676" y="5483396"/>
            <a:ext cx="2327275" cy="1397000"/>
          </a:xfrm>
          <a:prstGeom prst="rect">
            <a:avLst/>
          </a:prstGeom>
        </p:spPr>
        <p:txBody>
          <a:bodyPr vert="horz" wrap="square" lIns="0" tIns="58419" rIns="0" bIns="0" rtlCol="0">
            <a:spAutoFit/>
          </a:bodyPr>
          <a:lstStyle/>
          <a:p>
            <a:pPr algn="ctr">
              <a:lnSpc>
                <a:spcPct val="100000"/>
              </a:lnSpc>
              <a:spcBef>
                <a:spcPts val="459"/>
              </a:spcBef>
            </a:pPr>
            <a:r>
              <a:rPr sz="1200" spc="-20" dirty="0">
                <a:solidFill>
                  <a:srgbClr val="8A5F6E"/>
                </a:solidFill>
                <a:latin typeface="Arial"/>
                <a:cs typeface="Arial"/>
              </a:rPr>
              <a:t>CH37</a:t>
            </a:r>
            <a:endParaRPr sz="1200">
              <a:latin typeface="Arial"/>
              <a:cs typeface="Arial"/>
            </a:endParaRPr>
          </a:p>
          <a:p>
            <a:pPr marL="12700" marR="5080" algn="ctr">
              <a:lnSpc>
                <a:spcPct val="125000"/>
              </a:lnSpc>
            </a:pPr>
            <a:r>
              <a:rPr sz="1200" spc="50" dirty="0">
                <a:solidFill>
                  <a:srgbClr val="8A5F6E"/>
                </a:solidFill>
                <a:latin typeface="Arial"/>
                <a:cs typeface="Arial"/>
              </a:rPr>
              <a:t>“It</a:t>
            </a:r>
            <a:r>
              <a:rPr sz="1200" spc="-5" dirty="0">
                <a:solidFill>
                  <a:srgbClr val="8A5F6E"/>
                </a:solidFill>
                <a:latin typeface="Arial"/>
                <a:cs typeface="Arial"/>
              </a:rPr>
              <a:t> </a:t>
            </a:r>
            <a:r>
              <a:rPr sz="1200" dirty="0">
                <a:solidFill>
                  <a:srgbClr val="8A5F6E"/>
                </a:solidFill>
                <a:latin typeface="Arial"/>
                <a:cs typeface="Arial"/>
              </a:rPr>
              <a:t>was</a:t>
            </a:r>
            <a:r>
              <a:rPr sz="1200" spc="-5" dirty="0">
                <a:solidFill>
                  <a:srgbClr val="8A5F6E"/>
                </a:solidFill>
                <a:latin typeface="Arial"/>
                <a:cs typeface="Arial"/>
              </a:rPr>
              <a:t> </a:t>
            </a:r>
            <a:r>
              <a:rPr sz="1200" dirty="0">
                <a:solidFill>
                  <a:srgbClr val="8A5F6E"/>
                </a:solidFill>
                <a:latin typeface="Arial"/>
                <a:cs typeface="Arial"/>
              </a:rPr>
              <a:t>dad.</a:t>
            </a:r>
            <a:r>
              <a:rPr sz="1200" spc="285" dirty="0">
                <a:solidFill>
                  <a:srgbClr val="8A5F6E"/>
                </a:solidFill>
                <a:latin typeface="Arial"/>
                <a:cs typeface="Arial"/>
              </a:rPr>
              <a:t> </a:t>
            </a:r>
            <a:r>
              <a:rPr sz="1200" dirty="0">
                <a:solidFill>
                  <a:srgbClr val="8A5F6E"/>
                </a:solidFill>
                <a:latin typeface="Arial"/>
                <a:cs typeface="Arial"/>
              </a:rPr>
              <a:t>He</a:t>
            </a:r>
            <a:r>
              <a:rPr sz="1200" spc="-5" dirty="0">
                <a:solidFill>
                  <a:srgbClr val="8A5F6E"/>
                </a:solidFill>
                <a:latin typeface="Arial"/>
                <a:cs typeface="Arial"/>
              </a:rPr>
              <a:t> </a:t>
            </a:r>
            <a:r>
              <a:rPr sz="1200" dirty="0">
                <a:solidFill>
                  <a:srgbClr val="8A5F6E"/>
                </a:solidFill>
                <a:latin typeface="Arial"/>
                <a:cs typeface="Arial"/>
              </a:rPr>
              <a:t>was</a:t>
            </a:r>
            <a:r>
              <a:rPr sz="1200" spc="-5" dirty="0">
                <a:solidFill>
                  <a:srgbClr val="8A5F6E"/>
                </a:solidFill>
                <a:latin typeface="Arial"/>
                <a:cs typeface="Arial"/>
              </a:rPr>
              <a:t> </a:t>
            </a:r>
            <a:r>
              <a:rPr sz="1200" dirty="0">
                <a:solidFill>
                  <a:srgbClr val="8A5F6E"/>
                </a:solidFill>
                <a:latin typeface="Arial"/>
                <a:cs typeface="Arial"/>
              </a:rPr>
              <a:t>here</a:t>
            </a:r>
            <a:r>
              <a:rPr sz="1200" spc="-5" dirty="0">
                <a:solidFill>
                  <a:srgbClr val="8A5F6E"/>
                </a:solidFill>
                <a:latin typeface="Arial"/>
                <a:cs typeface="Arial"/>
              </a:rPr>
              <a:t> </a:t>
            </a:r>
            <a:r>
              <a:rPr sz="1200" spc="-20" dirty="0">
                <a:solidFill>
                  <a:srgbClr val="8A5F6E"/>
                </a:solidFill>
                <a:latin typeface="Arial"/>
                <a:cs typeface="Arial"/>
              </a:rPr>
              <a:t>too.. </a:t>
            </a:r>
            <a:r>
              <a:rPr sz="1200" dirty="0">
                <a:solidFill>
                  <a:srgbClr val="8A5F6E"/>
                </a:solidFill>
                <a:latin typeface="Arial"/>
                <a:cs typeface="Arial"/>
              </a:rPr>
              <a:t>was</a:t>
            </a:r>
            <a:r>
              <a:rPr sz="1200" spc="70" dirty="0">
                <a:solidFill>
                  <a:srgbClr val="8A5F6E"/>
                </a:solidFill>
                <a:latin typeface="Arial"/>
                <a:cs typeface="Arial"/>
              </a:rPr>
              <a:t> </a:t>
            </a:r>
            <a:r>
              <a:rPr sz="1200" spc="50" dirty="0">
                <a:solidFill>
                  <a:srgbClr val="8A5F6E"/>
                </a:solidFill>
                <a:latin typeface="Arial"/>
                <a:cs typeface="Arial"/>
              </a:rPr>
              <a:t>it</a:t>
            </a:r>
            <a:r>
              <a:rPr sz="1200" spc="70" dirty="0">
                <a:solidFill>
                  <a:srgbClr val="8A5F6E"/>
                </a:solidFill>
                <a:latin typeface="Arial"/>
                <a:cs typeface="Arial"/>
              </a:rPr>
              <a:t> </a:t>
            </a:r>
            <a:r>
              <a:rPr sz="1200" dirty="0">
                <a:solidFill>
                  <a:srgbClr val="8A5F6E"/>
                </a:solidFill>
                <a:latin typeface="Arial"/>
                <a:cs typeface="Arial"/>
              </a:rPr>
              <a:t>possible</a:t>
            </a:r>
            <a:r>
              <a:rPr sz="1200" spc="70" dirty="0">
                <a:solidFill>
                  <a:srgbClr val="8A5F6E"/>
                </a:solidFill>
                <a:latin typeface="Arial"/>
                <a:cs typeface="Arial"/>
              </a:rPr>
              <a:t> </a:t>
            </a:r>
            <a:r>
              <a:rPr sz="1200" dirty="0">
                <a:solidFill>
                  <a:srgbClr val="8A5F6E"/>
                </a:solidFill>
                <a:latin typeface="Arial"/>
                <a:cs typeface="Arial"/>
              </a:rPr>
              <a:t>he’d</a:t>
            </a:r>
            <a:r>
              <a:rPr sz="1200" spc="70" dirty="0">
                <a:solidFill>
                  <a:srgbClr val="8A5F6E"/>
                </a:solidFill>
                <a:latin typeface="Arial"/>
                <a:cs typeface="Arial"/>
              </a:rPr>
              <a:t> </a:t>
            </a:r>
            <a:r>
              <a:rPr sz="1200" dirty="0">
                <a:solidFill>
                  <a:srgbClr val="8A5F6E"/>
                </a:solidFill>
                <a:latin typeface="Arial"/>
                <a:cs typeface="Arial"/>
              </a:rPr>
              <a:t>come</a:t>
            </a:r>
            <a:r>
              <a:rPr sz="1200" spc="70" dirty="0">
                <a:solidFill>
                  <a:srgbClr val="8A5F6E"/>
                </a:solidFill>
                <a:latin typeface="Arial"/>
                <a:cs typeface="Arial"/>
              </a:rPr>
              <a:t> </a:t>
            </a:r>
            <a:r>
              <a:rPr sz="1200" spc="-25" dirty="0">
                <a:solidFill>
                  <a:srgbClr val="8A5F6E"/>
                </a:solidFill>
                <a:latin typeface="Arial"/>
                <a:cs typeface="Arial"/>
              </a:rPr>
              <a:t>for </a:t>
            </a:r>
            <a:r>
              <a:rPr sz="1200" dirty="0">
                <a:solidFill>
                  <a:srgbClr val="8A5F6E"/>
                </a:solidFill>
                <a:latin typeface="Arial"/>
                <a:cs typeface="Arial"/>
              </a:rPr>
              <a:t>me? Just</a:t>
            </a:r>
            <a:r>
              <a:rPr sz="1200" spc="15" dirty="0">
                <a:solidFill>
                  <a:srgbClr val="8A5F6E"/>
                </a:solidFill>
                <a:latin typeface="Arial"/>
                <a:cs typeface="Arial"/>
              </a:rPr>
              <a:t> </a:t>
            </a:r>
            <a:r>
              <a:rPr sz="1200" dirty="0">
                <a:solidFill>
                  <a:srgbClr val="8A5F6E"/>
                </a:solidFill>
                <a:latin typeface="Arial"/>
                <a:cs typeface="Arial"/>
              </a:rPr>
              <a:t>for</a:t>
            </a:r>
            <a:r>
              <a:rPr sz="1200" spc="20" dirty="0">
                <a:solidFill>
                  <a:srgbClr val="8A5F6E"/>
                </a:solidFill>
                <a:latin typeface="Arial"/>
                <a:cs typeface="Arial"/>
              </a:rPr>
              <a:t> </a:t>
            </a:r>
            <a:r>
              <a:rPr sz="1200" dirty="0">
                <a:solidFill>
                  <a:srgbClr val="8A5F6E"/>
                </a:solidFill>
                <a:latin typeface="Arial"/>
                <a:cs typeface="Arial"/>
              </a:rPr>
              <a:t>me? Whoa.</a:t>
            </a:r>
            <a:r>
              <a:rPr sz="1200" spc="-25" dirty="0">
                <a:solidFill>
                  <a:srgbClr val="8A5F6E"/>
                </a:solidFill>
                <a:latin typeface="Arial"/>
                <a:cs typeface="Arial"/>
              </a:rPr>
              <a:t> </a:t>
            </a:r>
            <a:r>
              <a:rPr sz="1200" dirty="0">
                <a:solidFill>
                  <a:srgbClr val="8A5F6E"/>
                </a:solidFill>
                <a:latin typeface="Arial"/>
                <a:cs typeface="Arial"/>
              </a:rPr>
              <a:t>He</a:t>
            </a:r>
            <a:r>
              <a:rPr sz="1200" spc="20" dirty="0">
                <a:solidFill>
                  <a:srgbClr val="8A5F6E"/>
                </a:solidFill>
                <a:latin typeface="Arial"/>
                <a:cs typeface="Arial"/>
              </a:rPr>
              <a:t> </a:t>
            </a:r>
            <a:r>
              <a:rPr sz="1200" spc="-25" dirty="0">
                <a:solidFill>
                  <a:srgbClr val="8A5F6E"/>
                </a:solidFill>
                <a:latin typeface="Arial"/>
                <a:cs typeface="Arial"/>
              </a:rPr>
              <a:t>was </a:t>
            </a:r>
            <a:r>
              <a:rPr sz="1200" dirty="0">
                <a:solidFill>
                  <a:srgbClr val="8A5F6E"/>
                </a:solidFill>
                <a:latin typeface="Arial"/>
                <a:cs typeface="Arial"/>
              </a:rPr>
              <a:t>here</a:t>
            </a:r>
            <a:r>
              <a:rPr sz="1200" spc="60" dirty="0">
                <a:solidFill>
                  <a:srgbClr val="8A5F6E"/>
                </a:solidFill>
                <a:latin typeface="Arial"/>
                <a:cs typeface="Arial"/>
              </a:rPr>
              <a:t> </a:t>
            </a:r>
            <a:r>
              <a:rPr sz="1200" dirty="0">
                <a:solidFill>
                  <a:srgbClr val="8A5F6E"/>
                </a:solidFill>
                <a:latin typeface="Arial"/>
                <a:cs typeface="Arial"/>
              </a:rPr>
              <a:t>just</a:t>
            </a:r>
            <a:r>
              <a:rPr sz="1200" spc="60" dirty="0">
                <a:solidFill>
                  <a:srgbClr val="8A5F6E"/>
                </a:solidFill>
                <a:latin typeface="Arial"/>
                <a:cs typeface="Arial"/>
              </a:rPr>
              <a:t> </a:t>
            </a:r>
            <a:r>
              <a:rPr sz="1200" dirty="0">
                <a:solidFill>
                  <a:srgbClr val="8A5F6E"/>
                </a:solidFill>
                <a:latin typeface="Arial"/>
                <a:cs typeface="Arial"/>
              </a:rPr>
              <a:t>for</a:t>
            </a:r>
            <a:r>
              <a:rPr sz="1200" spc="60" dirty="0">
                <a:solidFill>
                  <a:srgbClr val="8A5F6E"/>
                </a:solidFill>
                <a:latin typeface="Arial"/>
                <a:cs typeface="Arial"/>
              </a:rPr>
              <a:t> </a:t>
            </a:r>
            <a:r>
              <a:rPr sz="1200" dirty="0">
                <a:solidFill>
                  <a:srgbClr val="8A5F6E"/>
                </a:solidFill>
                <a:latin typeface="Arial"/>
                <a:cs typeface="Arial"/>
              </a:rPr>
              <a:t>ME!</a:t>
            </a:r>
            <a:r>
              <a:rPr sz="1200" spc="65" dirty="0">
                <a:solidFill>
                  <a:srgbClr val="8A5F6E"/>
                </a:solidFill>
                <a:latin typeface="Arial"/>
                <a:cs typeface="Arial"/>
              </a:rPr>
              <a:t> </a:t>
            </a:r>
            <a:r>
              <a:rPr sz="1200" dirty="0">
                <a:solidFill>
                  <a:srgbClr val="8A5F6E"/>
                </a:solidFill>
                <a:latin typeface="Arial"/>
                <a:cs typeface="Arial"/>
              </a:rPr>
              <a:t>Maybe</a:t>
            </a:r>
            <a:r>
              <a:rPr sz="1200" spc="60" dirty="0">
                <a:solidFill>
                  <a:srgbClr val="8A5F6E"/>
                </a:solidFill>
                <a:latin typeface="Arial"/>
                <a:cs typeface="Arial"/>
              </a:rPr>
              <a:t> </a:t>
            </a:r>
            <a:r>
              <a:rPr sz="1200" dirty="0">
                <a:solidFill>
                  <a:srgbClr val="8A5F6E"/>
                </a:solidFill>
                <a:latin typeface="Arial"/>
                <a:cs typeface="Arial"/>
              </a:rPr>
              <a:t>he</a:t>
            </a:r>
            <a:r>
              <a:rPr sz="1200" spc="60" dirty="0">
                <a:solidFill>
                  <a:srgbClr val="8A5F6E"/>
                </a:solidFill>
                <a:latin typeface="Arial"/>
                <a:cs typeface="Arial"/>
              </a:rPr>
              <a:t> </a:t>
            </a:r>
            <a:r>
              <a:rPr sz="1200" spc="-10" dirty="0">
                <a:solidFill>
                  <a:srgbClr val="8A5F6E"/>
                </a:solidFill>
                <a:latin typeface="Arial"/>
                <a:cs typeface="Arial"/>
              </a:rPr>
              <a:t>really </a:t>
            </a:r>
            <a:r>
              <a:rPr sz="1200" dirty="0">
                <a:solidFill>
                  <a:srgbClr val="8A5F6E"/>
                </a:solidFill>
                <a:latin typeface="Arial"/>
                <a:cs typeface="Arial"/>
              </a:rPr>
              <a:t>wanted</a:t>
            </a:r>
            <a:r>
              <a:rPr sz="1200" spc="35" dirty="0">
                <a:solidFill>
                  <a:srgbClr val="8A5F6E"/>
                </a:solidFill>
                <a:latin typeface="Arial"/>
                <a:cs typeface="Arial"/>
              </a:rPr>
              <a:t> </a:t>
            </a:r>
            <a:r>
              <a:rPr sz="1200" spc="60" dirty="0">
                <a:solidFill>
                  <a:srgbClr val="8A5F6E"/>
                </a:solidFill>
                <a:latin typeface="Arial"/>
                <a:cs typeface="Arial"/>
              </a:rPr>
              <a:t>to</a:t>
            </a:r>
            <a:r>
              <a:rPr sz="1200" spc="35" dirty="0">
                <a:solidFill>
                  <a:srgbClr val="8A5F6E"/>
                </a:solidFill>
                <a:latin typeface="Arial"/>
                <a:cs typeface="Arial"/>
              </a:rPr>
              <a:t> </a:t>
            </a:r>
            <a:r>
              <a:rPr sz="1200" spc="55" dirty="0">
                <a:solidFill>
                  <a:srgbClr val="8A5F6E"/>
                </a:solidFill>
                <a:latin typeface="Arial"/>
                <a:cs typeface="Arial"/>
              </a:rPr>
              <a:t>be</a:t>
            </a:r>
            <a:r>
              <a:rPr sz="1200" spc="35" dirty="0">
                <a:solidFill>
                  <a:srgbClr val="8A5F6E"/>
                </a:solidFill>
                <a:latin typeface="Arial"/>
                <a:cs typeface="Arial"/>
              </a:rPr>
              <a:t> </a:t>
            </a:r>
            <a:r>
              <a:rPr sz="1200" dirty="0">
                <a:solidFill>
                  <a:srgbClr val="8A5F6E"/>
                </a:solidFill>
                <a:latin typeface="Arial"/>
                <a:cs typeface="Arial"/>
              </a:rPr>
              <a:t>my</a:t>
            </a:r>
            <a:r>
              <a:rPr sz="1200" spc="40" dirty="0">
                <a:solidFill>
                  <a:srgbClr val="8A5F6E"/>
                </a:solidFill>
                <a:latin typeface="Arial"/>
                <a:cs typeface="Arial"/>
              </a:rPr>
              <a:t> </a:t>
            </a:r>
            <a:r>
              <a:rPr sz="1200" spc="55" dirty="0">
                <a:solidFill>
                  <a:srgbClr val="8A5F6E"/>
                </a:solidFill>
                <a:latin typeface="Arial"/>
                <a:cs typeface="Arial"/>
              </a:rPr>
              <a:t>dad</a:t>
            </a:r>
            <a:r>
              <a:rPr sz="1200" spc="35" dirty="0">
                <a:solidFill>
                  <a:srgbClr val="8A5F6E"/>
                </a:solidFill>
                <a:latin typeface="Arial"/>
                <a:cs typeface="Arial"/>
              </a:rPr>
              <a:t> </a:t>
            </a:r>
            <a:r>
              <a:rPr sz="1200" spc="-10" dirty="0">
                <a:solidFill>
                  <a:srgbClr val="8A5F6E"/>
                </a:solidFill>
                <a:latin typeface="Arial"/>
                <a:cs typeface="Arial"/>
              </a:rPr>
              <a:t>too.”</a:t>
            </a:r>
            <a:endParaRPr sz="1200">
              <a:latin typeface="Arial"/>
              <a:cs typeface="Arial"/>
            </a:endParaRPr>
          </a:p>
        </p:txBody>
      </p:sp>
      <p:sp>
        <p:nvSpPr>
          <p:cNvPr id="9" name="object 9"/>
          <p:cNvSpPr txBox="1"/>
          <p:nvPr/>
        </p:nvSpPr>
        <p:spPr>
          <a:xfrm>
            <a:off x="2622727" y="2124219"/>
            <a:ext cx="1927225" cy="1320800"/>
          </a:xfrm>
          <a:prstGeom prst="rect">
            <a:avLst/>
          </a:prstGeom>
        </p:spPr>
        <p:txBody>
          <a:bodyPr vert="horz" wrap="square" lIns="0" tIns="45720" rIns="0" bIns="0" rtlCol="0">
            <a:spAutoFit/>
          </a:bodyPr>
          <a:lstStyle/>
          <a:p>
            <a:pPr algn="ctr">
              <a:lnSpc>
                <a:spcPct val="100000"/>
              </a:lnSpc>
              <a:spcBef>
                <a:spcPts val="360"/>
              </a:spcBef>
            </a:pPr>
            <a:r>
              <a:rPr sz="1200" spc="-25" dirty="0">
                <a:solidFill>
                  <a:srgbClr val="8A5F6E"/>
                </a:solidFill>
                <a:latin typeface="Arial"/>
                <a:cs typeface="Arial"/>
              </a:rPr>
              <a:t>CH7</a:t>
            </a:r>
            <a:endParaRPr sz="1200">
              <a:latin typeface="Arial"/>
              <a:cs typeface="Arial"/>
            </a:endParaRPr>
          </a:p>
          <a:p>
            <a:pPr marL="12700" marR="5080" algn="ctr">
              <a:lnSpc>
                <a:spcPct val="118100"/>
              </a:lnSpc>
            </a:pPr>
            <a:r>
              <a:rPr sz="1200" spc="60" dirty="0">
                <a:solidFill>
                  <a:srgbClr val="8A5F6E"/>
                </a:solidFill>
                <a:latin typeface="Arial"/>
                <a:cs typeface="Arial"/>
              </a:rPr>
              <a:t>“how</a:t>
            </a:r>
            <a:r>
              <a:rPr sz="1200" spc="-25" dirty="0">
                <a:solidFill>
                  <a:srgbClr val="8A5F6E"/>
                </a:solidFill>
                <a:latin typeface="Arial"/>
                <a:cs typeface="Arial"/>
              </a:rPr>
              <a:t> </a:t>
            </a:r>
            <a:r>
              <a:rPr sz="1200" dirty="0">
                <a:solidFill>
                  <a:srgbClr val="8A5F6E"/>
                </a:solidFill>
                <a:latin typeface="Arial"/>
                <a:cs typeface="Arial"/>
              </a:rPr>
              <a:t>was</a:t>
            </a:r>
            <a:r>
              <a:rPr sz="1200" spc="-20" dirty="0">
                <a:solidFill>
                  <a:srgbClr val="8A5F6E"/>
                </a:solidFill>
                <a:latin typeface="Arial"/>
                <a:cs typeface="Arial"/>
              </a:rPr>
              <a:t> </a:t>
            </a:r>
            <a:r>
              <a:rPr sz="1200" dirty="0">
                <a:solidFill>
                  <a:srgbClr val="8A5F6E"/>
                </a:solidFill>
                <a:latin typeface="Arial"/>
                <a:cs typeface="Arial"/>
              </a:rPr>
              <a:t>he</a:t>
            </a:r>
            <a:r>
              <a:rPr sz="1200" spc="-25" dirty="0">
                <a:solidFill>
                  <a:srgbClr val="8A5F6E"/>
                </a:solidFill>
                <a:latin typeface="Arial"/>
                <a:cs typeface="Arial"/>
              </a:rPr>
              <a:t> </a:t>
            </a:r>
            <a:r>
              <a:rPr sz="1200" dirty="0">
                <a:solidFill>
                  <a:srgbClr val="8A5F6E"/>
                </a:solidFill>
                <a:latin typeface="Arial"/>
                <a:cs typeface="Arial"/>
              </a:rPr>
              <a:t>always</a:t>
            </a:r>
            <a:r>
              <a:rPr sz="1200" spc="-20" dirty="0">
                <a:solidFill>
                  <a:srgbClr val="8A5F6E"/>
                </a:solidFill>
                <a:latin typeface="Arial"/>
                <a:cs typeface="Arial"/>
              </a:rPr>
              <a:t> </a:t>
            </a:r>
            <a:r>
              <a:rPr sz="1200" spc="-10" dirty="0">
                <a:solidFill>
                  <a:srgbClr val="8A5F6E"/>
                </a:solidFill>
                <a:latin typeface="Arial"/>
                <a:cs typeface="Arial"/>
              </a:rPr>
              <a:t>having </a:t>
            </a:r>
            <a:r>
              <a:rPr sz="1200" dirty="0">
                <a:solidFill>
                  <a:srgbClr val="8A5F6E"/>
                </a:solidFill>
                <a:latin typeface="Arial"/>
                <a:cs typeface="Arial"/>
              </a:rPr>
              <a:t>so</a:t>
            </a:r>
            <a:r>
              <a:rPr sz="1200" spc="-5" dirty="0">
                <a:solidFill>
                  <a:srgbClr val="8A5F6E"/>
                </a:solidFill>
                <a:latin typeface="Arial"/>
                <a:cs typeface="Arial"/>
              </a:rPr>
              <a:t> </a:t>
            </a:r>
            <a:r>
              <a:rPr sz="1200" dirty="0">
                <a:solidFill>
                  <a:srgbClr val="8A5F6E"/>
                </a:solidFill>
                <a:latin typeface="Arial"/>
                <a:cs typeface="Arial"/>
              </a:rPr>
              <a:t>much</a:t>
            </a:r>
            <a:r>
              <a:rPr sz="1200" spc="-5" dirty="0">
                <a:solidFill>
                  <a:srgbClr val="8A5F6E"/>
                </a:solidFill>
                <a:latin typeface="Arial"/>
                <a:cs typeface="Arial"/>
              </a:rPr>
              <a:t> </a:t>
            </a:r>
            <a:r>
              <a:rPr sz="1200" dirty="0">
                <a:solidFill>
                  <a:srgbClr val="8A5F6E"/>
                </a:solidFill>
                <a:latin typeface="Arial"/>
                <a:cs typeface="Arial"/>
              </a:rPr>
              <a:t>fun?</a:t>
            </a:r>
            <a:r>
              <a:rPr sz="1200" spc="-5" dirty="0">
                <a:solidFill>
                  <a:srgbClr val="8A5F6E"/>
                </a:solidFill>
                <a:latin typeface="Arial"/>
                <a:cs typeface="Arial"/>
              </a:rPr>
              <a:t> </a:t>
            </a:r>
            <a:r>
              <a:rPr sz="1200" dirty="0">
                <a:solidFill>
                  <a:srgbClr val="8A5F6E"/>
                </a:solidFill>
                <a:latin typeface="Arial"/>
                <a:cs typeface="Arial"/>
              </a:rPr>
              <a:t>…I</a:t>
            </a:r>
            <a:r>
              <a:rPr sz="1200" spc="-5" dirty="0">
                <a:solidFill>
                  <a:srgbClr val="8A5F6E"/>
                </a:solidFill>
                <a:latin typeface="Arial"/>
                <a:cs typeface="Arial"/>
              </a:rPr>
              <a:t> </a:t>
            </a:r>
            <a:r>
              <a:rPr sz="1200" spc="-10" dirty="0">
                <a:solidFill>
                  <a:srgbClr val="8A5F6E"/>
                </a:solidFill>
                <a:latin typeface="Arial"/>
                <a:cs typeface="Arial"/>
              </a:rPr>
              <a:t>suppose </a:t>
            </a:r>
            <a:r>
              <a:rPr sz="1200" dirty="0">
                <a:solidFill>
                  <a:srgbClr val="8A5F6E"/>
                </a:solidFill>
                <a:latin typeface="Arial"/>
                <a:cs typeface="Arial"/>
              </a:rPr>
              <a:t>having</a:t>
            </a:r>
            <a:r>
              <a:rPr sz="1200" spc="85" dirty="0">
                <a:solidFill>
                  <a:srgbClr val="8A5F6E"/>
                </a:solidFill>
                <a:latin typeface="Arial"/>
                <a:cs typeface="Arial"/>
              </a:rPr>
              <a:t> </a:t>
            </a:r>
            <a:r>
              <a:rPr sz="1200" dirty="0">
                <a:solidFill>
                  <a:srgbClr val="8A5F6E"/>
                </a:solidFill>
                <a:latin typeface="Arial"/>
                <a:cs typeface="Arial"/>
              </a:rPr>
              <a:t>your</a:t>
            </a:r>
            <a:r>
              <a:rPr sz="1200" spc="85" dirty="0">
                <a:solidFill>
                  <a:srgbClr val="8A5F6E"/>
                </a:solidFill>
                <a:latin typeface="Arial"/>
                <a:cs typeface="Arial"/>
              </a:rPr>
              <a:t> </a:t>
            </a:r>
            <a:r>
              <a:rPr sz="1200" spc="55" dirty="0">
                <a:solidFill>
                  <a:srgbClr val="8A5F6E"/>
                </a:solidFill>
                <a:latin typeface="Arial"/>
                <a:cs typeface="Arial"/>
              </a:rPr>
              <a:t>dad</a:t>
            </a:r>
            <a:r>
              <a:rPr sz="1200" spc="85" dirty="0">
                <a:solidFill>
                  <a:srgbClr val="8A5F6E"/>
                </a:solidFill>
                <a:latin typeface="Arial"/>
                <a:cs typeface="Arial"/>
              </a:rPr>
              <a:t> </a:t>
            </a:r>
            <a:r>
              <a:rPr sz="1200" spc="-10" dirty="0">
                <a:solidFill>
                  <a:srgbClr val="8A5F6E"/>
                </a:solidFill>
                <a:latin typeface="Arial"/>
                <a:cs typeface="Arial"/>
              </a:rPr>
              <a:t>around </a:t>
            </a:r>
            <a:r>
              <a:rPr sz="1200" dirty="0">
                <a:solidFill>
                  <a:srgbClr val="8A5F6E"/>
                </a:solidFill>
                <a:latin typeface="Arial"/>
                <a:cs typeface="Arial"/>
              </a:rPr>
              <a:t>meant</a:t>
            </a:r>
            <a:r>
              <a:rPr sz="1200" spc="45" dirty="0">
                <a:solidFill>
                  <a:srgbClr val="8A5F6E"/>
                </a:solidFill>
                <a:latin typeface="Arial"/>
                <a:cs typeface="Arial"/>
              </a:rPr>
              <a:t> </a:t>
            </a:r>
            <a:r>
              <a:rPr sz="1200" dirty="0">
                <a:solidFill>
                  <a:srgbClr val="8A5F6E"/>
                </a:solidFill>
                <a:latin typeface="Arial"/>
                <a:cs typeface="Arial"/>
              </a:rPr>
              <a:t>you</a:t>
            </a:r>
            <a:r>
              <a:rPr sz="1200" spc="50" dirty="0">
                <a:solidFill>
                  <a:srgbClr val="8A5F6E"/>
                </a:solidFill>
                <a:latin typeface="Arial"/>
                <a:cs typeface="Arial"/>
              </a:rPr>
              <a:t> </a:t>
            </a:r>
            <a:r>
              <a:rPr sz="1200" dirty="0">
                <a:solidFill>
                  <a:srgbClr val="8A5F6E"/>
                </a:solidFill>
                <a:latin typeface="Arial"/>
                <a:cs typeface="Arial"/>
              </a:rPr>
              <a:t>had</a:t>
            </a:r>
            <a:r>
              <a:rPr sz="1200" spc="45" dirty="0">
                <a:solidFill>
                  <a:srgbClr val="8A5F6E"/>
                </a:solidFill>
                <a:latin typeface="Arial"/>
                <a:cs typeface="Arial"/>
              </a:rPr>
              <a:t> </a:t>
            </a:r>
            <a:r>
              <a:rPr sz="1200" spc="-10" dirty="0">
                <a:solidFill>
                  <a:srgbClr val="8A5F6E"/>
                </a:solidFill>
                <a:latin typeface="Arial"/>
                <a:cs typeface="Arial"/>
              </a:rPr>
              <a:t>less</a:t>
            </a:r>
            <a:r>
              <a:rPr sz="1200" spc="50" dirty="0">
                <a:solidFill>
                  <a:srgbClr val="8A5F6E"/>
                </a:solidFill>
                <a:latin typeface="Arial"/>
                <a:cs typeface="Arial"/>
              </a:rPr>
              <a:t> </a:t>
            </a:r>
            <a:r>
              <a:rPr sz="1200" spc="35" dirty="0">
                <a:solidFill>
                  <a:srgbClr val="8A5F6E"/>
                </a:solidFill>
                <a:latin typeface="Arial"/>
                <a:cs typeface="Arial"/>
              </a:rPr>
              <a:t>to </a:t>
            </a:r>
            <a:r>
              <a:rPr sz="1200" dirty="0">
                <a:solidFill>
                  <a:srgbClr val="8A5F6E"/>
                </a:solidFill>
                <a:latin typeface="Arial"/>
                <a:cs typeface="Arial"/>
              </a:rPr>
              <a:t>worry</a:t>
            </a:r>
            <a:r>
              <a:rPr sz="1200" spc="165" dirty="0">
                <a:solidFill>
                  <a:srgbClr val="8A5F6E"/>
                </a:solidFill>
                <a:latin typeface="Arial"/>
                <a:cs typeface="Arial"/>
              </a:rPr>
              <a:t> </a:t>
            </a:r>
            <a:r>
              <a:rPr sz="1200" spc="-10" dirty="0">
                <a:solidFill>
                  <a:srgbClr val="8A5F6E"/>
                </a:solidFill>
                <a:latin typeface="Arial"/>
                <a:cs typeface="Arial"/>
              </a:rPr>
              <a:t>about.”</a:t>
            </a:r>
            <a:endParaRPr sz="1200">
              <a:latin typeface="Arial"/>
              <a:cs typeface="Arial"/>
            </a:endParaRPr>
          </a:p>
        </p:txBody>
      </p:sp>
      <p:sp>
        <p:nvSpPr>
          <p:cNvPr id="10" name="object 10"/>
          <p:cNvSpPr txBox="1"/>
          <p:nvPr/>
        </p:nvSpPr>
        <p:spPr>
          <a:xfrm>
            <a:off x="1849438" y="4055216"/>
            <a:ext cx="2818130" cy="1083945"/>
          </a:xfrm>
          <a:prstGeom prst="rect">
            <a:avLst/>
          </a:prstGeom>
        </p:spPr>
        <p:txBody>
          <a:bodyPr vert="horz" wrap="square" lIns="0" tIns="84455" rIns="0" bIns="0" rtlCol="0">
            <a:spAutoFit/>
          </a:bodyPr>
          <a:lstStyle/>
          <a:p>
            <a:pPr algn="ctr">
              <a:lnSpc>
                <a:spcPct val="100000"/>
              </a:lnSpc>
              <a:spcBef>
                <a:spcPts val="665"/>
              </a:spcBef>
            </a:pPr>
            <a:r>
              <a:rPr sz="1200" spc="-20" dirty="0">
                <a:solidFill>
                  <a:srgbClr val="8A5F6E"/>
                </a:solidFill>
                <a:latin typeface="Arial"/>
                <a:cs typeface="Arial"/>
              </a:rPr>
              <a:t>CH27</a:t>
            </a:r>
            <a:endParaRPr sz="1200">
              <a:latin typeface="Arial"/>
              <a:cs typeface="Arial"/>
            </a:endParaRPr>
          </a:p>
          <a:p>
            <a:pPr marL="12700" marR="5080" algn="ctr">
              <a:lnSpc>
                <a:spcPct val="100000"/>
              </a:lnSpc>
              <a:spcBef>
                <a:spcPts val="565"/>
              </a:spcBef>
            </a:pPr>
            <a:r>
              <a:rPr sz="1200" spc="50" dirty="0">
                <a:solidFill>
                  <a:srgbClr val="8A5F6E"/>
                </a:solidFill>
                <a:latin typeface="Arial"/>
                <a:cs typeface="Arial"/>
              </a:rPr>
              <a:t>“It</a:t>
            </a:r>
            <a:r>
              <a:rPr sz="1200" spc="20" dirty="0">
                <a:solidFill>
                  <a:srgbClr val="8A5F6E"/>
                </a:solidFill>
                <a:latin typeface="Arial"/>
                <a:cs typeface="Arial"/>
              </a:rPr>
              <a:t> </a:t>
            </a:r>
            <a:r>
              <a:rPr sz="1200" dirty="0">
                <a:solidFill>
                  <a:srgbClr val="8A5F6E"/>
                </a:solidFill>
                <a:latin typeface="Arial"/>
                <a:cs typeface="Arial"/>
              </a:rPr>
              <a:t>wasn’t</a:t>
            </a:r>
            <a:r>
              <a:rPr sz="1200" spc="25" dirty="0">
                <a:solidFill>
                  <a:srgbClr val="8A5F6E"/>
                </a:solidFill>
                <a:latin typeface="Arial"/>
                <a:cs typeface="Arial"/>
              </a:rPr>
              <a:t> </a:t>
            </a:r>
            <a:r>
              <a:rPr sz="1200" dirty="0">
                <a:solidFill>
                  <a:srgbClr val="8A5F6E"/>
                </a:solidFill>
                <a:latin typeface="Arial"/>
                <a:cs typeface="Arial"/>
              </a:rPr>
              <a:t>Mustafa’s</a:t>
            </a:r>
            <a:r>
              <a:rPr sz="1200" spc="25" dirty="0">
                <a:solidFill>
                  <a:srgbClr val="8A5F6E"/>
                </a:solidFill>
                <a:latin typeface="Arial"/>
                <a:cs typeface="Arial"/>
              </a:rPr>
              <a:t> </a:t>
            </a:r>
            <a:r>
              <a:rPr sz="1200" dirty="0">
                <a:solidFill>
                  <a:srgbClr val="8A5F6E"/>
                </a:solidFill>
                <a:latin typeface="Arial"/>
                <a:cs typeface="Arial"/>
              </a:rPr>
              <a:t>fault</a:t>
            </a:r>
            <a:r>
              <a:rPr sz="1200" spc="20" dirty="0">
                <a:solidFill>
                  <a:srgbClr val="8A5F6E"/>
                </a:solidFill>
                <a:latin typeface="Arial"/>
                <a:cs typeface="Arial"/>
              </a:rPr>
              <a:t> </a:t>
            </a:r>
            <a:r>
              <a:rPr sz="1200" dirty="0">
                <a:solidFill>
                  <a:srgbClr val="8A5F6E"/>
                </a:solidFill>
                <a:latin typeface="Arial"/>
                <a:cs typeface="Arial"/>
              </a:rPr>
              <a:t>that</a:t>
            </a:r>
            <a:r>
              <a:rPr sz="1200" spc="25" dirty="0">
                <a:solidFill>
                  <a:srgbClr val="8A5F6E"/>
                </a:solidFill>
                <a:latin typeface="Arial"/>
                <a:cs typeface="Arial"/>
              </a:rPr>
              <a:t> </a:t>
            </a:r>
            <a:r>
              <a:rPr sz="1200" spc="55" dirty="0">
                <a:solidFill>
                  <a:srgbClr val="8A5F6E"/>
                </a:solidFill>
                <a:latin typeface="Arial"/>
                <a:cs typeface="Arial"/>
              </a:rPr>
              <a:t>dad</a:t>
            </a:r>
            <a:r>
              <a:rPr sz="1200" spc="25" dirty="0">
                <a:solidFill>
                  <a:srgbClr val="8A5F6E"/>
                </a:solidFill>
                <a:latin typeface="Arial"/>
                <a:cs typeface="Arial"/>
              </a:rPr>
              <a:t> </a:t>
            </a:r>
            <a:r>
              <a:rPr sz="1200" spc="-20" dirty="0">
                <a:solidFill>
                  <a:srgbClr val="8A5F6E"/>
                </a:solidFill>
                <a:latin typeface="Arial"/>
                <a:cs typeface="Arial"/>
              </a:rPr>
              <a:t>only </a:t>
            </a:r>
            <a:r>
              <a:rPr sz="1200" dirty="0">
                <a:solidFill>
                  <a:srgbClr val="8A5F6E"/>
                </a:solidFill>
                <a:latin typeface="Arial"/>
                <a:cs typeface="Arial"/>
              </a:rPr>
              <a:t>loved</a:t>
            </a:r>
            <a:r>
              <a:rPr sz="1200" spc="20" dirty="0">
                <a:solidFill>
                  <a:srgbClr val="8A5F6E"/>
                </a:solidFill>
                <a:latin typeface="Arial"/>
                <a:cs typeface="Arial"/>
              </a:rPr>
              <a:t> </a:t>
            </a:r>
            <a:r>
              <a:rPr sz="1200" dirty="0">
                <a:solidFill>
                  <a:srgbClr val="8A5F6E"/>
                </a:solidFill>
                <a:latin typeface="Arial"/>
                <a:cs typeface="Arial"/>
              </a:rPr>
              <a:t>him.</a:t>
            </a:r>
            <a:r>
              <a:rPr sz="1200" spc="330" dirty="0">
                <a:solidFill>
                  <a:srgbClr val="8A5F6E"/>
                </a:solidFill>
                <a:latin typeface="Arial"/>
                <a:cs typeface="Arial"/>
              </a:rPr>
              <a:t> </a:t>
            </a:r>
            <a:r>
              <a:rPr sz="1200" dirty="0">
                <a:solidFill>
                  <a:srgbClr val="8A5F6E"/>
                </a:solidFill>
                <a:latin typeface="Arial"/>
                <a:cs typeface="Arial"/>
              </a:rPr>
              <a:t>But</a:t>
            </a:r>
            <a:r>
              <a:rPr sz="1200" spc="20" dirty="0">
                <a:solidFill>
                  <a:srgbClr val="8A5F6E"/>
                </a:solidFill>
                <a:latin typeface="Arial"/>
                <a:cs typeface="Arial"/>
              </a:rPr>
              <a:t> </a:t>
            </a:r>
            <a:r>
              <a:rPr sz="1200" dirty="0">
                <a:solidFill>
                  <a:srgbClr val="8A5F6E"/>
                </a:solidFill>
                <a:latin typeface="Arial"/>
                <a:cs typeface="Arial"/>
              </a:rPr>
              <a:t>still,</a:t>
            </a:r>
            <a:r>
              <a:rPr sz="1200" spc="-20" dirty="0">
                <a:solidFill>
                  <a:srgbClr val="8A5F6E"/>
                </a:solidFill>
                <a:latin typeface="Arial"/>
                <a:cs typeface="Arial"/>
              </a:rPr>
              <a:t> </a:t>
            </a:r>
            <a:r>
              <a:rPr sz="1200" dirty="0">
                <a:solidFill>
                  <a:srgbClr val="8A5F6E"/>
                </a:solidFill>
                <a:latin typeface="Arial"/>
                <a:cs typeface="Arial"/>
              </a:rPr>
              <a:t>I</a:t>
            </a:r>
            <a:r>
              <a:rPr sz="1200" spc="20" dirty="0">
                <a:solidFill>
                  <a:srgbClr val="8A5F6E"/>
                </a:solidFill>
                <a:latin typeface="Arial"/>
                <a:cs typeface="Arial"/>
              </a:rPr>
              <a:t> </a:t>
            </a:r>
            <a:r>
              <a:rPr sz="1200" dirty="0">
                <a:solidFill>
                  <a:srgbClr val="8A5F6E"/>
                </a:solidFill>
                <a:latin typeface="Arial"/>
                <a:cs typeface="Arial"/>
              </a:rPr>
              <a:t>was</a:t>
            </a:r>
            <a:r>
              <a:rPr sz="1200" spc="20" dirty="0">
                <a:solidFill>
                  <a:srgbClr val="8A5F6E"/>
                </a:solidFill>
                <a:latin typeface="Arial"/>
                <a:cs typeface="Arial"/>
              </a:rPr>
              <a:t> </a:t>
            </a:r>
            <a:r>
              <a:rPr sz="1200" spc="60" dirty="0">
                <a:solidFill>
                  <a:srgbClr val="8A5F6E"/>
                </a:solidFill>
                <a:latin typeface="Arial"/>
                <a:cs typeface="Arial"/>
              </a:rPr>
              <a:t>going</a:t>
            </a:r>
            <a:r>
              <a:rPr sz="1200" spc="20" dirty="0">
                <a:solidFill>
                  <a:srgbClr val="8A5F6E"/>
                </a:solidFill>
                <a:latin typeface="Arial"/>
                <a:cs typeface="Arial"/>
              </a:rPr>
              <a:t> </a:t>
            </a:r>
            <a:r>
              <a:rPr sz="1200" spc="60" dirty="0">
                <a:solidFill>
                  <a:srgbClr val="8A5F6E"/>
                </a:solidFill>
                <a:latin typeface="Arial"/>
                <a:cs typeface="Arial"/>
              </a:rPr>
              <a:t>to</a:t>
            </a:r>
            <a:r>
              <a:rPr sz="1200" spc="20" dirty="0">
                <a:solidFill>
                  <a:srgbClr val="8A5F6E"/>
                </a:solidFill>
                <a:latin typeface="Arial"/>
                <a:cs typeface="Arial"/>
              </a:rPr>
              <a:t> </a:t>
            </a:r>
            <a:r>
              <a:rPr sz="1200" spc="-20" dirty="0">
                <a:solidFill>
                  <a:srgbClr val="8A5F6E"/>
                </a:solidFill>
                <a:latin typeface="Arial"/>
                <a:cs typeface="Arial"/>
              </a:rPr>
              <a:t>make </a:t>
            </a:r>
            <a:r>
              <a:rPr sz="1200" dirty="0">
                <a:solidFill>
                  <a:srgbClr val="8A5F6E"/>
                </a:solidFill>
                <a:latin typeface="Arial"/>
                <a:cs typeface="Arial"/>
              </a:rPr>
              <a:t>sure</a:t>
            </a:r>
            <a:r>
              <a:rPr sz="1200" spc="5" dirty="0">
                <a:solidFill>
                  <a:srgbClr val="8A5F6E"/>
                </a:solidFill>
                <a:latin typeface="Arial"/>
                <a:cs typeface="Arial"/>
              </a:rPr>
              <a:t> </a:t>
            </a:r>
            <a:r>
              <a:rPr sz="1200" dirty="0">
                <a:solidFill>
                  <a:srgbClr val="8A5F6E"/>
                </a:solidFill>
                <a:latin typeface="Arial"/>
                <a:cs typeface="Arial"/>
              </a:rPr>
              <a:t>that</a:t>
            </a:r>
            <a:r>
              <a:rPr sz="1200" spc="5" dirty="0">
                <a:solidFill>
                  <a:srgbClr val="8A5F6E"/>
                </a:solidFill>
                <a:latin typeface="Arial"/>
                <a:cs typeface="Arial"/>
              </a:rPr>
              <a:t> </a:t>
            </a:r>
            <a:r>
              <a:rPr sz="1200" dirty="0">
                <a:solidFill>
                  <a:srgbClr val="8A5F6E"/>
                </a:solidFill>
                <a:latin typeface="Arial"/>
                <a:cs typeface="Arial"/>
              </a:rPr>
              <a:t>I</a:t>
            </a:r>
            <a:r>
              <a:rPr sz="1200" spc="10" dirty="0">
                <a:solidFill>
                  <a:srgbClr val="8A5F6E"/>
                </a:solidFill>
                <a:latin typeface="Arial"/>
                <a:cs typeface="Arial"/>
              </a:rPr>
              <a:t> </a:t>
            </a:r>
            <a:r>
              <a:rPr sz="1200" spc="60" dirty="0">
                <a:solidFill>
                  <a:srgbClr val="8A5F6E"/>
                </a:solidFill>
                <a:latin typeface="Arial"/>
                <a:cs typeface="Arial"/>
              </a:rPr>
              <a:t>didn’t</a:t>
            </a:r>
            <a:r>
              <a:rPr sz="1200" spc="5" dirty="0">
                <a:solidFill>
                  <a:srgbClr val="8A5F6E"/>
                </a:solidFill>
                <a:latin typeface="Arial"/>
                <a:cs typeface="Arial"/>
              </a:rPr>
              <a:t> </a:t>
            </a:r>
            <a:r>
              <a:rPr sz="1200" dirty="0">
                <a:solidFill>
                  <a:srgbClr val="8A5F6E"/>
                </a:solidFill>
                <a:latin typeface="Arial"/>
                <a:cs typeface="Arial"/>
              </a:rPr>
              <a:t>have</a:t>
            </a:r>
            <a:r>
              <a:rPr sz="1200" spc="5" dirty="0">
                <a:solidFill>
                  <a:srgbClr val="8A5F6E"/>
                </a:solidFill>
                <a:latin typeface="Arial"/>
                <a:cs typeface="Arial"/>
              </a:rPr>
              <a:t> </a:t>
            </a:r>
            <a:r>
              <a:rPr sz="1200" spc="60" dirty="0">
                <a:solidFill>
                  <a:srgbClr val="8A5F6E"/>
                </a:solidFill>
                <a:latin typeface="Arial"/>
                <a:cs typeface="Arial"/>
              </a:rPr>
              <a:t>to</a:t>
            </a:r>
            <a:r>
              <a:rPr sz="1200" spc="10" dirty="0">
                <a:solidFill>
                  <a:srgbClr val="8A5F6E"/>
                </a:solidFill>
                <a:latin typeface="Arial"/>
                <a:cs typeface="Arial"/>
              </a:rPr>
              <a:t> </a:t>
            </a:r>
            <a:r>
              <a:rPr sz="1200" dirty="0">
                <a:solidFill>
                  <a:srgbClr val="8A5F6E"/>
                </a:solidFill>
                <a:latin typeface="Arial"/>
                <a:cs typeface="Arial"/>
              </a:rPr>
              <a:t>see</a:t>
            </a:r>
            <a:r>
              <a:rPr sz="1200" spc="5" dirty="0">
                <a:solidFill>
                  <a:srgbClr val="8A5F6E"/>
                </a:solidFill>
                <a:latin typeface="Arial"/>
                <a:cs typeface="Arial"/>
              </a:rPr>
              <a:t> </a:t>
            </a:r>
            <a:r>
              <a:rPr sz="1200" dirty="0">
                <a:solidFill>
                  <a:srgbClr val="8A5F6E"/>
                </a:solidFill>
                <a:latin typeface="Arial"/>
                <a:cs typeface="Arial"/>
              </a:rPr>
              <a:t>him</a:t>
            </a:r>
            <a:r>
              <a:rPr sz="1200" spc="10" dirty="0">
                <a:solidFill>
                  <a:srgbClr val="8A5F6E"/>
                </a:solidFill>
                <a:latin typeface="Arial"/>
                <a:cs typeface="Arial"/>
              </a:rPr>
              <a:t> </a:t>
            </a:r>
            <a:r>
              <a:rPr sz="1200" dirty="0">
                <a:solidFill>
                  <a:srgbClr val="8A5F6E"/>
                </a:solidFill>
                <a:latin typeface="Arial"/>
                <a:cs typeface="Arial"/>
              </a:rPr>
              <a:t>or</a:t>
            </a:r>
            <a:r>
              <a:rPr sz="1200" spc="5" dirty="0">
                <a:solidFill>
                  <a:srgbClr val="8A5F6E"/>
                </a:solidFill>
                <a:latin typeface="Arial"/>
                <a:cs typeface="Arial"/>
              </a:rPr>
              <a:t> </a:t>
            </a:r>
            <a:r>
              <a:rPr sz="1200" spc="-25" dirty="0">
                <a:solidFill>
                  <a:srgbClr val="8A5F6E"/>
                </a:solidFill>
                <a:latin typeface="Arial"/>
                <a:cs typeface="Arial"/>
              </a:rPr>
              <a:t>our </a:t>
            </a:r>
            <a:r>
              <a:rPr sz="1200" spc="55" dirty="0">
                <a:solidFill>
                  <a:srgbClr val="8A5F6E"/>
                </a:solidFill>
                <a:latin typeface="Arial"/>
                <a:cs typeface="Arial"/>
              </a:rPr>
              <a:t>dad</a:t>
            </a:r>
            <a:r>
              <a:rPr sz="1200" spc="-25" dirty="0">
                <a:solidFill>
                  <a:srgbClr val="8A5F6E"/>
                </a:solidFill>
                <a:latin typeface="Arial"/>
                <a:cs typeface="Arial"/>
              </a:rPr>
              <a:t> </a:t>
            </a:r>
            <a:r>
              <a:rPr sz="1200" spc="-10" dirty="0">
                <a:solidFill>
                  <a:srgbClr val="8A5F6E"/>
                </a:solidFill>
                <a:latin typeface="Arial"/>
                <a:cs typeface="Arial"/>
              </a:rPr>
              <a:t>anymore.”</a:t>
            </a:r>
            <a:endParaRPr sz="1200">
              <a:latin typeface="Arial"/>
              <a:cs typeface="Arial"/>
            </a:endParaRPr>
          </a:p>
        </p:txBody>
      </p:sp>
      <p:sp>
        <p:nvSpPr>
          <p:cNvPr id="11" name="object 11"/>
          <p:cNvSpPr txBox="1"/>
          <p:nvPr/>
        </p:nvSpPr>
        <p:spPr>
          <a:xfrm>
            <a:off x="3420845" y="5739431"/>
            <a:ext cx="4294505" cy="1397000"/>
          </a:xfrm>
          <a:prstGeom prst="rect">
            <a:avLst/>
          </a:prstGeom>
        </p:spPr>
        <p:txBody>
          <a:bodyPr vert="horz" wrap="square" lIns="0" tIns="58419" rIns="0" bIns="0" rtlCol="0">
            <a:spAutoFit/>
          </a:bodyPr>
          <a:lstStyle/>
          <a:p>
            <a:pPr algn="ctr">
              <a:lnSpc>
                <a:spcPct val="100000"/>
              </a:lnSpc>
              <a:spcBef>
                <a:spcPts val="459"/>
              </a:spcBef>
            </a:pPr>
            <a:r>
              <a:rPr sz="1200" spc="-20" dirty="0">
                <a:solidFill>
                  <a:srgbClr val="8A5F6E"/>
                </a:solidFill>
                <a:latin typeface="Arial"/>
                <a:cs typeface="Arial"/>
              </a:rPr>
              <a:t>CH37</a:t>
            </a:r>
            <a:endParaRPr sz="1200">
              <a:latin typeface="Arial"/>
              <a:cs typeface="Arial"/>
            </a:endParaRPr>
          </a:p>
          <a:p>
            <a:pPr algn="ctr">
              <a:lnSpc>
                <a:spcPct val="100000"/>
              </a:lnSpc>
              <a:spcBef>
                <a:spcPts val="359"/>
              </a:spcBef>
            </a:pPr>
            <a:r>
              <a:rPr sz="1200" dirty="0">
                <a:solidFill>
                  <a:srgbClr val="8A5F6E"/>
                </a:solidFill>
                <a:latin typeface="Arial"/>
                <a:cs typeface="Arial"/>
              </a:rPr>
              <a:t>Ali’s</a:t>
            </a:r>
            <a:r>
              <a:rPr sz="1200" spc="-20" dirty="0">
                <a:solidFill>
                  <a:srgbClr val="8A5F6E"/>
                </a:solidFill>
                <a:latin typeface="Arial"/>
                <a:cs typeface="Arial"/>
              </a:rPr>
              <a:t> </a:t>
            </a:r>
            <a:r>
              <a:rPr sz="1200" spc="55" dirty="0">
                <a:solidFill>
                  <a:srgbClr val="8A5F6E"/>
                </a:solidFill>
                <a:latin typeface="Arial"/>
                <a:cs typeface="Arial"/>
              </a:rPr>
              <a:t>dad</a:t>
            </a:r>
            <a:r>
              <a:rPr sz="1200" spc="-15" dirty="0">
                <a:solidFill>
                  <a:srgbClr val="8A5F6E"/>
                </a:solidFill>
                <a:latin typeface="Arial"/>
                <a:cs typeface="Arial"/>
              </a:rPr>
              <a:t> </a:t>
            </a:r>
            <a:r>
              <a:rPr sz="1200" spc="60" dirty="0">
                <a:solidFill>
                  <a:srgbClr val="8A5F6E"/>
                </a:solidFill>
                <a:latin typeface="Arial"/>
                <a:cs typeface="Arial"/>
              </a:rPr>
              <a:t>to</a:t>
            </a:r>
            <a:r>
              <a:rPr sz="1200" spc="-40" dirty="0">
                <a:solidFill>
                  <a:srgbClr val="8A5F6E"/>
                </a:solidFill>
                <a:latin typeface="Arial"/>
                <a:cs typeface="Arial"/>
              </a:rPr>
              <a:t> </a:t>
            </a:r>
            <a:r>
              <a:rPr sz="1200" spc="-25" dirty="0">
                <a:solidFill>
                  <a:srgbClr val="8A5F6E"/>
                </a:solidFill>
                <a:latin typeface="Arial"/>
                <a:cs typeface="Arial"/>
              </a:rPr>
              <a:t>Ali</a:t>
            </a:r>
            <a:endParaRPr sz="1200">
              <a:latin typeface="Arial"/>
              <a:cs typeface="Arial"/>
            </a:endParaRPr>
          </a:p>
          <a:p>
            <a:pPr marL="41910" marR="34290" algn="ctr">
              <a:lnSpc>
                <a:spcPct val="125000"/>
              </a:lnSpc>
            </a:pPr>
            <a:r>
              <a:rPr sz="1200" dirty="0">
                <a:solidFill>
                  <a:srgbClr val="8A5F6E"/>
                </a:solidFill>
                <a:latin typeface="Arial"/>
                <a:cs typeface="Arial"/>
              </a:rPr>
              <a:t>“I</a:t>
            </a:r>
            <a:r>
              <a:rPr sz="1200" spc="30" dirty="0">
                <a:solidFill>
                  <a:srgbClr val="8A5F6E"/>
                </a:solidFill>
                <a:latin typeface="Arial"/>
                <a:cs typeface="Arial"/>
              </a:rPr>
              <a:t> </a:t>
            </a:r>
            <a:r>
              <a:rPr sz="1200" dirty="0">
                <a:solidFill>
                  <a:srgbClr val="8A5F6E"/>
                </a:solidFill>
                <a:latin typeface="Arial"/>
                <a:cs typeface="Arial"/>
              </a:rPr>
              <a:t>just</a:t>
            </a:r>
            <a:r>
              <a:rPr sz="1200" spc="35" dirty="0">
                <a:solidFill>
                  <a:srgbClr val="8A5F6E"/>
                </a:solidFill>
                <a:latin typeface="Arial"/>
                <a:cs typeface="Arial"/>
              </a:rPr>
              <a:t> </a:t>
            </a:r>
            <a:r>
              <a:rPr sz="1200" dirty="0">
                <a:solidFill>
                  <a:srgbClr val="8A5F6E"/>
                </a:solidFill>
                <a:latin typeface="Arial"/>
                <a:cs typeface="Arial"/>
              </a:rPr>
              <a:t>wanted</a:t>
            </a:r>
            <a:r>
              <a:rPr sz="1200" spc="30" dirty="0">
                <a:solidFill>
                  <a:srgbClr val="8A5F6E"/>
                </a:solidFill>
                <a:latin typeface="Arial"/>
                <a:cs typeface="Arial"/>
              </a:rPr>
              <a:t> </a:t>
            </a:r>
            <a:r>
              <a:rPr sz="1200" spc="60" dirty="0">
                <a:solidFill>
                  <a:srgbClr val="8A5F6E"/>
                </a:solidFill>
                <a:latin typeface="Arial"/>
                <a:cs typeface="Arial"/>
              </a:rPr>
              <a:t>to</a:t>
            </a:r>
            <a:r>
              <a:rPr sz="1200" spc="35" dirty="0">
                <a:solidFill>
                  <a:srgbClr val="8A5F6E"/>
                </a:solidFill>
                <a:latin typeface="Arial"/>
                <a:cs typeface="Arial"/>
              </a:rPr>
              <a:t> </a:t>
            </a:r>
            <a:r>
              <a:rPr sz="1200" dirty="0">
                <a:solidFill>
                  <a:srgbClr val="8A5F6E"/>
                </a:solidFill>
                <a:latin typeface="Arial"/>
                <a:cs typeface="Arial"/>
              </a:rPr>
              <a:t>tell</a:t>
            </a:r>
            <a:r>
              <a:rPr sz="1200" spc="30" dirty="0">
                <a:solidFill>
                  <a:srgbClr val="8A5F6E"/>
                </a:solidFill>
                <a:latin typeface="Arial"/>
                <a:cs typeface="Arial"/>
              </a:rPr>
              <a:t> </a:t>
            </a:r>
            <a:r>
              <a:rPr sz="1200" dirty="0">
                <a:solidFill>
                  <a:srgbClr val="8A5F6E"/>
                </a:solidFill>
                <a:latin typeface="Arial"/>
                <a:cs typeface="Arial"/>
              </a:rPr>
              <a:t>you</a:t>
            </a:r>
            <a:r>
              <a:rPr sz="1200" spc="35" dirty="0">
                <a:solidFill>
                  <a:srgbClr val="8A5F6E"/>
                </a:solidFill>
                <a:latin typeface="Arial"/>
                <a:cs typeface="Arial"/>
              </a:rPr>
              <a:t> </a:t>
            </a:r>
            <a:r>
              <a:rPr sz="1200" dirty="0">
                <a:solidFill>
                  <a:srgbClr val="8A5F6E"/>
                </a:solidFill>
                <a:latin typeface="Arial"/>
                <a:cs typeface="Arial"/>
              </a:rPr>
              <a:t>that</a:t>
            </a:r>
            <a:r>
              <a:rPr sz="1200" spc="35" dirty="0">
                <a:solidFill>
                  <a:srgbClr val="8A5F6E"/>
                </a:solidFill>
                <a:latin typeface="Arial"/>
                <a:cs typeface="Arial"/>
              </a:rPr>
              <a:t> </a:t>
            </a:r>
            <a:r>
              <a:rPr sz="1200" dirty="0">
                <a:solidFill>
                  <a:srgbClr val="8A5F6E"/>
                </a:solidFill>
                <a:latin typeface="Arial"/>
                <a:cs typeface="Arial"/>
              </a:rPr>
              <a:t>I’m</a:t>
            </a:r>
            <a:r>
              <a:rPr sz="1200" spc="30" dirty="0">
                <a:solidFill>
                  <a:srgbClr val="8A5F6E"/>
                </a:solidFill>
                <a:latin typeface="Arial"/>
                <a:cs typeface="Arial"/>
              </a:rPr>
              <a:t> </a:t>
            </a:r>
            <a:r>
              <a:rPr sz="1200" dirty="0">
                <a:solidFill>
                  <a:srgbClr val="8A5F6E"/>
                </a:solidFill>
                <a:latin typeface="Arial"/>
                <a:cs typeface="Arial"/>
              </a:rPr>
              <a:t>so</a:t>
            </a:r>
            <a:r>
              <a:rPr sz="1200" spc="35" dirty="0">
                <a:solidFill>
                  <a:srgbClr val="8A5F6E"/>
                </a:solidFill>
                <a:latin typeface="Arial"/>
                <a:cs typeface="Arial"/>
              </a:rPr>
              <a:t> </a:t>
            </a:r>
            <a:r>
              <a:rPr sz="1200" spc="60" dirty="0">
                <a:solidFill>
                  <a:srgbClr val="8A5F6E"/>
                </a:solidFill>
                <a:latin typeface="Arial"/>
                <a:cs typeface="Arial"/>
              </a:rPr>
              <a:t>proud</a:t>
            </a:r>
            <a:r>
              <a:rPr sz="1200" spc="30" dirty="0">
                <a:solidFill>
                  <a:srgbClr val="8A5F6E"/>
                </a:solidFill>
                <a:latin typeface="Arial"/>
                <a:cs typeface="Arial"/>
              </a:rPr>
              <a:t> </a:t>
            </a:r>
            <a:r>
              <a:rPr sz="1200" spc="50" dirty="0">
                <a:solidFill>
                  <a:srgbClr val="8A5F6E"/>
                </a:solidFill>
                <a:latin typeface="Arial"/>
                <a:cs typeface="Arial"/>
              </a:rPr>
              <a:t>of</a:t>
            </a:r>
            <a:r>
              <a:rPr sz="1200" spc="70" dirty="0">
                <a:solidFill>
                  <a:srgbClr val="8A5F6E"/>
                </a:solidFill>
                <a:latin typeface="Arial"/>
                <a:cs typeface="Arial"/>
              </a:rPr>
              <a:t> </a:t>
            </a:r>
            <a:r>
              <a:rPr sz="1200" dirty="0">
                <a:solidFill>
                  <a:srgbClr val="8A5F6E"/>
                </a:solidFill>
                <a:latin typeface="Arial"/>
                <a:cs typeface="Arial"/>
              </a:rPr>
              <a:t>you.</a:t>
            </a:r>
            <a:r>
              <a:rPr sz="1200" spc="320" dirty="0">
                <a:solidFill>
                  <a:srgbClr val="8A5F6E"/>
                </a:solidFill>
                <a:latin typeface="Arial"/>
                <a:cs typeface="Arial"/>
              </a:rPr>
              <a:t> </a:t>
            </a:r>
            <a:r>
              <a:rPr sz="1200" dirty="0">
                <a:solidFill>
                  <a:srgbClr val="8A5F6E"/>
                </a:solidFill>
                <a:latin typeface="Arial"/>
                <a:cs typeface="Arial"/>
              </a:rPr>
              <a:t>Your</a:t>
            </a:r>
            <a:r>
              <a:rPr sz="1200" spc="35" dirty="0">
                <a:solidFill>
                  <a:srgbClr val="8A5F6E"/>
                </a:solidFill>
                <a:latin typeface="Arial"/>
                <a:cs typeface="Arial"/>
              </a:rPr>
              <a:t> </a:t>
            </a:r>
            <a:r>
              <a:rPr sz="1200" spc="-25" dirty="0">
                <a:solidFill>
                  <a:srgbClr val="8A5F6E"/>
                </a:solidFill>
                <a:latin typeface="Arial"/>
                <a:cs typeface="Arial"/>
              </a:rPr>
              <a:t>mum </a:t>
            </a:r>
            <a:r>
              <a:rPr sz="1200" spc="-10" dirty="0">
                <a:solidFill>
                  <a:srgbClr val="8A5F6E"/>
                </a:solidFill>
                <a:latin typeface="Arial"/>
                <a:cs typeface="Arial"/>
              </a:rPr>
              <a:t>has</a:t>
            </a:r>
            <a:r>
              <a:rPr sz="1200" spc="30" dirty="0">
                <a:solidFill>
                  <a:srgbClr val="8A5F6E"/>
                </a:solidFill>
                <a:latin typeface="Arial"/>
                <a:cs typeface="Arial"/>
              </a:rPr>
              <a:t> </a:t>
            </a:r>
            <a:r>
              <a:rPr sz="1200" dirty="0">
                <a:solidFill>
                  <a:srgbClr val="8A5F6E"/>
                </a:solidFill>
                <a:latin typeface="Arial"/>
                <a:cs typeface="Arial"/>
              </a:rPr>
              <a:t>raised</a:t>
            </a:r>
            <a:r>
              <a:rPr sz="1200" spc="35" dirty="0">
                <a:solidFill>
                  <a:srgbClr val="8A5F6E"/>
                </a:solidFill>
                <a:latin typeface="Arial"/>
                <a:cs typeface="Arial"/>
              </a:rPr>
              <a:t> </a:t>
            </a:r>
            <a:r>
              <a:rPr sz="1200" dirty="0">
                <a:solidFill>
                  <a:srgbClr val="8A5F6E"/>
                </a:solidFill>
                <a:latin typeface="Arial"/>
                <a:cs typeface="Arial"/>
              </a:rPr>
              <a:t>an</a:t>
            </a:r>
            <a:r>
              <a:rPr sz="1200" spc="35" dirty="0">
                <a:solidFill>
                  <a:srgbClr val="8A5F6E"/>
                </a:solidFill>
                <a:latin typeface="Arial"/>
                <a:cs typeface="Arial"/>
              </a:rPr>
              <a:t> </a:t>
            </a:r>
            <a:r>
              <a:rPr sz="1200" dirty="0">
                <a:solidFill>
                  <a:srgbClr val="8A5F6E"/>
                </a:solidFill>
                <a:latin typeface="Arial"/>
                <a:cs typeface="Arial"/>
              </a:rPr>
              <a:t>amazing</a:t>
            </a:r>
            <a:r>
              <a:rPr sz="1200" spc="35" dirty="0">
                <a:solidFill>
                  <a:srgbClr val="8A5F6E"/>
                </a:solidFill>
                <a:latin typeface="Arial"/>
                <a:cs typeface="Arial"/>
              </a:rPr>
              <a:t> </a:t>
            </a:r>
            <a:r>
              <a:rPr sz="1200" dirty="0">
                <a:solidFill>
                  <a:srgbClr val="8A5F6E"/>
                </a:solidFill>
                <a:latin typeface="Arial"/>
                <a:cs typeface="Arial"/>
              </a:rPr>
              <a:t>young</a:t>
            </a:r>
            <a:r>
              <a:rPr sz="1200" spc="35" dirty="0">
                <a:solidFill>
                  <a:srgbClr val="8A5F6E"/>
                </a:solidFill>
                <a:latin typeface="Arial"/>
                <a:cs typeface="Arial"/>
              </a:rPr>
              <a:t> </a:t>
            </a:r>
            <a:r>
              <a:rPr sz="1200" dirty="0">
                <a:solidFill>
                  <a:srgbClr val="8A5F6E"/>
                </a:solidFill>
                <a:latin typeface="Arial"/>
                <a:cs typeface="Arial"/>
              </a:rPr>
              <a:t>man.</a:t>
            </a:r>
            <a:r>
              <a:rPr sz="1200" spc="325" dirty="0">
                <a:solidFill>
                  <a:srgbClr val="8A5F6E"/>
                </a:solidFill>
                <a:latin typeface="Arial"/>
                <a:cs typeface="Arial"/>
              </a:rPr>
              <a:t> </a:t>
            </a:r>
            <a:r>
              <a:rPr sz="1200" spc="-20" dirty="0">
                <a:solidFill>
                  <a:srgbClr val="8A5F6E"/>
                </a:solidFill>
                <a:latin typeface="Arial"/>
                <a:cs typeface="Arial"/>
              </a:rPr>
              <a:t>You</a:t>
            </a:r>
            <a:r>
              <a:rPr sz="1200" spc="35" dirty="0">
                <a:solidFill>
                  <a:srgbClr val="8A5F6E"/>
                </a:solidFill>
                <a:latin typeface="Arial"/>
                <a:cs typeface="Arial"/>
              </a:rPr>
              <a:t> </a:t>
            </a:r>
            <a:r>
              <a:rPr sz="1200" dirty="0">
                <a:solidFill>
                  <a:srgbClr val="8A5F6E"/>
                </a:solidFill>
                <a:latin typeface="Arial"/>
                <a:cs typeface="Arial"/>
              </a:rPr>
              <a:t>have</a:t>
            </a:r>
            <a:r>
              <a:rPr sz="1200" spc="35" dirty="0">
                <a:solidFill>
                  <a:srgbClr val="8A5F6E"/>
                </a:solidFill>
                <a:latin typeface="Arial"/>
                <a:cs typeface="Arial"/>
              </a:rPr>
              <a:t> </a:t>
            </a:r>
            <a:r>
              <a:rPr sz="1200" dirty="0">
                <a:solidFill>
                  <a:srgbClr val="8A5F6E"/>
                </a:solidFill>
                <a:latin typeface="Arial"/>
                <a:cs typeface="Arial"/>
              </a:rPr>
              <a:t>the</a:t>
            </a:r>
            <a:r>
              <a:rPr sz="1200" spc="35" dirty="0">
                <a:solidFill>
                  <a:srgbClr val="8A5F6E"/>
                </a:solidFill>
                <a:latin typeface="Arial"/>
                <a:cs typeface="Arial"/>
              </a:rPr>
              <a:t> </a:t>
            </a:r>
            <a:r>
              <a:rPr sz="1200" dirty="0">
                <a:solidFill>
                  <a:srgbClr val="8A5F6E"/>
                </a:solidFill>
                <a:latin typeface="Arial"/>
                <a:cs typeface="Arial"/>
              </a:rPr>
              <a:t>heart</a:t>
            </a:r>
            <a:r>
              <a:rPr sz="1200" spc="35" dirty="0">
                <a:solidFill>
                  <a:srgbClr val="8A5F6E"/>
                </a:solidFill>
                <a:latin typeface="Arial"/>
                <a:cs typeface="Arial"/>
              </a:rPr>
              <a:t> </a:t>
            </a:r>
            <a:r>
              <a:rPr sz="1200" spc="25" dirty="0">
                <a:solidFill>
                  <a:srgbClr val="8A5F6E"/>
                </a:solidFill>
                <a:latin typeface="Arial"/>
                <a:cs typeface="Arial"/>
              </a:rPr>
              <a:t>of</a:t>
            </a:r>
            <a:endParaRPr sz="1200">
              <a:latin typeface="Arial"/>
              <a:cs typeface="Arial"/>
            </a:endParaRPr>
          </a:p>
          <a:p>
            <a:pPr marL="12700" marR="5080" algn="ctr">
              <a:lnSpc>
                <a:spcPct val="125000"/>
              </a:lnSpc>
            </a:pPr>
            <a:r>
              <a:rPr sz="1200" dirty="0">
                <a:solidFill>
                  <a:srgbClr val="8A5F6E"/>
                </a:solidFill>
                <a:latin typeface="Arial"/>
                <a:cs typeface="Arial"/>
              </a:rPr>
              <a:t>a</a:t>
            </a:r>
            <a:r>
              <a:rPr sz="1200" spc="30" dirty="0">
                <a:solidFill>
                  <a:srgbClr val="8A5F6E"/>
                </a:solidFill>
                <a:latin typeface="Arial"/>
                <a:cs typeface="Arial"/>
              </a:rPr>
              <a:t> </a:t>
            </a:r>
            <a:r>
              <a:rPr sz="1200" dirty="0">
                <a:solidFill>
                  <a:srgbClr val="8A5F6E"/>
                </a:solidFill>
                <a:latin typeface="Arial"/>
                <a:cs typeface="Arial"/>
              </a:rPr>
              <a:t>lion…I</a:t>
            </a:r>
            <a:r>
              <a:rPr sz="1200" spc="30" dirty="0">
                <a:solidFill>
                  <a:srgbClr val="8A5F6E"/>
                </a:solidFill>
                <a:latin typeface="Arial"/>
                <a:cs typeface="Arial"/>
              </a:rPr>
              <a:t> </a:t>
            </a:r>
            <a:r>
              <a:rPr sz="1200" dirty="0">
                <a:solidFill>
                  <a:srgbClr val="8A5F6E"/>
                </a:solidFill>
                <a:latin typeface="Arial"/>
                <a:cs typeface="Arial"/>
              </a:rPr>
              <a:t>see</a:t>
            </a:r>
            <a:r>
              <a:rPr sz="1200" spc="30" dirty="0">
                <a:solidFill>
                  <a:srgbClr val="8A5F6E"/>
                </a:solidFill>
                <a:latin typeface="Arial"/>
                <a:cs typeface="Arial"/>
              </a:rPr>
              <a:t> </a:t>
            </a:r>
            <a:r>
              <a:rPr sz="1200" spc="50" dirty="0">
                <a:solidFill>
                  <a:srgbClr val="8A5F6E"/>
                </a:solidFill>
                <a:latin typeface="Arial"/>
                <a:cs typeface="Arial"/>
              </a:rPr>
              <a:t>how</a:t>
            </a:r>
            <a:r>
              <a:rPr sz="1200" spc="30" dirty="0">
                <a:solidFill>
                  <a:srgbClr val="8A5F6E"/>
                </a:solidFill>
                <a:latin typeface="Arial"/>
                <a:cs typeface="Arial"/>
              </a:rPr>
              <a:t> </a:t>
            </a:r>
            <a:r>
              <a:rPr sz="1200" spc="55" dirty="0">
                <a:solidFill>
                  <a:srgbClr val="8A5F6E"/>
                </a:solidFill>
                <a:latin typeface="Arial"/>
                <a:cs typeface="Arial"/>
              </a:rPr>
              <a:t>bright</a:t>
            </a:r>
            <a:r>
              <a:rPr sz="1200" spc="35" dirty="0">
                <a:solidFill>
                  <a:srgbClr val="8A5F6E"/>
                </a:solidFill>
                <a:latin typeface="Arial"/>
                <a:cs typeface="Arial"/>
              </a:rPr>
              <a:t> </a:t>
            </a:r>
            <a:r>
              <a:rPr sz="1200" dirty="0">
                <a:solidFill>
                  <a:srgbClr val="8A5F6E"/>
                </a:solidFill>
                <a:latin typeface="Arial"/>
                <a:cs typeface="Arial"/>
              </a:rPr>
              <a:t>you</a:t>
            </a:r>
            <a:r>
              <a:rPr sz="1200" spc="30" dirty="0">
                <a:solidFill>
                  <a:srgbClr val="8A5F6E"/>
                </a:solidFill>
                <a:latin typeface="Arial"/>
                <a:cs typeface="Arial"/>
              </a:rPr>
              <a:t> </a:t>
            </a:r>
            <a:r>
              <a:rPr sz="1200" dirty="0">
                <a:solidFill>
                  <a:srgbClr val="8A5F6E"/>
                </a:solidFill>
                <a:latin typeface="Arial"/>
                <a:cs typeface="Arial"/>
              </a:rPr>
              <a:t>shine</a:t>
            </a:r>
            <a:r>
              <a:rPr sz="1200" spc="30" dirty="0">
                <a:solidFill>
                  <a:srgbClr val="8A5F6E"/>
                </a:solidFill>
                <a:latin typeface="Arial"/>
                <a:cs typeface="Arial"/>
              </a:rPr>
              <a:t> </a:t>
            </a:r>
            <a:r>
              <a:rPr sz="1200" dirty="0">
                <a:solidFill>
                  <a:srgbClr val="8A5F6E"/>
                </a:solidFill>
                <a:latin typeface="Arial"/>
                <a:cs typeface="Arial"/>
              </a:rPr>
              <a:t>and</a:t>
            </a:r>
            <a:r>
              <a:rPr sz="1200" spc="30" dirty="0">
                <a:solidFill>
                  <a:srgbClr val="8A5F6E"/>
                </a:solidFill>
                <a:latin typeface="Arial"/>
                <a:cs typeface="Arial"/>
              </a:rPr>
              <a:t> </a:t>
            </a:r>
            <a:r>
              <a:rPr sz="1200" dirty="0">
                <a:solidFill>
                  <a:srgbClr val="8A5F6E"/>
                </a:solidFill>
                <a:latin typeface="Arial"/>
                <a:cs typeface="Arial"/>
              </a:rPr>
              <a:t>I</a:t>
            </a:r>
            <a:r>
              <a:rPr sz="1200" spc="30" dirty="0">
                <a:solidFill>
                  <a:srgbClr val="8A5F6E"/>
                </a:solidFill>
                <a:latin typeface="Arial"/>
                <a:cs typeface="Arial"/>
              </a:rPr>
              <a:t> </a:t>
            </a:r>
            <a:r>
              <a:rPr sz="1200" dirty="0">
                <a:solidFill>
                  <a:srgbClr val="8A5F6E"/>
                </a:solidFill>
                <a:latin typeface="Arial"/>
                <a:cs typeface="Arial"/>
              </a:rPr>
              <a:t>can’t</a:t>
            </a:r>
            <a:r>
              <a:rPr sz="1200" spc="35" dirty="0">
                <a:solidFill>
                  <a:srgbClr val="8A5F6E"/>
                </a:solidFill>
                <a:latin typeface="Arial"/>
                <a:cs typeface="Arial"/>
              </a:rPr>
              <a:t> </a:t>
            </a:r>
            <a:r>
              <a:rPr sz="1200" dirty="0">
                <a:solidFill>
                  <a:srgbClr val="8A5F6E"/>
                </a:solidFill>
                <a:latin typeface="Arial"/>
                <a:cs typeface="Arial"/>
              </a:rPr>
              <a:t>tell</a:t>
            </a:r>
            <a:r>
              <a:rPr sz="1200" spc="30" dirty="0">
                <a:solidFill>
                  <a:srgbClr val="8A5F6E"/>
                </a:solidFill>
                <a:latin typeface="Arial"/>
                <a:cs typeface="Arial"/>
              </a:rPr>
              <a:t> </a:t>
            </a:r>
            <a:r>
              <a:rPr sz="1200" dirty="0">
                <a:solidFill>
                  <a:srgbClr val="8A5F6E"/>
                </a:solidFill>
                <a:latin typeface="Arial"/>
                <a:cs typeface="Arial"/>
              </a:rPr>
              <a:t>you</a:t>
            </a:r>
            <a:r>
              <a:rPr sz="1200" spc="30" dirty="0">
                <a:solidFill>
                  <a:srgbClr val="8A5F6E"/>
                </a:solidFill>
                <a:latin typeface="Arial"/>
                <a:cs typeface="Arial"/>
              </a:rPr>
              <a:t> </a:t>
            </a:r>
            <a:r>
              <a:rPr sz="1200" spc="25" dirty="0">
                <a:solidFill>
                  <a:srgbClr val="8A5F6E"/>
                </a:solidFill>
                <a:latin typeface="Arial"/>
                <a:cs typeface="Arial"/>
              </a:rPr>
              <a:t>how </a:t>
            </a:r>
            <a:r>
              <a:rPr sz="1200" dirty="0">
                <a:solidFill>
                  <a:srgbClr val="8A5F6E"/>
                </a:solidFill>
                <a:latin typeface="Arial"/>
                <a:cs typeface="Arial"/>
              </a:rPr>
              <a:t>much</a:t>
            </a:r>
            <a:r>
              <a:rPr sz="1200" spc="25" dirty="0">
                <a:solidFill>
                  <a:srgbClr val="8A5F6E"/>
                </a:solidFill>
                <a:latin typeface="Arial"/>
                <a:cs typeface="Arial"/>
              </a:rPr>
              <a:t> </a:t>
            </a:r>
            <a:r>
              <a:rPr sz="1200" spc="50" dirty="0">
                <a:solidFill>
                  <a:srgbClr val="8A5F6E"/>
                </a:solidFill>
                <a:latin typeface="Arial"/>
                <a:cs typeface="Arial"/>
              </a:rPr>
              <a:t>it</a:t>
            </a:r>
            <a:r>
              <a:rPr sz="1200" spc="25" dirty="0">
                <a:solidFill>
                  <a:srgbClr val="8A5F6E"/>
                </a:solidFill>
                <a:latin typeface="Arial"/>
                <a:cs typeface="Arial"/>
              </a:rPr>
              <a:t> </a:t>
            </a:r>
            <a:r>
              <a:rPr sz="1200" dirty="0">
                <a:solidFill>
                  <a:srgbClr val="8A5F6E"/>
                </a:solidFill>
                <a:latin typeface="Arial"/>
                <a:cs typeface="Arial"/>
              </a:rPr>
              <a:t>pleases</a:t>
            </a:r>
            <a:r>
              <a:rPr sz="1200" spc="25" dirty="0">
                <a:solidFill>
                  <a:srgbClr val="8A5F6E"/>
                </a:solidFill>
                <a:latin typeface="Arial"/>
                <a:cs typeface="Arial"/>
              </a:rPr>
              <a:t> </a:t>
            </a:r>
            <a:r>
              <a:rPr sz="1200" dirty="0">
                <a:solidFill>
                  <a:srgbClr val="8A5F6E"/>
                </a:solidFill>
                <a:latin typeface="Arial"/>
                <a:cs typeface="Arial"/>
              </a:rPr>
              <a:t>me…I</a:t>
            </a:r>
            <a:r>
              <a:rPr sz="1200" spc="25" dirty="0">
                <a:solidFill>
                  <a:srgbClr val="8A5F6E"/>
                </a:solidFill>
                <a:latin typeface="Arial"/>
                <a:cs typeface="Arial"/>
              </a:rPr>
              <a:t> </a:t>
            </a:r>
            <a:r>
              <a:rPr sz="1200" spc="50" dirty="0">
                <a:solidFill>
                  <a:srgbClr val="8A5F6E"/>
                </a:solidFill>
                <a:latin typeface="Arial"/>
                <a:cs typeface="Arial"/>
              </a:rPr>
              <a:t>hope</a:t>
            </a:r>
            <a:r>
              <a:rPr sz="1200" spc="25" dirty="0">
                <a:solidFill>
                  <a:srgbClr val="8A5F6E"/>
                </a:solidFill>
                <a:latin typeface="Arial"/>
                <a:cs typeface="Arial"/>
              </a:rPr>
              <a:t> </a:t>
            </a:r>
            <a:r>
              <a:rPr sz="1200" dirty="0">
                <a:solidFill>
                  <a:srgbClr val="8A5F6E"/>
                </a:solidFill>
                <a:latin typeface="Arial"/>
                <a:cs typeface="Arial"/>
              </a:rPr>
              <a:t>Mustafa</a:t>
            </a:r>
            <a:r>
              <a:rPr sz="1200" spc="25" dirty="0">
                <a:solidFill>
                  <a:srgbClr val="8A5F6E"/>
                </a:solidFill>
                <a:latin typeface="Arial"/>
                <a:cs typeface="Arial"/>
              </a:rPr>
              <a:t> </a:t>
            </a:r>
            <a:r>
              <a:rPr sz="1200" dirty="0">
                <a:solidFill>
                  <a:srgbClr val="8A5F6E"/>
                </a:solidFill>
                <a:latin typeface="Arial"/>
                <a:cs typeface="Arial"/>
              </a:rPr>
              <a:t>turns</a:t>
            </a:r>
            <a:r>
              <a:rPr sz="1200" spc="25" dirty="0">
                <a:solidFill>
                  <a:srgbClr val="8A5F6E"/>
                </a:solidFill>
                <a:latin typeface="Arial"/>
                <a:cs typeface="Arial"/>
              </a:rPr>
              <a:t> </a:t>
            </a:r>
            <a:r>
              <a:rPr sz="1200" dirty="0">
                <a:solidFill>
                  <a:srgbClr val="8A5F6E"/>
                </a:solidFill>
                <a:latin typeface="Arial"/>
                <a:cs typeface="Arial"/>
              </a:rPr>
              <a:t>out</a:t>
            </a:r>
            <a:r>
              <a:rPr sz="1200" spc="25" dirty="0">
                <a:solidFill>
                  <a:srgbClr val="8A5F6E"/>
                </a:solidFill>
                <a:latin typeface="Arial"/>
                <a:cs typeface="Arial"/>
              </a:rPr>
              <a:t> </a:t>
            </a:r>
            <a:r>
              <a:rPr sz="1200" spc="60" dirty="0">
                <a:solidFill>
                  <a:srgbClr val="8A5F6E"/>
                </a:solidFill>
                <a:latin typeface="Arial"/>
                <a:cs typeface="Arial"/>
              </a:rPr>
              <a:t>to</a:t>
            </a:r>
            <a:r>
              <a:rPr sz="1200" spc="25" dirty="0">
                <a:solidFill>
                  <a:srgbClr val="8A5F6E"/>
                </a:solidFill>
                <a:latin typeface="Arial"/>
                <a:cs typeface="Arial"/>
              </a:rPr>
              <a:t> </a:t>
            </a:r>
            <a:r>
              <a:rPr sz="1200" spc="55" dirty="0">
                <a:solidFill>
                  <a:srgbClr val="8A5F6E"/>
                </a:solidFill>
                <a:latin typeface="Arial"/>
                <a:cs typeface="Arial"/>
              </a:rPr>
              <a:t>be</a:t>
            </a:r>
            <a:r>
              <a:rPr sz="1200" spc="25" dirty="0">
                <a:solidFill>
                  <a:srgbClr val="8A5F6E"/>
                </a:solidFill>
                <a:latin typeface="Arial"/>
                <a:cs typeface="Arial"/>
              </a:rPr>
              <a:t> </a:t>
            </a:r>
            <a:r>
              <a:rPr sz="1200" dirty="0">
                <a:solidFill>
                  <a:srgbClr val="8A5F6E"/>
                </a:solidFill>
                <a:latin typeface="Arial"/>
                <a:cs typeface="Arial"/>
              </a:rPr>
              <a:t>like</a:t>
            </a:r>
            <a:r>
              <a:rPr sz="1200" spc="25" dirty="0">
                <a:solidFill>
                  <a:srgbClr val="8A5F6E"/>
                </a:solidFill>
                <a:latin typeface="Arial"/>
                <a:cs typeface="Arial"/>
              </a:rPr>
              <a:t> </a:t>
            </a:r>
            <a:r>
              <a:rPr sz="1200" spc="-10" dirty="0">
                <a:solidFill>
                  <a:srgbClr val="8A5F6E"/>
                </a:solidFill>
                <a:latin typeface="Arial"/>
                <a:cs typeface="Arial"/>
              </a:rPr>
              <a:t>you.”</a:t>
            </a:r>
            <a:endParaRPr sz="1200">
              <a:latin typeface="Arial"/>
              <a:cs typeface="Arial"/>
            </a:endParaRPr>
          </a:p>
        </p:txBody>
      </p:sp>
      <p:grpSp>
        <p:nvGrpSpPr>
          <p:cNvPr id="12" name="object 12"/>
          <p:cNvGrpSpPr/>
          <p:nvPr/>
        </p:nvGrpSpPr>
        <p:grpSpPr>
          <a:xfrm>
            <a:off x="8236439" y="5658006"/>
            <a:ext cx="2160270" cy="1569085"/>
            <a:chOff x="8236439" y="5658006"/>
            <a:chExt cx="2160270" cy="1569085"/>
          </a:xfrm>
        </p:grpSpPr>
        <p:sp>
          <p:nvSpPr>
            <p:cNvPr id="13" name="object 13"/>
            <p:cNvSpPr/>
            <p:nvPr/>
          </p:nvSpPr>
          <p:spPr>
            <a:xfrm>
              <a:off x="8236439" y="5658006"/>
              <a:ext cx="2160270" cy="1403985"/>
            </a:xfrm>
            <a:custGeom>
              <a:avLst/>
              <a:gdLst/>
              <a:ahLst/>
              <a:cxnLst/>
              <a:rect l="l" t="t" r="r" b="b"/>
              <a:pathLst>
                <a:path w="2160270" h="1403984">
                  <a:moveTo>
                    <a:pt x="1728000" y="0"/>
                  </a:moveTo>
                  <a:lnTo>
                    <a:pt x="432003" y="0"/>
                  </a:lnTo>
                  <a:lnTo>
                    <a:pt x="384932" y="2534"/>
                  </a:lnTo>
                  <a:lnTo>
                    <a:pt x="339330" y="9963"/>
                  </a:lnTo>
                  <a:lnTo>
                    <a:pt x="295459" y="22023"/>
                  </a:lnTo>
                  <a:lnTo>
                    <a:pt x="253583" y="38449"/>
                  </a:lnTo>
                  <a:lnTo>
                    <a:pt x="213965" y="58979"/>
                  </a:lnTo>
                  <a:lnTo>
                    <a:pt x="176870" y="83349"/>
                  </a:lnTo>
                  <a:lnTo>
                    <a:pt x="142561" y="111296"/>
                  </a:lnTo>
                  <a:lnTo>
                    <a:pt x="111300" y="142555"/>
                  </a:lnTo>
                  <a:lnTo>
                    <a:pt x="83353" y="176865"/>
                  </a:lnTo>
                  <a:lnTo>
                    <a:pt x="58982" y="213960"/>
                  </a:lnTo>
                  <a:lnTo>
                    <a:pt x="38451" y="253577"/>
                  </a:lnTo>
                  <a:lnTo>
                    <a:pt x="22024" y="295454"/>
                  </a:lnTo>
                  <a:lnTo>
                    <a:pt x="9964" y="339326"/>
                  </a:lnTo>
                  <a:lnTo>
                    <a:pt x="2535" y="384930"/>
                  </a:lnTo>
                  <a:lnTo>
                    <a:pt x="0" y="432003"/>
                  </a:lnTo>
                  <a:lnTo>
                    <a:pt x="0" y="971854"/>
                  </a:lnTo>
                  <a:lnTo>
                    <a:pt x="2535" y="1018929"/>
                  </a:lnTo>
                  <a:lnTo>
                    <a:pt x="9964" y="1064535"/>
                  </a:lnTo>
                  <a:lnTo>
                    <a:pt x="22024" y="1108408"/>
                  </a:lnTo>
                  <a:lnTo>
                    <a:pt x="38451" y="1150285"/>
                  </a:lnTo>
                  <a:lnTo>
                    <a:pt x="58982" y="1189903"/>
                  </a:lnTo>
                  <a:lnTo>
                    <a:pt x="83353" y="1226998"/>
                  </a:lnTo>
                  <a:lnTo>
                    <a:pt x="111300" y="1261307"/>
                  </a:lnTo>
                  <a:lnTo>
                    <a:pt x="142561" y="1292566"/>
                  </a:lnTo>
                  <a:lnTo>
                    <a:pt x="176870" y="1320511"/>
                  </a:lnTo>
                  <a:lnTo>
                    <a:pt x="213965" y="1344881"/>
                  </a:lnTo>
                  <a:lnTo>
                    <a:pt x="253583" y="1365410"/>
                  </a:lnTo>
                  <a:lnTo>
                    <a:pt x="295459" y="1381835"/>
                  </a:lnTo>
                  <a:lnTo>
                    <a:pt x="339330" y="1393894"/>
                  </a:lnTo>
                  <a:lnTo>
                    <a:pt x="384932" y="1401323"/>
                  </a:lnTo>
                  <a:lnTo>
                    <a:pt x="432003" y="1403857"/>
                  </a:lnTo>
                  <a:lnTo>
                    <a:pt x="1728000" y="1403857"/>
                  </a:lnTo>
                  <a:lnTo>
                    <a:pt x="1775072" y="1401323"/>
                  </a:lnTo>
                  <a:lnTo>
                    <a:pt x="1820676" y="1393894"/>
                  </a:lnTo>
                  <a:lnTo>
                    <a:pt x="1864548" y="1381835"/>
                  </a:lnTo>
                  <a:lnTo>
                    <a:pt x="1906425" y="1365410"/>
                  </a:lnTo>
                  <a:lnTo>
                    <a:pt x="1946043" y="1344881"/>
                  </a:lnTo>
                  <a:lnTo>
                    <a:pt x="1983138" y="1320511"/>
                  </a:lnTo>
                  <a:lnTo>
                    <a:pt x="2017447" y="1292566"/>
                  </a:lnTo>
                  <a:lnTo>
                    <a:pt x="2048706" y="1261307"/>
                  </a:lnTo>
                  <a:lnTo>
                    <a:pt x="2076653" y="1226998"/>
                  </a:lnTo>
                  <a:lnTo>
                    <a:pt x="2101023" y="1189903"/>
                  </a:lnTo>
                  <a:lnTo>
                    <a:pt x="2121553" y="1150285"/>
                  </a:lnTo>
                  <a:lnTo>
                    <a:pt x="2137980" y="1108408"/>
                  </a:lnTo>
                  <a:lnTo>
                    <a:pt x="2150039" y="1064535"/>
                  </a:lnTo>
                  <a:lnTo>
                    <a:pt x="2157468" y="1018929"/>
                  </a:lnTo>
                  <a:lnTo>
                    <a:pt x="2160003" y="971854"/>
                  </a:lnTo>
                  <a:lnTo>
                    <a:pt x="2160003" y="432003"/>
                  </a:lnTo>
                  <a:lnTo>
                    <a:pt x="2157468" y="384930"/>
                  </a:lnTo>
                  <a:lnTo>
                    <a:pt x="2150039" y="339326"/>
                  </a:lnTo>
                  <a:lnTo>
                    <a:pt x="2137980" y="295454"/>
                  </a:lnTo>
                  <a:lnTo>
                    <a:pt x="2121553" y="253577"/>
                  </a:lnTo>
                  <a:lnTo>
                    <a:pt x="2101023" y="213960"/>
                  </a:lnTo>
                  <a:lnTo>
                    <a:pt x="2076653" y="176865"/>
                  </a:lnTo>
                  <a:lnTo>
                    <a:pt x="2048706" y="142555"/>
                  </a:lnTo>
                  <a:lnTo>
                    <a:pt x="2017447" y="111296"/>
                  </a:lnTo>
                  <a:lnTo>
                    <a:pt x="1983138" y="83349"/>
                  </a:lnTo>
                  <a:lnTo>
                    <a:pt x="1946043" y="58979"/>
                  </a:lnTo>
                  <a:lnTo>
                    <a:pt x="1906425" y="38449"/>
                  </a:lnTo>
                  <a:lnTo>
                    <a:pt x="1864548" y="22023"/>
                  </a:lnTo>
                  <a:lnTo>
                    <a:pt x="1820676" y="9963"/>
                  </a:lnTo>
                  <a:lnTo>
                    <a:pt x="1775072" y="2534"/>
                  </a:lnTo>
                  <a:lnTo>
                    <a:pt x="1728000" y="0"/>
                  </a:lnTo>
                  <a:close/>
                </a:path>
              </a:pathLst>
            </a:custGeom>
            <a:solidFill>
              <a:srgbClr val="D6DDE2"/>
            </a:solidFill>
          </p:spPr>
          <p:txBody>
            <a:bodyPr wrap="square" lIns="0" tIns="0" rIns="0" bIns="0" rtlCol="0"/>
            <a:lstStyle/>
            <a:p>
              <a:endParaRPr/>
            </a:p>
          </p:txBody>
        </p:sp>
        <p:sp>
          <p:nvSpPr>
            <p:cNvPr id="14" name="object 14"/>
            <p:cNvSpPr/>
            <p:nvPr/>
          </p:nvSpPr>
          <p:spPr>
            <a:xfrm>
              <a:off x="8541257" y="6896895"/>
              <a:ext cx="260985" cy="330200"/>
            </a:xfrm>
            <a:custGeom>
              <a:avLst/>
              <a:gdLst/>
              <a:ahLst/>
              <a:cxnLst/>
              <a:rect l="l" t="t" r="r" b="b"/>
              <a:pathLst>
                <a:path w="260984" h="330200">
                  <a:moveTo>
                    <a:pt x="65963" y="0"/>
                  </a:moveTo>
                  <a:lnTo>
                    <a:pt x="0" y="329958"/>
                  </a:lnTo>
                  <a:lnTo>
                    <a:pt x="260362" y="116814"/>
                  </a:lnTo>
                  <a:lnTo>
                    <a:pt x="65963" y="0"/>
                  </a:lnTo>
                  <a:close/>
                </a:path>
              </a:pathLst>
            </a:custGeom>
            <a:solidFill>
              <a:srgbClr val="D5DBE1"/>
            </a:solidFill>
          </p:spPr>
          <p:txBody>
            <a:bodyPr wrap="square" lIns="0" tIns="0" rIns="0" bIns="0" rtlCol="0"/>
            <a:lstStyle/>
            <a:p>
              <a:endParaRPr/>
            </a:p>
          </p:txBody>
        </p:sp>
      </p:grpSp>
      <p:sp>
        <p:nvSpPr>
          <p:cNvPr id="15" name="object 15"/>
          <p:cNvSpPr txBox="1"/>
          <p:nvPr/>
        </p:nvSpPr>
        <p:spPr>
          <a:xfrm>
            <a:off x="8378230" y="5775929"/>
            <a:ext cx="1881505" cy="1104900"/>
          </a:xfrm>
          <a:prstGeom prst="rect">
            <a:avLst/>
          </a:prstGeom>
        </p:spPr>
        <p:txBody>
          <a:bodyPr vert="horz" wrap="square" lIns="0" tIns="45719" rIns="0" bIns="0" rtlCol="0">
            <a:spAutoFit/>
          </a:bodyPr>
          <a:lstStyle/>
          <a:p>
            <a:pPr algn="ctr">
              <a:lnSpc>
                <a:spcPct val="100000"/>
              </a:lnSpc>
              <a:spcBef>
                <a:spcPts val="359"/>
              </a:spcBef>
            </a:pPr>
            <a:r>
              <a:rPr sz="1200" spc="-10" dirty="0">
                <a:solidFill>
                  <a:srgbClr val="8A5F6E"/>
                </a:solidFill>
                <a:latin typeface="Arial"/>
                <a:cs typeface="Arial"/>
              </a:rPr>
              <a:t>Epilogue</a:t>
            </a:r>
            <a:endParaRPr sz="1200">
              <a:latin typeface="Arial"/>
              <a:cs typeface="Arial"/>
            </a:endParaRPr>
          </a:p>
          <a:p>
            <a:pPr marL="12700" marR="5080" indent="-5080" algn="ctr">
              <a:lnSpc>
                <a:spcPct val="118100"/>
              </a:lnSpc>
            </a:pPr>
            <a:r>
              <a:rPr sz="1200" dirty="0">
                <a:solidFill>
                  <a:srgbClr val="8A5F6E"/>
                </a:solidFill>
                <a:latin typeface="Arial"/>
                <a:cs typeface="Arial"/>
              </a:rPr>
              <a:t>“I</a:t>
            </a:r>
            <a:r>
              <a:rPr sz="1200" spc="95" dirty="0">
                <a:solidFill>
                  <a:srgbClr val="8A5F6E"/>
                </a:solidFill>
                <a:latin typeface="Arial"/>
                <a:cs typeface="Arial"/>
              </a:rPr>
              <a:t> </a:t>
            </a:r>
            <a:r>
              <a:rPr sz="1200" dirty="0">
                <a:solidFill>
                  <a:srgbClr val="8A5F6E"/>
                </a:solidFill>
                <a:latin typeface="Arial"/>
                <a:cs typeface="Arial"/>
              </a:rPr>
              <a:t>realised</a:t>
            </a:r>
            <a:r>
              <a:rPr sz="1200" spc="100" dirty="0">
                <a:solidFill>
                  <a:srgbClr val="8A5F6E"/>
                </a:solidFill>
                <a:latin typeface="Arial"/>
                <a:cs typeface="Arial"/>
              </a:rPr>
              <a:t> </a:t>
            </a:r>
            <a:r>
              <a:rPr sz="1200" dirty="0">
                <a:solidFill>
                  <a:srgbClr val="8A5F6E"/>
                </a:solidFill>
                <a:latin typeface="Arial"/>
                <a:cs typeface="Arial"/>
              </a:rPr>
              <a:t>that</a:t>
            </a:r>
            <a:r>
              <a:rPr sz="1200" spc="100" dirty="0">
                <a:solidFill>
                  <a:srgbClr val="8A5F6E"/>
                </a:solidFill>
                <a:latin typeface="Arial"/>
                <a:cs typeface="Arial"/>
              </a:rPr>
              <a:t> </a:t>
            </a:r>
            <a:r>
              <a:rPr sz="1200" dirty="0">
                <a:solidFill>
                  <a:srgbClr val="8A5F6E"/>
                </a:solidFill>
                <a:latin typeface="Arial"/>
                <a:cs typeface="Arial"/>
              </a:rPr>
              <a:t>maybe</a:t>
            </a:r>
            <a:r>
              <a:rPr sz="1200" spc="100" dirty="0">
                <a:solidFill>
                  <a:srgbClr val="8A5F6E"/>
                </a:solidFill>
                <a:latin typeface="Arial"/>
                <a:cs typeface="Arial"/>
              </a:rPr>
              <a:t> </a:t>
            </a:r>
            <a:r>
              <a:rPr sz="1200" spc="-50" dirty="0">
                <a:solidFill>
                  <a:srgbClr val="8A5F6E"/>
                </a:solidFill>
                <a:latin typeface="Arial"/>
                <a:cs typeface="Arial"/>
              </a:rPr>
              <a:t>I </a:t>
            </a:r>
            <a:r>
              <a:rPr sz="1200" dirty="0">
                <a:solidFill>
                  <a:srgbClr val="8A5F6E"/>
                </a:solidFill>
                <a:latin typeface="Arial"/>
                <a:cs typeface="Arial"/>
              </a:rPr>
              <a:t>should</a:t>
            </a:r>
            <a:r>
              <a:rPr sz="1200" spc="70" dirty="0">
                <a:solidFill>
                  <a:srgbClr val="8A5F6E"/>
                </a:solidFill>
                <a:latin typeface="Arial"/>
                <a:cs typeface="Arial"/>
              </a:rPr>
              <a:t> </a:t>
            </a:r>
            <a:r>
              <a:rPr sz="1200" dirty="0">
                <a:solidFill>
                  <a:srgbClr val="8A5F6E"/>
                </a:solidFill>
                <a:latin typeface="Arial"/>
                <a:cs typeface="Arial"/>
              </a:rPr>
              <a:t>let</a:t>
            </a:r>
            <a:r>
              <a:rPr sz="1200" spc="70" dirty="0">
                <a:solidFill>
                  <a:srgbClr val="8A5F6E"/>
                </a:solidFill>
                <a:latin typeface="Arial"/>
                <a:cs typeface="Arial"/>
              </a:rPr>
              <a:t> </a:t>
            </a:r>
            <a:r>
              <a:rPr sz="1200" spc="55" dirty="0">
                <a:solidFill>
                  <a:srgbClr val="8A5F6E"/>
                </a:solidFill>
                <a:latin typeface="Arial"/>
                <a:cs typeface="Arial"/>
              </a:rPr>
              <a:t>dad</a:t>
            </a:r>
            <a:r>
              <a:rPr sz="1200" spc="75" dirty="0">
                <a:solidFill>
                  <a:srgbClr val="8A5F6E"/>
                </a:solidFill>
                <a:latin typeface="Arial"/>
                <a:cs typeface="Arial"/>
              </a:rPr>
              <a:t> </a:t>
            </a:r>
            <a:r>
              <a:rPr sz="1200" dirty="0">
                <a:solidFill>
                  <a:srgbClr val="8A5F6E"/>
                </a:solidFill>
                <a:latin typeface="Arial"/>
                <a:cs typeface="Arial"/>
              </a:rPr>
              <a:t>back</a:t>
            </a:r>
            <a:r>
              <a:rPr sz="1200" spc="70" dirty="0">
                <a:solidFill>
                  <a:srgbClr val="8A5F6E"/>
                </a:solidFill>
                <a:latin typeface="Arial"/>
                <a:cs typeface="Arial"/>
              </a:rPr>
              <a:t> </a:t>
            </a:r>
            <a:r>
              <a:rPr sz="1200" dirty="0">
                <a:solidFill>
                  <a:srgbClr val="8A5F6E"/>
                </a:solidFill>
                <a:latin typeface="Arial"/>
                <a:cs typeface="Arial"/>
              </a:rPr>
              <a:t>in</a:t>
            </a:r>
            <a:r>
              <a:rPr sz="1200" spc="75" dirty="0">
                <a:solidFill>
                  <a:srgbClr val="8A5F6E"/>
                </a:solidFill>
                <a:latin typeface="Arial"/>
                <a:cs typeface="Arial"/>
              </a:rPr>
              <a:t> </a:t>
            </a:r>
            <a:r>
              <a:rPr sz="1200" spc="-20" dirty="0">
                <a:solidFill>
                  <a:srgbClr val="8A5F6E"/>
                </a:solidFill>
                <a:latin typeface="Arial"/>
                <a:cs typeface="Arial"/>
              </a:rPr>
              <a:t>too. </a:t>
            </a:r>
            <a:r>
              <a:rPr sz="1200" dirty="0">
                <a:solidFill>
                  <a:srgbClr val="8A5F6E"/>
                </a:solidFill>
                <a:latin typeface="Arial"/>
                <a:cs typeface="Arial"/>
              </a:rPr>
              <a:t>Maybe</a:t>
            </a:r>
            <a:r>
              <a:rPr sz="1200" spc="60" dirty="0">
                <a:solidFill>
                  <a:srgbClr val="8A5F6E"/>
                </a:solidFill>
                <a:latin typeface="Arial"/>
                <a:cs typeface="Arial"/>
              </a:rPr>
              <a:t> </a:t>
            </a:r>
            <a:r>
              <a:rPr sz="1200" spc="55" dirty="0">
                <a:solidFill>
                  <a:srgbClr val="8A5F6E"/>
                </a:solidFill>
                <a:latin typeface="Arial"/>
                <a:cs typeface="Arial"/>
              </a:rPr>
              <a:t>bad</a:t>
            </a:r>
            <a:r>
              <a:rPr sz="1200" spc="60" dirty="0">
                <a:solidFill>
                  <a:srgbClr val="8A5F6E"/>
                </a:solidFill>
                <a:latin typeface="Arial"/>
                <a:cs typeface="Arial"/>
              </a:rPr>
              <a:t> </a:t>
            </a:r>
            <a:r>
              <a:rPr sz="1200" spc="-10" dirty="0">
                <a:solidFill>
                  <a:srgbClr val="8A5F6E"/>
                </a:solidFill>
                <a:latin typeface="Arial"/>
                <a:cs typeface="Arial"/>
              </a:rPr>
              <a:t>relationships </a:t>
            </a:r>
            <a:r>
              <a:rPr sz="1200" dirty="0">
                <a:solidFill>
                  <a:srgbClr val="8A5F6E"/>
                </a:solidFill>
                <a:latin typeface="Arial"/>
                <a:cs typeface="Arial"/>
              </a:rPr>
              <a:t>could</a:t>
            </a:r>
            <a:r>
              <a:rPr sz="1200" spc="75" dirty="0">
                <a:solidFill>
                  <a:srgbClr val="8A5F6E"/>
                </a:solidFill>
                <a:latin typeface="Arial"/>
                <a:cs typeface="Arial"/>
              </a:rPr>
              <a:t> </a:t>
            </a:r>
            <a:r>
              <a:rPr sz="1200" spc="55" dirty="0">
                <a:solidFill>
                  <a:srgbClr val="8A5F6E"/>
                </a:solidFill>
                <a:latin typeface="Arial"/>
                <a:cs typeface="Arial"/>
              </a:rPr>
              <a:t>get</a:t>
            </a:r>
            <a:r>
              <a:rPr sz="1200" spc="80" dirty="0">
                <a:solidFill>
                  <a:srgbClr val="8A5F6E"/>
                </a:solidFill>
                <a:latin typeface="Arial"/>
                <a:cs typeface="Arial"/>
              </a:rPr>
              <a:t> </a:t>
            </a:r>
            <a:r>
              <a:rPr sz="1200" spc="-10" dirty="0">
                <a:solidFill>
                  <a:srgbClr val="8A5F6E"/>
                </a:solidFill>
                <a:latin typeface="Arial"/>
                <a:cs typeface="Arial"/>
              </a:rPr>
              <a:t>repaired.”</a:t>
            </a:r>
            <a:endParaRPr sz="1200">
              <a:latin typeface="Arial"/>
              <a:cs typeface="Arial"/>
            </a:endParaRPr>
          </a:p>
        </p:txBody>
      </p:sp>
      <p:sp>
        <p:nvSpPr>
          <p:cNvPr id="16" name="object 16"/>
          <p:cNvSpPr/>
          <p:nvPr/>
        </p:nvSpPr>
        <p:spPr>
          <a:xfrm>
            <a:off x="8842061" y="4045205"/>
            <a:ext cx="1622425" cy="1403985"/>
          </a:xfrm>
          <a:custGeom>
            <a:avLst/>
            <a:gdLst/>
            <a:ahLst/>
            <a:cxnLst/>
            <a:rect l="l" t="t" r="r" b="b"/>
            <a:pathLst>
              <a:path w="1622425" h="1403985">
                <a:moveTo>
                  <a:pt x="1190091" y="0"/>
                </a:moveTo>
                <a:lnTo>
                  <a:pt x="432003" y="0"/>
                </a:lnTo>
                <a:lnTo>
                  <a:pt x="384932" y="2534"/>
                </a:lnTo>
                <a:lnTo>
                  <a:pt x="339330" y="9963"/>
                </a:lnTo>
                <a:lnTo>
                  <a:pt x="295459" y="22023"/>
                </a:lnTo>
                <a:lnTo>
                  <a:pt x="253583" y="38449"/>
                </a:lnTo>
                <a:lnTo>
                  <a:pt x="213965" y="58979"/>
                </a:lnTo>
                <a:lnTo>
                  <a:pt x="176870" y="83349"/>
                </a:lnTo>
                <a:lnTo>
                  <a:pt x="142561" y="111296"/>
                </a:lnTo>
                <a:lnTo>
                  <a:pt x="111300" y="142555"/>
                </a:lnTo>
                <a:lnTo>
                  <a:pt x="83353" y="176865"/>
                </a:lnTo>
                <a:lnTo>
                  <a:pt x="58982" y="213960"/>
                </a:lnTo>
                <a:lnTo>
                  <a:pt x="38451" y="253577"/>
                </a:lnTo>
                <a:lnTo>
                  <a:pt x="22024" y="295454"/>
                </a:lnTo>
                <a:lnTo>
                  <a:pt x="9964" y="339326"/>
                </a:lnTo>
                <a:lnTo>
                  <a:pt x="2535" y="384930"/>
                </a:lnTo>
                <a:lnTo>
                  <a:pt x="0" y="432003"/>
                </a:lnTo>
                <a:lnTo>
                  <a:pt x="0" y="971854"/>
                </a:lnTo>
                <a:lnTo>
                  <a:pt x="2535" y="1018929"/>
                </a:lnTo>
                <a:lnTo>
                  <a:pt x="9964" y="1064535"/>
                </a:lnTo>
                <a:lnTo>
                  <a:pt x="22024" y="1108408"/>
                </a:lnTo>
                <a:lnTo>
                  <a:pt x="38451" y="1150285"/>
                </a:lnTo>
                <a:lnTo>
                  <a:pt x="58982" y="1189903"/>
                </a:lnTo>
                <a:lnTo>
                  <a:pt x="83353" y="1226998"/>
                </a:lnTo>
                <a:lnTo>
                  <a:pt x="111300" y="1261307"/>
                </a:lnTo>
                <a:lnTo>
                  <a:pt x="142561" y="1292566"/>
                </a:lnTo>
                <a:lnTo>
                  <a:pt x="176870" y="1320511"/>
                </a:lnTo>
                <a:lnTo>
                  <a:pt x="213965" y="1344881"/>
                </a:lnTo>
                <a:lnTo>
                  <a:pt x="253583" y="1365410"/>
                </a:lnTo>
                <a:lnTo>
                  <a:pt x="295459" y="1381835"/>
                </a:lnTo>
                <a:lnTo>
                  <a:pt x="339330" y="1393894"/>
                </a:lnTo>
                <a:lnTo>
                  <a:pt x="384932" y="1401323"/>
                </a:lnTo>
                <a:lnTo>
                  <a:pt x="432003" y="1403858"/>
                </a:lnTo>
                <a:lnTo>
                  <a:pt x="1190091" y="1403858"/>
                </a:lnTo>
                <a:lnTo>
                  <a:pt x="1237164" y="1401323"/>
                </a:lnTo>
                <a:lnTo>
                  <a:pt x="1282768" y="1393894"/>
                </a:lnTo>
                <a:lnTo>
                  <a:pt x="1326640" y="1381835"/>
                </a:lnTo>
                <a:lnTo>
                  <a:pt x="1368516" y="1365410"/>
                </a:lnTo>
                <a:lnTo>
                  <a:pt x="1408134" y="1344881"/>
                </a:lnTo>
                <a:lnTo>
                  <a:pt x="1445229" y="1320511"/>
                </a:lnTo>
                <a:lnTo>
                  <a:pt x="1479538" y="1292566"/>
                </a:lnTo>
                <a:lnTo>
                  <a:pt x="1510798" y="1261307"/>
                </a:lnTo>
                <a:lnTo>
                  <a:pt x="1538745" y="1226998"/>
                </a:lnTo>
                <a:lnTo>
                  <a:pt x="1563115" y="1189903"/>
                </a:lnTo>
                <a:lnTo>
                  <a:pt x="1583645" y="1150285"/>
                </a:lnTo>
                <a:lnTo>
                  <a:pt x="1600071" y="1108408"/>
                </a:lnTo>
                <a:lnTo>
                  <a:pt x="1612131" y="1064535"/>
                </a:lnTo>
                <a:lnTo>
                  <a:pt x="1619559" y="1018929"/>
                </a:lnTo>
                <a:lnTo>
                  <a:pt x="1622094" y="971854"/>
                </a:lnTo>
                <a:lnTo>
                  <a:pt x="1622094" y="432003"/>
                </a:lnTo>
                <a:lnTo>
                  <a:pt x="1619559" y="384930"/>
                </a:lnTo>
                <a:lnTo>
                  <a:pt x="1612131" y="339326"/>
                </a:lnTo>
                <a:lnTo>
                  <a:pt x="1600071" y="295454"/>
                </a:lnTo>
                <a:lnTo>
                  <a:pt x="1583645" y="253577"/>
                </a:lnTo>
                <a:lnTo>
                  <a:pt x="1563115" y="213960"/>
                </a:lnTo>
                <a:lnTo>
                  <a:pt x="1538745" y="176865"/>
                </a:lnTo>
                <a:lnTo>
                  <a:pt x="1510798" y="142555"/>
                </a:lnTo>
                <a:lnTo>
                  <a:pt x="1479538" y="111296"/>
                </a:lnTo>
                <a:lnTo>
                  <a:pt x="1445229" y="83349"/>
                </a:lnTo>
                <a:lnTo>
                  <a:pt x="1408134" y="58979"/>
                </a:lnTo>
                <a:lnTo>
                  <a:pt x="1368516" y="38449"/>
                </a:lnTo>
                <a:lnTo>
                  <a:pt x="1326640" y="22023"/>
                </a:lnTo>
                <a:lnTo>
                  <a:pt x="1282768" y="9963"/>
                </a:lnTo>
                <a:lnTo>
                  <a:pt x="1237164" y="2534"/>
                </a:lnTo>
                <a:lnTo>
                  <a:pt x="1190091" y="0"/>
                </a:lnTo>
                <a:close/>
              </a:path>
            </a:pathLst>
          </a:custGeom>
          <a:solidFill>
            <a:srgbClr val="D6DDE2"/>
          </a:solidFill>
        </p:spPr>
        <p:txBody>
          <a:bodyPr wrap="square" lIns="0" tIns="0" rIns="0" bIns="0" rtlCol="0"/>
          <a:lstStyle/>
          <a:p>
            <a:endParaRPr/>
          </a:p>
        </p:txBody>
      </p:sp>
      <p:sp>
        <p:nvSpPr>
          <p:cNvPr id="17" name="object 17"/>
          <p:cNvSpPr txBox="1"/>
          <p:nvPr/>
        </p:nvSpPr>
        <p:spPr>
          <a:xfrm>
            <a:off x="9017988" y="4163129"/>
            <a:ext cx="1356360" cy="1104900"/>
          </a:xfrm>
          <a:prstGeom prst="rect">
            <a:avLst/>
          </a:prstGeom>
        </p:spPr>
        <p:txBody>
          <a:bodyPr vert="horz" wrap="square" lIns="0" tIns="45720" rIns="0" bIns="0" rtlCol="0">
            <a:spAutoFit/>
          </a:bodyPr>
          <a:lstStyle/>
          <a:p>
            <a:pPr algn="ctr">
              <a:lnSpc>
                <a:spcPct val="100000"/>
              </a:lnSpc>
              <a:spcBef>
                <a:spcPts val="360"/>
              </a:spcBef>
            </a:pPr>
            <a:r>
              <a:rPr sz="1200" spc="-20" dirty="0">
                <a:solidFill>
                  <a:srgbClr val="8A5F6E"/>
                </a:solidFill>
                <a:latin typeface="Arial"/>
                <a:cs typeface="Arial"/>
              </a:rPr>
              <a:t>CH31</a:t>
            </a:r>
            <a:endParaRPr sz="1200">
              <a:latin typeface="Arial"/>
              <a:cs typeface="Arial"/>
            </a:endParaRPr>
          </a:p>
          <a:p>
            <a:pPr marL="12700" marR="5080" algn="ctr">
              <a:lnSpc>
                <a:spcPct val="118100"/>
              </a:lnSpc>
            </a:pPr>
            <a:r>
              <a:rPr sz="1200" dirty="0">
                <a:solidFill>
                  <a:srgbClr val="8A5F6E"/>
                </a:solidFill>
                <a:latin typeface="Arial"/>
                <a:cs typeface="Arial"/>
              </a:rPr>
              <a:t>“I</a:t>
            </a:r>
            <a:r>
              <a:rPr sz="1200" spc="105" dirty="0">
                <a:solidFill>
                  <a:srgbClr val="8A5F6E"/>
                </a:solidFill>
                <a:latin typeface="Arial"/>
                <a:cs typeface="Arial"/>
              </a:rPr>
              <a:t> </a:t>
            </a:r>
            <a:r>
              <a:rPr sz="1200" dirty="0">
                <a:solidFill>
                  <a:srgbClr val="8A5F6E"/>
                </a:solidFill>
                <a:latin typeface="Arial"/>
                <a:cs typeface="Arial"/>
              </a:rPr>
              <a:t>watched</a:t>
            </a:r>
            <a:r>
              <a:rPr sz="1200" spc="105" dirty="0">
                <a:solidFill>
                  <a:srgbClr val="8A5F6E"/>
                </a:solidFill>
                <a:latin typeface="Arial"/>
                <a:cs typeface="Arial"/>
              </a:rPr>
              <a:t> </a:t>
            </a:r>
            <a:r>
              <a:rPr sz="1200" spc="-10" dirty="0">
                <a:solidFill>
                  <a:srgbClr val="8A5F6E"/>
                </a:solidFill>
                <a:latin typeface="Arial"/>
                <a:cs typeface="Arial"/>
              </a:rPr>
              <a:t>Mustafa </a:t>
            </a:r>
            <a:r>
              <a:rPr sz="1200" dirty="0">
                <a:solidFill>
                  <a:srgbClr val="8A5F6E"/>
                </a:solidFill>
                <a:latin typeface="Arial"/>
                <a:cs typeface="Arial"/>
              </a:rPr>
              <a:t>take </a:t>
            </a:r>
            <a:r>
              <a:rPr sz="1200" spc="50" dirty="0">
                <a:solidFill>
                  <a:srgbClr val="8A5F6E"/>
                </a:solidFill>
                <a:latin typeface="Arial"/>
                <a:cs typeface="Arial"/>
              </a:rPr>
              <a:t>it</a:t>
            </a:r>
            <a:r>
              <a:rPr sz="1200" spc="5" dirty="0">
                <a:solidFill>
                  <a:srgbClr val="8A5F6E"/>
                </a:solidFill>
                <a:latin typeface="Arial"/>
                <a:cs typeface="Arial"/>
              </a:rPr>
              <a:t> </a:t>
            </a:r>
            <a:r>
              <a:rPr sz="1200" dirty="0">
                <a:solidFill>
                  <a:srgbClr val="8A5F6E"/>
                </a:solidFill>
                <a:latin typeface="Arial"/>
                <a:cs typeface="Arial"/>
              </a:rPr>
              <a:t>all</a:t>
            </a:r>
            <a:r>
              <a:rPr sz="1200" spc="5" dirty="0">
                <a:solidFill>
                  <a:srgbClr val="8A5F6E"/>
                </a:solidFill>
                <a:latin typeface="Arial"/>
                <a:cs typeface="Arial"/>
              </a:rPr>
              <a:t> </a:t>
            </a:r>
            <a:r>
              <a:rPr sz="1200" dirty="0">
                <a:solidFill>
                  <a:srgbClr val="8A5F6E"/>
                </a:solidFill>
                <a:latin typeface="Arial"/>
                <a:cs typeface="Arial"/>
              </a:rPr>
              <a:t>in</a:t>
            </a:r>
            <a:r>
              <a:rPr sz="1200" spc="320" dirty="0">
                <a:solidFill>
                  <a:srgbClr val="8A5F6E"/>
                </a:solidFill>
                <a:latin typeface="Arial"/>
                <a:cs typeface="Arial"/>
              </a:rPr>
              <a:t> </a:t>
            </a:r>
            <a:r>
              <a:rPr sz="1200" spc="55" dirty="0">
                <a:solidFill>
                  <a:srgbClr val="8A5F6E"/>
                </a:solidFill>
                <a:latin typeface="Arial"/>
                <a:cs typeface="Arial"/>
              </a:rPr>
              <a:t>And</a:t>
            </a:r>
            <a:r>
              <a:rPr sz="1200" spc="5" dirty="0">
                <a:solidFill>
                  <a:srgbClr val="8A5F6E"/>
                </a:solidFill>
                <a:latin typeface="Arial"/>
                <a:cs typeface="Arial"/>
              </a:rPr>
              <a:t> </a:t>
            </a:r>
            <a:r>
              <a:rPr sz="1200" spc="25" dirty="0">
                <a:solidFill>
                  <a:srgbClr val="8A5F6E"/>
                </a:solidFill>
                <a:latin typeface="Arial"/>
                <a:cs typeface="Arial"/>
              </a:rPr>
              <a:t>it </a:t>
            </a:r>
            <a:r>
              <a:rPr sz="1200" dirty="0">
                <a:solidFill>
                  <a:srgbClr val="8A5F6E"/>
                </a:solidFill>
                <a:latin typeface="Arial"/>
                <a:cs typeface="Arial"/>
              </a:rPr>
              <a:t>hit</a:t>
            </a:r>
            <a:r>
              <a:rPr sz="1200" spc="60" dirty="0">
                <a:solidFill>
                  <a:srgbClr val="8A5F6E"/>
                </a:solidFill>
                <a:latin typeface="Arial"/>
                <a:cs typeface="Arial"/>
              </a:rPr>
              <a:t> </a:t>
            </a:r>
            <a:r>
              <a:rPr sz="1200" dirty="0">
                <a:solidFill>
                  <a:srgbClr val="8A5F6E"/>
                </a:solidFill>
                <a:latin typeface="Arial"/>
                <a:cs typeface="Arial"/>
              </a:rPr>
              <a:t>me</a:t>
            </a:r>
            <a:r>
              <a:rPr sz="1200" spc="65" dirty="0">
                <a:solidFill>
                  <a:srgbClr val="8A5F6E"/>
                </a:solidFill>
                <a:latin typeface="Arial"/>
                <a:cs typeface="Arial"/>
              </a:rPr>
              <a:t> </a:t>
            </a:r>
            <a:r>
              <a:rPr sz="1200" dirty="0">
                <a:solidFill>
                  <a:srgbClr val="8A5F6E"/>
                </a:solidFill>
                <a:latin typeface="Arial"/>
                <a:cs typeface="Arial"/>
              </a:rPr>
              <a:t>that</a:t>
            </a:r>
            <a:r>
              <a:rPr sz="1200" spc="65" dirty="0">
                <a:solidFill>
                  <a:srgbClr val="8A5F6E"/>
                </a:solidFill>
                <a:latin typeface="Arial"/>
                <a:cs typeface="Arial"/>
              </a:rPr>
              <a:t> </a:t>
            </a:r>
            <a:r>
              <a:rPr sz="1200" dirty="0">
                <a:solidFill>
                  <a:srgbClr val="8A5F6E"/>
                </a:solidFill>
                <a:latin typeface="Arial"/>
                <a:cs typeface="Arial"/>
              </a:rPr>
              <a:t>he</a:t>
            </a:r>
            <a:r>
              <a:rPr sz="1200" spc="65" dirty="0">
                <a:solidFill>
                  <a:srgbClr val="8A5F6E"/>
                </a:solidFill>
                <a:latin typeface="Arial"/>
                <a:cs typeface="Arial"/>
              </a:rPr>
              <a:t> </a:t>
            </a:r>
            <a:r>
              <a:rPr sz="1200" spc="-25" dirty="0">
                <a:solidFill>
                  <a:srgbClr val="8A5F6E"/>
                </a:solidFill>
                <a:latin typeface="Arial"/>
                <a:cs typeface="Arial"/>
              </a:rPr>
              <a:t>was </a:t>
            </a:r>
            <a:r>
              <a:rPr sz="1200" spc="20" dirty="0">
                <a:solidFill>
                  <a:srgbClr val="8A5F6E"/>
                </a:solidFill>
                <a:latin typeface="Arial"/>
                <a:cs typeface="Arial"/>
              </a:rPr>
              <a:t>struggling</a:t>
            </a:r>
            <a:r>
              <a:rPr sz="1200" spc="229" dirty="0">
                <a:solidFill>
                  <a:srgbClr val="8A5F6E"/>
                </a:solidFill>
                <a:latin typeface="Arial"/>
                <a:cs typeface="Arial"/>
              </a:rPr>
              <a:t> </a:t>
            </a:r>
            <a:r>
              <a:rPr sz="1200" spc="-20" dirty="0">
                <a:solidFill>
                  <a:srgbClr val="8A5F6E"/>
                </a:solidFill>
                <a:latin typeface="Arial"/>
                <a:cs typeface="Arial"/>
              </a:rPr>
              <a:t>too.”</a:t>
            </a:r>
            <a:endParaRPr sz="1200">
              <a:latin typeface="Arial"/>
              <a:cs typeface="Arial"/>
            </a:endParaRPr>
          </a:p>
        </p:txBody>
      </p:sp>
      <p:sp>
        <p:nvSpPr>
          <p:cNvPr id="18" name="object 18"/>
          <p:cNvSpPr txBox="1"/>
          <p:nvPr/>
        </p:nvSpPr>
        <p:spPr>
          <a:xfrm>
            <a:off x="5006205" y="2100045"/>
            <a:ext cx="1717675" cy="1447800"/>
          </a:xfrm>
          <a:prstGeom prst="rect">
            <a:avLst/>
          </a:prstGeom>
        </p:spPr>
        <p:txBody>
          <a:bodyPr vert="horz" wrap="square" lIns="0" tIns="22860" rIns="0" bIns="0" rtlCol="0">
            <a:spAutoFit/>
          </a:bodyPr>
          <a:lstStyle/>
          <a:p>
            <a:pPr algn="ctr">
              <a:lnSpc>
                <a:spcPct val="100000"/>
              </a:lnSpc>
              <a:spcBef>
                <a:spcPts val="180"/>
              </a:spcBef>
            </a:pPr>
            <a:r>
              <a:rPr sz="1100" spc="-20" dirty="0">
                <a:solidFill>
                  <a:srgbClr val="8A5F6E"/>
                </a:solidFill>
                <a:latin typeface="Arial"/>
                <a:cs typeface="Arial"/>
              </a:rPr>
              <a:t>CH11</a:t>
            </a:r>
            <a:endParaRPr sz="1100">
              <a:latin typeface="Arial"/>
              <a:cs typeface="Arial"/>
            </a:endParaRPr>
          </a:p>
          <a:p>
            <a:pPr marL="12700" marR="5080" algn="ctr">
              <a:lnSpc>
                <a:spcPct val="106100"/>
              </a:lnSpc>
            </a:pPr>
            <a:r>
              <a:rPr sz="1100" spc="60" dirty="0">
                <a:solidFill>
                  <a:srgbClr val="8A5F6E"/>
                </a:solidFill>
                <a:latin typeface="Arial"/>
                <a:cs typeface="Arial"/>
              </a:rPr>
              <a:t>“My</a:t>
            </a:r>
            <a:r>
              <a:rPr sz="1100" spc="75" dirty="0">
                <a:solidFill>
                  <a:srgbClr val="8A5F6E"/>
                </a:solidFill>
                <a:latin typeface="Arial"/>
                <a:cs typeface="Arial"/>
              </a:rPr>
              <a:t> </a:t>
            </a:r>
            <a:r>
              <a:rPr sz="1100" dirty="0">
                <a:solidFill>
                  <a:srgbClr val="8A5F6E"/>
                </a:solidFill>
                <a:latin typeface="Arial"/>
                <a:cs typeface="Arial"/>
              </a:rPr>
              <a:t>dad</a:t>
            </a:r>
            <a:r>
              <a:rPr sz="1100" spc="80" dirty="0">
                <a:solidFill>
                  <a:srgbClr val="8A5F6E"/>
                </a:solidFill>
                <a:latin typeface="Arial"/>
                <a:cs typeface="Arial"/>
              </a:rPr>
              <a:t> </a:t>
            </a:r>
            <a:r>
              <a:rPr sz="1100" dirty="0">
                <a:solidFill>
                  <a:srgbClr val="8A5F6E"/>
                </a:solidFill>
                <a:latin typeface="Arial"/>
                <a:cs typeface="Arial"/>
              </a:rPr>
              <a:t>scrambled</a:t>
            </a:r>
            <a:r>
              <a:rPr sz="1100" spc="80" dirty="0">
                <a:solidFill>
                  <a:srgbClr val="8A5F6E"/>
                </a:solidFill>
                <a:latin typeface="Arial"/>
                <a:cs typeface="Arial"/>
              </a:rPr>
              <a:t> </a:t>
            </a:r>
            <a:r>
              <a:rPr sz="1100" spc="-25" dirty="0">
                <a:solidFill>
                  <a:srgbClr val="8A5F6E"/>
                </a:solidFill>
                <a:latin typeface="Arial"/>
                <a:cs typeface="Arial"/>
              </a:rPr>
              <a:t>out</a:t>
            </a:r>
            <a:r>
              <a:rPr sz="1100" spc="500" dirty="0">
                <a:solidFill>
                  <a:srgbClr val="8A5F6E"/>
                </a:solidFill>
                <a:latin typeface="Arial"/>
                <a:cs typeface="Arial"/>
              </a:rPr>
              <a:t> </a:t>
            </a:r>
            <a:r>
              <a:rPr sz="1100" dirty="0">
                <a:solidFill>
                  <a:srgbClr val="8A5F6E"/>
                </a:solidFill>
                <a:latin typeface="Arial"/>
                <a:cs typeface="Arial"/>
              </a:rPr>
              <a:t>the</a:t>
            </a:r>
            <a:r>
              <a:rPr sz="1100" spc="25" dirty="0">
                <a:solidFill>
                  <a:srgbClr val="8A5F6E"/>
                </a:solidFill>
                <a:latin typeface="Arial"/>
                <a:cs typeface="Arial"/>
              </a:rPr>
              <a:t> </a:t>
            </a:r>
            <a:r>
              <a:rPr sz="1100" dirty="0">
                <a:solidFill>
                  <a:srgbClr val="8A5F6E"/>
                </a:solidFill>
                <a:latin typeface="Arial"/>
                <a:cs typeface="Arial"/>
              </a:rPr>
              <a:t>car..looked</a:t>
            </a:r>
            <a:r>
              <a:rPr sz="1100" spc="30" dirty="0">
                <a:solidFill>
                  <a:srgbClr val="8A5F6E"/>
                </a:solidFill>
                <a:latin typeface="Arial"/>
                <a:cs typeface="Arial"/>
              </a:rPr>
              <a:t> </a:t>
            </a:r>
            <a:r>
              <a:rPr sz="1100" dirty="0">
                <a:solidFill>
                  <a:srgbClr val="8A5F6E"/>
                </a:solidFill>
                <a:latin typeface="Arial"/>
                <a:cs typeface="Arial"/>
              </a:rPr>
              <a:t>at</a:t>
            </a:r>
            <a:r>
              <a:rPr sz="1100" spc="25" dirty="0">
                <a:solidFill>
                  <a:srgbClr val="8A5F6E"/>
                </a:solidFill>
                <a:latin typeface="Arial"/>
                <a:cs typeface="Arial"/>
              </a:rPr>
              <a:t> </a:t>
            </a:r>
            <a:r>
              <a:rPr sz="1100" dirty="0">
                <a:solidFill>
                  <a:srgbClr val="8A5F6E"/>
                </a:solidFill>
                <a:latin typeface="Arial"/>
                <a:cs typeface="Arial"/>
              </a:rPr>
              <a:t>us</a:t>
            </a:r>
            <a:r>
              <a:rPr sz="1100" spc="30" dirty="0">
                <a:solidFill>
                  <a:srgbClr val="8A5F6E"/>
                </a:solidFill>
                <a:latin typeface="Arial"/>
                <a:cs typeface="Arial"/>
              </a:rPr>
              <a:t> </a:t>
            </a:r>
            <a:r>
              <a:rPr sz="1100" spc="-25" dirty="0">
                <a:solidFill>
                  <a:srgbClr val="8A5F6E"/>
                </a:solidFill>
                <a:latin typeface="Arial"/>
                <a:cs typeface="Arial"/>
              </a:rPr>
              <a:t>all</a:t>
            </a:r>
            <a:r>
              <a:rPr sz="1100" spc="500" dirty="0">
                <a:solidFill>
                  <a:srgbClr val="8A5F6E"/>
                </a:solidFill>
                <a:latin typeface="Arial"/>
                <a:cs typeface="Arial"/>
              </a:rPr>
              <a:t> </a:t>
            </a:r>
            <a:r>
              <a:rPr sz="1100" spc="10" dirty="0">
                <a:solidFill>
                  <a:srgbClr val="8A5F6E"/>
                </a:solidFill>
                <a:latin typeface="Arial"/>
                <a:cs typeface="Arial"/>
              </a:rPr>
              <a:t>and </a:t>
            </a:r>
            <a:r>
              <a:rPr sz="1100" spc="65" dirty="0">
                <a:solidFill>
                  <a:srgbClr val="8A5F6E"/>
                </a:solidFill>
                <a:latin typeface="Arial"/>
                <a:cs typeface="Arial"/>
              </a:rPr>
              <a:t>did</a:t>
            </a:r>
            <a:r>
              <a:rPr sz="1100" spc="15" dirty="0">
                <a:solidFill>
                  <a:srgbClr val="8A5F6E"/>
                </a:solidFill>
                <a:latin typeface="Arial"/>
                <a:cs typeface="Arial"/>
              </a:rPr>
              <a:t> </a:t>
            </a:r>
            <a:r>
              <a:rPr sz="1100" spc="10" dirty="0">
                <a:solidFill>
                  <a:srgbClr val="8A5F6E"/>
                </a:solidFill>
                <a:latin typeface="Arial"/>
                <a:cs typeface="Arial"/>
              </a:rPr>
              <a:t>a</a:t>
            </a:r>
            <a:r>
              <a:rPr sz="1100" spc="15" dirty="0">
                <a:solidFill>
                  <a:srgbClr val="8A5F6E"/>
                </a:solidFill>
                <a:latin typeface="Arial"/>
                <a:cs typeface="Arial"/>
              </a:rPr>
              <a:t> </a:t>
            </a:r>
            <a:r>
              <a:rPr sz="1100" spc="10" dirty="0">
                <a:solidFill>
                  <a:srgbClr val="8A5F6E"/>
                </a:solidFill>
                <a:latin typeface="Arial"/>
                <a:cs typeface="Arial"/>
              </a:rPr>
              <a:t>double take.</a:t>
            </a:r>
            <a:r>
              <a:rPr sz="1100" spc="300" dirty="0">
                <a:solidFill>
                  <a:srgbClr val="8A5F6E"/>
                </a:solidFill>
                <a:latin typeface="Arial"/>
                <a:cs typeface="Arial"/>
              </a:rPr>
              <a:t> </a:t>
            </a:r>
            <a:r>
              <a:rPr sz="1100" spc="-25" dirty="0">
                <a:solidFill>
                  <a:srgbClr val="8A5F6E"/>
                </a:solidFill>
                <a:latin typeface="Arial"/>
                <a:cs typeface="Arial"/>
              </a:rPr>
              <a:t>He </a:t>
            </a:r>
            <a:r>
              <a:rPr sz="1100" dirty="0">
                <a:solidFill>
                  <a:srgbClr val="8A5F6E"/>
                </a:solidFill>
                <a:latin typeface="Arial"/>
                <a:cs typeface="Arial"/>
              </a:rPr>
              <a:t>smiled</a:t>
            </a:r>
            <a:r>
              <a:rPr sz="1100" spc="35" dirty="0">
                <a:solidFill>
                  <a:srgbClr val="8A5F6E"/>
                </a:solidFill>
                <a:latin typeface="Arial"/>
                <a:cs typeface="Arial"/>
              </a:rPr>
              <a:t> </a:t>
            </a:r>
            <a:r>
              <a:rPr sz="1100" dirty="0">
                <a:solidFill>
                  <a:srgbClr val="8A5F6E"/>
                </a:solidFill>
                <a:latin typeface="Arial"/>
                <a:cs typeface="Arial"/>
              </a:rPr>
              <a:t>widely.</a:t>
            </a:r>
            <a:r>
              <a:rPr sz="1100" spc="345" dirty="0">
                <a:solidFill>
                  <a:srgbClr val="8A5F6E"/>
                </a:solidFill>
                <a:latin typeface="Arial"/>
                <a:cs typeface="Arial"/>
              </a:rPr>
              <a:t> </a:t>
            </a:r>
            <a:r>
              <a:rPr sz="1100" dirty="0">
                <a:solidFill>
                  <a:srgbClr val="8A5F6E"/>
                </a:solidFill>
                <a:latin typeface="Arial"/>
                <a:cs typeface="Arial"/>
              </a:rPr>
              <a:t>‘You</a:t>
            </a:r>
            <a:r>
              <a:rPr sz="1100" spc="35" dirty="0">
                <a:solidFill>
                  <a:srgbClr val="8A5F6E"/>
                </a:solidFill>
                <a:latin typeface="Arial"/>
                <a:cs typeface="Arial"/>
              </a:rPr>
              <a:t> </a:t>
            </a:r>
            <a:r>
              <a:rPr sz="1100" spc="-20" dirty="0">
                <a:solidFill>
                  <a:srgbClr val="8A5F6E"/>
                </a:solidFill>
                <a:latin typeface="Arial"/>
                <a:cs typeface="Arial"/>
              </a:rPr>
              <a:t>look </a:t>
            </a:r>
            <a:r>
              <a:rPr sz="1100" dirty="0">
                <a:solidFill>
                  <a:srgbClr val="8A5F6E"/>
                </a:solidFill>
                <a:latin typeface="Arial"/>
                <a:cs typeface="Arial"/>
              </a:rPr>
              <a:t>just</a:t>
            </a:r>
            <a:r>
              <a:rPr sz="1100" spc="20" dirty="0">
                <a:solidFill>
                  <a:srgbClr val="8A5F6E"/>
                </a:solidFill>
                <a:latin typeface="Arial"/>
                <a:cs typeface="Arial"/>
              </a:rPr>
              <a:t> </a:t>
            </a:r>
            <a:r>
              <a:rPr sz="1100" dirty="0">
                <a:solidFill>
                  <a:srgbClr val="8A5F6E"/>
                </a:solidFill>
                <a:latin typeface="Arial"/>
                <a:cs typeface="Arial"/>
              </a:rPr>
              <a:t>like</a:t>
            </a:r>
            <a:r>
              <a:rPr sz="1100" spc="20" dirty="0">
                <a:solidFill>
                  <a:srgbClr val="8A5F6E"/>
                </a:solidFill>
                <a:latin typeface="Arial"/>
                <a:cs typeface="Arial"/>
              </a:rPr>
              <a:t> </a:t>
            </a:r>
            <a:r>
              <a:rPr sz="1100" dirty="0">
                <a:solidFill>
                  <a:srgbClr val="8A5F6E"/>
                </a:solidFill>
                <a:latin typeface="Arial"/>
                <a:cs typeface="Arial"/>
              </a:rPr>
              <a:t>my</a:t>
            </a:r>
            <a:r>
              <a:rPr sz="1100" spc="25" dirty="0">
                <a:solidFill>
                  <a:srgbClr val="8A5F6E"/>
                </a:solidFill>
                <a:latin typeface="Arial"/>
                <a:cs typeface="Arial"/>
              </a:rPr>
              <a:t> </a:t>
            </a:r>
            <a:r>
              <a:rPr sz="1100" spc="-10" dirty="0">
                <a:solidFill>
                  <a:srgbClr val="8A5F6E"/>
                </a:solidFill>
                <a:latin typeface="Arial"/>
                <a:cs typeface="Arial"/>
              </a:rPr>
              <a:t>Mustafa.’…</a:t>
            </a:r>
            <a:r>
              <a:rPr sz="1100" spc="-15" dirty="0">
                <a:solidFill>
                  <a:srgbClr val="8A5F6E"/>
                </a:solidFill>
                <a:latin typeface="Arial"/>
                <a:cs typeface="Arial"/>
              </a:rPr>
              <a:t> </a:t>
            </a:r>
            <a:r>
              <a:rPr sz="1100" spc="-25" dirty="0">
                <a:solidFill>
                  <a:srgbClr val="8A5F6E"/>
                </a:solidFill>
                <a:latin typeface="Arial"/>
                <a:cs typeface="Arial"/>
              </a:rPr>
              <a:t>His </a:t>
            </a:r>
            <a:r>
              <a:rPr sz="1100" dirty="0">
                <a:solidFill>
                  <a:srgbClr val="8A5F6E"/>
                </a:solidFill>
                <a:latin typeface="Arial"/>
                <a:cs typeface="Arial"/>
              </a:rPr>
              <a:t>Mustafa?</a:t>
            </a:r>
            <a:r>
              <a:rPr sz="1100" spc="270" dirty="0">
                <a:solidFill>
                  <a:srgbClr val="8A5F6E"/>
                </a:solidFill>
                <a:latin typeface="Arial"/>
                <a:cs typeface="Arial"/>
              </a:rPr>
              <a:t> </a:t>
            </a:r>
            <a:r>
              <a:rPr sz="1100" dirty="0">
                <a:solidFill>
                  <a:srgbClr val="8A5F6E"/>
                </a:solidFill>
                <a:latin typeface="Arial"/>
                <a:cs typeface="Arial"/>
              </a:rPr>
              <a:t>He</a:t>
            </a:r>
            <a:r>
              <a:rPr sz="1100" spc="-15" dirty="0">
                <a:solidFill>
                  <a:srgbClr val="8A5F6E"/>
                </a:solidFill>
                <a:latin typeface="Arial"/>
                <a:cs typeface="Arial"/>
              </a:rPr>
              <a:t> </a:t>
            </a:r>
            <a:r>
              <a:rPr sz="1100" spc="50" dirty="0">
                <a:solidFill>
                  <a:srgbClr val="8A5F6E"/>
                </a:solidFill>
                <a:latin typeface="Arial"/>
                <a:cs typeface="Arial"/>
              </a:rPr>
              <a:t>didn’t</a:t>
            </a:r>
            <a:r>
              <a:rPr sz="1100" spc="-15" dirty="0">
                <a:solidFill>
                  <a:srgbClr val="8A5F6E"/>
                </a:solidFill>
                <a:latin typeface="Arial"/>
                <a:cs typeface="Arial"/>
              </a:rPr>
              <a:t> </a:t>
            </a:r>
            <a:r>
              <a:rPr sz="1100" spc="-20" dirty="0">
                <a:solidFill>
                  <a:srgbClr val="8A5F6E"/>
                </a:solidFill>
                <a:latin typeface="Arial"/>
                <a:cs typeface="Arial"/>
              </a:rPr>
              <a:t>even </a:t>
            </a:r>
            <a:r>
              <a:rPr sz="1100" dirty="0">
                <a:solidFill>
                  <a:srgbClr val="8A5F6E"/>
                </a:solidFill>
                <a:latin typeface="Arial"/>
                <a:cs typeface="Arial"/>
              </a:rPr>
              <a:t>recognise</a:t>
            </a:r>
            <a:r>
              <a:rPr sz="1100" spc="25" dirty="0">
                <a:solidFill>
                  <a:srgbClr val="8A5F6E"/>
                </a:solidFill>
                <a:latin typeface="Arial"/>
                <a:cs typeface="Arial"/>
              </a:rPr>
              <a:t> </a:t>
            </a:r>
            <a:r>
              <a:rPr sz="1100" dirty="0">
                <a:solidFill>
                  <a:srgbClr val="8A5F6E"/>
                </a:solidFill>
                <a:latin typeface="Arial"/>
                <a:cs typeface="Arial"/>
              </a:rPr>
              <a:t>me</a:t>
            </a:r>
            <a:r>
              <a:rPr sz="1100" spc="20" dirty="0">
                <a:solidFill>
                  <a:srgbClr val="8A5F6E"/>
                </a:solidFill>
                <a:latin typeface="Arial"/>
                <a:cs typeface="Arial"/>
              </a:rPr>
              <a:t> </a:t>
            </a:r>
            <a:r>
              <a:rPr sz="1100" spc="-50" dirty="0">
                <a:solidFill>
                  <a:srgbClr val="8A5F6E"/>
                </a:solidFill>
                <a:latin typeface="Arial"/>
                <a:cs typeface="Arial"/>
              </a:rPr>
              <a:t>as</a:t>
            </a:r>
            <a:r>
              <a:rPr sz="1100" spc="25" dirty="0">
                <a:solidFill>
                  <a:srgbClr val="8A5F6E"/>
                </a:solidFill>
                <a:latin typeface="Arial"/>
                <a:cs typeface="Arial"/>
              </a:rPr>
              <a:t> </a:t>
            </a:r>
            <a:r>
              <a:rPr sz="1100" dirty="0">
                <a:solidFill>
                  <a:srgbClr val="8A5F6E"/>
                </a:solidFill>
                <a:latin typeface="Arial"/>
                <a:cs typeface="Arial"/>
              </a:rPr>
              <a:t>his</a:t>
            </a:r>
            <a:r>
              <a:rPr sz="1100" spc="25" dirty="0">
                <a:solidFill>
                  <a:srgbClr val="8A5F6E"/>
                </a:solidFill>
                <a:latin typeface="Arial"/>
                <a:cs typeface="Arial"/>
              </a:rPr>
              <a:t> </a:t>
            </a:r>
            <a:r>
              <a:rPr sz="1100" spc="-20" dirty="0">
                <a:solidFill>
                  <a:srgbClr val="8A5F6E"/>
                </a:solidFill>
                <a:latin typeface="Arial"/>
                <a:cs typeface="Arial"/>
              </a:rPr>
              <a:t>son.”</a:t>
            </a:r>
            <a:endParaRPr sz="1100">
              <a:latin typeface="Arial"/>
              <a:cs typeface="Arial"/>
            </a:endParaRPr>
          </a:p>
        </p:txBody>
      </p:sp>
      <p:sp>
        <p:nvSpPr>
          <p:cNvPr id="19" name="object 19"/>
          <p:cNvSpPr txBox="1"/>
          <p:nvPr/>
        </p:nvSpPr>
        <p:spPr>
          <a:xfrm>
            <a:off x="6104433" y="681996"/>
            <a:ext cx="1771014" cy="812800"/>
          </a:xfrm>
          <a:prstGeom prst="rect">
            <a:avLst/>
          </a:prstGeom>
        </p:spPr>
        <p:txBody>
          <a:bodyPr vert="horz" wrap="square" lIns="0" tIns="35560" rIns="0" bIns="0" rtlCol="0">
            <a:spAutoFit/>
          </a:bodyPr>
          <a:lstStyle/>
          <a:p>
            <a:pPr algn="ctr">
              <a:lnSpc>
                <a:spcPct val="100000"/>
              </a:lnSpc>
              <a:spcBef>
                <a:spcPts val="280"/>
              </a:spcBef>
            </a:pPr>
            <a:r>
              <a:rPr sz="1100" spc="-25" dirty="0">
                <a:solidFill>
                  <a:srgbClr val="8A5F6E"/>
                </a:solidFill>
                <a:latin typeface="Arial"/>
                <a:cs typeface="Arial"/>
              </a:rPr>
              <a:t>CH6</a:t>
            </a:r>
            <a:endParaRPr sz="1100">
              <a:latin typeface="Arial"/>
              <a:cs typeface="Arial"/>
            </a:endParaRPr>
          </a:p>
          <a:p>
            <a:pPr marL="47625" marR="40005" algn="ctr">
              <a:lnSpc>
                <a:spcPct val="113599"/>
              </a:lnSpc>
            </a:pPr>
            <a:r>
              <a:rPr sz="1100" dirty="0">
                <a:solidFill>
                  <a:srgbClr val="8A5F6E"/>
                </a:solidFill>
                <a:latin typeface="Arial"/>
                <a:cs typeface="Arial"/>
              </a:rPr>
              <a:t>“Mustafa,</a:t>
            </a:r>
            <a:r>
              <a:rPr sz="1100" spc="50" dirty="0">
                <a:solidFill>
                  <a:srgbClr val="8A5F6E"/>
                </a:solidFill>
                <a:latin typeface="Arial"/>
                <a:cs typeface="Arial"/>
              </a:rPr>
              <a:t> </a:t>
            </a:r>
            <a:r>
              <a:rPr sz="1100" dirty="0">
                <a:solidFill>
                  <a:srgbClr val="8A5F6E"/>
                </a:solidFill>
                <a:latin typeface="Arial"/>
                <a:cs typeface="Arial"/>
              </a:rPr>
              <a:t>his</a:t>
            </a:r>
            <a:r>
              <a:rPr sz="1100" spc="100" dirty="0">
                <a:solidFill>
                  <a:srgbClr val="8A5F6E"/>
                </a:solidFill>
                <a:latin typeface="Arial"/>
                <a:cs typeface="Arial"/>
              </a:rPr>
              <a:t> </a:t>
            </a:r>
            <a:r>
              <a:rPr sz="1100" dirty="0">
                <a:solidFill>
                  <a:srgbClr val="8A5F6E"/>
                </a:solidFill>
                <a:latin typeface="Arial"/>
                <a:cs typeface="Arial"/>
              </a:rPr>
              <a:t>other</a:t>
            </a:r>
            <a:r>
              <a:rPr sz="1100" spc="95" dirty="0">
                <a:solidFill>
                  <a:srgbClr val="8A5F6E"/>
                </a:solidFill>
                <a:latin typeface="Arial"/>
                <a:cs typeface="Arial"/>
              </a:rPr>
              <a:t> </a:t>
            </a:r>
            <a:r>
              <a:rPr sz="1100" spc="-25" dirty="0">
                <a:solidFill>
                  <a:srgbClr val="8A5F6E"/>
                </a:solidFill>
                <a:latin typeface="Arial"/>
                <a:cs typeface="Arial"/>
              </a:rPr>
              <a:t>son </a:t>
            </a:r>
            <a:r>
              <a:rPr sz="1100" dirty="0">
                <a:solidFill>
                  <a:srgbClr val="8A5F6E"/>
                </a:solidFill>
                <a:latin typeface="Arial"/>
                <a:cs typeface="Arial"/>
              </a:rPr>
              <a:t>too.</a:t>
            </a:r>
            <a:r>
              <a:rPr sz="1100" spc="-5" dirty="0">
                <a:solidFill>
                  <a:srgbClr val="8A5F6E"/>
                </a:solidFill>
                <a:latin typeface="Arial"/>
                <a:cs typeface="Arial"/>
              </a:rPr>
              <a:t> </a:t>
            </a:r>
            <a:r>
              <a:rPr sz="1100" dirty="0">
                <a:solidFill>
                  <a:srgbClr val="8A5F6E"/>
                </a:solidFill>
                <a:latin typeface="Arial"/>
                <a:cs typeface="Arial"/>
              </a:rPr>
              <a:t>Ugh. My</a:t>
            </a:r>
            <a:r>
              <a:rPr sz="1100" spc="35" dirty="0">
                <a:solidFill>
                  <a:srgbClr val="8A5F6E"/>
                </a:solidFill>
                <a:latin typeface="Arial"/>
                <a:cs typeface="Arial"/>
              </a:rPr>
              <a:t> </a:t>
            </a:r>
            <a:r>
              <a:rPr sz="1100" dirty="0">
                <a:solidFill>
                  <a:srgbClr val="8A5F6E"/>
                </a:solidFill>
                <a:latin typeface="Arial"/>
                <a:cs typeface="Arial"/>
              </a:rPr>
              <a:t>heart</a:t>
            </a:r>
            <a:r>
              <a:rPr sz="1100" spc="35" dirty="0">
                <a:solidFill>
                  <a:srgbClr val="8A5F6E"/>
                </a:solidFill>
                <a:latin typeface="Arial"/>
                <a:cs typeface="Arial"/>
              </a:rPr>
              <a:t> </a:t>
            </a:r>
            <a:r>
              <a:rPr sz="1100" dirty="0">
                <a:solidFill>
                  <a:srgbClr val="8A5F6E"/>
                </a:solidFill>
                <a:latin typeface="Arial"/>
                <a:cs typeface="Arial"/>
              </a:rPr>
              <a:t>sank</a:t>
            </a:r>
            <a:r>
              <a:rPr sz="1100" spc="35" dirty="0">
                <a:solidFill>
                  <a:srgbClr val="8A5F6E"/>
                </a:solidFill>
                <a:latin typeface="Arial"/>
                <a:cs typeface="Arial"/>
              </a:rPr>
              <a:t> </a:t>
            </a:r>
            <a:r>
              <a:rPr sz="1100" spc="30" dirty="0">
                <a:solidFill>
                  <a:srgbClr val="8A5F6E"/>
                </a:solidFill>
                <a:latin typeface="Arial"/>
                <a:cs typeface="Arial"/>
              </a:rPr>
              <a:t>to</a:t>
            </a:r>
            <a:endParaRPr sz="1100">
              <a:latin typeface="Arial"/>
              <a:cs typeface="Arial"/>
            </a:endParaRPr>
          </a:p>
          <a:p>
            <a:pPr algn="ctr">
              <a:lnSpc>
                <a:spcPct val="100000"/>
              </a:lnSpc>
              <a:spcBef>
                <a:spcPts val="380"/>
              </a:spcBef>
            </a:pPr>
            <a:r>
              <a:rPr sz="1100" dirty="0">
                <a:solidFill>
                  <a:srgbClr val="8A5F6E"/>
                </a:solidFill>
                <a:latin typeface="Arial"/>
                <a:cs typeface="Arial"/>
              </a:rPr>
              <a:t>somewhere</a:t>
            </a:r>
            <a:r>
              <a:rPr sz="1100" spc="60" dirty="0">
                <a:solidFill>
                  <a:srgbClr val="8A5F6E"/>
                </a:solidFill>
                <a:latin typeface="Arial"/>
                <a:cs typeface="Arial"/>
              </a:rPr>
              <a:t> </a:t>
            </a:r>
            <a:r>
              <a:rPr sz="1100" dirty="0">
                <a:solidFill>
                  <a:srgbClr val="8A5F6E"/>
                </a:solidFill>
                <a:latin typeface="Arial"/>
                <a:cs typeface="Arial"/>
              </a:rPr>
              <a:t>near</a:t>
            </a:r>
            <a:r>
              <a:rPr sz="1100" spc="60" dirty="0">
                <a:solidFill>
                  <a:srgbClr val="8A5F6E"/>
                </a:solidFill>
                <a:latin typeface="Arial"/>
                <a:cs typeface="Arial"/>
              </a:rPr>
              <a:t> </a:t>
            </a:r>
            <a:r>
              <a:rPr sz="1100" dirty="0">
                <a:solidFill>
                  <a:srgbClr val="8A5F6E"/>
                </a:solidFill>
                <a:latin typeface="Arial"/>
                <a:cs typeface="Arial"/>
              </a:rPr>
              <a:t>my</a:t>
            </a:r>
            <a:r>
              <a:rPr sz="1100" spc="65" dirty="0">
                <a:solidFill>
                  <a:srgbClr val="8A5F6E"/>
                </a:solidFill>
                <a:latin typeface="Arial"/>
                <a:cs typeface="Arial"/>
              </a:rPr>
              <a:t> </a:t>
            </a:r>
            <a:r>
              <a:rPr sz="1100" spc="-10" dirty="0">
                <a:solidFill>
                  <a:srgbClr val="8A5F6E"/>
                </a:solidFill>
                <a:latin typeface="Arial"/>
                <a:cs typeface="Arial"/>
              </a:rPr>
              <a:t>socks”</a:t>
            </a:r>
            <a:endParaRPr sz="1100">
              <a:latin typeface="Arial"/>
              <a:cs typeface="Arial"/>
            </a:endParaRPr>
          </a:p>
        </p:txBody>
      </p:sp>
      <p:grpSp>
        <p:nvGrpSpPr>
          <p:cNvPr id="20" name="object 20"/>
          <p:cNvGrpSpPr/>
          <p:nvPr/>
        </p:nvGrpSpPr>
        <p:grpSpPr>
          <a:xfrm>
            <a:off x="8088306" y="260605"/>
            <a:ext cx="1899920" cy="1616710"/>
            <a:chOff x="8088306" y="260605"/>
            <a:chExt cx="1899920" cy="1616710"/>
          </a:xfrm>
        </p:grpSpPr>
        <p:sp>
          <p:nvSpPr>
            <p:cNvPr id="21" name="object 21"/>
            <p:cNvSpPr/>
            <p:nvPr/>
          </p:nvSpPr>
          <p:spPr>
            <a:xfrm>
              <a:off x="8097239" y="260605"/>
              <a:ext cx="1891030" cy="1616710"/>
            </a:xfrm>
            <a:custGeom>
              <a:avLst/>
              <a:gdLst/>
              <a:ahLst/>
              <a:cxnLst/>
              <a:rect l="l" t="t" r="r" b="b"/>
              <a:pathLst>
                <a:path w="1891029" h="1616710">
                  <a:moveTo>
                    <a:pt x="1458823" y="0"/>
                  </a:moveTo>
                  <a:lnTo>
                    <a:pt x="432003" y="0"/>
                  </a:lnTo>
                  <a:lnTo>
                    <a:pt x="384932" y="2534"/>
                  </a:lnTo>
                  <a:lnTo>
                    <a:pt x="339330" y="9963"/>
                  </a:lnTo>
                  <a:lnTo>
                    <a:pt x="295459" y="22023"/>
                  </a:lnTo>
                  <a:lnTo>
                    <a:pt x="253583" y="38449"/>
                  </a:lnTo>
                  <a:lnTo>
                    <a:pt x="213965" y="58979"/>
                  </a:lnTo>
                  <a:lnTo>
                    <a:pt x="176870" y="83349"/>
                  </a:lnTo>
                  <a:lnTo>
                    <a:pt x="142561" y="111296"/>
                  </a:lnTo>
                  <a:lnTo>
                    <a:pt x="111300" y="142555"/>
                  </a:lnTo>
                  <a:lnTo>
                    <a:pt x="83353" y="176865"/>
                  </a:lnTo>
                  <a:lnTo>
                    <a:pt x="58982" y="213960"/>
                  </a:lnTo>
                  <a:lnTo>
                    <a:pt x="38451" y="253577"/>
                  </a:lnTo>
                  <a:lnTo>
                    <a:pt x="22024" y="295454"/>
                  </a:lnTo>
                  <a:lnTo>
                    <a:pt x="9964" y="339326"/>
                  </a:lnTo>
                  <a:lnTo>
                    <a:pt x="2535" y="384930"/>
                  </a:lnTo>
                  <a:lnTo>
                    <a:pt x="0" y="432003"/>
                  </a:lnTo>
                  <a:lnTo>
                    <a:pt x="0" y="1184160"/>
                  </a:lnTo>
                  <a:lnTo>
                    <a:pt x="2535" y="1231233"/>
                  </a:lnTo>
                  <a:lnTo>
                    <a:pt x="9964" y="1276837"/>
                  </a:lnTo>
                  <a:lnTo>
                    <a:pt x="22024" y="1320709"/>
                  </a:lnTo>
                  <a:lnTo>
                    <a:pt x="38451" y="1362586"/>
                  </a:lnTo>
                  <a:lnTo>
                    <a:pt x="58982" y="1402203"/>
                  </a:lnTo>
                  <a:lnTo>
                    <a:pt x="83353" y="1439298"/>
                  </a:lnTo>
                  <a:lnTo>
                    <a:pt x="111300" y="1473607"/>
                  </a:lnTo>
                  <a:lnTo>
                    <a:pt x="142561" y="1504867"/>
                  </a:lnTo>
                  <a:lnTo>
                    <a:pt x="176870" y="1532814"/>
                  </a:lnTo>
                  <a:lnTo>
                    <a:pt x="213965" y="1557184"/>
                  </a:lnTo>
                  <a:lnTo>
                    <a:pt x="253583" y="1577714"/>
                  </a:lnTo>
                  <a:lnTo>
                    <a:pt x="295459" y="1594140"/>
                  </a:lnTo>
                  <a:lnTo>
                    <a:pt x="339330" y="1606200"/>
                  </a:lnTo>
                  <a:lnTo>
                    <a:pt x="384932" y="1613629"/>
                  </a:lnTo>
                  <a:lnTo>
                    <a:pt x="432003" y="1616163"/>
                  </a:lnTo>
                  <a:lnTo>
                    <a:pt x="1458823" y="1616163"/>
                  </a:lnTo>
                  <a:lnTo>
                    <a:pt x="1505896" y="1613629"/>
                  </a:lnTo>
                  <a:lnTo>
                    <a:pt x="1551500" y="1606200"/>
                  </a:lnTo>
                  <a:lnTo>
                    <a:pt x="1595372" y="1594140"/>
                  </a:lnTo>
                  <a:lnTo>
                    <a:pt x="1637248" y="1577714"/>
                  </a:lnTo>
                  <a:lnTo>
                    <a:pt x="1676866" y="1557184"/>
                  </a:lnTo>
                  <a:lnTo>
                    <a:pt x="1713961" y="1532814"/>
                  </a:lnTo>
                  <a:lnTo>
                    <a:pt x="1748270" y="1504867"/>
                  </a:lnTo>
                  <a:lnTo>
                    <a:pt x="1779530" y="1473607"/>
                  </a:lnTo>
                  <a:lnTo>
                    <a:pt x="1807477" y="1439298"/>
                  </a:lnTo>
                  <a:lnTo>
                    <a:pt x="1831847" y="1402203"/>
                  </a:lnTo>
                  <a:lnTo>
                    <a:pt x="1852377" y="1362586"/>
                  </a:lnTo>
                  <a:lnTo>
                    <a:pt x="1868803" y="1320709"/>
                  </a:lnTo>
                  <a:lnTo>
                    <a:pt x="1880863" y="1276837"/>
                  </a:lnTo>
                  <a:lnTo>
                    <a:pt x="1888291" y="1231233"/>
                  </a:lnTo>
                  <a:lnTo>
                    <a:pt x="1890826" y="1184160"/>
                  </a:lnTo>
                  <a:lnTo>
                    <a:pt x="1890826" y="432003"/>
                  </a:lnTo>
                  <a:lnTo>
                    <a:pt x="1888291" y="384930"/>
                  </a:lnTo>
                  <a:lnTo>
                    <a:pt x="1880863" y="339326"/>
                  </a:lnTo>
                  <a:lnTo>
                    <a:pt x="1868803" y="295454"/>
                  </a:lnTo>
                  <a:lnTo>
                    <a:pt x="1852377" y="253577"/>
                  </a:lnTo>
                  <a:lnTo>
                    <a:pt x="1831847" y="213960"/>
                  </a:lnTo>
                  <a:lnTo>
                    <a:pt x="1807477" y="176865"/>
                  </a:lnTo>
                  <a:lnTo>
                    <a:pt x="1779530" y="142555"/>
                  </a:lnTo>
                  <a:lnTo>
                    <a:pt x="1748270" y="111296"/>
                  </a:lnTo>
                  <a:lnTo>
                    <a:pt x="1713961" y="83349"/>
                  </a:lnTo>
                  <a:lnTo>
                    <a:pt x="1676866" y="58979"/>
                  </a:lnTo>
                  <a:lnTo>
                    <a:pt x="1637248" y="38449"/>
                  </a:lnTo>
                  <a:lnTo>
                    <a:pt x="1595372" y="22023"/>
                  </a:lnTo>
                  <a:lnTo>
                    <a:pt x="1551500" y="9963"/>
                  </a:lnTo>
                  <a:lnTo>
                    <a:pt x="1505896" y="2534"/>
                  </a:lnTo>
                  <a:lnTo>
                    <a:pt x="1458823" y="0"/>
                  </a:lnTo>
                  <a:close/>
                </a:path>
              </a:pathLst>
            </a:custGeom>
            <a:solidFill>
              <a:srgbClr val="D6DDE2"/>
            </a:solidFill>
          </p:spPr>
          <p:txBody>
            <a:bodyPr wrap="square" lIns="0" tIns="0" rIns="0" bIns="0" rtlCol="0"/>
            <a:lstStyle/>
            <a:p>
              <a:endParaRPr/>
            </a:p>
          </p:txBody>
        </p:sp>
        <p:sp>
          <p:nvSpPr>
            <p:cNvPr id="22" name="object 22"/>
            <p:cNvSpPr/>
            <p:nvPr/>
          </p:nvSpPr>
          <p:spPr>
            <a:xfrm>
              <a:off x="8088306" y="1502718"/>
              <a:ext cx="260985" cy="330200"/>
            </a:xfrm>
            <a:custGeom>
              <a:avLst/>
              <a:gdLst/>
              <a:ahLst/>
              <a:cxnLst/>
              <a:rect l="l" t="t" r="r" b="b"/>
              <a:pathLst>
                <a:path w="260984" h="330200">
                  <a:moveTo>
                    <a:pt x="65963" y="0"/>
                  </a:moveTo>
                  <a:lnTo>
                    <a:pt x="0" y="329958"/>
                  </a:lnTo>
                  <a:lnTo>
                    <a:pt x="260362" y="116814"/>
                  </a:lnTo>
                  <a:lnTo>
                    <a:pt x="65963" y="0"/>
                  </a:lnTo>
                  <a:close/>
                </a:path>
              </a:pathLst>
            </a:custGeom>
            <a:solidFill>
              <a:srgbClr val="D5DBE1"/>
            </a:solidFill>
          </p:spPr>
          <p:txBody>
            <a:bodyPr wrap="square" lIns="0" tIns="0" rIns="0" bIns="0" rtlCol="0"/>
            <a:lstStyle/>
            <a:p>
              <a:endParaRPr/>
            </a:p>
          </p:txBody>
        </p:sp>
      </p:grpSp>
      <p:sp>
        <p:nvSpPr>
          <p:cNvPr id="23" name="object 23"/>
          <p:cNvSpPr txBox="1"/>
          <p:nvPr/>
        </p:nvSpPr>
        <p:spPr>
          <a:xfrm>
            <a:off x="8253698" y="406900"/>
            <a:ext cx="1511935" cy="1160780"/>
          </a:xfrm>
          <a:prstGeom prst="rect">
            <a:avLst/>
          </a:prstGeom>
        </p:spPr>
        <p:txBody>
          <a:bodyPr vert="horz" wrap="square" lIns="0" tIns="12700" rIns="0" bIns="0" rtlCol="0">
            <a:spAutoFit/>
          </a:bodyPr>
          <a:lstStyle/>
          <a:p>
            <a:pPr algn="ctr">
              <a:lnSpc>
                <a:spcPct val="100000"/>
              </a:lnSpc>
              <a:spcBef>
                <a:spcPts val="100"/>
              </a:spcBef>
            </a:pPr>
            <a:r>
              <a:rPr sz="1200" spc="-25" dirty="0">
                <a:solidFill>
                  <a:srgbClr val="8A5F6E"/>
                </a:solidFill>
                <a:latin typeface="Arial"/>
                <a:cs typeface="Arial"/>
              </a:rPr>
              <a:t>CH6</a:t>
            </a:r>
            <a:endParaRPr sz="1200">
              <a:latin typeface="Arial"/>
              <a:cs typeface="Arial"/>
            </a:endParaRPr>
          </a:p>
          <a:p>
            <a:pPr marL="12065" marR="5080" algn="ctr">
              <a:lnSpc>
                <a:spcPct val="104200"/>
              </a:lnSpc>
            </a:pPr>
            <a:r>
              <a:rPr sz="1200" dirty="0">
                <a:solidFill>
                  <a:srgbClr val="8A5F6E"/>
                </a:solidFill>
                <a:latin typeface="Arial"/>
                <a:cs typeface="Arial"/>
              </a:rPr>
              <a:t>“He</a:t>
            </a:r>
            <a:r>
              <a:rPr sz="1200" spc="120" dirty="0">
                <a:solidFill>
                  <a:srgbClr val="8A5F6E"/>
                </a:solidFill>
                <a:latin typeface="Arial"/>
                <a:cs typeface="Arial"/>
              </a:rPr>
              <a:t> </a:t>
            </a:r>
            <a:r>
              <a:rPr sz="1200" dirty="0">
                <a:solidFill>
                  <a:srgbClr val="8A5F6E"/>
                </a:solidFill>
                <a:latin typeface="Arial"/>
                <a:cs typeface="Arial"/>
              </a:rPr>
              <a:t>named</a:t>
            </a:r>
            <a:r>
              <a:rPr sz="1200" spc="125" dirty="0">
                <a:solidFill>
                  <a:srgbClr val="8A5F6E"/>
                </a:solidFill>
                <a:latin typeface="Arial"/>
                <a:cs typeface="Arial"/>
              </a:rPr>
              <a:t> </a:t>
            </a:r>
            <a:r>
              <a:rPr sz="1200" spc="-25" dirty="0">
                <a:solidFill>
                  <a:srgbClr val="8A5F6E"/>
                </a:solidFill>
                <a:latin typeface="Arial"/>
                <a:cs typeface="Arial"/>
              </a:rPr>
              <a:t>him </a:t>
            </a:r>
            <a:r>
              <a:rPr sz="1200" dirty="0">
                <a:solidFill>
                  <a:srgbClr val="8A5F6E"/>
                </a:solidFill>
                <a:latin typeface="Arial"/>
                <a:cs typeface="Arial"/>
              </a:rPr>
              <a:t>Mustafa</a:t>
            </a:r>
            <a:r>
              <a:rPr sz="1200" spc="80" dirty="0">
                <a:solidFill>
                  <a:srgbClr val="8A5F6E"/>
                </a:solidFill>
                <a:latin typeface="Arial"/>
                <a:cs typeface="Arial"/>
              </a:rPr>
              <a:t> </a:t>
            </a:r>
            <a:r>
              <a:rPr sz="1200" dirty="0">
                <a:solidFill>
                  <a:srgbClr val="8A5F6E"/>
                </a:solidFill>
                <a:latin typeface="Arial"/>
                <a:cs typeface="Arial"/>
              </a:rPr>
              <a:t>which</a:t>
            </a:r>
            <a:r>
              <a:rPr sz="1200" spc="85" dirty="0">
                <a:solidFill>
                  <a:srgbClr val="8A5F6E"/>
                </a:solidFill>
                <a:latin typeface="Arial"/>
                <a:cs typeface="Arial"/>
              </a:rPr>
              <a:t> </a:t>
            </a:r>
            <a:r>
              <a:rPr sz="1200" spc="-20" dirty="0">
                <a:solidFill>
                  <a:srgbClr val="8A5F6E"/>
                </a:solidFill>
                <a:latin typeface="Arial"/>
                <a:cs typeface="Arial"/>
              </a:rPr>
              <a:t>meant </a:t>
            </a:r>
            <a:r>
              <a:rPr sz="1200" dirty="0">
                <a:solidFill>
                  <a:srgbClr val="8A5F6E"/>
                </a:solidFill>
                <a:latin typeface="Arial"/>
                <a:cs typeface="Arial"/>
              </a:rPr>
              <a:t>‘the</a:t>
            </a:r>
            <a:r>
              <a:rPr sz="1200" spc="90" dirty="0">
                <a:solidFill>
                  <a:srgbClr val="8A5F6E"/>
                </a:solidFill>
                <a:latin typeface="Arial"/>
                <a:cs typeface="Arial"/>
              </a:rPr>
              <a:t> </a:t>
            </a:r>
            <a:r>
              <a:rPr sz="1200" dirty="0">
                <a:solidFill>
                  <a:srgbClr val="8A5F6E"/>
                </a:solidFill>
                <a:latin typeface="Arial"/>
                <a:cs typeface="Arial"/>
              </a:rPr>
              <a:t>chosen’</a:t>
            </a:r>
            <a:r>
              <a:rPr sz="1200" spc="95" dirty="0">
                <a:solidFill>
                  <a:srgbClr val="8A5F6E"/>
                </a:solidFill>
                <a:latin typeface="Arial"/>
                <a:cs typeface="Arial"/>
              </a:rPr>
              <a:t> </a:t>
            </a:r>
            <a:r>
              <a:rPr sz="1200" spc="-20" dirty="0">
                <a:solidFill>
                  <a:srgbClr val="8A5F6E"/>
                </a:solidFill>
                <a:latin typeface="Arial"/>
                <a:cs typeface="Arial"/>
              </a:rPr>
              <a:t>one.</a:t>
            </a:r>
            <a:endParaRPr sz="1200">
              <a:latin typeface="Arial"/>
              <a:cs typeface="Arial"/>
            </a:endParaRPr>
          </a:p>
          <a:p>
            <a:pPr marL="63500" marR="55880" algn="ctr">
              <a:lnSpc>
                <a:spcPct val="104200"/>
              </a:lnSpc>
            </a:pPr>
            <a:r>
              <a:rPr sz="1200" dirty="0">
                <a:solidFill>
                  <a:srgbClr val="8A5F6E"/>
                </a:solidFill>
                <a:latin typeface="Arial"/>
                <a:cs typeface="Arial"/>
              </a:rPr>
              <a:t>That</a:t>
            </a:r>
            <a:r>
              <a:rPr sz="1200" spc="20" dirty="0">
                <a:solidFill>
                  <a:srgbClr val="8A5F6E"/>
                </a:solidFill>
                <a:latin typeface="Arial"/>
                <a:cs typeface="Arial"/>
              </a:rPr>
              <a:t> </a:t>
            </a:r>
            <a:r>
              <a:rPr sz="1200" dirty="0">
                <a:solidFill>
                  <a:srgbClr val="8A5F6E"/>
                </a:solidFill>
                <a:latin typeface="Arial"/>
                <a:cs typeface="Arial"/>
              </a:rPr>
              <a:t>made</a:t>
            </a:r>
            <a:r>
              <a:rPr sz="1200" spc="25" dirty="0">
                <a:solidFill>
                  <a:srgbClr val="8A5F6E"/>
                </a:solidFill>
                <a:latin typeface="Arial"/>
                <a:cs typeface="Arial"/>
              </a:rPr>
              <a:t> </a:t>
            </a:r>
            <a:r>
              <a:rPr sz="1200" spc="-10" dirty="0">
                <a:solidFill>
                  <a:srgbClr val="8A5F6E"/>
                </a:solidFill>
                <a:latin typeface="Arial"/>
                <a:cs typeface="Arial"/>
              </a:rPr>
              <a:t>me…the </a:t>
            </a:r>
            <a:r>
              <a:rPr sz="1200" dirty="0">
                <a:solidFill>
                  <a:srgbClr val="8A5F6E"/>
                </a:solidFill>
                <a:latin typeface="Arial"/>
                <a:cs typeface="Arial"/>
              </a:rPr>
              <a:t>rejected</a:t>
            </a:r>
            <a:r>
              <a:rPr sz="1200" spc="240" dirty="0">
                <a:solidFill>
                  <a:srgbClr val="8A5F6E"/>
                </a:solidFill>
                <a:latin typeface="Arial"/>
                <a:cs typeface="Arial"/>
              </a:rPr>
              <a:t> </a:t>
            </a:r>
            <a:r>
              <a:rPr sz="1200" spc="-20" dirty="0">
                <a:solidFill>
                  <a:srgbClr val="8A5F6E"/>
                </a:solidFill>
                <a:latin typeface="Arial"/>
                <a:cs typeface="Arial"/>
              </a:rPr>
              <a:t>one.”</a:t>
            </a:r>
            <a:endParaRPr sz="1200">
              <a:latin typeface="Arial"/>
              <a:cs typeface="Arial"/>
            </a:endParaRPr>
          </a:p>
        </p:txBody>
      </p:sp>
      <p:sp>
        <p:nvSpPr>
          <p:cNvPr id="24" name="object 24"/>
          <p:cNvSpPr txBox="1"/>
          <p:nvPr/>
        </p:nvSpPr>
        <p:spPr>
          <a:xfrm>
            <a:off x="5082466" y="3978153"/>
            <a:ext cx="1620520" cy="1447800"/>
          </a:xfrm>
          <a:prstGeom prst="rect">
            <a:avLst/>
          </a:prstGeom>
        </p:spPr>
        <p:txBody>
          <a:bodyPr vert="horz" wrap="square" lIns="0" tIns="22860" rIns="0" bIns="0" rtlCol="0">
            <a:spAutoFit/>
          </a:bodyPr>
          <a:lstStyle/>
          <a:p>
            <a:pPr marL="3175" algn="ctr">
              <a:lnSpc>
                <a:spcPct val="100000"/>
              </a:lnSpc>
              <a:spcBef>
                <a:spcPts val="180"/>
              </a:spcBef>
            </a:pPr>
            <a:r>
              <a:rPr sz="1100" spc="-20" dirty="0">
                <a:solidFill>
                  <a:srgbClr val="8A5F6E"/>
                </a:solidFill>
                <a:latin typeface="Arial"/>
                <a:cs typeface="Arial"/>
              </a:rPr>
              <a:t>CH28</a:t>
            </a:r>
            <a:endParaRPr sz="1100">
              <a:latin typeface="Arial"/>
              <a:cs typeface="Arial"/>
            </a:endParaRPr>
          </a:p>
          <a:p>
            <a:pPr marL="12700" marR="5080" indent="3175" algn="ctr">
              <a:lnSpc>
                <a:spcPct val="106100"/>
              </a:lnSpc>
            </a:pPr>
            <a:r>
              <a:rPr sz="1100" dirty="0">
                <a:solidFill>
                  <a:srgbClr val="8A5F6E"/>
                </a:solidFill>
                <a:latin typeface="Arial"/>
                <a:cs typeface="Arial"/>
              </a:rPr>
              <a:t>When</a:t>
            </a:r>
            <a:r>
              <a:rPr sz="1100" spc="20" dirty="0">
                <a:solidFill>
                  <a:srgbClr val="8A5F6E"/>
                </a:solidFill>
                <a:latin typeface="Arial"/>
                <a:cs typeface="Arial"/>
              </a:rPr>
              <a:t> </a:t>
            </a:r>
            <a:r>
              <a:rPr sz="1100" dirty="0">
                <a:solidFill>
                  <a:srgbClr val="8A5F6E"/>
                </a:solidFill>
                <a:latin typeface="Arial"/>
                <a:cs typeface="Arial"/>
              </a:rPr>
              <a:t>Ali</a:t>
            </a:r>
            <a:r>
              <a:rPr sz="1100" spc="50" dirty="0">
                <a:solidFill>
                  <a:srgbClr val="8A5F6E"/>
                </a:solidFill>
                <a:latin typeface="Arial"/>
                <a:cs typeface="Arial"/>
              </a:rPr>
              <a:t> </a:t>
            </a:r>
            <a:r>
              <a:rPr sz="1100" dirty="0">
                <a:solidFill>
                  <a:srgbClr val="8A5F6E"/>
                </a:solidFill>
                <a:latin typeface="Arial"/>
                <a:cs typeface="Arial"/>
              </a:rPr>
              <a:t>goes</a:t>
            </a:r>
            <a:r>
              <a:rPr sz="1100" spc="50" dirty="0">
                <a:solidFill>
                  <a:srgbClr val="8A5F6E"/>
                </a:solidFill>
                <a:latin typeface="Arial"/>
                <a:cs typeface="Arial"/>
              </a:rPr>
              <a:t> </a:t>
            </a:r>
            <a:r>
              <a:rPr sz="1100" spc="55" dirty="0">
                <a:solidFill>
                  <a:srgbClr val="8A5F6E"/>
                </a:solidFill>
                <a:latin typeface="Arial"/>
                <a:cs typeface="Arial"/>
              </a:rPr>
              <a:t>to</a:t>
            </a:r>
            <a:r>
              <a:rPr sz="1100" spc="50" dirty="0">
                <a:solidFill>
                  <a:srgbClr val="8A5F6E"/>
                </a:solidFill>
                <a:latin typeface="Arial"/>
                <a:cs typeface="Arial"/>
              </a:rPr>
              <a:t> </a:t>
            </a:r>
            <a:r>
              <a:rPr sz="1100" spc="-10" dirty="0">
                <a:solidFill>
                  <a:srgbClr val="8A5F6E"/>
                </a:solidFill>
                <a:latin typeface="Arial"/>
                <a:cs typeface="Arial"/>
              </a:rPr>
              <a:t>visit</a:t>
            </a:r>
            <a:r>
              <a:rPr sz="1100" spc="500" dirty="0">
                <a:solidFill>
                  <a:srgbClr val="8A5F6E"/>
                </a:solidFill>
                <a:latin typeface="Arial"/>
                <a:cs typeface="Arial"/>
              </a:rPr>
              <a:t> </a:t>
            </a:r>
            <a:r>
              <a:rPr sz="1100" dirty="0">
                <a:solidFill>
                  <a:srgbClr val="8A5F6E"/>
                </a:solidFill>
                <a:latin typeface="Arial"/>
                <a:cs typeface="Arial"/>
              </a:rPr>
              <a:t>his</a:t>
            </a:r>
            <a:r>
              <a:rPr sz="1100" spc="60" dirty="0">
                <a:solidFill>
                  <a:srgbClr val="8A5F6E"/>
                </a:solidFill>
                <a:latin typeface="Arial"/>
                <a:cs typeface="Arial"/>
              </a:rPr>
              <a:t> </a:t>
            </a:r>
            <a:r>
              <a:rPr sz="1100" dirty="0">
                <a:solidFill>
                  <a:srgbClr val="8A5F6E"/>
                </a:solidFill>
                <a:latin typeface="Arial"/>
                <a:cs typeface="Arial"/>
              </a:rPr>
              <a:t>dad</a:t>
            </a:r>
            <a:r>
              <a:rPr sz="1100" spc="60" dirty="0">
                <a:solidFill>
                  <a:srgbClr val="8A5F6E"/>
                </a:solidFill>
                <a:latin typeface="Arial"/>
                <a:cs typeface="Arial"/>
              </a:rPr>
              <a:t> </a:t>
            </a:r>
            <a:r>
              <a:rPr sz="1100" dirty="0">
                <a:solidFill>
                  <a:srgbClr val="8A5F6E"/>
                </a:solidFill>
                <a:latin typeface="Arial"/>
                <a:cs typeface="Arial"/>
              </a:rPr>
              <a:t>for</a:t>
            </a:r>
            <a:r>
              <a:rPr sz="1100" spc="65" dirty="0">
                <a:solidFill>
                  <a:srgbClr val="8A5F6E"/>
                </a:solidFill>
                <a:latin typeface="Arial"/>
                <a:cs typeface="Arial"/>
              </a:rPr>
              <a:t> </a:t>
            </a:r>
            <a:r>
              <a:rPr sz="1100" dirty="0">
                <a:solidFill>
                  <a:srgbClr val="8A5F6E"/>
                </a:solidFill>
                <a:latin typeface="Arial"/>
                <a:cs typeface="Arial"/>
              </a:rPr>
              <a:t>the</a:t>
            </a:r>
            <a:r>
              <a:rPr sz="1100" spc="60" dirty="0">
                <a:solidFill>
                  <a:srgbClr val="8A5F6E"/>
                </a:solidFill>
                <a:latin typeface="Arial"/>
                <a:cs typeface="Arial"/>
              </a:rPr>
              <a:t> </a:t>
            </a:r>
            <a:r>
              <a:rPr sz="1100" dirty="0">
                <a:solidFill>
                  <a:srgbClr val="8A5F6E"/>
                </a:solidFill>
                <a:latin typeface="Arial"/>
                <a:cs typeface="Arial"/>
              </a:rPr>
              <a:t>first</a:t>
            </a:r>
            <a:r>
              <a:rPr sz="1100" spc="65" dirty="0">
                <a:solidFill>
                  <a:srgbClr val="8A5F6E"/>
                </a:solidFill>
                <a:latin typeface="Arial"/>
                <a:cs typeface="Arial"/>
              </a:rPr>
              <a:t> </a:t>
            </a:r>
            <a:r>
              <a:rPr sz="1100" spc="-10" dirty="0">
                <a:solidFill>
                  <a:srgbClr val="8A5F6E"/>
                </a:solidFill>
                <a:latin typeface="Arial"/>
                <a:cs typeface="Arial"/>
              </a:rPr>
              <a:t>time. </a:t>
            </a:r>
            <a:r>
              <a:rPr sz="1100" dirty="0">
                <a:solidFill>
                  <a:srgbClr val="8A5F6E"/>
                </a:solidFill>
                <a:latin typeface="Arial"/>
                <a:cs typeface="Arial"/>
              </a:rPr>
              <a:t>“He</a:t>
            </a:r>
            <a:r>
              <a:rPr sz="1100" spc="20" dirty="0">
                <a:solidFill>
                  <a:srgbClr val="8A5F6E"/>
                </a:solidFill>
                <a:latin typeface="Arial"/>
                <a:cs typeface="Arial"/>
              </a:rPr>
              <a:t> </a:t>
            </a:r>
            <a:r>
              <a:rPr sz="1100" dirty="0">
                <a:solidFill>
                  <a:srgbClr val="8A5F6E"/>
                </a:solidFill>
                <a:latin typeface="Arial"/>
                <a:cs typeface="Arial"/>
              </a:rPr>
              <a:t>came</a:t>
            </a:r>
            <a:r>
              <a:rPr sz="1100" spc="25" dirty="0">
                <a:solidFill>
                  <a:srgbClr val="8A5F6E"/>
                </a:solidFill>
                <a:latin typeface="Arial"/>
                <a:cs typeface="Arial"/>
              </a:rPr>
              <a:t> </a:t>
            </a:r>
            <a:r>
              <a:rPr sz="1100" spc="-10" dirty="0">
                <a:solidFill>
                  <a:srgbClr val="8A5F6E"/>
                </a:solidFill>
                <a:latin typeface="Arial"/>
                <a:cs typeface="Arial"/>
              </a:rPr>
              <a:t>across</a:t>
            </a:r>
            <a:r>
              <a:rPr sz="1100" spc="25" dirty="0">
                <a:solidFill>
                  <a:srgbClr val="8A5F6E"/>
                </a:solidFill>
                <a:latin typeface="Arial"/>
                <a:cs typeface="Arial"/>
              </a:rPr>
              <a:t> </a:t>
            </a:r>
            <a:r>
              <a:rPr sz="1100" dirty="0">
                <a:solidFill>
                  <a:srgbClr val="8A5F6E"/>
                </a:solidFill>
                <a:latin typeface="Arial"/>
                <a:cs typeface="Arial"/>
              </a:rPr>
              <a:t>like</a:t>
            </a:r>
            <a:r>
              <a:rPr sz="1100" spc="25" dirty="0">
                <a:solidFill>
                  <a:srgbClr val="8A5F6E"/>
                </a:solidFill>
                <a:latin typeface="Arial"/>
                <a:cs typeface="Arial"/>
              </a:rPr>
              <a:t> </a:t>
            </a:r>
            <a:r>
              <a:rPr sz="1100" spc="-25" dirty="0">
                <a:solidFill>
                  <a:srgbClr val="8A5F6E"/>
                </a:solidFill>
                <a:latin typeface="Arial"/>
                <a:cs typeface="Arial"/>
              </a:rPr>
              <a:t>he </a:t>
            </a:r>
            <a:r>
              <a:rPr sz="1100" dirty="0">
                <a:solidFill>
                  <a:srgbClr val="8A5F6E"/>
                </a:solidFill>
                <a:latin typeface="Arial"/>
                <a:cs typeface="Arial"/>
              </a:rPr>
              <a:t>was</a:t>
            </a:r>
            <a:r>
              <a:rPr sz="1100" spc="-5" dirty="0">
                <a:solidFill>
                  <a:srgbClr val="8A5F6E"/>
                </a:solidFill>
                <a:latin typeface="Arial"/>
                <a:cs typeface="Arial"/>
              </a:rPr>
              <a:t> </a:t>
            </a:r>
            <a:r>
              <a:rPr sz="1100" dirty="0">
                <a:solidFill>
                  <a:srgbClr val="8A5F6E"/>
                </a:solidFill>
                <a:latin typeface="Arial"/>
                <a:cs typeface="Arial"/>
              </a:rPr>
              <a:t>a </a:t>
            </a:r>
            <a:r>
              <a:rPr sz="1100" spc="65" dirty="0">
                <a:solidFill>
                  <a:srgbClr val="8A5F6E"/>
                </a:solidFill>
                <a:latin typeface="Arial"/>
                <a:cs typeface="Arial"/>
              </a:rPr>
              <a:t>good</a:t>
            </a:r>
            <a:r>
              <a:rPr sz="1100" dirty="0">
                <a:solidFill>
                  <a:srgbClr val="8A5F6E"/>
                </a:solidFill>
                <a:latin typeface="Arial"/>
                <a:cs typeface="Arial"/>
              </a:rPr>
              <a:t> dad and </a:t>
            </a:r>
            <a:r>
              <a:rPr sz="1100" spc="-50" dirty="0">
                <a:solidFill>
                  <a:srgbClr val="8A5F6E"/>
                </a:solidFill>
                <a:latin typeface="Arial"/>
                <a:cs typeface="Arial"/>
              </a:rPr>
              <a:t>as</a:t>
            </a:r>
            <a:r>
              <a:rPr sz="1100" dirty="0">
                <a:solidFill>
                  <a:srgbClr val="8A5F6E"/>
                </a:solidFill>
                <a:latin typeface="Arial"/>
                <a:cs typeface="Arial"/>
              </a:rPr>
              <a:t> </a:t>
            </a:r>
            <a:r>
              <a:rPr sz="1100" spc="-25" dirty="0">
                <a:solidFill>
                  <a:srgbClr val="8A5F6E"/>
                </a:solidFill>
                <a:latin typeface="Arial"/>
                <a:cs typeface="Arial"/>
              </a:rPr>
              <a:t>if </a:t>
            </a:r>
            <a:r>
              <a:rPr sz="1100" dirty="0">
                <a:solidFill>
                  <a:srgbClr val="8A5F6E"/>
                </a:solidFill>
                <a:latin typeface="Arial"/>
                <a:cs typeface="Arial"/>
              </a:rPr>
              <a:t>he’d</a:t>
            </a:r>
            <a:r>
              <a:rPr sz="1100" spc="60" dirty="0">
                <a:solidFill>
                  <a:srgbClr val="8A5F6E"/>
                </a:solidFill>
                <a:latin typeface="Arial"/>
                <a:cs typeface="Arial"/>
              </a:rPr>
              <a:t> </a:t>
            </a:r>
            <a:r>
              <a:rPr sz="1100" dirty="0">
                <a:solidFill>
                  <a:srgbClr val="8A5F6E"/>
                </a:solidFill>
                <a:latin typeface="Arial"/>
                <a:cs typeface="Arial"/>
              </a:rPr>
              <a:t>been</a:t>
            </a:r>
            <a:r>
              <a:rPr sz="1100" spc="75" dirty="0">
                <a:solidFill>
                  <a:srgbClr val="8A5F6E"/>
                </a:solidFill>
                <a:latin typeface="Arial"/>
                <a:cs typeface="Arial"/>
              </a:rPr>
              <a:t> </a:t>
            </a:r>
            <a:r>
              <a:rPr sz="1100" dirty="0">
                <a:solidFill>
                  <a:srgbClr val="8A5F6E"/>
                </a:solidFill>
                <a:latin typeface="Arial"/>
                <a:cs typeface="Arial"/>
              </a:rPr>
              <a:t>present.</a:t>
            </a:r>
            <a:r>
              <a:rPr sz="1100" spc="390" dirty="0">
                <a:solidFill>
                  <a:srgbClr val="8A5F6E"/>
                </a:solidFill>
                <a:latin typeface="Arial"/>
                <a:cs typeface="Arial"/>
              </a:rPr>
              <a:t> </a:t>
            </a:r>
            <a:r>
              <a:rPr sz="1100" spc="25" dirty="0">
                <a:solidFill>
                  <a:srgbClr val="8A5F6E"/>
                </a:solidFill>
                <a:latin typeface="Arial"/>
                <a:cs typeface="Arial"/>
              </a:rPr>
              <a:t>And </a:t>
            </a:r>
            <a:r>
              <a:rPr sz="1100" dirty="0">
                <a:solidFill>
                  <a:srgbClr val="8A5F6E"/>
                </a:solidFill>
                <a:latin typeface="Arial"/>
                <a:cs typeface="Arial"/>
              </a:rPr>
              <a:t>he</a:t>
            </a:r>
            <a:r>
              <a:rPr sz="1100" spc="40" dirty="0">
                <a:solidFill>
                  <a:srgbClr val="8A5F6E"/>
                </a:solidFill>
                <a:latin typeface="Arial"/>
                <a:cs typeface="Arial"/>
              </a:rPr>
              <a:t> </a:t>
            </a:r>
            <a:r>
              <a:rPr sz="1100" dirty="0">
                <a:solidFill>
                  <a:srgbClr val="8A5F6E"/>
                </a:solidFill>
                <a:latin typeface="Arial"/>
                <a:cs typeface="Arial"/>
              </a:rPr>
              <a:t>looked</a:t>
            </a:r>
            <a:r>
              <a:rPr sz="1100" spc="40" dirty="0">
                <a:solidFill>
                  <a:srgbClr val="8A5F6E"/>
                </a:solidFill>
                <a:latin typeface="Arial"/>
                <a:cs typeface="Arial"/>
              </a:rPr>
              <a:t> </a:t>
            </a:r>
            <a:r>
              <a:rPr sz="1100" dirty="0">
                <a:solidFill>
                  <a:srgbClr val="8A5F6E"/>
                </a:solidFill>
                <a:latin typeface="Arial"/>
                <a:cs typeface="Arial"/>
              </a:rPr>
              <a:t>like</a:t>
            </a:r>
            <a:r>
              <a:rPr sz="1100" spc="40" dirty="0">
                <a:solidFill>
                  <a:srgbClr val="8A5F6E"/>
                </a:solidFill>
                <a:latin typeface="Arial"/>
                <a:cs typeface="Arial"/>
              </a:rPr>
              <a:t> </a:t>
            </a:r>
            <a:r>
              <a:rPr sz="1100" dirty="0">
                <a:solidFill>
                  <a:srgbClr val="8A5F6E"/>
                </a:solidFill>
                <a:latin typeface="Arial"/>
                <a:cs typeface="Arial"/>
              </a:rPr>
              <a:t>he</a:t>
            </a:r>
            <a:r>
              <a:rPr sz="1100" spc="45" dirty="0">
                <a:solidFill>
                  <a:srgbClr val="8A5F6E"/>
                </a:solidFill>
                <a:latin typeface="Arial"/>
                <a:cs typeface="Arial"/>
              </a:rPr>
              <a:t> </a:t>
            </a:r>
            <a:r>
              <a:rPr sz="1100" dirty="0">
                <a:solidFill>
                  <a:srgbClr val="8A5F6E"/>
                </a:solidFill>
                <a:latin typeface="Arial"/>
                <a:cs typeface="Arial"/>
              </a:rPr>
              <a:t>was</a:t>
            </a:r>
            <a:r>
              <a:rPr sz="1100" spc="40" dirty="0">
                <a:solidFill>
                  <a:srgbClr val="8A5F6E"/>
                </a:solidFill>
                <a:latin typeface="Arial"/>
                <a:cs typeface="Arial"/>
              </a:rPr>
              <a:t> </a:t>
            </a:r>
            <a:r>
              <a:rPr sz="1100" spc="-50" dirty="0">
                <a:solidFill>
                  <a:srgbClr val="8A5F6E"/>
                </a:solidFill>
                <a:latin typeface="Arial"/>
                <a:cs typeface="Arial"/>
              </a:rPr>
              <a:t>a </a:t>
            </a:r>
            <a:r>
              <a:rPr sz="1100" spc="65" dirty="0">
                <a:solidFill>
                  <a:srgbClr val="8A5F6E"/>
                </a:solidFill>
                <a:latin typeface="Arial"/>
                <a:cs typeface="Arial"/>
              </a:rPr>
              <a:t>good</a:t>
            </a:r>
            <a:r>
              <a:rPr sz="1100" spc="40" dirty="0">
                <a:solidFill>
                  <a:srgbClr val="8A5F6E"/>
                </a:solidFill>
                <a:latin typeface="Arial"/>
                <a:cs typeface="Arial"/>
              </a:rPr>
              <a:t> </a:t>
            </a:r>
            <a:r>
              <a:rPr sz="1100" dirty="0">
                <a:solidFill>
                  <a:srgbClr val="8A5F6E"/>
                </a:solidFill>
                <a:latin typeface="Arial"/>
                <a:cs typeface="Arial"/>
              </a:rPr>
              <a:t>dad</a:t>
            </a:r>
            <a:r>
              <a:rPr sz="1100" spc="45" dirty="0">
                <a:solidFill>
                  <a:srgbClr val="8A5F6E"/>
                </a:solidFill>
                <a:latin typeface="Arial"/>
                <a:cs typeface="Arial"/>
              </a:rPr>
              <a:t> </a:t>
            </a:r>
            <a:r>
              <a:rPr sz="1100" spc="-10" dirty="0">
                <a:solidFill>
                  <a:srgbClr val="8A5F6E"/>
                </a:solidFill>
                <a:latin typeface="Arial"/>
                <a:cs typeface="Arial"/>
              </a:rPr>
              <a:t>now.”</a:t>
            </a:r>
            <a:endParaRPr sz="1100">
              <a:latin typeface="Arial"/>
              <a:cs typeface="Arial"/>
            </a:endParaRPr>
          </a:p>
        </p:txBody>
      </p:sp>
      <p:sp>
        <p:nvSpPr>
          <p:cNvPr id="25" name="object 25"/>
          <p:cNvSpPr txBox="1"/>
          <p:nvPr/>
        </p:nvSpPr>
        <p:spPr>
          <a:xfrm>
            <a:off x="7213814" y="3996477"/>
            <a:ext cx="1259840" cy="1160780"/>
          </a:xfrm>
          <a:prstGeom prst="rect">
            <a:avLst/>
          </a:prstGeom>
        </p:spPr>
        <p:txBody>
          <a:bodyPr vert="horz" wrap="square" lIns="0" tIns="12700" rIns="0" bIns="0" rtlCol="0">
            <a:spAutoFit/>
          </a:bodyPr>
          <a:lstStyle/>
          <a:p>
            <a:pPr algn="ctr">
              <a:lnSpc>
                <a:spcPct val="100000"/>
              </a:lnSpc>
              <a:spcBef>
                <a:spcPts val="100"/>
              </a:spcBef>
            </a:pPr>
            <a:r>
              <a:rPr sz="1200" spc="-20" dirty="0">
                <a:solidFill>
                  <a:srgbClr val="8A5F6E"/>
                </a:solidFill>
                <a:latin typeface="Arial"/>
                <a:cs typeface="Arial"/>
              </a:rPr>
              <a:t>CH30</a:t>
            </a:r>
            <a:endParaRPr sz="1200">
              <a:latin typeface="Arial"/>
              <a:cs typeface="Arial"/>
            </a:endParaRPr>
          </a:p>
          <a:p>
            <a:pPr marL="12700" marR="5080" algn="ctr">
              <a:lnSpc>
                <a:spcPct val="104200"/>
              </a:lnSpc>
            </a:pPr>
            <a:r>
              <a:rPr sz="1200" spc="75" dirty="0">
                <a:solidFill>
                  <a:srgbClr val="8A5F6E"/>
                </a:solidFill>
                <a:latin typeface="Arial"/>
                <a:cs typeface="Arial"/>
              </a:rPr>
              <a:t>“Did</a:t>
            </a:r>
            <a:r>
              <a:rPr sz="1200" spc="5" dirty="0">
                <a:solidFill>
                  <a:srgbClr val="8A5F6E"/>
                </a:solidFill>
                <a:latin typeface="Arial"/>
                <a:cs typeface="Arial"/>
              </a:rPr>
              <a:t> </a:t>
            </a:r>
            <a:r>
              <a:rPr sz="1200" dirty="0">
                <a:solidFill>
                  <a:srgbClr val="8A5F6E"/>
                </a:solidFill>
                <a:latin typeface="Arial"/>
                <a:cs typeface="Arial"/>
              </a:rPr>
              <a:t>he</a:t>
            </a:r>
            <a:r>
              <a:rPr sz="1200" spc="10" dirty="0">
                <a:solidFill>
                  <a:srgbClr val="8A5F6E"/>
                </a:solidFill>
                <a:latin typeface="Arial"/>
                <a:cs typeface="Arial"/>
              </a:rPr>
              <a:t> </a:t>
            </a:r>
            <a:r>
              <a:rPr sz="1200" dirty="0">
                <a:solidFill>
                  <a:srgbClr val="8A5F6E"/>
                </a:solidFill>
                <a:latin typeface="Arial"/>
                <a:cs typeface="Arial"/>
              </a:rPr>
              <a:t>just</a:t>
            </a:r>
            <a:r>
              <a:rPr sz="1200" spc="10" dirty="0">
                <a:solidFill>
                  <a:srgbClr val="8A5F6E"/>
                </a:solidFill>
                <a:latin typeface="Arial"/>
                <a:cs typeface="Arial"/>
              </a:rPr>
              <a:t> </a:t>
            </a:r>
            <a:r>
              <a:rPr sz="1200" spc="-20" dirty="0">
                <a:solidFill>
                  <a:srgbClr val="8A5F6E"/>
                </a:solidFill>
                <a:latin typeface="Arial"/>
                <a:cs typeface="Arial"/>
              </a:rPr>
              <a:t>call </a:t>
            </a:r>
            <a:r>
              <a:rPr sz="1200" dirty="0">
                <a:solidFill>
                  <a:srgbClr val="8A5F6E"/>
                </a:solidFill>
                <a:latin typeface="Arial"/>
                <a:cs typeface="Arial"/>
              </a:rPr>
              <a:t>me</a:t>
            </a:r>
            <a:r>
              <a:rPr sz="1200" spc="-25" dirty="0">
                <a:solidFill>
                  <a:srgbClr val="8A5F6E"/>
                </a:solidFill>
                <a:latin typeface="Arial"/>
                <a:cs typeface="Arial"/>
              </a:rPr>
              <a:t> </a:t>
            </a:r>
            <a:r>
              <a:rPr sz="1200" dirty="0">
                <a:solidFill>
                  <a:srgbClr val="8A5F6E"/>
                </a:solidFill>
                <a:latin typeface="Arial"/>
                <a:cs typeface="Arial"/>
              </a:rPr>
              <a:t>his</a:t>
            </a:r>
            <a:r>
              <a:rPr sz="1200" spc="-25" dirty="0">
                <a:solidFill>
                  <a:srgbClr val="8A5F6E"/>
                </a:solidFill>
                <a:latin typeface="Arial"/>
                <a:cs typeface="Arial"/>
              </a:rPr>
              <a:t> </a:t>
            </a:r>
            <a:r>
              <a:rPr sz="1200" dirty="0">
                <a:solidFill>
                  <a:srgbClr val="8A5F6E"/>
                </a:solidFill>
                <a:latin typeface="Arial"/>
                <a:cs typeface="Arial"/>
              </a:rPr>
              <a:t>son?</a:t>
            </a:r>
            <a:r>
              <a:rPr sz="1200" spc="290" dirty="0">
                <a:solidFill>
                  <a:srgbClr val="8A5F6E"/>
                </a:solidFill>
                <a:latin typeface="Arial"/>
                <a:cs typeface="Arial"/>
              </a:rPr>
              <a:t> </a:t>
            </a:r>
            <a:r>
              <a:rPr sz="1200" dirty="0">
                <a:solidFill>
                  <a:srgbClr val="8A5F6E"/>
                </a:solidFill>
                <a:latin typeface="Arial"/>
                <a:cs typeface="Arial"/>
              </a:rPr>
              <a:t>I</a:t>
            </a:r>
            <a:r>
              <a:rPr sz="1200" spc="-25" dirty="0">
                <a:solidFill>
                  <a:srgbClr val="8A5F6E"/>
                </a:solidFill>
                <a:latin typeface="Arial"/>
                <a:cs typeface="Arial"/>
              </a:rPr>
              <a:t> </a:t>
            </a:r>
            <a:r>
              <a:rPr sz="1200" spc="-20" dirty="0">
                <a:solidFill>
                  <a:srgbClr val="8A5F6E"/>
                </a:solidFill>
                <a:latin typeface="Arial"/>
                <a:cs typeface="Arial"/>
              </a:rPr>
              <a:t>felt </a:t>
            </a:r>
            <a:r>
              <a:rPr sz="1200" dirty="0">
                <a:solidFill>
                  <a:srgbClr val="8A5F6E"/>
                </a:solidFill>
                <a:latin typeface="Arial"/>
                <a:cs typeface="Arial"/>
              </a:rPr>
              <a:t>my</a:t>
            </a:r>
            <a:r>
              <a:rPr sz="1200" spc="10" dirty="0">
                <a:solidFill>
                  <a:srgbClr val="8A5F6E"/>
                </a:solidFill>
                <a:latin typeface="Arial"/>
                <a:cs typeface="Arial"/>
              </a:rPr>
              <a:t> </a:t>
            </a:r>
            <a:r>
              <a:rPr sz="1200" dirty="0">
                <a:solidFill>
                  <a:srgbClr val="8A5F6E"/>
                </a:solidFill>
                <a:latin typeface="Arial"/>
                <a:cs typeface="Arial"/>
              </a:rPr>
              <a:t>chest</a:t>
            </a:r>
            <a:r>
              <a:rPr sz="1200" spc="10" dirty="0">
                <a:solidFill>
                  <a:srgbClr val="8A5F6E"/>
                </a:solidFill>
                <a:latin typeface="Arial"/>
                <a:cs typeface="Arial"/>
              </a:rPr>
              <a:t> </a:t>
            </a:r>
            <a:r>
              <a:rPr sz="1200" spc="-10" dirty="0">
                <a:solidFill>
                  <a:srgbClr val="8A5F6E"/>
                </a:solidFill>
                <a:latin typeface="Arial"/>
                <a:cs typeface="Arial"/>
              </a:rPr>
              <a:t>swelling </a:t>
            </a:r>
            <a:r>
              <a:rPr sz="1200" dirty="0">
                <a:solidFill>
                  <a:srgbClr val="8A5F6E"/>
                </a:solidFill>
                <a:latin typeface="Arial"/>
                <a:cs typeface="Arial"/>
              </a:rPr>
              <a:t>and</a:t>
            </a:r>
            <a:r>
              <a:rPr sz="1200" spc="140" dirty="0">
                <a:solidFill>
                  <a:srgbClr val="8A5F6E"/>
                </a:solidFill>
                <a:latin typeface="Arial"/>
                <a:cs typeface="Arial"/>
              </a:rPr>
              <a:t> </a:t>
            </a:r>
            <a:r>
              <a:rPr sz="1200" dirty="0">
                <a:solidFill>
                  <a:srgbClr val="8A5F6E"/>
                </a:solidFill>
                <a:latin typeface="Arial"/>
                <a:cs typeface="Arial"/>
              </a:rPr>
              <a:t>suddenly</a:t>
            </a:r>
            <a:r>
              <a:rPr sz="1200" spc="145" dirty="0">
                <a:solidFill>
                  <a:srgbClr val="8A5F6E"/>
                </a:solidFill>
                <a:latin typeface="Arial"/>
                <a:cs typeface="Arial"/>
              </a:rPr>
              <a:t> </a:t>
            </a:r>
            <a:r>
              <a:rPr sz="1200" spc="-50" dirty="0">
                <a:solidFill>
                  <a:srgbClr val="8A5F6E"/>
                </a:solidFill>
                <a:latin typeface="Arial"/>
                <a:cs typeface="Arial"/>
              </a:rPr>
              <a:t>I</a:t>
            </a:r>
            <a:r>
              <a:rPr sz="1200" dirty="0">
                <a:solidFill>
                  <a:srgbClr val="8A5F6E"/>
                </a:solidFill>
                <a:latin typeface="Arial"/>
                <a:cs typeface="Arial"/>
              </a:rPr>
              <a:t> felt</a:t>
            </a:r>
            <a:r>
              <a:rPr sz="1200" spc="114" dirty="0">
                <a:solidFill>
                  <a:srgbClr val="8A5F6E"/>
                </a:solidFill>
                <a:latin typeface="Arial"/>
                <a:cs typeface="Arial"/>
              </a:rPr>
              <a:t> </a:t>
            </a:r>
            <a:r>
              <a:rPr sz="1200" spc="-10" dirty="0">
                <a:solidFill>
                  <a:srgbClr val="8A5F6E"/>
                </a:solidFill>
                <a:latin typeface="Arial"/>
                <a:cs typeface="Arial"/>
              </a:rPr>
              <a:t>taller.”</a:t>
            </a:r>
            <a:endParaRPr sz="1200">
              <a:latin typeface="Arial"/>
              <a:cs typeface="Arial"/>
            </a:endParaRPr>
          </a:p>
        </p:txBody>
      </p:sp>
      <p:sp>
        <p:nvSpPr>
          <p:cNvPr id="26" name="object 26"/>
          <p:cNvSpPr txBox="1"/>
          <p:nvPr/>
        </p:nvSpPr>
        <p:spPr>
          <a:xfrm>
            <a:off x="7164831" y="2030633"/>
            <a:ext cx="1183005" cy="1465580"/>
          </a:xfrm>
          <a:prstGeom prst="rect">
            <a:avLst/>
          </a:prstGeom>
        </p:spPr>
        <p:txBody>
          <a:bodyPr vert="horz" wrap="square" lIns="0" tIns="12700" rIns="0" bIns="0" rtlCol="0">
            <a:spAutoFit/>
          </a:bodyPr>
          <a:lstStyle/>
          <a:p>
            <a:pPr algn="ctr">
              <a:lnSpc>
                <a:spcPts val="1420"/>
              </a:lnSpc>
              <a:spcBef>
                <a:spcPts val="100"/>
              </a:spcBef>
            </a:pPr>
            <a:r>
              <a:rPr sz="1200" spc="-25" dirty="0">
                <a:solidFill>
                  <a:srgbClr val="8A5F6E"/>
                </a:solidFill>
                <a:latin typeface="Arial"/>
                <a:cs typeface="Arial"/>
              </a:rPr>
              <a:t>CH6</a:t>
            </a:r>
            <a:endParaRPr sz="1200">
              <a:latin typeface="Arial"/>
              <a:cs typeface="Arial"/>
            </a:endParaRPr>
          </a:p>
          <a:p>
            <a:pPr marL="43815" marR="36195" algn="ctr">
              <a:lnSpc>
                <a:spcPts val="1400"/>
              </a:lnSpc>
              <a:spcBef>
                <a:spcPts val="60"/>
              </a:spcBef>
            </a:pPr>
            <a:r>
              <a:rPr sz="1200" dirty="0">
                <a:solidFill>
                  <a:srgbClr val="8A5F6E"/>
                </a:solidFill>
                <a:latin typeface="Arial"/>
                <a:cs typeface="Arial"/>
              </a:rPr>
              <a:t>“He</a:t>
            </a:r>
            <a:r>
              <a:rPr sz="1200" spc="120" dirty="0">
                <a:solidFill>
                  <a:srgbClr val="8A5F6E"/>
                </a:solidFill>
                <a:latin typeface="Arial"/>
                <a:cs typeface="Arial"/>
              </a:rPr>
              <a:t> </a:t>
            </a:r>
            <a:r>
              <a:rPr sz="1200" dirty="0">
                <a:solidFill>
                  <a:srgbClr val="8A5F6E"/>
                </a:solidFill>
                <a:latin typeface="Arial"/>
                <a:cs typeface="Arial"/>
              </a:rPr>
              <a:t>named</a:t>
            </a:r>
            <a:r>
              <a:rPr sz="1200" spc="125" dirty="0">
                <a:solidFill>
                  <a:srgbClr val="8A5F6E"/>
                </a:solidFill>
                <a:latin typeface="Arial"/>
                <a:cs typeface="Arial"/>
              </a:rPr>
              <a:t> </a:t>
            </a:r>
            <a:r>
              <a:rPr sz="1200" spc="-25" dirty="0">
                <a:solidFill>
                  <a:srgbClr val="8A5F6E"/>
                </a:solidFill>
                <a:latin typeface="Arial"/>
                <a:cs typeface="Arial"/>
              </a:rPr>
              <a:t>him </a:t>
            </a:r>
            <a:r>
              <a:rPr sz="1200" dirty="0">
                <a:solidFill>
                  <a:srgbClr val="8A5F6E"/>
                </a:solidFill>
                <a:latin typeface="Arial"/>
                <a:cs typeface="Arial"/>
              </a:rPr>
              <a:t>Mustafa</a:t>
            </a:r>
            <a:r>
              <a:rPr sz="1200" spc="50" dirty="0">
                <a:solidFill>
                  <a:srgbClr val="8A5F6E"/>
                </a:solidFill>
                <a:latin typeface="Arial"/>
                <a:cs typeface="Arial"/>
              </a:rPr>
              <a:t> </a:t>
            </a:r>
            <a:r>
              <a:rPr sz="1200" spc="-10" dirty="0">
                <a:solidFill>
                  <a:srgbClr val="8A5F6E"/>
                </a:solidFill>
                <a:latin typeface="Arial"/>
                <a:cs typeface="Arial"/>
              </a:rPr>
              <a:t>which </a:t>
            </a:r>
            <a:r>
              <a:rPr sz="1200" dirty="0">
                <a:solidFill>
                  <a:srgbClr val="8A5F6E"/>
                </a:solidFill>
                <a:latin typeface="Arial"/>
                <a:cs typeface="Arial"/>
              </a:rPr>
              <a:t>meant</a:t>
            </a:r>
            <a:r>
              <a:rPr sz="1200" spc="100" dirty="0">
                <a:solidFill>
                  <a:srgbClr val="8A5F6E"/>
                </a:solidFill>
                <a:latin typeface="Arial"/>
                <a:cs typeface="Arial"/>
              </a:rPr>
              <a:t> </a:t>
            </a:r>
            <a:r>
              <a:rPr sz="1200" spc="-20" dirty="0">
                <a:solidFill>
                  <a:srgbClr val="8A5F6E"/>
                </a:solidFill>
                <a:latin typeface="Arial"/>
                <a:cs typeface="Arial"/>
              </a:rPr>
              <a:t>‘the </a:t>
            </a:r>
            <a:r>
              <a:rPr sz="1200" dirty="0">
                <a:solidFill>
                  <a:srgbClr val="8A5F6E"/>
                </a:solidFill>
                <a:latin typeface="Arial"/>
                <a:cs typeface="Arial"/>
              </a:rPr>
              <a:t>chosen’</a:t>
            </a:r>
            <a:r>
              <a:rPr sz="1200" spc="85" dirty="0">
                <a:solidFill>
                  <a:srgbClr val="8A5F6E"/>
                </a:solidFill>
                <a:latin typeface="Arial"/>
                <a:cs typeface="Arial"/>
              </a:rPr>
              <a:t> </a:t>
            </a:r>
            <a:r>
              <a:rPr sz="1200" spc="-20" dirty="0">
                <a:solidFill>
                  <a:srgbClr val="8A5F6E"/>
                </a:solidFill>
                <a:latin typeface="Arial"/>
                <a:cs typeface="Arial"/>
              </a:rPr>
              <a:t>one.</a:t>
            </a:r>
            <a:endParaRPr sz="1200">
              <a:latin typeface="Arial"/>
              <a:cs typeface="Arial"/>
            </a:endParaRPr>
          </a:p>
          <a:p>
            <a:pPr marL="12700" marR="5080" algn="ctr">
              <a:lnSpc>
                <a:spcPts val="1400"/>
              </a:lnSpc>
            </a:pPr>
            <a:r>
              <a:rPr sz="1200" dirty="0">
                <a:solidFill>
                  <a:srgbClr val="8A5F6E"/>
                </a:solidFill>
                <a:latin typeface="Arial"/>
                <a:cs typeface="Arial"/>
              </a:rPr>
              <a:t>That</a:t>
            </a:r>
            <a:r>
              <a:rPr sz="1200" spc="20" dirty="0">
                <a:solidFill>
                  <a:srgbClr val="8A5F6E"/>
                </a:solidFill>
                <a:latin typeface="Arial"/>
                <a:cs typeface="Arial"/>
              </a:rPr>
              <a:t> </a:t>
            </a:r>
            <a:r>
              <a:rPr sz="1200" dirty="0">
                <a:solidFill>
                  <a:srgbClr val="8A5F6E"/>
                </a:solidFill>
                <a:latin typeface="Arial"/>
                <a:cs typeface="Arial"/>
              </a:rPr>
              <a:t>made</a:t>
            </a:r>
            <a:r>
              <a:rPr sz="1200" spc="25" dirty="0">
                <a:solidFill>
                  <a:srgbClr val="8A5F6E"/>
                </a:solidFill>
                <a:latin typeface="Arial"/>
                <a:cs typeface="Arial"/>
              </a:rPr>
              <a:t> </a:t>
            </a:r>
            <a:r>
              <a:rPr sz="1200" spc="-25" dirty="0">
                <a:solidFill>
                  <a:srgbClr val="8A5F6E"/>
                </a:solidFill>
                <a:latin typeface="Arial"/>
                <a:cs typeface="Arial"/>
              </a:rPr>
              <a:t>me… </a:t>
            </a:r>
            <a:r>
              <a:rPr sz="1200" dirty="0">
                <a:solidFill>
                  <a:srgbClr val="8A5F6E"/>
                </a:solidFill>
                <a:latin typeface="Arial"/>
                <a:cs typeface="Arial"/>
              </a:rPr>
              <a:t>the</a:t>
            </a:r>
            <a:r>
              <a:rPr sz="1200" spc="80" dirty="0">
                <a:solidFill>
                  <a:srgbClr val="8A5F6E"/>
                </a:solidFill>
                <a:latin typeface="Arial"/>
                <a:cs typeface="Arial"/>
              </a:rPr>
              <a:t> </a:t>
            </a:r>
            <a:r>
              <a:rPr sz="1200" spc="-10" dirty="0">
                <a:solidFill>
                  <a:srgbClr val="8A5F6E"/>
                </a:solidFill>
                <a:latin typeface="Arial"/>
                <a:cs typeface="Arial"/>
              </a:rPr>
              <a:t>rejected</a:t>
            </a:r>
            <a:endParaRPr sz="1200">
              <a:latin typeface="Arial"/>
              <a:cs typeface="Arial"/>
            </a:endParaRPr>
          </a:p>
          <a:p>
            <a:pPr algn="ctr">
              <a:lnSpc>
                <a:spcPct val="100000"/>
              </a:lnSpc>
              <a:spcBef>
                <a:spcPts val="20"/>
              </a:spcBef>
            </a:pPr>
            <a:r>
              <a:rPr sz="1200" spc="-10" dirty="0">
                <a:solidFill>
                  <a:srgbClr val="8A5F6E"/>
                </a:solidFill>
                <a:latin typeface="Arial"/>
                <a:cs typeface="Arial"/>
              </a:rPr>
              <a:t>one.”</a:t>
            </a:r>
            <a:endParaRPr sz="1200">
              <a:latin typeface="Arial"/>
              <a:cs typeface="Arial"/>
            </a:endParaRPr>
          </a:p>
        </p:txBody>
      </p:sp>
      <p:sp>
        <p:nvSpPr>
          <p:cNvPr id="27" name="object 27"/>
          <p:cNvSpPr/>
          <p:nvPr/>
        </p:nvSpPr>
        <p:spPr>
          <a:xfrm>
            <a:off x="8706458" y="5145895"/>
            <a:ext cx="336550" cy="224154"/>
          </a:xfrm>
          <a:custGeom>
            <a:avLst/>
            <a:gdLst/>
            <a:ahLst/>
            <a:cxnLst/>
            <a:rect l="l" t="t" r="r" b="b"/>
            <a:pathLst>
              <a:path w="336550" h="224154">
                <a:moveTo>
                  <a:pt x="251256" y="0"/>
                </a:moveTo>
                <a:lnTo>
                  <a:pt x="0" y="223824"/>
                </a:lnTo>
                <a:lnTo>
                  <a:pt x="336219" y="210286"/>
                </a:lnTo>
                <a:lnTo>
                  <a:pt x="251256" y="0"/>
                </a:lnTo>
                <a:close/>
              </a:path>
            </a:pathLst>
          </a:custGeom>
          <a:solidFill>
            <a:srgbClr val="D5DBE1"/>
          </a:solidFill>
        </p:spPr>
        <p:txBody>
          <a:bodyPr wrap="square" lIns="0" tIns="0" rIns="0" bIns="0" rtlCol="0"/>
          <a:lstStyle/>
          <a:p>
            <a:endParaRPr/>
          </a:p>
        </p:txBody>
      </p:sp>
      <p:sp>
        <p:nvSpPr>
          <p:cNvPr id="28" name="object 28"/>
          <p:cNvSpPr txBox="1"/>
          <p:nvPr/>
        </p:nvSpPr>
        <p:spPr>
          <a:xfrm>
            <a:off x="8772480" y="2156030"/>
            <a:ext cx="1670685" cy="1447800"/>
          </a:xfrm>
          <a:prstGeom prst="rect">
            <a:avLst/>
          </a:prstGeom>
        </p:spPr>
        <p:txBody>
          <a:bodyPr vert="horz" wrap="square" lIns="0" tIns="22860" rIns="0" bIns="0" rtlCol="0">
            <a:spAutoFit/>
          </a:bodyPr>
          <a:lstStyle/>
          <a:p>
            <a:pPr algn="ctr">
              <a:lnSpc>
                <a:spcPct val="100000"/>
              </a:lnSpc>
              <a:spcBef>
                <a:spcPts val="180"/>
              </a:spcBef>
            </a:pPr>
            <a:r>
              <a:rPr sz="1100" spc="-20" dirty="0">
                <a:solidFill>
                  <a:srgbClr val="8A5F6E"/>
                </a:solidFill>
                <a:latin typeface="Arial"/>
                <a:cs typeface="Arial"/>
              </a:rPr>
              <a:t>CH16</a:t>
            </a:r>
            <a:endParaRPr sz="1100">
              <a:latin typeface="Arial"/>
              <a:cs typeface="Arial"/>
            </a:endParaRPr>
          </a:p>
          <a:p>
            <a:pPr marL="156210" marR="148590" algn="ctr">
              <a:lnSpc>
                <a:spcPct val="106100"/>
              </a:lnSpc>
            </a:pPr>
            <a:r>
              <a:rPr sz="1100" spc="105" dirty="0">
                <a:solidFill>
                  <a:srgbClr val="8A5F6E"/>
                </a:solidFill>
                <a:latin typeface="Arial"/>
                <a:cs typeface="Arial"/>
              </a:rPr>
              <a:t>“</a:t>
            </a:r>
            <a:r>
              <a:rPr sz="1100" spc="55" dirty="0">
                <a:solidFill>
                  <a:srgbClr val="8A5F6E"/>
                </a:solidFill>
                <a:latin typeface="Arial"/>
                <a:cs typeface="Arial"/>
              </a:rPr>
              <a:t> </a:t>
            </a:r>
            <a:r>
              <a:rPr sz="1100" dirty="0">
                <a:solidFill>
                  <a:srgbClr val="8A5F6E"/>
                </a:solidFill>
                <a:latin typeface="Arial"/>
                <a:cs typeface="Arial"/>
              </a:rPr>
              <a:t>‘Do</a:t>
            </a:r>
            <a:r>
              <a:rPr sz="1100" spc="60" dirty="0">
                <a:solidFill>
                  <a:srgbClr val="8A5F6E"/>
                </a:solidFill>
                <a:latin typeface="Arial"/>
                <a:cs typeface="Arial"/>
              </a:rPr>
              <a:t> </a:t>
            </a:r>
            <a:r>
              <a:rPr sz="1100" dirty="0">
                <a:solidFill>
                  <a:srgbClr val="8A5F6E"/>
                </a:solidFill>
                <a:latin typeface="Arial"/>
                <a:cs typeface="Arial"/>
              </a:rPr>
              <a:t>you</a:t>
            </a:r>
            <a:r>
              <a:rPr sz="1100" spc="55" dirty="0">
                <a:solidFill>
                  <a:srgbClr val="8A5F6E"/>
                </a:solidFill>
                <a:latin typeface="Arial"/>
                <a:cs typeface="Arial"/>
              </a:rPr>
              <a:t> </a:t>
            </a:r>
            <a:r>
              <a:rPr sz="1100" dirty="0">
                <a:solidFill>
                  <a:srgbClr val="8A5F6E"/>
                </a:solidFill>
                <a:latin typeface="Arial"/>
                <a:cs typeface="Arial"/>
              </a:rPr>
              <a:t>know</a:t>
            </a:r>
            <a:r>
              <a:rPr sz="1100" spc="60" dirty="0">
                <a:solidFill>
                  <a:srgbClr val="8A5F6E"/>
                </a:solidFill>
                <a:latin typeface="Arial"/>
                <a:cs typeface="Arial"/>
              </a:rPr>
              <a:t> </a:t>
            </a:r>
            <a:r>
              <a:rPr sz="1100" dirty="0">
                <a:solidFill>
                  <a:srgbClr val="8A5F6E"/>
                </a:solidFill>
                <a:latin typeface="Arial"/>
                <a:cs typeface="Arial"/>
              </a:rPr>
              <a:t>who</a:t>
            </a:r>
            <a:r>
              <a:rPr sz="1100" spc="55" dirty="0">
                <a:solidFill>
                  <a:srgbClr val="8A5F6E"/>
                </a:solidFill>
                <a:latin typeface="Arial"/>
                <a:cs typeface="Arial"/>
              </a:rPr>
              <a:t> </a:t>
            </a:r>
            <a:r>
              <a:rPr sz="1100" spc="-50" dirty="0">
                <a:solidFill>
                  <a:srgbClr val="8A5F6E"/>
                </a:solidFill>
                <a:latin typeface="Arial"/>
                <a:cs typeface="Arial"/>
              </a:rPr>
              <a:t>I </a:t>
            </a:r>
            <a:r>
              <a:rPr sz="1100" spc="-10" dirty="0">
                <a:solidFill>
                  <a:srgbClr val="8A5F6E"/>
                </a:solidFill>
                <a:latin typeface="Arial"/>
                <a:cs typeface="Arial"/>
              </a:rPr>
              <a:t>am?’[Mustafa]</a:t>
            </a:r>
            <a:endParaRPr sz="1100">
              <a:latin typeface="Arial"/>
              <a:cs typeface="Arial"/>
            </a:endParaRPr>
          </a:p>
          <a:p>
            <a:pPr marL="12700" marR="5080" algn="ctr">
              <a:lnSpc>
                <a:spcPct val="106100"/>
              </a:lnSpc>
            </a:pPr>
            <a:r>
              <a:rPr sz="1100" spc="20" dirty="0">
                <a:solidFill>
                  <a:srgbClr val="8A5F6E"/>
                </a:solidFill>
                <a:latin typeface="Arial"/>
                <a:cs typeface="Arial"/>
              </a:rPr>
              <a:t>I</a:t>
            </a:r>
            <a:r>
              <a:rPr sz="1100" spc="35" dirty="0">
                <a:solidFill>
                  <a:srgbClr val="8A5F6E"/>
                </a:solidFill>
                <a:latin typeface="Arial"/>
                <a:cs typeface="Arial"/>
              </a:rPr>
              <a:t> </a:t>
            </a:r>
            <a:r>
              <a:rPr sz="1100" spc="20" dirty="0">
                <a:solidFill>
                  <a:srgbClr val="8A5F6E"/>
                </a:solidFill>
                <a:latin typeface="Arial"/>
                <a:cs typeface="Arial"/>
              </a:rPr>
              <a:t>thumped</a:t>
            </a:r>
            <a:r>
              <a:rPr sz="1100" spc="40" dirty="0">
                <a:solidFill>
                  <a:srgbClr val="8A5F6E"/>
                </a:solidFill>
                <a:latin typeface="Arial"/>
                <a:cs typeface="Arial"/>
              </a:rPr>
              <a:t> </a:t>
            </a:r>
            <a:r>
              <a:rPr sz="1100" spc="20" dirty="0">
                <a:solidFill>
                  <a:srgbClr val="8A5F6E"/>
                </a:solidFill>
                <a:latin typeface="Arial"/>
                <a:cs typeface="Arial"/>
              </a:rPr>
              <a:t>the</a:t>
            </a:r>
            <a:r>
              <a:rPr sz="1100" spc="35" dirty="0">
                <a:solidFill>
                  <a:srgbClr val="8A5F6E"/>
                </a:solidFill>
                <a:latin typeface="Arial"/>
                <a:cs typeface="Arial"/>
              </a:rPr>
              <a:t> </a:t>
            </a:r>
            <a:r>
              <a:rPr sz="1100" spc="20" dirty="0">
                <a:solidFill>
                  <a:srgbClr val="8A5F6E"/>
                </a:solidFill>
                <a:latin typeface="Arial"/>
                <a:cs typeface="Arial"/>
              </a:rPr>
              <a:t>table</a:t>
            </a:r>
            <a:r>
              <a:rPr sz="1100" spc="40" dirty="0">
                <a:solidFill>
                  <a:srgbClr val="8A5F6E"/>
                </a:solidFill>
                <a:latin typeface="Arial"/>
                <a:cs typeface="Arial"/>
              </a:rPr>
              <a:t> </a:t>
            </a:r>
            <a:r>
              <a:rPr sz="1100" spc="-25" dirty="0">
                <a:solidFill>
                  <a:srgbClr val="8A5F6E"/>
                </a:solidFill>
                <a:latin typeface="Arial"/>
                <a:cs typeface="Arial"/>
              </a:rPr>
              <a:t>and </a:t>
            </a:r>
            <a:r>
              <a:rPr sz="1100" dirty="0">
                <a:solidFill>
                  <a:srgbClr val="8A5F6E"/>
                </a:solidFill>
                <a:latin typeface="Arial"/>
                <a:cs typeface="Arial"/>
              </a:rPr>
              <a:t>screamed</a:t>
            </a:r>
            <a:r>
              <a:rPr sz="1100" spc="-5" dirty="0">
                <a:solidFill>
                  <a:srgbClr val="8A5F6E"/>
                </a:solidFill>
                <a:latin typeface="Arial"/>
                <a:cs typeface="Arial"/>
              </a:rPr>
              <a:t> </a:t>
            </a:r>
            <a:r>
              <a:rPr sz="1100" dirty="0">
                <a:solidFill>
                  <a:srgbClr val="8A5F6E"/>
                </a:solidFill>
                <a:latin typeface="Arial"/>
                <a:cs typeface="Arial"/>
              </a:rPr>
              <a:t>in</a:t>
            </a:r>
            <a:r>
              <a:rPr sz="1100" spc="-5" dirty="0">
                <a:solidFill>
                  <a:srgbClr val="8A5F6E"/>
                </a:solidFill>
                <a:latin typeface="Arial"/>
                <a:cs typeface="Arial"/>
              </a:rPr>
              <a:t> </a:t>
            </a:r>
            <a:r>
              <a:rPr sz="1100" dirty="0">
                <a:solidFill>
                  <a:srgbClr val="8A5F6E"/>
                </a:solidFill>
                <a:latin typeface="Arial"/>
                <a:cs typeface="Arial"/>
              </a:rPr>
              <a:t>his</a:t>
            </a:r>
            <a:r>
              <a:rPr sz="1100" spc="-5" dirty="0">
                <a:solidFill>
                  <a:srgbClr val="8A5F6E"/>
                </a:solidFill>
                <a:latin typeface="Arial"/>
                <a:cs typeface="Arial"/>
              </a:rPr>
              <a:t> </a:t>
            </a:r>
            <a:r>
              <a:rPr sz="1100" dirty="0">
                <a:solidFill>
                  <a:srgbClr val="8A5F6E"/>
                </a:solidFill>
                <a:latin typeface="Arial"/>
                <a:cs typeface="Arial"/>
              </a:rPr>
              <a:t>face.</a:t>
            </a:r>
            <a:r>
              <a:rPr sz="1100" spc="-35" dirty="0">
                <a:solidFill>
                  <a:srgbClr val="8A5F6E"/>
                </a:solidFill>
                <a:latin typeface="Arial"/>
                <a:cs typeface="Arial"/>
              </a:rPr>
              <a:t> </a:t>
            </a:r>
            <a:r>
              <a:rPr sz="1100" dirty="0">
                <a:solidFill>
                  <a:srgbClr val="8A5F6E"/>
                </a:solidFill>
                <a:latin typeface="Arial"/>
                <a:cs typeface="Arial"/>
              </a:rPr>
              <a:t>‘I</a:t>
            </a:r>
            <a:r>
              <a:rPr sz="1100" spc="-5" dirty="0">
                <a:solidFill>
                  <a:srgbClr val="8A5F6E"/>
                </a:solidFill>
                <a:latin typeface="Arial"/>
                <a:cs typeface="Arial"/>
              </a:rPr>
              <a:t> </a:t>
            </a:r>
            <a:r>
              <a:rPr sz="1100" spc="40" dirty="0">
                <a:solidFill>
                  <a:srgbClr val="8A5F6E"/>
                </a:solidFill>
                <a:latin typeface="Arial"/>
                <a:cs typeface="Arial"/>
              </a:rPr>
              <a:t>do </a:t>
            </a:r>
            <a:r>
              <a:rPr sz="1100" dirty="0">
                <a:solidFill>
                  <a:srgbClr val="8A5F6E"/>
                </a:solidFill>
                <a:latin typeface="Arial"/>
                <a:cs typeface="Arial"/>
              </a:rPr>
              <a:t>know</a:t>
            </a:r>
            <a:r>
              <a:rPr sz="1100" spc="45" dirty="0">
                <a:solidFill>
                  <a:srgbClr val="8A5F6E"/>
                </a:solidFill>
                <a:latin typeface="Arial"/>
                <a:cs typeface="Arial"/>
              </a:rPr>
              <a:t> </a:t>
            </a:r>
            <a:r>
              <a:rPr sz="1100" dirty="0">
                <a:solidFill>
                  <a:srgbClr val="8A5F6E"/>
                </a:solidFill>
                <a:latin typeface="Arial"/>
                <a:cs typeface="Arial"/>
              </a:rPr>
              <a:t>who</a:t>
            </a:r>
            <a:r>
              <a:rPr sz="1100" spc="45" dirty="0">
                <a:solidFill>
                  <a:srgbClr val="8A5F6E"/>
                </a:solidFill>
                <a:latin typeface="Arial"/>
                <a:cs typeface="Arial"/>
              </a:rPr>
              <a:t> </a:t>
            </a:r>
            <a:r>
              <a:rPr sz="1100" dirty="0">
                <a:solidFill>
                  <a:srgbClr val="8A5F6E"/>
                </a:solidFill>
                <a:latin typeface="Arial"/>
                <a:cs typeface="Arial"/>
              </a:rPr>
              <a:t>you</a:t>
            </a:r>
            <a:r>
              <a:rPr sz="1100" spc="45" dirty="0">
                <a:solidFill>
                  <a:srgbClr val="8A5F6E"/>
                </a:solidFill>
                <a:latin typeface="Arial"/>
                <a:cs typeface="Arial"/>
              </a:rPr>
              <a:t> </a:t>
            </a:r>
            <a:r>
              <a:rPr sz="1100" spc="-10" dirty="0">
                <a:solidFill>
                  <a:srgbClr val="8A5F6E"/>
                </a:solidFill>
                <a:latin typeface="Arial"/>
                <a:cs typeface="Arial"/>
              </a:rPr>
              <a:t>are,</a:t>
            </a:r>
            <a:r>
              <a:rPr sz="1100" spc="10" dirty="0">
                <a:solidFill>
                  <a:srgbClr val="8A5F6E"/>
                </a:solidFill>
                <a:latin typeface="Arial"/>
                <a:cs typeface="Arial"/>
              </a:rPr>
              <a:t> </a:t>
            </a:r>
            <a:r>
              <a:rPr sz="1100" spc="55" dirty="0">
                <a:solidFill>
                  <a:srgbClr val="8A5F6E"/>
                </a:solidFill>
                <a:latin typeface="Arial"/>
                <a:cs typeface="Arial"/>
              </a:rPr>
              <a:t>but</a:t>
            </a:r>
            <a:r>
              <a:rPr sz="1100" spc="45" dirty="0">
                <a:solidFill>
                  <a:srgbClr val="8A5F6E"/>
                </a:solidFill>
                <a:latin typeface="Arial"/>
                <a:cs typeface="Arial"/>
              </a:rPr>
              <a:t> </a:t>
            </a:r>
            <a:r>
              <a:rPr sz="1100" spc="-50" dirty="0">
                <a:solidFill>
                  <a:srgbClr val="8A5F6E"/>
                </a:solidFill>
                <a:latin typeface="Arial"/>
                <a:cs typeface="Arial"/>
              </a:rPr>
              <a:t>I </a:t>
            </a:r>
            <a:r>
              <a:rPr sz="1100" dirty="0">
                <a:solidFill>
                  <a:srgbClr val="8A5F6E"/>
                </a:solidFill>
                <a:latin typeface="Arial"/>
                <a:cs typeface="Arial"/>
              </a:rPr>
              <a:t>don’t</a:t>
            </a:r>
            <a:r>
              <a:rPr sz="1100" spc="90" dirty="0">
                <a:solidFill>
                  <a:srgbClr val="8A5F6E"/>
                </a:solidFill>
                <a:latin typeface="Arial"/>
                <a:cs typeface="Arial"/>
              </a:rPr>
              <a:t> </a:t>
            </a:r>
            <a:r>
              <a:rPr sz="1100" dirty="0">
                <a:solidFill>
                  <a:srgbClr val="8A5F6E"/>
                </a:solidFill>
                <a:latin typeface="Arial"/>
                <a:cs typeface="Arial"/>
              </a:rPr>
              <a:t>want</a:t>
            </a:r>
            <a:r>
              <a:rPr sz="1100" spc="95" dirty="0">
                <a:solidFill>
                  <a:srgbClr val="8A5F6E"/>
                </a:solidFill>
                <a:latin typeface="Arial"/>
                <a:cs typeface="Arial"/>
              </a:rPr>
              <a:t> </a:t>
            </a:r>
            <a:r>
              <a:rPr sz="1100" spc="55" dirty="0">
                <a:solidFill>
                  <a:srgbClr val="8A5F6E"/>
                </a:solidFill>
                <a:latin typeface="Arial"/>
                <a:cs typeface="Arial"/>
              </a:rPr>
              <a:t>to</a:t>
            </a:r>
            <a:r>
              <a:rPr sz="1100" spc="95" dirty="0">
                <a:solidFill>
                  <a:srgbClr val="8A5F6E"/>
                </a:solidFill>
                <a:latin typeface="Arial"/>
                <a:cs typeface="Arial"/>
              </a:rPr>
              <a:t> </a:t>
            </a:r>
            <a:r>
              <a:rPr sz="1100" dirty="0">
                <a:solidFill>
                  <a:srgbClr val="8A5F6E"/>
                </a:solidFill>
                <a:latin typeface="Arial"/>
                <a:cs typeface="Arial"/>
              </a:rPr>
              <a:t>know</a:t>
            </a:r>
            <a:r>
              <a:rPr sz="1100" spc="95" dirty="0">
                <a:solidFill>
                  <a:srgbClr val="8A5F6E"/>
                </a:solidFill>
                <a:latin typeface="Arial"/>
                <a:cs typeface="Arial"/>
              </a:rPr>
              <a:t> </a:t>
            </a:r>
            <a:r>
              <a:rPr sz="1100" spc="-20" dirty="0">
                <a:solidFill>
                  <a:srgbClr val="8A5F6E"/>
                </a:solidFill>
                <a:latin typeface="Arial"/>
                <a:cs typeface="Arial"/>
              </a:rPr>
              <a:t>you!</a:t>
            </a:r>
            <a:endParaRPr sz="1100">
              <a:latin typeface="Arial"/>
              <a:cs typeface="Arial"/>
            </a:endParaRPr>
          </a:p>
          <a:p>
            <a:pPr algn="ctr">
              <a:lnSpc>
                <a:spcPct val="100000"/>
              </a:lnSpc>
              <a:spcBef>
                <a:spcPts val="75"/>
              </a:spcBef>
            </a:pPr>
            <a:r>
              <a:rPr sz="1100" dirty="0">
                <a:solidFill>
                  <a:srgbClr val="8A5F6E"/>
                </a:solidFill>
                <a:latin typeface="Arial"/>
                <a:cs typeface="Arial"/>
              </a:rPr>
              <a:t>Just</a:t>
            </a:r>
            <a:r>
              <a:rPr sz="1100" spc="10" dirty="0">
                <a:solidFill>
                  <a:srgbClr val="8A5F6E"/>
                </a:solidFill>
                <a:latin typeface="Arial"/>
                <a:cs typeface="Arial"/>
              </a:rPr>
              <a:t> </a:t>
            </a:r>
            <a:r>
              <a:rPr sz="1100" dirty="0">
                <a:solidFill>
                  <a:srgbClr val="8A5F6E"/>
                </a:solidFill>
                <a:latin typeface="Arial"/>
                <a:cs typeface="Arial"/>
              </a:rPr>
              <a:t>leave</a:t>
            </a:r>
            <a:r>
              <a:rPr sz="1100" spc="10" dirty="0">
                <a:solidFill>
                  <a:srgbClr val="8A5F6E"/>
                </a:solidFill>
                <a:latin typeface="Arial"/>
                <a:cs typeface="Arial"/>
              </a:rPr>
              <a:t> </a:t>
            </a:r>
            <a:r>
              <a:rPr sz="1100" dirty="0">
                <a:solidFill>
                  <a:srgbClr val="8A5F6E"/>
                </a:solidFill>
                <a:latin typeface="Arial"/>
                <a:cs typeface="Arial"/>
              </a:rPr>
              <a:t>me</a:t>
            </a:r>
            <a:r>
              <a:rPr sz="1100" spc="10" dirty="0">
                <a:solidFill>
                  <a:srgbClr val="8A5F6E"/>
                </a:solidFill>
                <a:latin typeface="Arial"/>
                <a:cs typeface="Arial"/>
              </a:rPr>
              <a:t> </a:t>
            </a:r>
            <a:r>
              <a:rPr sz="1100" spc="-10" dirty="0">
                <a:solidFill>
                  <a:srgbClr val="8A5F6E"/>
                </a:solidFill>
                <a:latin typeface="Arial"/>
                <a:cs typeface="Arial"/>
              </a:rPr>
              <a:t>alone.’”</a:t>
            </a:r>
            <a:endParaRPr sz="1100">
              <a:latin typeface="Arial"/>
              <a:cs typeface="Arial"/>
            </a:endParaRPr>
          </a:p>
        </p:txBody>
      </p:sp>
      <p:pic>
        <p:nvPicPr>
          <p:cNvPr id="29" name="Picture 28">
            <a:extLst>
              <a:ext uri="{FF2B5EF4-FFF2-40B4-BE49-F238E27FC236}">
                <a16:creationId xmlns:a16="http://schemas.microsoft.com/office/drawing/2014/main" id="{94D436E3-B4FA-C65C-A80D-E224E7DCFF89}"/>
              </a:ext>
            </a:extLst>
          </p:cNvPr>
          <p:cNvPicPr>
            <a:picLocks noChangeAspect="1"/>
          </p:cNvPicPr>
          <p:nvPr/>
        </p:nvPicPr>
        <p:blipFill>
          <a:blip r:embed="rId4"/>
          <a:stretch>
            <a:fillRect/>
          </a:stretch>
        </p:blipFill>
        <p:spPr>
          <a:xfrm>
            <a:off x="9107060" y="7202129"/>
            <a:ext cx="1351108" cy="2814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9300" y="795010"/>
            <a:ext cx="5891530" cy="482600"/>
          </a:xfrm>
          <a:prstGeom prst="rect">
            <a:avLst/>
          </a:prstGeom>
        </p:spPr>
        <p:txBody>
          <a:bodyPr vert="horz" wrap="square" lIns="0" tIns="12700" rIns="0" bIns="0" rtlCol="0">
            <a:spAutoFit/>
          </a:bodyPr>
          <a:lstStyle/>
          <a:p>
            <a:pPr marL="12700">
              <a:lnSpc>
                <a:spcPct val="100000"/>
              </a:lnSpc>
              <a:spcBef>
                <a:spcPts val="100"/>
              </a:spcBef>
            </a:pPr>
            <a:r>
              <a:rPr spc="-195" dirty="0"/>
              <a:t>1.</a:t>
            </a:r>
            <a:r>
              <a:rPr spc="-15" dirty="0"/>
              <a:t> </a:t>
            </a:r>
            <a:r>
              <a:rPr spc="210" dirty="0"/>
              <a:t>Judging</a:t>
            </a:r>
            <a:r>
              <a:rPr spc="-15" dirty="0"/>
              <a:t> </a:t>
            </a:r>
            <a:r>
              <a:rPr spc="160" dirty="0"/>
              <a:t>the</a:t>
            </a:r>
            <a:r>
              <a:rPr spc="-15" dirty="0"/>
              <a:t> </a:t>
            </a:r>
            <a:r>
              <a:rPr spc="150" dirty="0"/>
              <a:t>book</a:t>
            </a:r>
            <a:r>
              <a:rPr spc="-15" dirty="0"/>
              <a:t> </a:t>
            </a:r>
            <a:r>
              <a:rPr spc="160" dirty="0"/>
              <a:t>by</a:t>
            </a:r>
            <a:r>
              <a:rPr spc="-10" dirty="0"/>
              <a:t> </a:t>
            </a:r>
            <a:r>
              <a:rPr spc="135" dirty="0"/>
              <a:t>its</a:t>
            </a:r>
            <a:r>
              <a:rPr spc="-15" dirty="0"/>
              <a:t> </a:t>
            </a:r>
            <a:r>
              <a:rPr spc="65" dirty="0"/>
              <a:t>cover</a:t>
            </a:r>
          </a:p>
        </p:txBody>
      </p:sp>
      <p:sp>
        <p:nvSpPr>
          <p:cNvPr id="3" name="object 3"/>
          <p:cNvSpPr txBox="1"/>
          <p:nvPr/>
        </p:nvSpPr>
        <p:spPr>
          <a:xfrm>
            <a:off x="689300" y="1467788"/>
            <a:ext cx="9490075" cy="5255260"/>
          </a:xfrm>
          <a:prstGeom prst="rect">
            <a:avLst/>
          </a:prstGeom>
        </p:spPr>
        <p:txBody>
          <a:bodyPr vert="horz" wrap="square" lIns="0" tIns="131445" rIns="0" bIns="0" rtlCol="0">
            <a:spAutoFit/>
          </a:bodyPr>
          <a:lstStyle/>
          <a:p>
            <a:pPr marL="12700">
              <a:lnSpc>
                <a:spcPct val="100000"/>
              </a:lnSpc>
              <a:spcBef>
                <a:spcPts val="1035"/>
              </a:spcBef>
            </a:pPr>
            <a:r>
              <a:rPr sz="1700" b="1" spc="-10" dirty="0">
                <a:solidFill>
                  <a:srgbClr val="902342"/>
                </a:solidFill>
                <a:latin typeface="Cambria"/>
                <a:cs typeface="Cambria"/>
              </a:rPr>
              <a:t>The</a:t>
            </a:r>
            <a:r>
              <a:rPr sz="1700" b="1" spc="-30" dirty="0">
                <a:solidFill>
                  <a:srgbClr val="902342"/>
                </a:solidFill>
                <a:latin typeface="Cambria"/>
                <a:cs typeface="Cambria"/>
              </a:rPr>
              <a:t> </a:t>
            </a:r>
            <a:r>
              <a:rPr sz="1700" b="1" spc="55" dirty="0">
                <a:solidFill>
                  <a:srgbClr val="902342"/>
                </a:solidFill>
                <a:latin typeface="Cambria"/>
                <a:cs typeface="Cambria"/>
              </a:rPr>
              <a:t>central</a:t>
            </a:r>
            <a:r>
              <a:rPr sz="1700" b="1" spc="-30" dirty="0">
                <a:solidFill>
                  <a:srgbClr val="902342"/>
                </a:solidFill>
                <a:latin typeface="Cambria"/>
                <a:cs typeface="Cambria"/>
              </a:rPr>
              <a:t> </a:t>
            </a:r>
            <a:r>
              <a:rPr sz="1700" b="1" spc="70" dirty="0">
                <a:solidFill>
                  <a:srgbClr val="902342"/>
                </a:solidFill>
                <a:latin typeface="Cambria"/>
                <a:cs typeface="Cambria"/>
              </a:rPr>
              <a:t>image</a:t>
            </a:r>
            <a:endParaRPr sz="1700">
              <a:latin typeface="Cambria"/>
              <a:cs typeface="Cambria"/>
            </a:endParaRPr>
          </a:p>
          <a:p>
            <a:pPr marL="240665" indent="-227965">
              <a:lnSpc>
                <a:spcPct val="100000"/>
              </a:lnSpc>
              <a:spcBef>
                <a:spcPts val="830"/>
              </a:spcBef>
              <a:buChar char="•"/>
              <a:tabLst>
                <a:tab pos="240665" algn="l"/>
              </a:tabLst>
            </a:pPr>
            <a:r>
              <a:rPr sz="1500" dirty="0">
                <a:solidFill>
                  <a:srgbClr val="30203D"/>
                </a:solidFill>
                <a:latin typeface="Arial"/>
                <a:cs typeface="Arial"/>
              </a:rPr>
              <a:t>What</a:t>
            </a:r>
            <a:r>
              <a:rPr sz="1500" spc="40" dirty="0">
                <a:solidFill>
                  <a:srgbClr val="30203D"/>
                </a:solidFill>
                <a:latin typeface="Arial"/>
                <a:cs typeface="Arial"/>
              </a:rPr>
              <a:t> </a:t>
            </a:r>
            <a:r>
              <a:rPr sz="1500" dirty="0">
                <a:solidFill>
                  <a:srgbClr val="30203D"/>
                </a:solidFill>
                <a:latin typeface="Arial"/>
                <a:cs typeface="Arial"/>
              </a:rPr>
              <a:t>is</a:t>
            </a:r>
            <a:r>
              <a:rPr sz="1500" spc="40" dirty="0">
                <a:solidFill>
                  <a:srgbClr val="30203D"/>
                </a:solidFill>
                <a:latin typeface="Arial"/>
                <a:cs typeface="Arial"/>
              </a:rPr>
              <a:t> </a:t>
            </a:r>
            <a:r>
              <a:rPr sz="1500" dirty="0">
                <a:solidFill>
                  <a:srgbClr val="30203D"/>
                </a:solidFill>
                <a:latin typeface="Arial"/>
                <a:cs typeface="Arial"/>
              </a:rPr>
              <a:t>the</a:t>
            </a:r>
            <a:r>
              <a:rPr sz="1500" spc="40" dirty="0">
                <a:solidFill>
                  <a:srgbClr val="30203D"/>
                </a:solidFill>
                <a:latin typeface="Arial"/>
                <a:cs typeface="Arial"/>
              </a:rPr>
              <a:t> </a:t>
            </a:r>
            <a:r>
              <a:rPr sz="1500" dirty="0">
                <a:solidFill>
                  <a:srgbClr val="30203D"/>
                </a:solidFill>
                <a:latin typeface="Arial"/>
                <a:cs typeface="Arial"/>
              </a:rPr>
              <a:t>main</a:t>
            </a:r>
            <a:r>
              <a:rPr sz="1500" spc="40" dirty="0">
                <a:solidFill>
                  <a:srgbClr val="30203D"/>
                </a:solidFill>
                <a:latin typeface="Arial"/>
                <a:cs typeface="Arial"/>
              </a:rPr>
              <a:t> </a:t>
            </a:r>
            <a:r>
              <a:rPr sz="1500" dirty="0">
                <a:solidFill>
                  <a:srgbClr val="30203D"/>
                </a:solidFill>
                <a:latin typeface="Arial"/>
                <a:cs typeface="Arial"/>
              </a:rPr>
              <a:t>image</a:t>
            </a:r>
            <a:r>
              <a:rPr sz="1500" spc="40" dirty="0">
                <a:solidFill>
                  <a:srgbClr val="30203D"/>
                </a:solidFill>
                <a:latin typeface="Arial"/>
                <a:cs typeface="Arial"/>
              </a:rPr>
              <a:t> </a:t>
            </a:r>
            <a:r>
              <a:rPr sz="1500" spc="55" dirty="0">
                <a:solidFill>
                  <a:srgbClr val="30203D"/>
                </a:solidFill>
                <a:latin typeface="Arial"/>
                <a:cs typeface="Arial"/>
              </a:rPr>
              <a:t>depicted</a:t>
            </a:r>
            <a:r>
              <a:rPr sz="1500" spc="40" dirty="0">
                <a:solidFill>
                  <a:srgbClr val="30203D"/>
                </a:solidFill>
                <a:latin typeface="Arial"/>
                <a:cs typeface="Arial"/>
              </a:rPr>
              <a:t> </a:t>
            </a:r>
            <a:r>
              <a:rPr sz="1500" spc="50" dirty="0">
                <a:solidFill>
                  <a:srgbClr val="30203D"/>
                </a:solidFill>
                <a:latin typeface="Arial"/>
                <a:cs typeface="Arial"/>
              </a:rPr>
              <a:t>on</a:t>
            </a:r>
            <a:r>
              <a:rPr sz="1500" spc="40" dirty="0">
                <a:solidFill>
                  <a:srgbClr val="30203D"/>
                </a:solidFill>
                <a:latin typeface="Arial"/>
                <a:cs typeface="Arial"/>
              </a:rPr>
              <a:t> </a:t>
            </a:r>
            <a:r>
              <a:rPr sz="1500" dirty="0">
                <a:solidFill>
                  <a:srgbClr val="30203D"/>
                </a:solidFill>
                <a:latin typeface="Arial"/>
                <a:cs typeface="Arial"/>
              </a:rPr>
              <a:t>the</a:t>
            </a:r>
            <a:r>
              <a:rPr sz="1500" spc="40" dirty="0">
                <a:solidFill>
                  <a:srgbClr val="30203D"/>
                </a:solidFill>
                <a:latin typeface="Arial"/>
                <a:cs typeface="Arial"/>
              </a:rPr>
              <a:t> </a:t>
            </a:r>
            <a:r>
              <a:rPr sz="1500" spc="-10" dirty="0">
                <a:solidFill>
                  <a:srgbClr val="30203D"/>
                </a:solidFill>
                <a:latin typeface="Arial"/>
                <a:cs typeface="Arial"/>
              </a:rPr>
              <a:t>cover?</a:t>
            </a:r>
            <a:endParaRPr sz="1500">
              <a:latin typeface="Arial"/>
              <a:cs typeface="Arial"/>
            </a:endParaRPr>
          </a:p>
          <a:p>
            <a:pPr marL="240665" indent="-227965">
              <a:lnSpc>
                <a:spcPct val="100000"/>
              </a:lnSpc>
              <a:spcBef>
                <a:spcPts val="1150"/>
              </a:spcBef>
              <a:buChar char="•"/>
              <a:tabLst>
                <a:tab pos="240665" algn="l"/>
              </a:tabLst>
            </a:pPr>
            <a:r>
              <a:rPr sz="1500" dirty="0">
                <a:solidFill>
                  <a:srgbClr val="30203D"/>
                </a:solidFill>
                <a:latin typeface="Arial"/>
                <a:cs typeface="Arial"/>
              </a:rPr>
              <a:t>What</a:t>
            </a:r>
            <a:r>
              <a:rPr sz="1500" spc="40" dirty="0">
                <a:solidFill>
                  <a:srgbClr val="30203D"/>
                </a:solidFill>
                <a:latin typeface="Arial"/>
                <a:cs typeface="Arial"/>
              </a:rPr>
              <a:t> </a:t>
            </a:r>
            <a:r>
              <a:rPr sz="1500" dirty="0">
                <a:solidFill>
                  <a:srgbClr val="30203D"/>
                </a:solidFill>
                <a:latin typeface="Arial"/>
                <a:cs typeface="Arial"/>
              </a:rPr>
              <a:t>is</a:t>
            </a:r>
            <a:r>
              <a:rPr sz="1500" spc="45" dirty="0">
                <a:solidFill>
                  <a:srgbClr val="30203D"/>
                </a:solidFill>
                <a:latin typeface="Arial"/>
                <a:cs typeface="Arial"/>
              </a:rPr>
              <a:t> </a:t>
            </a:r>
            <a:r>
              <a:rPr sz="1500" dirty="0">
                <a:solidFill>
                  <a:srgbClr val="30203D"/>
                </a:solidFill>
                <a:latin typeface="Arial"/>
                <a:cs typeface="Arial"/>
              </a:rPr>
              <a:t>the</a:t>
            </a:r>
            <a:r>
              <a:rPr sz="1500" spc="45" dirty="0">
                <a:solidFill>
                  <a:srgbClr val="30203D"/>
                </a:solidFill>
                <a:latin typeface="Arial"/>
                <a:cs typeface="Arial"/>
              </a:rPr>
              <a:t> </a:t>
            </a:r>
            <a:r>
              <a:rPr sz="1500" dirty="0">
                <a:solidFill>
                  <a:srgbClr val="30203D"/>
                </a:solidFill>
                <a:latin typeface="Arial"/>
                <a:cs typeface="Arial"/>
              </a:rPr>
              <a:t>character’s</a:t>
            </a:r>
            <a:r>
              <a:rPr sz="1500" spc="45" dirty="0">
                <a:solidFill>
                  <a:srgbClr val="30203D"/>
                </a:solidFill>
                <a:latin typeface="Arial"/>
                <a:cs typeface="Arial"/>
              </a:rPr>
              <a:t> </a:t>
            </a:r>
            <a:r>
              <a:rPr sz="1500" dirty="0">
                <a:solidFill>
                  <a:srgbClr val="30203D"/>
                </a:solidFill>
                <a:latin typeface="Arial"/>
                <a:cs typeface="Arial"/>
              </a:rPr>
              <a:t>posture</a:t>
            </a:r>
            <a:r>
              <a:rPr sz="1500" spc="45" dirty="0">
                <a:solidFill>
                  <a:srgbClr val="30203D"/>
                </a:solidFill>
                <a:latin typeface="Arial"/>
                <a:cs typeface="Arial"/>
              </a:rPr>
              <a:t> </a:t>
            </a:r>
            <a:r>
              <a:rPr sz="1500" spc="60" dirty="0">
                <a:solidFill>
                  <a:srgbClr val="30203D"/>
                </a:solidFill>
                <a:latin typeface="Arial"/>
                <a:cs typeface="Arial"/>
              </a:rPr>
              <a:t>or</a:t>
            </a:r>
            <a:r>
              <a:rPr sz="1500" spc="40" dirty="0">
                <a:solidFill>
                  <a:srgbClr val="30203D"/>
                </a:solidFill>
                <a:latin typeface="Arial"/>
                <a:cs typeface="Arial"/>
              </a:rPr>
              <a:t> </a:t>
            </a:r>
            <a:r>
              <a:rPr sz="1500" dirty="0">
                <a:solidFill>
                  <a:srgbClr val="30203D"/>
                </a:solidFill>
                <a:latin typeface="Arial"/>
                <a:cs typeface="Arial"/>
              </a:rPr>
              <a:t>expression?</a:t>
            </a:r>
            <a:r>
              <a:rPr sz="1500" spc="25" dirty="0">
                <a:solidFill>
                  <a:srgbClr val="30203D"/>
                </a:solidFill>
                <a:latin typeface="Arial"/>
                <a:cs typeface="Arial"/>
              </a:rPr>
              <a:t> </a:t>
            </a:r>
            <a:r>
              <a:rPr sz="1500" dirty="0">
                <a:solidFill>
                  <a:srgbClr val="30203D"/>
                </a:solidFill>
                <a:latin typeface="Arial"/>
                <a:cs typeface="Arial"/>
              </a:rPr>
              <a:t>What</a:t>
            </a:r>
            <a:r>
              <a:rPr sz="1500" spc="45" dirty="0">
                <a:solidFill>
                  <a:srgbClr val="30203D"/>
                </a:solidFill>
                <a:latin typeface="Arial"/>
                <a:cs typeface="Arial"/>
              </a:rPr>
              <a:t> </a:t>
            </a:r>
            <a:r>
              <a:rPr sz="1500" dirty="0">
                <a:solidFill>
                  <a:srgbClr val="30203D"/>
                </a:solidFill>
                <a:latin typeface="Arial"/>
                <a:cs typeface="Arial"/>
              </a:rPr>
              <a:t>does</a:t>
            </a:r>
            <a:r>
              <a:rPr sz="1500" spc="45" dirty="0">
                <a:solidFill>
                  <a:srgbClr val="30203D"/>
                </a:solidFill>
                <a:latin typeface="Arial"/>
                <a:cs typeface="Arial"/>
              </a:rPr>
              <a:t> </a:t>
            </a:r>
            <a:r>
              <a:rPr sz="1500" dirty="0">
                <a:solidFill>
                  <a:srgbClr val="30203D"/>
                </a:solidFill>
                <a:latin typeface="Arial"/>
                <a:cs typeface="Arial"/>
              </a:rPr>
              <a:t>this</a:t>
            </a:r>
            <a:r>
              <a:rPr sz="1500" spc="45" dirty="0">
                <a:solidFill>
                  <a:srgbClr val="30203D"/>
                </a:solidFill>
                <a:latin typeface="Arial"/>
                <a:cs typeface="Arial"/>
              </a:rPr>
              <a:t> </a:t>
            </a:r>
            <a:r>
              <a:rPr sz="1500" dirty="0">
                <a:solidFill>
                  <a:srgbClr val="30203D"/>
                </a:solidFill>
                <a:latin typeface="Arial"/>
                <a:cs typeface="Arial"/>
              </a:rPr>
              <a:t>tell</a:t>
            </a:r>
            <a:r>
              <a:rPr sz="1500" spc="45" dirty="0">
                <a:solidFill>
                  <a:srgbClr val="30203D"/>
                </a:solidFill>
                <a:latin typeface="Arial"/>
                <a:cs typeface="Arial"/>
              </a:rPr>
              <a:t> </a:t>
            </a:r>
            <a:r>
              <a:rPr sz="1500" dirty="0">
                <a:solidFill>
                  <a:srgbClr val="30203D"/>
                </a:solidFill>
                <a:latin typeface="Arial"/>
                <a:cs typeface="Arial"/>
              </a:rPr>
              <a:t>you</a:t>
            </a:r>
            <a:r>
              <a:rPr sz="1500" spc="45" dirty="0">
                <a:solidFill>
                  <a:srgbClr val="30203D"/>
                </a:solidFill>
                <a:latin typeface="Arial"/>
                <a:cs typeface="Arial"/>
              </a:rPr>
              <a:t> </a:t>
            </a:r>
            <a:r>
              <a:rPr sz="1500" spc="50" dirty="0">
                <a:solidFill>
                  <a:srgbClr val="30203D"/>
                </a:solidFill>
                <a:latin typeface="Arial"/>
                <a:cs typeface="Arial"/>
              </a:rPr>
              <a:t>about</a:t>
            </a:r>
            <a:r>
              <a:rPr sz="1500" spc="40" dirty="0">
                <a:solidFill>
                  <a:srgbClr val="30203D"/>
                </a:solidFill>
                <a:latin typeface="Arial"/>
                <a:cs typeface="Arial"/>
              </a:rPr>
              <a:t> </a:t>
            </a:r>
            <a:r>
              <a:rPr sz="1500" dirty="0">
                <a:solidFill>
                  <a:srgbClr val="30203D"/>
                </a:solidFill>
                <a:latin typeface="Arial"/>
                <a:cs typeface="Arial"/>
              </a:rPr>
              <a:t>the</a:t>
            </a:r>
            <a:r>
              <a:rPr sz="1500" spc="45" dirty="0">
                <a:solidFill>
                  <a:srgbClr val="30203D"/>
                </a:solidFill>
                <a:latin typeface="Arial"/>
                <a:cs typeface="Arial"/>
              </a:rPr>
              <a:t> </a:t>
            </a:r>
            <a:r>
              <a:rPr sz="1500" spc="-10" dirty="0">
                <a:solidFill>
                  <a:srgbClr val="30203D"/>
                </a:solidFill>
                <a:latin typeface="Arial"/>
                <a:cs typeface="Arial"/>
              </a:rPr>
              <a:t>character?</a:t>
            </a:r>
            <a:endParaRPr sz="1500">
              <a:latin typeface="Arial"/>
              <a:cs typeface="Arial"/>
            </a:endParaRPr>
          </a:p>
          <a:p>
            <a:pPr marL="240665" indent="-227965">
              <a:lnSpc>
                <a:spcPct val="100000"/>
              </a:lnSpc>
              <a:spcBef>
                <a:spcPts val="1150"/>
              </a:spcBef>
              <a:buChar char="•"/>
              <a:tabLst>
                <a:tab pos="240665" algn="l"/>
              </a:tabLst>
            </a:pPr>
            <a:r>
              <a:rPr sz="1500" dirty="0">
                <a:solidFill>
                  <a:srgbClr val="30203D"/>
                </a:solidFill>
                <a:latin typeface="Arial"/>
                <a:cs typeface="Arial"/>
              </a:rPr>
              <a:t>Why</a:t>
            </a:r>
            <a:r>
              <a:rPr sz="1500" spc="45" dirty="0">
                <a:solidFill>
                  <a:srgbClr val="30203D"/>
                </a:solidFill>
                <a:latin typeface="Arial"/>
                <a:cs typeface="Arial"/>
              </a:rPr>
              <a:t> </a:t>
            </a:r>
            <a:r>
              <a:rPr sz="1500" spc="90" dirty="0">
                <a:solidFill>
                  <a:srgbClr val="30203D"/>
                </a:solidFill>
                <a:latin typeface="Arial"/>
                <a:cs typeface="Arial"/>
              </a:rPr>
              <a:t>do</a:t>
            </a:r>
            <a:r>
              <a:rPr sz="1500" spc="50" dirty="0">
                <a:solidFill>
                  <a:srgbClr val="30203D"/>
                </a:solidFill>
                <a:latin typeface="Arial"/>
                <a:cs typeface="Arial"/>
              </a:rPr>
              <a:t> </a:t>
            </a:r>
            <a:r>
              <a:rPr sz="1500" dirty="0">
                <a:solidFill>
                  <a:srgbClr val="30203D"/>
                </a:solidFill>
                <a:latin typeface="Arial"/>
                <a:cs typeface="Arial"/>
              </a:rPr>
              <a:t>you</a:t>
            </a:r>
            <a:r>
              <a:rPr sz="1500" spc="50" dirty="0">
                <a:solidFill>
                  <a:srgbClr val="30203D"/>
                </a:solidFill>
                <a:latin typeface="Arial"/>
                <a:cs typeface="Arial"/>
              </a:rPr>
              <a:t> </a:t>
            </a:r>
            <a:r>
              <a:rPr sz="1500" dirty="0">
                <a:solidFill>
                  <a:srgbClr val="30203D"/>
                </a:solidFill>
                <a:latin typeface="Arial"/>
                <a:cs typeface="Arial"/>
              </a:rPr>
              <a:t>think</a:t>
            </a:r>
            <a:r>
              <a:rPr sz="1500" spc="45" dirty="0">
                <a:solidFill>
                  <a:srgbClr val="30203D"/>
                </a:solidFill>
                <a:latin typeface="Arial"/>
                <a:cs typeface="Arial"/>
              </a:rPr>
              <a:t> </a:t>
            </a:r>
            <a:r>
              <a:rPr sz="1500" dirty="0">
                <a:solidFill>
                  <a:srgbClr val="30203D"/>
                </a:solidFill>
                <a:latin typeface="Arial"/>
                <a:cs typeface="Arial"/>
              </a:rPr>
              <a:t>he</a:t>
            </a:r>
            <a:r>
              <a:rPr sz="1500" spc="50" dirty="0">
                <a:solidFill>
                  <a:srgbClr val="30203D"/>
                </a:solidFill>
                <a:latin typeface="Arial"/>
                <a:cs typeface="Arial"/>
              </a:rPr>
              <a:t> </a:t>
            </a:r>
            <a:r>
              <a:rPr sz="1500" dirty="0">
                <a:solidFill>
                  <a:srgbClr val="30203D"/>
                </a:solidFill>
                <a:latin typeface="Arial"/>
                <a:cs typeface="Arial"/>
              </a:rPr>
              <a:t>is</a:t>
            </a:r>
            <a:r>
              <a:rPr sz="1500" spc="50" dirty="0">
                <a:solidFill>
                  <a:srgbClr val="30203D"/>
                </a:solidFill>
                <a:latin typeface="Arial"/>
                <a:cs typeface="Arial"/>
              </a:rPr>
              <a:t> </a:t>
            </a:r>
            <a:r>
              <a:rPr sz="1500" dirty="0">
                <a:solidFill>
                  <a:srgbClr val="30203D"/>
                </a:solidFill>
                <a:latin typeface="Arial"/>
                <a:cs typeface="Arial"/>
              </a:rPr>
              <a:t>sitting</a:t>
            </a:r>
            <a:r>
              <a:rPr sz="1500" spc="50" dirty="0">
                <a:solidFill>
                  <a:srgbClr val="30203D"/>
                </a:solidFill>
                <a:latin typeface="Arial"/>
                <a:cs typeface="Arial"/>
              </a:rPr>
              <a:t> </a:t>
            </a:r>
            <a:r>
              <a:rPr sz="1500" dirty="0">
                <a:solidFill>
                  <a:srgbClr val="30203D"/>
                </a:solidFill>
                <a:latin typeface="Arial"/>
                <a:cs typeface="Arial"/>
              </a:rPr>
              <a:t>the</a:t>
            </a:r>
            <a:r>
              <a:rPr sz="1500" spc="45" dirty="0">
                <a:solidFill>
                  <a:srgbClr val="30203D"/>
                </a:solidFill>
                <a:latin typeface="Arial"/>
                <a:cs typeface="Arial"/>
              </a:rPr>
              <a:t> </a:t>
            </a:r>
            <a:r>
              <a:rPr sz="1500" dirty="0">
                <a:solidFill>
                  <a:srgbClr val="30203D"/>
                </a:solidFill>
                <a:latin typeface="Arial"/>
                <a:cs typeface="Arial"/>
              </a:rPr>
              <a:t>way</a:t>
            </a:r>
            <a:r>
              <a:rPr sz="1500" spc="50" dirty="0">
                <a:solidFill>
                  <a:srgbClr val="30203D"/>
                </a:solidFill>
                <a:latin typeface="Arial"/>
                <a:cs typeface="Arial"/>
              </a:rPr>
              <a:t> </a:t>
            </a:r>
            <a:r>
              <a:rPr sz="1500" dirty="0">
                <a:solidFill>
                  <a:srgbClr val="30203D"/>
                </a:solidFill>
                <a:latin typeface="Arial"/>
                <a:cs typeface="Arial"/>
              </a:rPr>
              <a:t>he</a:t>
            </a:r>
            <a:r>
              <a:rPr sz="1500" spc="50" dirty="0">
                <a:solidFill>
                  <a:srgbClr val="30203D"/>
                </a:solidFill>
                <a:latin typeface="Arial"/>
                <a:cs typeface="Arial"/>
              </a:rPr>
              <a:t> </a:t>
            </a:r>
            <a:r>
              <a:rPr sz="1500" spc="-25" dirty="0">
                <a:solidFill>
                  <a:srgbClr val="30203D"/>
                </a:solidFill>
                <a:latin typeface="Arial"/>
                <a:cs typeface="Arial"/>
              </a:rPr>
              <a:t>is?</a:t>
            </a:r>
            <a:endParaRPr sz="1500">
              <a:latin typeface="Arial"/>
              <a:cs typeface="Arial"/>
            </a:endParaRPr>
          </a:p>
          <a:p>
            <a:pPr marL="240665" indent="-227965">
              <a:lnSpc>
                <a:spcPct val="100000"/>
              </a:lnSpc>
              <a:spcBef>
                <a:spcPts val="1150"/>
              </a:spcBef>
              <a:buChar char="•"/>
              <a:tabLst>
                <a:tab pos="240665" algn="l"/>
              </a:tabLst>
            </a:pPr>
            <a:r>
              <a:rPr sz="1500" dirty="0">
                <a:solidFill>
                  <a:srgbClr val="30203D"/>
                </a:solidFill>
                <a:latin typeface="Arial"/>
                <a:cs typeface="Arial"/>
              </a:rPr>
              <a:t>Does</a:t>
            </a:r>
            <a:r>
              <a:rPr sz="1500" spc="70" dirty="0">
                <a:solidFill>
                  <a:srgbClr val="30203D"/>
                </a:solidFill>
                <a:latin typeface="Arial"/>
                <a:cs typeface="Arial"/>
              </a:rPr>
              <a:t> </a:t>
            </a:r>
            <a:r>
              <a:rPr sz="1500" dirty="0">
                <a:solidFill>
                  <a:srgbClr val="30203D"/>
                </a:solidFill>
                <a:latin typeface="Arial"/>
                <a:cs typeface="Arial"/>
              </a:rPr>
              <a:t>the</a:t>
            </a:r>
            <a:r>
              <a:rPr sz="1500" spc="75" dirty="0">
                <a:solidFill>
                  <a:srgbClr val="30203D"/>
                </a:solidFill>
                <a:latin typeface="Arial"/>
                <a:cs typeface="Arial"/>
              </a:rPr>
              <a:t> </a:t>
            </a:r>
            <a:r>
              <a:rPr sz="1500" dirty="0">
                <a:solidFill>
                  <a:srgbClr val="30203D"/>
                </a:solidFill>
                <a:latin typeface="Arial"/>
                <a:cs typeface="Arial"/>
              </a:rPr>
              <a:t>image</a:t>
            </a:r>
            <a:r>
              <a:rPr sz="1500" spc="75" dirty="0">
                <a:solidFill>
                  <a:srgbClr val="30203D"/>
                </a:solidFill>
                <a:latin typeface="Arial"/>
                <a:cs typeface="Arial"/>
              </a:rPr>
              <a:t> </a:t>
            </a:r>
            <a:r>
              <a:rPr sz="1500" spc="50" dirty="0">
                <a:solidFill>
                  <a:srgbClr val="30203D"/>
                </a:solidFill>
                <a:latin typeface="Arial"/>
                <a:cs typeface="Arial"/>
              </a:rPr>
              <a:t>provide</a:t>
            </a:r>
            <a:r>
              <a:rPr sz="1500" spc="75" dirty="0">
                <a:solidFill>
                  <a:srgbClr val="30203D"/>
                </a:solidFill>
                <a:latin typeface="Arial"/>
                <a:cs typeface="Arial"/>
              </a:rPr>
              <a:t> </a:t>
            </a:r>
            <a:r>
              <a:rPr sz="1500" dirty="0">
                <a:solidFill>
                  <a:srgbClr val="30203D"/>
                </a:solidFill>
                <a:latin typeface="Arial"/>
                <a:cs typeface="Arial"/>
              </a:rPr>
              <a:t>any</a:t>
            </a:r>
            <a:r>
              <a:rPr sz="1500" spc="75" dirty="0">
                <a:solidFill>
                  <a:srgbClr val="30203D"/>
                </a:solidFill>
                <a:latin typeface="Arial"/>
                <a:cs typeface="Arial"/>
              </a:rPr>
              <a:t> </a:t>
            </a:r>
            <a:r>
              <a:rPr sz="1500" dirty="0">
                <a:solidFill>
                  <a:srgbClr val="30203D"/>
                </a:solidFill>
                <a:latin typeface="Arial"/>
                <a:cs typeface="Arial"/>
              </a:rPr>
              <a:t>clues</a:t>
            </a:r>
            <a:r>
              <a:rPr sz="1500" spc="70" dirty="0">
                <a:solidFill>
                  <a:srgbClr val="30203D"/>
                </a:solidFill>
                <a:latin typeface="Arial"/>
                <a:cs typeface="Arial"/>
              </a:rPr>
              <a:t> </a:t>
            </a:r>
            <a:r>
              <a:rPr sz="1500" spc="50" dirty="0">
                <a:solidFill>
                  <a:srgbClr val="30203D"/>
                </a:solidFill>
                <a:latin typeface="Arial"/>
                <a:cs typeface="Arial"/>
              </a:rPr>
              <a:t>about</a:t>
            </a:r>
            <a:r>
              <a:rPr sz="1500" spc="75" dirty="0">
                <a:solidFill>
                  <a:srgbClr val="30203D"/>
                </a:solidFill>
                <a:latin typeface="Arial"/>
                <a:cs typeface="Arial"/>
              </a:rPr>
              <a:t> </a:t>
            </a:r>
            <a:r>
              <a:rPr sz="1500" dirty="0">
                <a:solidFill>
                  <a:srgbClr val="30203D"/>
                </a:solidFill>
                <a:latin typeface="Arial"/>
                <a:cs typeface="Arial"/>
              </a:rPr>
              <a:t>the</a:t>
            </a:r>
            <a:r>
              <a:rPr sz="1500" spc="75" dirty="0">
                <a:solidFill>
                  <a:srgbClr val="30203D"/>
                </a:solidFill>
                <a:latin typeface="Arial"/>
                <a:cs typeface="Arial"/>
              </a:rPr>
              <a:t> </a:t>
            </a:r>
            <a:r>
              <a:rPr sz="1500" dirty="0">
                <a:solidFill>
                  <a:srgbClr val="30203D"/>
                </a:solidFill>
                <a:latin typeface="Arial"/>
                <a:cs typeface="Arial"/>
              </a:rPr>
              <a:t>genre</a:t>
            </a:r>
            <a:r>
              <a:rPr sz="1500" spc="75" dirty="0">
                <a:solidFill>
                  <a:srgbClr val="30203D"/>
                </a:solidFill>
                <a:latin typeface="Arial"/>
                <a:cs typeface="Arial"/>
              </a:rPr>
              <a:t> </a:t>
            </a:r>
            <a:r>
              <a:rPr sz="1500" spc="60" dirty="0">
                <a:solidFill>
                  <a:srgbClr val="30203D"/>
                </a:solidFill>
                <a:latin typeface="Arial"/>
                <a:cs typeface="Arial"/>
              </a:rPr>
              <a:t>of</a:t>
            </a:r>
            <a:r>
              <a:rPr sz="1500" spc="120" dirty="0">
                <a:solidFill>
                  <a:srgbClr val="30203D"/>
                </a:solidFill>
                <a:latin typeface="Arial"/>
                <a:cs typeface="Arial"/>
              </a:rPr>
              <a:t> </a:t>
            </a:r>
            <a:r>
              <a:rPr sz="1500" dirty="0">
                <a:solidFill>
                  <a:srgbClr val="30203D"/>
                </a:solidFill>
                <a:latin typeface="Arial"/>
                <a:cs typeface="Arial"/>
              </a:rPr>
              <a:t>the</a:t>
            </a:r>
            <a:r>
              <a:rPr sz="1500" spc="75" dirty="0">
                <a:solidFill>
                  <a:srgbClr val="30203D"/>
                </a:solidFill>
                <a:latin typeface="Arial"/>
                <a:cs typeface="Arial"/>
              </a:rPr>
              <a:t> </a:t>
            </a:r>
            <a:r>
              <a:rPr sz="1500" spc="70" dirty="0">
                <a:solidFill>
                  <a:srgbClr val="30203D"/>
                </a:solidFill>
                <a:latin typeface="Arial"/>
                <a:cs typeface="Arial"/>
              </a:rPr>
              <a:t>book</a:t>
            </a:r>
            <a:r>
              <a:rPr sz="1500" spc="75" dirty="0">
                <a:solidFill>
                  <a:srgbClr val="30203D"/>
                </a:solidFill>
                <a:latin typeface="Arial"/>
                <a:cs typeface="Arial"/>
              </a:rPr>
              <a:t> </a:t>
            </a:r>
            <a:r>
              <a:rPr sz="1500" dirty="0">
                <a:solidFill>
                  <a:srgbClr val="30203D"/>
                </a:solidFill>
                <a:latin typeface="Arial"/>
                <a:cs typeface="Arial"/>
              </a:rPr>
              <a:t>(realistic</a:t>
            </a:r>
            <a:r>
              <a:rPr sz="1500" spc="75" dirty="0">
                <a:solidFill>
                  <a:srgbClr val="30203D"/>
                </a:solidFill>
                <a:latin typeface="Arial"/>
                <a:cs typeface="Arial"/>
              </a:rPr>
              <a:t> </a:t>
            </a:r>
            <a:r>
              <a:rPr sz="1500" dirty="0">
                <a:solidFill>
                  <a:srgbClr val="30203D"/>
                </a:solidFill>
                <a:latin typeface="Arial"/>
                <a:cs typeface="Arial"/>
              </a:rPr>
              <a:t>fiction,</a:t>
            </a:r>
            <a:r>
              <a:rPr sz="1500" spc="10" dirty="0">
                <a:solidFill>
                  <a:srgbClr val="30203D"/>
                </a:solidFill>
                <a:latin typeface="Arial"/>
                <a:cs typeface="Arial"/>
              </a:rPr>
              <a:t> </a:t>
            </a:r>
            <a:r>
              <a:rPr sz="1500" dirty="0">
                <a:solidFill>
                  <a:srgbClr val="30203D"/>
                </a:solidFill>
                <a:latin typeface="Arial"/>
                <a:cs typeface="Arial"/>
              </a:rPr>
              <a:t>coming-of-age,</a:t>
            </a:r>
            <a:r>
              <a:rPr sz="1500" spc="15" dirty="0">
                <a:solidFill>
                  <a:srgbClr val="30203D"/>
                </a:solidFill>
                <a:latin typeface="Arial"/>
                <a:cs typeface="Arial"/>
              </a:rPr>
              <a:t> </a:t>
            </a:r>
            <a:r>
              <a:rPr sz="1500" spc="-10" dirty="0">
                <a:solidFill>
                  <a:srgbClr val="30203D"/>
                </a:solidFill>
                <a:latin typeface="Arial"/>
                <a:cs typeface="Arial"/>
              </a:rPr>
              <a:t>etc.)?</a:t>
            </a:r>
            <a:endParaRPr sz="1500">
              <a:latin typeface="Arial"/>
              <a:cs typeface="Arial"/>
            </a:endParaRPr>
          </a:p>
          <a:p>
            <a:pPr>
              <a:lnSpc>
                <a:spcPct val="100000"/>
              </a:lnSpc>
              <a:spcBef>
                <a:spcPts val="1210"/>
              </a:spcBef>
              <a:buClr>
                <a:srgbClr val="30203D"/>
              </a:buClr>
              <a:buFont typeface="Arial"/>
              <a:buChar char="•"/>
            </a:pPr>
            <a:endParaRPr sz="1500">
              <a:latin typeface="Arial"/>
              <a:cs typeface="Arial"/>
            </a:endParaRPr>
          </a:p>
          <a:p>
            <a:pPr marL="12700">
              <a:lnSpc>
                <a:spcPct val="100000"/>
              </a:lnSpc>
            </a:pPr>
            <a:r>
              <a:rPr sz="1700" b="1" spc="-10" dirty="0">
                <a:solidFill>
                  <a:srgbClr val="7E344A"/>
                </a:solidFill>
                <a:latin typeface="Cambria"/>
                <a:cs typeface="Cambria"/>
              </a:rPr>
              <a:t>The</a:t>
            </a:r>
            <a:r>
              <a:rPr sz="1700" b="1" spc="-75" dirty="0">
                <a:solidFill>
                  <a:srgbClr val="7E344A"/>
                </a:solidFill>
                <a:latin typeface="Cambria"/>
                <a:cs typeface="Cambria"/>
              </a:rPr>
              <a:t> </a:t>
            </a:r>
            <a:r>
              <a:rPr sz="1700" b="1" spc="-20" dirty="0">
                <a:solidFill>
                  <a:srgbClr val="7E344A"/>
                </a:solidFill>
                <a:latin typeface="Cambria"/>
                <a:cs typeface="Cambria"/>
              </a:rPr>
              <a:t>Title</a:t>
            </a:r>
            <a:endParaRPr sz="1700">
              <a:latin typeface="Cambria"/>
              <a:cs typeface="Cambria"/>
            </a:endParaRPr>
          </a:p>
          <a:p>
            <a:pPr marL="240665" indent="-227965">
              <a:lnSpc>
                <a:spcPct val="100000"/>
              </a:lnSpc>
              <a:spcBef>
                <a:spcPts val="1110"/>
              </a:spcBef>
              <a:buChar char="•"/>
              <a:tabLst>
                <a:tab pos="240665" algn="l"/>
              </a:tabLst>
            </a:pPr>
            <a:r>
              <a:rPr sz="1500" dirty="0">
                <a:solidFill>
                  <a:srgbClr val="30203D"/>
                </a:solidFill>
                <a:latin typeface="Arial"/>
                <a:cs typeface="Arial"/>
              </a:rPr>
              <a:t>Does</a:t>
            </a:r>
            <a:r>
              <a:rPr sz="1500" spc="20" dirty="0">
                <a:solidFill>
                  <a:srgbClr val="30203D"/>
                </a:solidFill>
                <a:latin typeface="Arial"/>
                <a:cs typeface="Arial"/>
              </a:rPr>
              <a:t> </a:t>
            </a:r>
            <a:r>
              <a:rPr sz="1500" dirty="0">
                <a:solidFill>
                  <a:srgbClr val="30203D"/>
                </a:solidFill>
                <a:latin typeface="Arial"/>
                <a:cs typeface="Arial"/>
              </a:rPr>
              <a:t>the</a:t>
            </a:r>
            <a:r>
              <a:rPr sz="1500" spc="25" dirty="0">
                <a:solidFill>
                  <a:srgbClr val="30203D"/>
                </a:solidFill>
                <a:latin typeface="Arial"/>
                <a:cs typeface="Arial"/>
              </a:rPr>
              <a:t> </a:t>
            </a:r>
            <a:r>
              <a:rPr sz="1500" spc="55" dirty="0">
                <a:solidFill>
                  <a:srgbClr val="30203D"/>
                </a:solidFill>
                <a:latin typeface="Arial"/>
                <a:cs typeface="Arial"/>
              </a:rPr>
              <a:t>font</a:t>
            </a:r>
            <a:r>
              <a:rPr sz="1500" spc="25" dirty="0">
                <a:solidFill>
                  <a:srgbClr val="30203D"/>
                </a:solidFill>
                <a:latin typeface="Arial"/>
                <a:cs typeface="Arial"/>
              </a:rPr>
              <a:t> </a:t>
            </a:r>
            <a:r>
              <a:rPr sz="1500" dirty="0">
                <a:solidFill>
                  <a:srgbClr val="30203D"/>
                </a:solidFill>
                <a:latin typeface="Arial"/>
                <a:cs typeface="Arial"/>
              </a:rPr>
              <a:t>style</a:t>
            </a:r>
            <a:r>
              <a:rPr sz="1500" spc="25" dirty="0">
                <a:solidFill>
                  <a:srgbClr val="30203D"/>
                </a:solidFill>
                <a:latin typeface="Arial"/>
                <a:cs typeface="Arial"/>
              </a:rPr>
              <a:t> </a:t>
            </a:r>
            <a:r>
              <a:rPr sz="1500" dirty="0">
                <a:solidFill>
                  <a:srgbClr val="30203D"/>
                </a:solidFill>
                <a:latin typeface="Arial"/>
                <a:cs typeface="Arial"/>
              </a:rPr>
              <a:t>create</a:t>
            </a:r>
            <a:r>
              <a:rPr sz="1500" spc="20" dirty="0">
                <a:solidFill>
                  <a:srgbClr val="30203D"/>
                </a:solidFill>
                <a:latin typeface="Arial"/>
                <a:cs typeface="Arial"/>
              </a:rPr>
              <a:t> </a:t>
            </a:r>
            <a:r>
              <a:rPr sz="1500" dirty="0">
                <a:solidFill>
                  <a:srgbClr val="30203D"/>
                </a:solidFill>
                <a:latin typeface="Arial"/>
                <a:cs typeface="Arial"/>
              </a:rPr>
              <a:t>a</a:t>
            </a:r>
            <a:r>
              <a:rPr sz="1500" spc="25" dirty="0">
                <a:solidFill>
                  <a:srgbClr val="30203D"/>
                </a:solidFill>
                <a:latin typeface="Arial"/>
                <a:cs typeface="Arial"/>
              </a:rPr>
              <a:t> </a:t>
            </a:r>
            <a:r>
              <a:rPr sz="1500" dirty="0">
                <a:solidFill>
                  <a:srgbClr val="30203D"/>
                </a:solidFill>
                <a:latin typeface="Arial"/>
                <a:cs typeface="Arial"/>
              </a:rPr>
              <a:t>specific</a:t>
            </a:r>
            <a:r>
              <a:rPr sz="1500" spc="25" dirty="0">
                <a:solidFill>
                  <a:srgbClr val="30203D"/>
                </a:solidFill>
                <a:latin typeface="Arial"/>
                <a:cs typeface="Arial"/>
              </a:rPr>
              <a:t> </a:t>
            </a:r>
            <a:r>
              <a:rPr sz="1500" spc="80" dirty="0">
                <a:solidFill>
                  <a:srgbClr val="30203D"/>
                </a:solidFill>
                <a:latin typeface="Arial"/>
                <a:cs typeface="Arial"/>
              </a:rPr>
              <a:t>mood</a:t>
            </a:r>
            <a:r>
              <a:rPr sz="1500" spc="25" dirty="0">
                <a:solidFill>
                  <a:srgbClr val="30203D"/>
                </a:solidFill>
                <a:latin typeface="Arial"/>
                <a:cs typeface="Arial"/>
              </a:rPr>
              <a:t> </a:t>
            </a:r>
            <a:r>
              <a:rPr sz="1500" dirty="0">
                <a:solidFill>
                  <a:srgbClr val="30203D"/>
                </a:solidFill>
                <a:latin typeface="Arial"/>
                <a:cs typeface="Arial"/>
              </a:rPr>
              <a:t>(serious,</a:t>
            </a:r>
            <a:r>
              <a:rPr sz="1500" spc="-30" dirty="0">
                <a:solidFill>
                  <a:srgbClr val="30203D"/>
                </a:solidFill>
                <a:latin typeface="Arial"/>
                <a:cs typeface="Arial"/>
              </a:rPr>
              <a:t> </a:t>
            </a:r>
            <a:r>
              <a:rPr sz="1500" dirty="0">
                <a:solidFill>
                  <a:srgbClr val="30203D"/>
                </a:solidFill>
                <a:latin typeface="Arial"/>
                <a:cs typeface="Arial"/>
              </a:rPr>
              <a:t>playful,</a:t>
            </a:r>
            <a:r>
              <a:rPr sz="1500" spc="-30" dirty="0">
                <a:solidFill>
                  <a:srgbClr val="30203D"/>
                </a:solidFill>
                <a:latin typeface="Arial"/>
                <a:cs typeface="Arial"/>
              </a:rPr>
              <a:t> </a:t>
            </a:r>
            <a:r>
              <a:rPr sz="1500" spc="-10" dirty="0">
                <a:solidFill>
                  <a:srgbClr val="30203D"/>
                </a:solidFill>
                <a:latin typeface="Arial"/>
                <a:cs typeface="Arial"/>
              </a:rPr>
              <a:t>etc.)?</a:t>
            </a:r>
            <a:endParaRPr sz="1500">
              <a:latin typeface="Arial"/>
              <a:cs typeface="Arial"/>
            </a:endParaRPr>
          </a:p>
          <a:p>
            <a:pPr marL="240665" indent="-227965">
              <a:lnSpc>
                <a:spcPct val="100000"/>
              </a:lnSpc>
              <a:spcBef>
                <a:spcPts val="1150"/>
              </a:spcBef>
              <a:buChar char="•"/>
              <a:tabLst>
                <a:tab pos="240665" algn="l"/>
              </a:tabLst>
            </a:pPr>
            <a:r>
              <a:rPr sz="1500" spc="10" dirty="0">
                <a:solidFill>
                  <a:srgbClr val="30203D"/>
                </a:solidFill>
                <a:latin typeface="Arial"/>
                <a:cs typeface="Arial"/>
              </a:rPr>
              <a:t>What</a:t>
            </a:r>
            <a:r>
              <a:rPr sz="1500" spc="25" dirty="0">
                <a:solidFill>
                  <a:srgbClr val="30203D"/>
                </a:solidFill>
                <a:latin typeface="Arial"/>
                <a:cs typeface="Arial"/>
              </a:rPr>
              <a:t> </a:t>
            </a:r>
            <a:r>
              <a:rPr sz="1500" spc="10" dirty="0">
                <a:solidFill>
                  <a:srgbClr val="30203D"/>
                </a:solidFill>
                <a:latin typeface="Arial"/>
                <a:cs typeface="Arial"/>
              </a:rPr>
              <a:t>are</a:t>
            </a:r>
            <a:r>
              <a:rPr sz="1500" spc="30" dirty="0">
                <a:solidFill>
                  <a:srgbClr val="30203D"/>
                </a:solidFill>
                <a:latin typeface="Arial"/>
                <a:cs typeface="Arial"/>
              </a:rPr>
              <a:t> </a:t>
            </a:r>
            <a:r>
              <a:rPr sz="1500" spc="10" dirty="0">
                <a:solidFill>
                  <a:srgbClr val="30203D"/>
                </a:solidFill>
                <a:latin typeface="Arial"/>
                <a:cs typeface="Arial"/>
              </a:rPr>
              <a:t>the</a:t>
            </a:r>
            <a:r>
              <a:rPr sz="1500" spc="25" dirty="0">
                <a:solidFill>
                  <a:srgbClr val="30203D"/>
                </a:solidFill>
                <a:latin typeface="Arial"/>
                <a:cs typeface="Arial"/>
              </a:rPr>
              <a:t> </a:t>
            </a:r>
            <a:r>
              <a:rPr sz="1500" spc="10" dirty="0">
                <a:solidFill>
                  <a:srgbClr val="30203D"/>
                </a:solidFill>
                <a:latin typeface="Arial"/>
                <a:cs typeface="Arial"/>
              </a:rPr>
              <a:t>connotations</a:t>
            </a:r>
            <a:r>
              <a:rPr sz="1500" spc="30" dirty="0">
                <a:solidFill>
                  <a:srgbClr val="30203D"/>
                </a:solidFill>
                <a:latin typeface="Arial"/>
                <a:cs typeface="Arial"/>
              </a:rPr>
              <a:t> </a:t>
            </a:r>
            <a:r>
              <a:rPr sz="1500" spc="60" dirty="0">
                <a:solidFill>
                  <a:srgbClr val="30203D"/>
                </a:solidFill>
                <a:latin typeface="Arial"/>
                <a:cs typeface="Arial"/>
              </a:rPr>
              <a:t>of</a:t>
            </a:r>
            <a:r>
              <a:rPr sz="1500" spc="70" dirty="0">
                <a:solidFill>
                  <a:srgbClr val="30203D"/>
                </a:solidFill>
                <a:latin typeface="Arial"/>
                <a:cs typeface="Arial"/>
              </a:rPr>
              <a:t> </a:t>
            </a:r>
            <a:r>
              <a:rPr sz="1500" spc="10" dirty="0">
                <a:solidFill>
                  <a:srgbClr val="30203D"/>
                </a:solidFill>
                <a:latin typeface="Arial"/>
                <a:cs typeface="Arial"/>
              </a:rPr>
              <a:t>the</a:t>
            </a:r>
            <a:r>
              <a:rPr sz="1500" spc="30" dirty="0">
                <a:solidFill>
                  <a:srgbClr val="30203D"/>
                </a:solidFill>
                <a:latin typeface="Arial"/>
                <a:cs typeface="Arial"/>
              </a:rPr>
              <a:t> </a:t>
            </a:r>
            <a:r>
              <a:rPr sz="1500" spc="10" dirty="0">
                <a:solidFill>
                  <a:srgbClr val="30203D"/>
                </a:solidFill>
                <a:latin typeface="Arial"/>
                <a:cs typeface="Arial"/>
              </a:rPr>
              <a:t>phrase</a:t>
            </a:r>
            <a:r>
              <a:rPr sz="1500" spc="25" dirty="0">
                <a:solidFill>
                  <a:srgbClr val="30203D"/>
                </a:solidFill>
                <a:latin typeface="Arial"/>
                <a:cs typeface="Arial"/>
              </a:rPr>
              <a:t> </a:t>
            </a:r>
            <a:r>
              <a:rPr sz="1500" spc="10" dirty="0">
                <a:solidFill>
                  <a:srgbClr val="30203D"/>
                </a:solidFill>
                <a:latin typeface="Arial"/>
                <a:cs typeface="Arial"/>
              </a:rPr>
              <a:t>‘Kicked</a:t>
            </a:r>
            <a:r>
              <a:rPr sz="1500" spc="30" dirty="0">
                <a:solidFill>
                  <a:srgbClr val="30203D"/>
                </a:solidFill>
                <a:latin typeface="Arial"/>
                <a:cs typeface="Arial"/>
              </a:rPr>
              <a:t> </a:t>
            </a:r>
            <a:r>
              <a:rPr sz="1500" spc="70" dirty="0">
                <a:solidFill>
                  <a:srgbClr val="30203D"/>
                </a:solidFill>
                <a:latin typeface="Arial"/>
                <a:cs typeface="Arial"/>
              </a:rPr>
              <a:t>Out’</a:t>
            </a:r>
            <a:r>
              <a:rPr sz="1500" spc="30" dirty="0">
                <a:solidFill>
                  <a:srgbClr val="30203D"/>
                </a:solidFill>
                <a:latin typeface="Arial"/>
                <a:cs typeface="Arial"/>
              </a:rPr>
              <a:t> </a:t>
            </a:r>
            <a:r>
              <a:rPr sz="1500" spc="-50" dirty="0">
                <a:solidFill>
                  <a:srgbClr val="30203D"/>
                </a:solidFill>
                <a:latin typeface="Arial"/>
                <a:cs typeface="Arial"/>
              </a:rPr>
              <a:t>?</a:t>
            </a:r>
            <a:endParaRPr sz="1500">
              <a:latin typeface="Arial"/>
              <a:cs typeface="Arial"/>
            </a:endParaRPr>
          </a:p>
          <a:p>
            <a:pPr marL="241300" marR="5080" indent="-228600">
              <a:lnSpc>
                <a:spcPct val="116700"/>
              </a:lnSpc>
              <a:spcBef>
                <a:spcPts val="850"/>
              </a:spcBef>
              <a:buChar char="•"/>
              <a:tabLst>
                <a:tab pos="241300" algn="l"/>
              </a:tabLst>
            </a:pPr>
            <a:r>
              <a:rPr sz="1500" dirty="0">
                <a:solidFill>
                  <a:srgbClr val="30203D"/>
                </a:solidFill>
                <a:latin typeface="Arial"/>
                <a:cs typeface="Arial"/>
              </a:rPr>
              <a:t>What</a:t>
            </a:r>
            <a:r>
              <a:rPr sz="1500" spc="75" dirty="0">
                <a:solidFill>
                  <a:srgbClr val="30203D"/>
                </a:solidFill>
                <a:latin typeface="Arial"/>
                <a:cs typeface="Arial"/>
              </a:rPr>
              <a:t> </a:t>
            </a:r>
            <a:r>
              <a:rPr sz="1500" dirty="0">
                <a:solidFill>
                  <a:srgbClr val="30203D"/>
                </a:solidFill>
                <a:latin typeface="Arial"/>
                <a:cs typeface="Arial"/>
              </a:rPr>
              <a:t>feelings</a:t>
            </a:r>
            <a:r>
              <a:rPr sz="1500" spc="80" dirty="0">
                <a:solidFill>
                  <a:srgbClr val="30203D"/>
                </a:solidFill>
                <a:latin typeface="Arial"/>
                <a:cs typeface="Arial"/>
              </a:rPr>
              <a:t> </a:t>
            </a:r>
            <a:r>
              <a:rPr sz="1500" dirty="0">
                <a:solidFill>
                  <a:srgbClr val="30203D"/>
                </a:solidFill>
                <a:latin typeface="Arial"/>
                <a:cs typeface="Arial"/>
              </a:rPr>
              <a:t>does</a:t>
            </a:r>
            <a:r>
              <a:rPr sz="1500" spc="75" dirty="0">
                <a:solidFill>
                  <a:srgbClr val="30203D"/>
                </a:solidFill>
                <a:latin typeface="Arial"/>
                <a:cs typeface="Arial"/>
              </a:rPr>
              <a:t> </a:t>
            </a:r>
            <a:r>
              <a:rPr sz="1500" dirty="0">
                <a:solidFill>
                  <a:srgbClr val="30203D"/>
                </a:solidFill>
                <a:latin typeface="Arial"/>
                <a:cs typeface="Arial"/>
              </a:rPr>
              <a:t>this</a:t>
            </a:r>
            <a:r>
              <a:rPr sz="1500" spc="80" dirty="0">
                <a:solidFill>
                  <a:srgbClr val="30203D"/>
                </a:solidFill>
                <a:latin typeface="Arial"/>
                <a:cs typeface="Arial"/>
              </a:rPr>
              <a:t> </a:t>
            </a:r>
            <a:r>
              <a:rPr sz="1500" dirty="0">
                <a:solidFill>
                  <a:srgbClr val="30203D"/>
                </a:solidFill>
                <a:latin typeface="Arial"/>
                <a:cs typeface="Arial"/>
              </a:rPr>
              <a:t>phrase</a:t>
            </a:r>
            <a:r>
              <a:rPr sz="1500" spc="80" dirty="0">
                <a:solidFill>
                  <a:srgbClr val="30203D"/>
                </a:solidFill>
                <a:latin typeface="Arial"/>
                <a:cs typeface="Arial"/>
              </a:rPr>
              <a:t> </a:t>
            </a:r>
            <a:r>
              <a:rPr sz="1500" dirty="0">
                <a:solidFill>
                  <a:srgbClr val="30203D"/>
                </a:solidFill>
                <a:latin typeface="Arial"/>
                <a:cs typeface="Arial"/>
              </a:rPr>
              <a:t>evoke?</a:t>
            </a:r>
            <a:r>
              <a:rPr sz="1500" spc="45" dirty="0">
                <a:solidFill>
                  <a:srgbClr val="30203D"/>
                </a:solidFill>
                <a:latin typeface="Arial"/>
                <a:cs typeface="Arial"/>
              </a:rPr>
              <a:t> </a:t>
            </a:r>
            <a:r>
              <a:rPr sz="1500" dirty="0">
                <a:solidFill>
                  <a:srgbClr val="30203D"/>
                </a:solidFill>
                <a:latin typeface="Arial"/>
                <a:cs typeface="Arial"/>
              </a:rPr>
              <a:t>Are</a:t>
            </a:r>
            <a:r>
              <a:rPr sz="1500" spc="75" dirty="0">
                <a:solidFill>
                  <a:srgbClr val="30203D"/>
                </a:solidFill>
                <a:latin typeface="Arial"/>
                <a:cs typeface="Arial"/>
              </a:rPr>
              <a:t> </a:t>
            </a:r>
            <a:r>
              <a:rPr sz="1500" dirty="0">
                <a:solidFill>
                  <a:srgbClr val="30203D"/>
                </a:solidFill>
                <a:latin typeface="Arial"/>
                <a:cs typeface="Arial"/>
              </a:rPr>
              <a:t>these</a:t>
            </a:r>
            <a:r>
              <a:rPr sz="1500" spc="80" dirty="0">
                <a:solidFill>
                  <a:srgbClr val="30203D"/>
                </a:solidFill>
                <a:latin typeface="Arial"/>
                <a:cs typeface="Arial"/>
              </a:rPr>
              <a:t> </a:t>
            </a:r>
            <a:r>
              <a:rPr sz="1500" dirty="0">
                <a:solidFill>
                  <a:srgbClr val="30203D"/>
                </a:solidFill>
                <a:latin typeface="Arial"/>
                <a:cs typeface="Arial"/>
              </a:rPr>
              <a:t>feelings</a:t>
            </a:r>
            <a:r>
              <a:rPr sz="1500" spc="80" dirty="0">
                <a:solidFill>
                  <a:srgbClr val="30203D"/>
                </a:solidFill>
                <a:latin typeface="Arial"/>
                <a:cs typeface="Arial"/>
              </a:rPr>
              <a:t> </a:t>
            </a:r>
            <a:r>
              <a:rPr sz="1500" dirty="0">
                <a:solidFill>
                  <a:srgbClr val="30203D"/>
                </a:solidFill>
                <a:latin typeface="Arial"/>
                <a:cs typeface="Arial"/>
              </a:rPr>
              <a:t>generally</a:t>
            </a:r>
            <a:r>
              <a:rPr sz="1500" spc="75" dirty="0">
                <a:solidFill>
                  <a:srgbClr val="30203D"/>
                </a:solidFill>
                <a:latin typeface="Arial"/>
                <a:cs typeface="Arial"/>
              </a:rPr>
              <a:t> </a:t>
            </a:r>
            <a:r>
              <a:rPr sz="1500" dirty="0">
                <a:solidFill>
                  <a:srgbClr val="30203D"/>
                </a:solidFill>
                <a:latin typeface="Arial"/>
                <a:cs typeface="Arial"/>
              </a:rPr>
              <a:t>positive</a:t>
            </a:r>
            <a:r>
              <a:rPr sz="1500" spc="80" dirty="0">
                <a:solidFill>
                  <a:srgbClr val="30203D"/>
                </a:solidFill>
                <a:latin typeface="Arial"/>
                <a:cs typeface="Arial"/>
              </a:rPr>
              <a:t> </a:t>
            </a:r>
            <a:r>
              <a:rPr sz="1500" spc="60" dirty="0">
                <a:solidFill>
                  <a:srgbClr val="30203D"/>
                </a:solidFill>
                <a:latin typeface="Arial"/>
                <a:cs typeface="Arial"/>
              </a:rPr>
              <a:t>or</a:t>
            </a:r>
            <a:r>
              <a:rPr sz="1500" spc="75" dirty="0">
                <a:solidFill>
                  <a:srgbClr val="30203D"/>
                </a:solidFill>
                <a:latin typeface="Arial"/>
                <a:cs typeface="Arial"/>
              </a:rPr>
              <a:t> </a:t>
            </a:r>
            <a:r>
              <a:rPr sz="1500" dirty="0">
                <a:solidFill>
                  <a:srgbClr val="30203D"/>
                </a:solidFill>
                <a:latin typeface="Arial"/>
                <a:cs typeface="Arial"/>
              </a:rPr>
              <a:t>negative?</a:t>
            </a:r>
            <a:r>
              <a:rPr sz="1500" spc="80" dirty="0">
                <a:solidFill>
                  <a:srgbClr val="30203D"/>
                </a:solidFill>
                <a:latin typeface="Arial"/>
                <a:cs typeface="Arial"/>
              </a:rPr>
              <a:t> </a:t>
            </a:r>
            <a:r>
              <a:rPr sz="1500" spc="50" dirty="0">
                <a:solidFill>
                  <a:srgbClr val="30203D"/>
                </a:solidFill>
                <a:latin typeface="Arial"/>
                <a:cs typeface="Arial"/>
              </a:rPr>
              <a:t>How</a:t>
            </a:r>
            <a:r>
              <a:rPr sz="1500" spc="80" dirty="0">
                <a:solidFill>
                  <a:srgbClr val="30203D"/>
                </a:solidFill>
                <a:latin typeface="Arial"/>
                <a:cs typeface="Arial"/>
              </a:rPr>
              <a:t> </a:t>
            </a:r>
            <a:r>
              <a:rPr sz="1500" dirty="0">
                <a:solidFill>
                  <a:srgbClr val="30203D"/>
                </a:solidFill>
                <a:latin typeface="Arial"/>
                <a:cs typeface="Arial"/>
              </a:rPr>
              <a:t>can</a:t>
            </a:r>
            <a:r>
              <a:rPr sz="1500" spc="75" dirty="0">
                <a:solidFill>
                  <a:srgbClr val="30203D"/>
                </a:solidFill>
                <a:latin typeface="Arial"/>
                <a:cs typeface="Arial"/>
              </a:rPr>
              <a:t> </a:t>
            </a:r>
            <a:r>
              <a:rPr sz="1500" dirty="0">
                <a:solidFill>
                  <a:srgbClr val="30203D"/>
                </a:solidFill>
                <a:latin typeface="Arial"/>
                <a:cs typeface="Arial"/>
              </a:rPr>
              <a:t>you</a:t>
            </a:r>
            <a:r>
              <a:rPr sz="1500" spc="80" dirty="0">
                <a:solidFill>
                  <a:srgbClr val="30203D"/>
                </a:solidFill>
                <a:latin typeface="Arial"/>
                <a:cs typeface="Arial"/>
              </a:rPr>
              <a:t> </a:t>
            </a:r>
            <a:r>
              <a:rPr sz="1500" spc="-20" dirty="0">
                <a:solidFill>
                  <a:srgbClr val="30203D"/>
                </a:solidFill>
                <a:latin typeface="Arial"/>
                <a:cs typeface="Arial"/>
              </a:rPr>
              <a:t>link </a:t>
            </a:r>
            <a:r>
              <a:rPr sz="1500" dirty="0">
                <a:solidFill>
                  <a:srgbClr val="30203D"/>
                </a:solidFill>
                <a:latin typeface="Arial"/>
                <a:cs typeface="Arial"/>
              </a:rPr>
              <a:t>this</a:t>
            </a:r>
            <a:r>
              <a:rPr sz="1500" spc="45" dirty="0">
                <a:solidFill>
                  <a:srgbClr val="30203D"/>
                </a:solidFill>
                <a:latin typeface="Arial"/>
                <a:cs typeface="Arial"/>
              </a:rPr>
              <a:t> </a:t>
            </a:r>
            <a:r>
              <a:rPr sz="1500" spc="75" dirty="0">
                <a:solidFill>
                  <a:srgbClr val="30203D"/>
                </a:solidFill>
                <a:latin typeface="Arial"/>
                <a:cs typeface="Arial"/>
              </a:rPr>
              <a:t>to</a:t>
            </a:r>
            <a:r>
              <a:rPr sz="1500" spc="45" dirty="0">
                <a:solidFill>
                  <a:srgbClr val="30203D"/>
                </a:solidFill>
                <a:latin typeface="Arial"/>
                <a:cs typeface="Arial"/>
              </a:rPr>
              <a:t> </a:t>
            </a:r>
            <a:r>
              <a:rPr sz="1500" dirty="0">
                <a:solidFill>
                  <a:srgbClr val="30203D"/>
                </a:solidFill>
                <a:latin typeface="Arial"/>
                <a:cs typeface="Arial"/>
              </a:rPr>
              <a:t>the</a:t>
            </a:r>
            <a:r>
              <a:rPr sz="1500" spc="45" dirty="0">
                <a:solidFill>
                  <a:srgbClr val="30203D"/>
                </a:solidFill>
                <a:latin typeface="Arial"/>
                <a:cs typeface="Arial"/>
              </a:rPr>
              <a:t> </a:t>
            </a:r>
            <a:r>
              <a:rPr sz="1500" dirty="0">
                <a:solidFill>
                  <a:srgbClr val="30203D"/>
                </a:solidFill>
                <a:latin typeface="Arial"/>
                <a:cs typeface="Arial"/>
              </a:rPr>
              <a:t>central</a:t>
            </a:r>
            <a:r>
              <a:rPr sz="1500" spc="50" dirty="0">
                <a:solidFill>
                  <a:srgbClr val="30203D"/>
                </a:solidFill>
                <a:latin typeface="Arial"/>
                <a:cs typeface="Arial"/>
              </a:rPr>
              <a:t> </a:t>
            </a:r>
            <a:r>
              <a:rPr sz="1500" spc="-10" dirty="0">
                <a:solidFill>
                  <a:srgbClr val="30203D"/>
                </a:solidFill>
                <a:latin typeface="Arial"/>
                <a:cs typeface="Arial"/>
              </a:rPr>
              <a:t>image?</a:t>
            </a:r>
            <a:endParaRPr sz="1500">
              <a:latin typeface="Arial"/>
              <a:cs typeface="Arial"/>
            </a:endParaRPr>
          </a:p>
          <a:p>
            <a:pPr>
              <a:lnSpc>
                <a:spcPct val="100000"/>
              </a:lnSpc>
              <a:spcBef>
                <a:spcPts val="1210"/>
              </a:spcBef>
              <a:buClr>
                <a:srgbClr val="30203D"/>
              </a:buClr>
              <a:buFont typeface="Arial"/>
              <a:buChar char="•"/>
            </a:pPr>
            <a:endParaRPr sz="1500">
              <a:latin typeface="Arial"/>
              <a:cs typeface="Arial"/>
            </a:endParaRPr>
          </a:p>
          <a:p>
            <a:pPr marL="12700">
              <a:lnSpc>
                <a:spcPct val="100000"/>
              </a:lnSpc>
            </a:pPr>
            <a:r>
              <a:rPr sz="1700" b="1" spc="95" dirty="0">
                <a:solidFill>
                  <a:srgbClr val="6C364A"/>
                </a:solidFill>
                <a:latin typeface="Cambria"/>
                <a:cs typeface="Cambria"/>
              </a:rPr>
              <a:t>Symbolism</a:t>
            </a:r>
            <a:endParaRPr sz="1700">
              <a:latin typeface="Cambria"/>
              <a:cs typeface="Cambria"/>
            </a:endParaRPr>
          </a:p>
          <a:p>
            <a:pPr marL="240665" indent="-227965">
              <a:lnSpc>
                <a:spcPct val="100000"/>
              </a:lnSpc>
              <a:spcBef>
                <a:spcPts val="1110"/>
              </a:spcBef>
              <a:buChar char="•"/>
              <a:tabLst>
                <a:tab pos="240665" algn="l"/>
              </a:tabLst>
            </a:pPr>
            <a:r>
              <a:rPr sz="1500" dirty="0">
                <a:solidFill>
                  <a:srgbClr val="30203D"/>
                </a:solidFill>
                <a:latin typeface="Arial"/>
                <a:cs typeface="Arial"/>
              </a:rPr>
              <a:t>Are</a:t>
            </a:r>
            <a:r>
              <a:rPr sz="1500" spc="80" dirty="0">
                <a:solidFill>
                  <a:srgbClr val="30203D"/>
                </a:solidFill>
                <a:latin typeface="Arial"/>
                <a:cs typeface="Arial"/>
              </a:rPr>
              <a:t> </a:t>
            </a:r>
            <a:r>
              <a:rPr sz="1500" dirty="0">
                <a:solidFill>
                  <a:srgbClr val="30203D"/>
                </a:solidFill>
                <a:latin typeface="Arial"/>
                <a:cs typeface="Arial"/>
              </a:rPr>
              <a:t>there</a:t>
            </a:r>
            <a:r>
              <a:rPr sz="1500" spc="80" dirty="0">
                <a:solidFill>
                  <a:srgbClr val="30203D"/>
                </a:solidFill>
                <a:latin typeface="Arial"/>
                <a:cs typeface="Arial"/>
              </a:rPr>
              <a:t> </a:t>
            </a:r>
            <a:r>
              <a:rPr sz="1500" dirty="0">
                <a:solidFill>
                  <a:srgbClr val="30203D"/>
                </a:solidFill>
                <a:latin typeface="Arial"/>
                <a:cs typeface="Arial"/>
              </a:rPr>
              <a:t>any</a:t>
            </a:r>
            <a:r>
              <a:rPr sz="1500" spc="80" dirty="0">
                <a:solidFill>
                  <a:srgbClr val="30203D"/>
                </a:solidFill>
                <a:latin typeface="Arial"/>
                <a:cs typeface="Arial"/>
              </a:rPr>
              <a:t> </a:t>
            </a:r>
            <a:r>
              <a:rPr sz="1500" dirty="0">
                <a:solidFill>
                  <a:srgbClr val="30203D"/>
                </a:solidFill>
                <a:latin typeface="Arial"/>
                <a:cs typeface="Arial"/>
              </a:rPr>
              <a:t>symbolic</a:t>
            </a:r>
            <a:r>
              <a:rPr sz="1500" spc="80" dirty="0">
                <a:solidFill>
                  <a:srgbClr val="30203D"/>
                </a:solidFill>
                <a:latin typeface="Arial"/>
                <a:cs typeface="Arial"/>
              </a:rPr>
              <a:t> </a:t>
            </a:r>
            <a:r>
              <a:rPr sz="1500" dirty="0">
                <a:solidFill>
                  <a:srgbClr val="30203D"/>
                </a:solidFill>
                <a:latin typeface="Arial"/>
                <a:cs typeface="Arial"/>
              </a:rPr>
              <a:t>elements</a:t>
            </a:r>
            <a:r>
              <a:rPr sz="1500" spc="80" dirty="0">
                <a:solidFill>
                  <a:srgbClr val="30203D"/>
                </a:solidFill>
                <a:latin typeface="Arial"/>
                <a:cs typeface="Arial"/>
              </a:rPr>
              <a:t> </a:t>
            </a:r>
            <a:r>
              <a:rPr sz="1500" dirty="0">
                <a:solidFill>
                  <a:srgbClr val="30203D"/>
                </a:solidFill>
                <a:latin typeface="Arial"/>
                <a:cs typeface="Arial"/>
              </a:rPr>
              <a:t>present</a:t>
            </a:r>
            <a:r>
              <a:rPr sz="1500" spc="80" dirty="0">
                <a:solidFill>
                  <a:srgbClr val="30203D"/>
                </a:solidFill>
                <a:latin typeface="Arial"/>
                <a:cs typeface="Arial"/>
              </a:rPr>
              <a:t> </a:t>
            </a:r>
            <a:r>
              <a:rPr sz="1500" spc="50" dirty="0">
                <a:solidFill>
                  <a:srgbClr val="30203D"/>
                </a:solidFill>
                <a:latin typeface="Arial"/>
                <a:cs typeface="Arial"/>
              </a:rPr>
              <a:t>on</a:t>
            </a:r>
            <a:r>
              <a:rPr sz="1500" spc="80" dirty="0">
                <a:solidFill>
                  <a:srgbClr val="30203D"/>
                </a:solidFill>
                <a:latin typeface="Arial"/>
                <a:cs typeface="Arial"/>
              </a:rPr>
              <a:t> </a:t>
            </a:r>
            <a:r>
              <a:rPr sz="1500" dirty="0">
                <a:solidFill>
                  <a:srgbClr val="30203D"/>
                </a:solidFill>
                <a:latin typeface="Arial"/>
                <a:cs typeface="Arial"/>
              </a:rPr>
              <a:t>the</a:t>
            </a:r>
            <a:r>
              <a:rPr sz="1500" spc="80" dirty="0">
                <a:solidFill>
                  <a:srgbClr val="30203D"/>
                </a:solidFill>
                <a:latin typeface="Arial"/>
                <a:cs typeface="Arial"/>
              </a:rPr>
              <a:t> </a:t>
            </a:r>
            <a:r>
              <a:rPr sz="1500" dirty="0">
                <a:solidFill>
                  <a:srgbClr val="30203D"/>
                </a:solidFill>
                <a:latin typeface="Arial"/>
                <a:cs typeface="Arial"/>
              </a:rPr>
              <a:t>cover</a:t>
            </a:r>
            <a:r>
              <a:rPr sz="1500" spc="80" dirty="0">
                <a:solidFill>
                  <a:srgbClr val="30203D"/>
                </a:solidFill>
                <a:latin typeface="Arial"/>
                <a:cs typeface="Arial"/>
              </a:rPr>
              <a:t> </a:t>
            </a:r>
            <a:r>
              <a:rPr sz="1500" dirty="0">
                <a:solidFill>
                  <a:srgbClr val="30203D"/>
                </a:solidFill>
                <a:latin typeface="Arial"/>
                <a:cs typeface="Arial"/>
              </a:rPr>
              <a:t>(e.g.</a:t>
            </a:r>
            <a:r>
              <a:rPr sz="1500" spc="20" dirty="0">
                <a:solidFill>
                  <a:srgbClr val="30203D"/>
                </a:solidFill>
                <a:latin typeface="Arial"/>
                <a:cs typeface="Arial"/>
              </a:rPr>
              <a:t> </a:t>
            </a:r>
            <a:r>
              <a:rPr sz="1500" dirty="0">
                <a:solidFill>
                  <a:srgbClr val="30203D"/>
                </a:solidFill>
                <a:latin typeface="Arial"/>
                <a:cs typeface="Arial"/>
              </a:rPr>
              <a:t>a</a:t>
            </a:r>
            <a:r>
              <a:rPr sz="1500" spc="80" dirty="0">
                <a:solidFill>
                  <a:srgbClr val="30203D"/>
                </a:solidFill>
                <a:latin typeface="Arial"/>
                <a:cs typeface="Arial"/>
              </a:rPr>
              <a:t> </a:t>
            </a:r>
            <a:r>
              <a:rPr sz="1500" dirty="0">
                <a:solidFill>
                  <a:srgbClr val="30203D"/>
                </a:solidFill>
                <a:latin typeface="Arial"/>
                <a:cs typeface="Arial"/>
              </a:rPr>
              <a:t>specific</a:t>
            </a:r>
            <a:r>
              <a:rPr sz="1500" spc="80" dirty="0">
                <a:solidFill>
                  <a:srgbClr val="30203D"/>
                </a:solidFill>
                <a:latin typeface="Arial"/>
                <a:cs typeface="Arial"/>
              </a:rPr>
              <a:t> </a:t>
            </a:r>
            <a:r>
              <a:rPr sz="1500" dirty="0">
                <a:solidFill>
                  <a:srgbClr val="30203D"/>
                </a:solidFill>
                <a:latin typeface="Arial"/>
                <a:cs typeface="Arial"/>
              </a:rPr>
              <a:t>object,</a:t>
            </a:r>
            <a:r>
              <a:rPr sz="1500" spc="20" dirty="0">
                <a:solidFill>
                  <a:srgbClr val="30203D"/>
                </a:solidFill>
                <a:latin typeface="Arial"/>
                <a:cs typeface="Arial"/>
              </a:rPr>
              <a:t> </a:t>
            </a:r>
            <a:r>
              <a:rPr sz="1500" spc="-10" dirty="0">
                <a:solidFill>
                  <a:srgbClr val="30203D"/>
                </a:solidFill>
                <a:latin typeface="Arial"/>
                <a:cs typeface="Arial"/>
              </a:rPr>
              <a:t>clothing)?</a:t>
            </a:r>
            <a:endParaRPr sz="1500">
              <a:latin typeface="Arial"/>
              <a:cs typeface="Arial"/>
            </a:endParaRPr>
          </a:p>
          <a:p>
            <a:pPr marL="240665" indent="-227965">
              <a:lnSpc>
                <a:spcPct val="100000"/>
              </a:lnSpc>
              <a:spcBef>
                <a:spcPts val="1150"/>
              </a:spcBef>
              <a:buChar char="•"/>
              <a:tabLst>
                <a:tab pos="240665" algn="l"/>
              </a:tabLst>
            </a:pPr>
            <a:r>
              <a:rPr sz="1500" dirty="0">
                <a:solidFill>
                  <a:srgbClr val="30203D"/>
                </a:solidFill>
                <a:latin typeface="Arial"/>
                <a:cs typeface="Arial"/>
              </a:rPr>
              <a:t>What</a:t>
            </a:r>
            <a:r>
              <a:rPr sz="1500" spc="55" dirty="0">
                <a:solidFill>
                  <a:srgbClr val="30203D"/>
                </a:solidFill>
                <a:latin typeface="Arial"/>
                <a:cs typeface="Arial"/>
              </a:rPr>
              <a:t> </a:t>
            </a:r>
            <a:r>
              <a:rPr sz="1500" spc="50" dirty="0">
                <a:solidFill>
                  <a:srgbClr val="30203D"/>
                </a:solidFill>
                <a:latin typeface="Arial"/>
                <a:cs typeface="Arial"/>
              </a:rPr>
              <a:t>could</a:t>
            </a:r>
            <a:r>
              <a:rPr sz="1500" spc="55" dirty="0">
                <a:solidFill>
                  <a:srgbClr val="30203D"/>
                </a:solidFill>
                <a:latin typeface="Arial"/>
                <a:cs typeface="Arial"/>
              </a:rPr>
              <a:t> </a:t>
            </a:r>
            <a:r>
              <a:rPr sz="1500" dirty="0">
                <a:solidFill>
                  <a:srgbClr val="30203D"/>
                </a:solidFill>
                <a:latin typeface="Arial"/>
                <a:cs typeface="Arial"/>
              </a:rPr>
              <a:t>these</a:t>
            </a:r>
            <a:r>
              <a:rPr sz="1500" spc="55" dirty="0">
                <a:solidFill>
                  <a:srgbClr val="30203D"/>
                </a:solidFill>
                <a:latin typeface="Arial"/>
                <a:cs typeface="Arial"/>
              </a:rPr>
              <a:t> </a:t>
            </a:r>
            <a:r>
              <a:rPr sz="1500" dirty="0">
                <a:solidFill>
                  <a:srgbClr val="30203D"/>
                </a:solidFill>
                <a:latin typeface="Arial"/>
                <a:cs typeface="Arial"/>
              </a:rPr>
              <a:t>symbols</a:t>
            </a:r>
            <a:r>
              <a:rPr sz="1500" spc="55" dirty="0">
                <a:solidFill>
                  <a:srgbClr val="30203D"/>
                </a:solidFill>
                <a:latin typeface="Arial"/>
                <a:cs typeface="Arial"/>
              </a:rPr>
              <a:t> </a:t>
            </a:r>
            <a:r>
              <a:rPr sz="1500" dirty="0">
                <a:solidFill>
                  <a:srgbClr val="30203D"/>
                </a:solidFill>
                <a:latin typeface="Arial"/>
                <a:cs typeface="Arial"/>
              </a:rPr>
              <a:t>represent</a:t>
            </a:r>
            <a:r>
              <a:rPr sz="1500" spc="55" dirty="0">
                <a:solidFill>
                  <a:srgbClr val="30203D"/>
                </a:solidFill>
                <a:latin typeface="Arial"/>
                <a:cs typeface="Arial"/>
              </a:rPr>
              <a:t> </a:t>
            </a:r>
            <a:r>
              <a:rPr sz="1500" dirty="0">
                <a:solidFill>
                  <a:srgbClr val="30203D"/>
                </a:solidFill>
                <a:latin typeface="Arial"/>
                <a:cs typeface="Arial"/>
              </a:rPr>
              <a:t>in</a:t>
            </a:r>
            <a:r>
              <a:rPr sz="1500" spc="55" dirty="0">
                <a:solidFill>
                  <a:srgbClr val="30203D"/>
                </a:solidFill>
                <a:latin typeface="Arial"/>
                <a:cs typeface="Arial"/>
              </a:rPr>
              <a:t> </a:t>
            </a:r>
            <a:r>
              <a:rPr sz="1500" dirty="0">
                <a:solidFill>
                  <a:srgbClr val="30203D"/>
                </a:solidFill>
                <a:latin typeface="Arial"/>
                <a:cs typeface="Arial"/>
              </a:rPr>
              <a:t>the</a:t>
            </a:r>
            <a:r>
              <a:rPr sz="1500" spc="55" dirty="0">
                <a:solidFill>
                  <a:srgbClr val="30203D"/>
                </a:solidFill>
                <a:latin typeface="Arial"/>
                <a:cs typeface="Arial"/>
              </a:rPr>
              <a:t> </a:t>
            </a:r>
            <a:r>
              <a:rPr sz="1500" dirty="0">
                <a:solidFill>
                  <a:srgbClr val="30203D"/>
                </a:solidFill>
                <a:latin typeface="Arial"/>
                <a:cs typeface="Arial"/>
              </a:rPr>
              <a:t>context</a:t>
            </a:r>
            <a:r>
              <a:rPr sz="1500" spc="55" dirty="0">
                <a:solidFill>
                  <a:srgbClr val="30203D"/>
                </a:solidFill>
                <a:latin typeface="Arial"/>
                <a:cs typeface="Arial"/>
              </a:rPr>
              <a:t> </a:t>
            </a:r>
            <a:r>
              <a:rPr sz="1500" spc="60" dirty="0">
                <a:solidFill>
                  <a:srgbClr val="30203D"/>
                </a:solidFill>
                <a:latin typeface="Arial"/>
                <a:cs typeface="Arial"/>
              </a:rPr>
              <a:t>of</a:t>
            </a:r>
            <a:r>
              <a:rPr sz="1500" spc="105" dirty="0">
                <a:solidFill>
                  <a:srgbClr val="30203D"/>
                </a:solidFill>
                <a:latin typeface="Arial"/>
                <a:cs typeface="Arial"/>
              </a:rPr>
              <a:t> </a:t>
            </a:r>
            <a:r>
              <a:rPr sz="1500" dirty="0">
                <a:solidFill>
                  <a:srgbClr val="30203D"/>
                </a:solidFill>
                <a:latin typeface="Arial"/>
                <a:cs typeface="Arial"/>
              </a:rPr>
              <a:t>the</a:t>
            </a:r>
            <a:r>
              <a:rPr sz="1500" spc="55" dirty="0">
                <a:solidFill>
                  <a:srgbClr val="30203D"/>
                </a:solidFill>
                <a:latin typeface="Arial"/>
                <a:cs typeface="Arial"/>
              </a:rPr>
              <a:t> </a:t>
            </a:r>
            <a:r>
              <a:rPr sz="1500" dirty="0">
                <a:solidFill>
                  <a:srgbClr val="30203D"/>
                </a:solidFill>
                <a:latin typeface="Arial"/>
                <a:cs typeface="Arial"/>
              </a:rPr>
              <a:t>story’s</a:t>
            </a:r>
            <a:r>
              <a:rPr sz="1500" spc="55" dirty="0">
                <a:solidFill>
                  <a:srgbClr val="30203D"/>
                </a:solidFill>
                <a:latin typeface="Arial"/>
                <a:cs typeface="Arial"/>
              </a:rPr>
              <a:t> </a:t>
            </a:r>
            <a:r>
              <a:rPr sz="1500" spc="-10" dirty="0">
                <a:solidFill>
                  <a:srgbClr val="30203D"/>
                </a:solidFill>
                <a:latin typeface="Arial"/>
                <a:cs typeface="Arial"/>
              </a:rPr>
              <a:t>themes?</a:t>
            </a:r>
            <a:endParaRPr sz="1500">
              <a:latin typeface="Arial"/>
              <a:cs typeface="Arial"/>
            </a:endParaRPr>
          </a:p>
        </p:txBody>
      </p:sp>
      <p:sp>
        <p:nvSpPr>
          <p:cNvPr id="4" name="object 4"/>
          <p:cNvSpPr/>
          <p:nvPr/>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ln w="152399">
            <a:solidFill>
              <a:srgbClr val="9B5F70"/>
            </a:solidFill>
          </a:ln>
        </p:spPr>
        <p:txBody>
          <a:bodyPr wrap="square" lIns="0" tIns="0" rIns="0" bIns="0" rtlCol="0"/>
          <a:lstStyle/>
          <a:p>
            <a:endParaRPr/>
          </a:p>
        </p:txBody>
      </p:sp>
      <p:sp>
        <p:nvSpPr>
          <p:cNvPr id="5" name="object 5"/>
          <p:cNvSpPr txBox="1"/>
          <p:nvPr/>
        </p:nvSpPr>
        <p:spPr>
          <a:xfrm>
            <a:off x="7091997" y="333006"/>
            <a:ext cx="3233420" cy="1026160"/>
          </a:xfrm>
          <a:prstGeom prst="rect">
            <a:avLst/>
          </a:prstGeom>
          <a:solidFill>
            <a:srgbClr val="E9E8D8"/>
          </a:solidFill>
        </p:spPr>
        <p:txBody>
          <a:bodyPr vert="horz" wrap="square" lIns="0" tIns="123825" rIns="0" bIns="0" rtlCol="0">
            <a:spAutoFit/>
          </a:bodyPr>
          <a:lstStyle/>
          <a:p>
            <a:pPr marL="143510">
              <a:lnSpc>
                <a:spcPct val="100000"/>
              </a:lnSpc>
              <a:spcBef>
                <a:spcPts val="975"/>
              </a:spcBef>
            </a:pPr>
            <a:r>
              <a:rPr sz="1100" dirty="0">
                <a:solidFill>
                  <a:srgbClr val="2E253F"/>
                </a:solidFill>
                <a:latin typeface="Arial"/>
                <a:cs typeface="Arial"/>
              </a:rPr>
              <a:t>Curriculum</a:t>
            </a:r>
            <a:r>
              <a:rPr sz="1100" spc="175" dirty="0">
                <a:solidFill>
                  <a:srgbClr val="2E253F"/>
                </a:solidFill>
                <a:latin typeface="Arial"/>
                <a:cs typeface="Arial"/>
              </a:rPr>
              <a:t> </a:t>
            </a:r>
            <a:r>
              <a:rPr sz="1100" spc="-10" dirty="0">
                <a:solidFill>
                  <a:srgbClr val="2E253F"/>
                </a:solidFill>
                <a:latin typeface="Arial"/>
                <a:cs typeface="Arial"/>
              </a:rPr>
              <a:t>links:</a:t>
            </a:r>
            <a:endParaRPr sz="1100">
              <a:latin typeface="Arial"/>
              <a:cs typeface="Arial"/>
            </a:endParaRPr>
          </a:p>
          <a:p>
            <a:pPr marL="143510" marR="1514475">
              <a:lnSpc>
                <a:spcPct val="121500"/>
              </a:lnSpc>
            </a:pPr>
            <a:r>
              <a:rPr sz="1100" dirty="0">
                <a:solidFill>
                  <a:srgbClr val="2E253F"/>
                </a:solidFill>
                <a:latin typeface="Arial"/>
                <a:cs typeface="Arial"/>
              </a:rPr>
              <a:t>Inference</a:t>
            </a:r>
            <a:r>
              <a:rPr sz="1100" spc="45" dirty="0">
                <a:solidFill>
                  <a:srgbClr val="2E253F"/>
                </a:solidFill>
                <a:latin typeface="Arial"/>
                <a:cs typeface="Arial"/>
              </a:rPr>
              <a:t> </a:t>
            </a:r>
            <a:r>
              <a:rPr sz="1100" dirty="0">
                <a:solidFill>
                  <a:srgbClr val="2E253F"/>
                </a:solidFill>
                <a:latin typeface="Arial"/>
                <a:cs typeface="Arial"/>
              </a:rPr>
              <a:t>and</a:t>
            </a:r>
            <a:r>
              <a:rPr sz="1100" spc="50" dirty="0">
                <a:solidFill>
                  <a:srgbClr val="2E253F"/>
                </a:solidFill>
                <a:latin typeface="Arial"/>
                <a:cs typeface="Arial"/>
              </a:rPr>
              <a:t> </a:t>
            </a:r>
            <a:r>
              <a:rPr sz="1100" spc="-10" dirty="0">
                <a:solidFill>
                  <a:srgbClr val="2E253F"/>
                </a:solidFill>
                <a:latin typeface="Arial"/>
                <a:cs typeface="Arial"/>
              </a:rPr>
              <a:t>deduction </a:t>
            </a:r>
            <a:r>
              <a:rPr sz="1100" spc="-20" dirty="0">
                <a:solidFill>
                  <a:srgbClr val="2E253F"/>
                </a:solidFill>
                <a:latin typeface="Arial"/>
                <a:cs typeface="Arial"/>
              </a:rPr>
              <a:t>Visual </a:t>
            </a:r>
            <a:r>
              <a:rPr sz="1100" spc="-10" dirty="0">
                <a:solidFill>
                  <a:srgbClr val="2E253F"/>
                </a:solidFill>
                <a:latin typeface="Arial"/>
                <a:cs typeface="Arial"/>
              </a:rPr>
              <a:t>literacy</a:t>
            </a:r>
            <a:endParaRPr sz="1100">
              <a:latin typeface="Arial"/>
              <a:cs typeface="Arial"/>
            </a:endParaRPr>
          </a:p>
          <a:p>
            <a:pPr marL="143510">
              <a:lnSpc>
                <a:spcPct val="100000"/>
              </a:lnSpc>
              <a:spcBef>
                <a:spcPts val="285"/>
              </a:spcBef>
            </a:pPr>
            <a:r>
              <a:rPr sz="1100" dirty="0">
                <a:solidFill>
                  <a:srgbClr val="2E253F"/>
                </a:solidFill>
                <a:latin typeface="Arial"/>
                <a:cs typeface="Arial"/>
              </a:rPr>
              <a:t>Making</a:t>
            </a:r>
            <a:r>
              <a:rPr sz="1100" spc="80" dirty="0">
                <a:solidFill>
                  <a:srgbClr val="2E253F"/>
                </a:solidFill>
                <a:latin typeface="Arial"/>
                <a:cs typeface="Arial"/>
              </a:rPr>
              <a:t> </a:t>
            </a:r>
            <a:r>
              <a:rPr sz="1100" dirty="0">
                <a:solidFill>
                  <a:srgbClr val="2E253F"/>
                </a:solidFill>
                <a:latin typeface="Arial"/>
                <a:cs typeface="Arial"/>
              </a:rPr>
              <a:t>connections</a:t>
            </a:r>
            <a:r>
              <a:rPr sz="1100" spc="85" dirty="0">
                <a:solidFill>
                  <a:srgbClr val="2E253F"/>
                </a:solidFill>
                <a:latin typeface="Arial"/>
                <a:cs typeface="Arial"/>
              </a:rPr>
              <a:t> </a:t>
            </a:r>
            <a:r>
              <a:rPr sz="1100" dirty="0">
                <a:solidFill>
                  <a:srgbClr val="2E253F"/>
                </a:solidFill>
                <a:latin typeface="Arial"/>
                <a:cs typeface="Arial"/>
              </a:rPr>
              <a:t>between</a:t>
            </a:r>
            <a:r>
              <a:rPr sz="1100" spc="475" dirty="0">
                <a:solidFill>
                  <a:srgbClr val="2E253F"/>
                </a:solidFill>
                <a:latin typeface="Arial"/>
                <a:cs typeface="Arial"/>
              </a:rPr>
              <a:t> </a:t>
            </a:r>
            <a:r>
              <a:rPr sz="1100" dirty="0">
                <a:solidFill>
                  <a:srgbClr val="2E253F"/>
                </a:solidFill>
                <a:latin typeface="Arial"/>
                <a:cs typeface="Arial"/>
              </a:rPr>
              <a:t>text</a:t>
            </a:r>
            <a:r>
              <a:rPr sz="1100" spc="85" dirty="0">
                <a:solidFill>
                  <a:srgbClr val="2E253F"/>
                </a:solidFill>
                <a:latin typeface="Arial"/>
                <a:cs typeface="Arial"/>
              </a:rPr>
              <a:t> </a:t>
            </a:r>
            <a:r>
              <a:rPr sz="1100" dirty="0">
                <a:solidFill>
                  <a:srgbClr val="2E253F"/>
                </a:solidFill>
                <a:latin typeface="Arial"/>
                <a:cs typeface="Arial"/>
              </a:rPr>
              <a:t>and</a:t>
            </a:r>
            <a:r>
              <a:rPr sz="1100" spc="80" dirty="0">
                <a:solidFill>
                  <a:srgbClr val="2E253F"/>
                </a:solidFill>
                <a:latin typeface="Arial"/>
                <a:cs typeface="Arial"/>
              </a:rPr>
              <a:t> </a:t>
            </a:r>
            <a:r>
              <a:rPr sz="1100" spc="-10" dirty="0">
                <a:solidFill>
                  <a:srgbClr val="2E253F"/>
                </a:solidFill>
                <a:latin typeface="Arial"/>
                <a:cs typeface="Arial"/>
              </a:rPr>
              <a:t>image</a:t>
            </a:r>
            <a:endParaRPr sz="1100">
              <a:latin typeface="Arial"/>
              <a:cs typeface="Arial"/>
            </a:endParaRPr>
          </a:p>
        </p:txBody>
      </p:sp>
      <p:pic>
        <p:nvPicPr>
          <p:cNvPr id="6" name="Picture 5">
            <a:extLst>
              <a:ext uri="{FF2B5EF4-FFF2-40B4-BE49-F238E27FC236}">
                <a16:creationId xmlns:a16="http://schemas.microsoft.com/office/drawing/2014/main" id="{0422B1E7-E571-85CB-E45F-45C7493DE8A3}"/>
              </a:ext>
            </a:extLst>
          </p:cNvPr>
          <p:cNvPicPr>
            <a:picLocks noChangeAspect="1"/>
          </p:cNvPicPr>
          <p:nvPr/>
        </p:nvPicPr>
        <p:blipFill>
          <a:blip r:embed="rId3"/>
          <a:stretch>
            <a:fillRect/>
          </a:stretch>
        </p:blipFill>
        <p:spPr>
          <a:xfrm>
            <a:off x="8801417" y="6982928"/>
            <a:ext cx="1524000" cy="317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130" cy="7560309"/>
          </a:xfrm>
          <a:custGeom>
            <a:avLst/>
            <a:gdLst/>
            <a:ahLst/>
            <a:cxnLst/>
            <a:rect l="l" t="t" r="r" b="b"/>
            <a:pathLst>
              <a:path w="10692130" h="7560309">
                <a:moveTo>
                  <a:pt x="10692003" y="0"/>
                </a:moveTo>
                <a:lnTo>
                  <a:pt x="0" y="0"/>
                </a:lnTo>
                <a:lnTo>
                  <a:pt x="0" y="7560005"/>
                </a:lnTo>
                <a:lnTo>
                  <a:pt x="10692003" y="7560005"/>
                </a:lnTo>
                <a:lnTo>
                  <a:pt x="10692003" y="0"/>
                </a:lnTo>
                <a:close/>
              </a:path>
            </a:pathLst>
          </a:custGeom>
          <a:solidFill>
            <a:srgbClr val="5A4A8A">
              <a:alpha val="59999"/>
            </a:srgbClr>
          </a:solidFill>
        </p:spPr>
        <p:txBody>
          <a:bodyPr wrap="square" lIns="0" tIns="0" rIns="0" bIns="0" rtlCol="0"/>
          <a:lstStyle/>
          <a:p>
            <a:endParaRPr/>
          </a:p>
        </p:txBody>
      </p:sp>
      <p:pic>
        <p:nvPicPr>
          <p:cNvPr id="3" name="object 3"/>
          <p:cNvPicPr/>
          <p:nvPr/>
        </p:nvPicPr>
        <p:blipFill>
          <a:blip r:embed="rId3" cstate="print"/>
          <a:stretch>
            <a:fillRect/>
          </a:stretch>
        </p:blipFill>
        <p:spPr>
          <a:xfrm>
            <a:off x="3375923" y="756399"/>
            <a:ext cx="3940152" cy="6047221"/>
          </a:xfrm>
          <a:prstGeom prst="rect">
            <a:avLst/>
          </a:prstGeom>
        </p:spPr>
      </p:pic>
      <p:pic>
        <p:nvPicPr>
          <p:cNvPr id="4" name="Picture 3">
            <a:extLst>
              <a:ext uri="{FF2B5EF4-FFF2-40B4-BE49-F238E27FC236}">
                <a16:creationId xmlns:a16="http://schemas.microsoft.com/office/drawing/2014/main" id="{B2A1AD05-11CA-9CB8-7155-6598EF728C9A}"/>
              </a:ext>
            </a:extLst>
          </p:cNvPr>
          <p:cNvPicPr>
            <a:picLocks noChangeAspect="1"/>
          </p:cNvPicPr>
          <p:nvPr/>
        </p:nvPicPr>
        <p:blipFill>
          <a:blip r:embed="rId4"/>
          <a:stretch>
            <a:fillRect/>
          </a:stretch>
        </p:blipFill>
        <p:spPr>
          <a:xfrm>
            <a:off x="9004300" y="7058025"/>
            <a:ext cx="1524000" cy="317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4899" y="489011"/>
            <a:ext cx="5541010" cy="482600"/>
          </a:xfrm>
          <a:prstGeom prst="rect">
            <a:avLst/>
          </a:prstGeom>
        </p:spPr>
        <p:txBody>
          <a:bodyPr vert="horz" wrap="square" lIns="0" tIns="12700" rIns="0" bIns="0" rtlCol="0">
            <a:spAutoFit/>
          </a:bodyPr>
          <a:lstStyle/>
          <a:p>
            <a:pPr marL="12700">
              <a:lnSpc>
                <a:spcPct val="100000"/>
              </a:lnSpc>
              <a:spcBef>
                <a:spcPts val="100"/>
              </a:spcBef>
            </a:pPr>
            <a:r>
              <a:rPr spc="210" dirty="0"/>
              <a:t>Judging</a:t>
            </a:r>
            <a:r>
              <a:rPr spc="-20" dirty="0"/>
              <a:t> </a:t>
            </a:r>
            <a:r>
              <a:rPr spc="160" dirty="0"/>
              <a:t>the</a:t>
            </a:r>
            <a:r>
              <a:rPr spc="-15" dirty="0"/>
              <a:t> </a:t>
            </a:r>
            <a:r>
              <a:rPr spc="150" dirty="0"/>
              <a:t>book</a:t>
            </a:r>
            <a:r>
              <a:rPr spc="-15" dirty="0"/>
              <a:t> </a:t>
            </a:r>
            <a:r>
              <a:rPr spc="160" dirty="0"/>
              <a:t>by</a:t>
            </a:r>
            <a:r>
              <a:rPr spc="-15" dirty="0"/>
              <a:t> </a:t>
            </a:r>
            <a:r>
              <a:rPr spc="135" dirty="0"/>
              <a:t>its</a:t>
            </a:r>
            <a:r>
              <a:rPr spc="-15" dirty="0"/>
              <a:t> </a:t>
            </a:r>
            <a:r>
              <a:rPr spc="65" dirty="0"/>
              <a:t>cover</a:t>
            </a:r>
          </a:p>
        </p:txBody>
      </p:sp>
      <p:sp>
        <p:nvSpPr>
          <p:cNvPr id="3" name="object 3"/>
          <p:cNvSpPr txBox="1"/>
          <p:nvPr/>
        </p:nvSpPr>
        <p:spPr>
          <a:xfrm>
            <a:off x="494899" y="1090649"/>
            <a:ext cx="9617075" cy="6041390"/>
          </a:xfrm>
          <a:prstGeom prst="rect">
            <a:avLst/>
          </a:prstGeom>
        </p:spPr>
        <p:txBody>
          <a:bodyPr vert="horz" wrap="square" lIns="0" tIns="35560" rIns="0" bIns="0" rtlCol="0">
            <a:spAutoFit/>
          </a:bodyPr>
          <a:lstStyle/>
          <a:p>
            <a:pPr marL="12700">
              <a:lnSpc>
                <a:spcPct val="100000"/>
              </a:lnSpc>
              <a:spcBef>
                <a:spcPts val="280"/>
              </a:spcBef>
            </a:pPr>
            <a:r>
              <a:rPr sz="1600" b="1" spc="85" dirty="0">
                <a:solidFill>
                  <a:srgbClr val="8A5F6E"/>
                </a:solidFill>
                <a:latin typeface="Cambria"/>
                <a:cs typeface="Cambria"/>
              </a:rPr>
              <a:t>Suggestion:</a:t>
            </a:r>
            <a:r>
              <a:rPr sz="1600" b="1" spc="30" dirty="0">
                <a:solidFill>
                  <a:srgbClr val="8A5F6E"/>
                </a:solidFill>
                <a:latin typeface="Cambria"/>
                <a:cs typeface="Cambria"/>
              </a:rPr>
              <a:t> </a:t>
            </a:r>
            <a:r>
              <a:rPr sz="1600" b="1" i="1" spc="70" dirty="0">
                <a:solidFill>
                  <a:srgbClr val="8A5F6E"/>
                </a:solidFill>
                <a:latin typeface="Cambria"/>
                <a:cs typeface="Cambria"/>
              </a:rPr>
              <a:t>Kicked</a:t>
            </a:r>
            <a:r>
              <a:rPr sz="1600" b="1" i="1" spc="30" dirty="0">
                <a:solidFill>
                  <a:srgbClr val="8A5F6E"/>
                </a:solidFill>
                <a:latin typeface="Cambria"/>
                <a:cs typeface="Cambria"/>
              </a:rPr>
              <a:t> </a:t>
            </a:r>
            <a:r>
              <a:rPr sz="1600" b="1" i="1" spc="125" dirty="0">
                <a:solidFill>
                  <a:srgbClr val="8A5F6E"/>
                </a:solidFill>
                <a:latin typeface="Cambria"/>
                <a:cs typeface="Cambria"/>
              </a:rPr>
              <a:t>Out</a:t>
            </a:r>
            <a:r>
              <a:rPr sz="1600" b="1" i="1" spc="30" dirty="0">
                <a:solidFill>
                  <a:srgbClr val="8A5F6E"/>
                </a:solidFill>
                <a:latin typeface="Cambria"/>
                <a:cs typeface="Cambria"/>
              </a:rPr>
              <a:t> </a:t>
            </a:r>
            <a:r>
              <a:rPr sz="1600" b="1" dirty="0">
                <a:solidFill>
                  <a:srgbClr val="8A5F6E"/>
                </a:solidFill>
                <a:latin typeface="Cambria"/>
                <a:cs typeface="Cambria"/>
              </a:rPr>
              <a:t>is</a:t>
            </a:r>
            <a:r>
              <a:rPr sz="1600" b="1" spc="30" dirty="0">
                <a:solidFill>
                  <a:srgbClr val="8A5F6E"/>
                </a:solidFill>
                <a:latin typeface="Cambria"/>
                <a:cs typeface="Cambria"/>
              </a:rPr>
              <a:t> </a:t>
            </a:r>
            <a:r>
              <a:rPr sz="1600" b="1" spc="85" dirty="0">
                <a:solidFill>
                  <a:srgbClr val="8A5F6E"/>
                </a:solidFill>
                <a:latin typeface="Cambria"/>
                <a:cs typeface="Cambria"/>
              </a:rPr>
              <a:t>the</a:t>
            </a:r>
            <a:r>
              <a:rPr sz="1600" b="1" spc="30" dirty="0">
                <a:solidFill>
                  <a:srgbClr val="8A5F6E"/>
                </a:solidFill>
                <a:latin typeface="Cambria"/>
                <a:cs typeface="Cambria"/>
              </a:rPr>
              <a:t> </a:t>
            </a:r>
            <a:r>
              <a:rPr sz="1600" b="1" spc="50" dirty="0">
                <a:solidFill>
                  <a:srgbClr val="8A5F6E"/>
                </a:solidFill>
                <a:latin typeface="Cambria"/>
                <a:cs typeface="Cambria"/>
              </a:rPr>
              <a:t>sequel</a:t>
            </a:r>
            <a:r>
              <a:rPr sz="1600" b="1" spc="30" dirty="0">
                <a:solidFill>
                  <a:srgbClr val="8A5F6E"/>
                </a:solidFill>
                <a:latin typeface="Cambria"/>
                <a:cs typeface="Cambria"/>
              </a:rPr>
              <a:t> </a:t>
            </a:r>
            <a:r>
              <a:rPr sz="1600" b="1" spc="75" dirty="0">
                <a:solidFill>
                  <a:srgbClr val="8A5F6E"/>
                </a:solidFill>
                <a:latin typeface="Cambria"/>
                <a:cs typeface="Cambria"/>
              </a:rPr>
              <a:t>to</a:t>
            </a:r>
            <a:r>
              <a:rPr sz="1600" b="1" spc="30" dirty="0">
                <a:solidFill>
                  <a:srgbClr val="8A5F6E"/>
                </a:solidFill>
                <a:latin typeface="Cambria"/>
                <a:cs typeface="Cambria"/>
              </a:rPr>
              <a:t> </a:t>
            </a:r>
            <a:r>
              <a:rPr sz="1600" b="1" i="1" dirty="0">
                <a:solidFill>
                  <a:srgbClr val="8A5F6E"/>
                </a:solidFill>
                <a:latin typeface="Cambria"/>
                <a:cs typeface="Cambria"/>
              </a:rPr>
              <a:t>Boy,</a:t>
            </a:r>
            <a:r>
              <a:rPr sz="1600" b="1" i="1" spc="30" dirty="0">
                <a:solidFill>
                  <a:srgbClr val="8A5F6E"/>
                </a:solidFill>
                <a:latin typeface="Cambria"/>
                <a:cs typeface="Cambria"/>
              </a:rPr>
              <a:t> </a:t>
            </a:r>
            <a:r>
              <a:rPr sz="1600" b="1" i="1" spc="65" dirty="0">
                <a:solidFill>
                  <a:srgbClr val="8A5F6E"/>
                </a:solidFill>
                <a:latin typeface="Cambria"/>
                <a:cs typeface="Cambria"/>
              </a:rPr>
              <a:t>Everywhere</a:t>
            </a:r>
            <a:r>
              <a:rPr sz="1600" b="1" spc="65" dirty="0">
                <a:solidFill>
                  <a:srgbClr val="8A5F6E"/>
                </a:solidFill>
                <a:latin typeface="Cambria"/>
                <a:cs typeface="Cambria"/>
              </a:rPr>
              <a:t>.</a:t>
            </a:r>
            <a:endParaRPr sz="1600" dirty="0">
              <a:latin typeface="Cambria"/>
              <a:cs typeface="Cambria"/>
            </a:endParaRPr>
          </a:p>
          <a:p>
            <a:pPr marL="12700">
              <a:lnSpc>
                <a:spcPct val="100000"/>
              </a:lnSpc>
              <a:spcBef>
                <a:spcPts val="180"/>
              </a:spcBef>
            </a:pPr>
            <a:r>
              <a:rPr sz="1600" b="1" spc="75" dirty="0">
                <a:solidFill>
                  <a:srgbClr val="8A5F6E"/>
                </a:solidFill>
                <a:latin typeface="Cambria"/>
                <a:cs typeface="Cambria"/>
              </a:rPr>
              <a:t>Using</a:t>
            </a:r>
            <a:r>
              <a:rPr sz="1600" b="1" spc="-10" dirty="0">
                <a:solidFill>
                  <a:srgbClr val="8A5F6E"/>
                </a:solidFill>
                <a:latin typeface="Cambria"/>
                <a:cs typeface="Cambria"/>
              </a:rPr>
              <a:t> </a:t>
            </a:r>
            <a:r>
              <a:rPr sz="1600" b="1" spc="85" dirty="0">
                <a:solidFill>
                  <a:srgbClr val="8A5F6E"/>
                </a:solidFill>
                <a:latin typeface="Cambria"/>
                <a:cs typeface="Cambria"/>
              </a:rPr>
              <a:t>the</a:t>
            </a:r>
            <a:r>
              <a:rPr sz="1600" b="1" spc="-5" dirty="0">
                <a:solidFill>
                  <a:srgbClr val="8A5F6E"/>
                </a:solidFill>
                <a:latin typeface="Cambria"/>
                <a:cs typeface="Cambria"/>
              </a:rPr>
              <a:t> </a:t>
            </a:r>
            <a:r>
              <a:rPr sz="1600" b="1" spc="70" dirty="0">
                <a:solidFill>
                  <a:srgbClr val="8A5F6E"/>
                </a:solidFill>
                <a:latin typeface="Cambria"/>
                <a:cs typeface="Cambria"/>
              </a:rPr>
              <a:t>questions</a:t>
            </a:r>
            <a:r>
              <a:rPr sz="1600" b="1" spc="-5" dirty="0">
                <a:solidFill>
                  <a:srgbClr val="8A5F6E"/>
                </a:solidFill>
                <a:latin typeface="Cambria"/>
                <a:cs typeface="Cambria"/>
              </a:rPr>
              <a:t> </a:t>
            </a:r>
            <a:r>
              <a:rPr sz="1600" b="1" spc="75" dirty="0">
                <a:solidFill>
                  <a:srgbClr val="8A5F6E"/>
                </a:solidFill>
                <a:latin typeface="Cambria"/>
                <a:cs typeface="Cambria"/>
              </a:rPr>
              <a:t>below,</a:t>
            </a:r>
            <a:r>
              <a:rPr sz="1600" b="1" spc="-5" dirty="0">
                <a:solidFill>
                  <a:srgbClr val="8A5F6E"/>
                </a:solidFill>
                <a:latin typeface="Cambria"/>
                <a:cs typeface="Cambria"/>
              </a:rPr>
              <a:t> </a:t>
            </a:r>
            <a:r>
              <a:rPr sz="1600" b="1" spc="60" dirty="0">
                <a:solidFill>
                  <a:srgbClr val="8A5F6E"/>
                </a:solidFill>
                <a:latin typeface="Cambria"/>
                <a:cs typeface="Cambria"/>
              </a:rPr>
              <a:t>compare</a:t>
            </a:r>
            <a:r>
              <a:rPr sz="1600" b="1" spc="-10" dirty="0">
                <a:solidFill>
                  <a:srgbClr val="8A5F6E"/>
                </a:solidFill>
                <a:latin typeface="Cambria"/>
                <a:cs typeface="Cambria"/>
              </a:rPr>
              <a:t> </a:t>
            </a:r>
            <a:r>
              <a:rPr sz="1600" b="1" spc="85" dirty="0">
                <a:solidFill>
                  <a:srgbClr val="8A5F6E"/>
                </a:solidFill>
                <a:latin typeface="Cambria"/>
                <a:cs typeface="Cambria"/>
              </a:rPr>
              <a:t>and</a:t>
            </a:r>
            <a:r>
              <a:rPr sz="1600" b="1" spc="-5" dirty="0">
                <a:solidFill>
                  <a:srgbClr val="8A5F6E"/>
                </a:solidFill>
                <a:latin typeface="Cambria"/>
                <a:cs typeface="Cambria"/>
              </a:rPr>
              <a:t> </a:t>
            </a:r>
            <a:r>
              <a:rPr sz="1600" b="1" spc="65" dirty="0">
                <a:solidFill>
                  <a:srgbClr val="8A5F6E"/>
                </a:solidFill>
                <a:latin typeface="Cambria"/>
                <a:cs typeface="Cambria"/>
              </a:rPr>
              <a:t>contrast</a:t>
            </a:r>
            <a:r>
              <a:rPr sz="1600" b="1" spc="-5" dirty="0">
                <a:solidFill>
                  <a:srgbClr val="8A5F6E"/>
                </a:solidFill>
                <a:latin typeface="Cambria"/>
                <a:cs typeface="Cambria"/>
              </a:rPr>
              <a:t> </a:t>
            </a:r>
            <a:r>
              <a:rPr sz="1600" b="1" spc="85" dirty="0">
                <a:solidFill>
                  <a:srgbClr val="8A5F6E"/>
                </a:solidFill>
                <a:latin typeface="Cambria"/>
                <a:cs typeface="Cambria"/>
              </a:rPr>
              <a:t>the</a:t>
            </a:r>
            <a:r>
              <a:rPr sz="1600" b="1" spc="-5" dirty="0">
                <a:solidFill>
                  <a:srgbClr val="8A5F6E"/>
                </a:solidFill>
                <a:latin typeface="Cambria"/>
                <a:cs typeface="Cambria"/>
              </a:rPr>
              <a:t> </a:t>
            </a:r>
            <a:r>
              <a:rPr sz="1600" b="1" spc="114" dirty="0">
                <a:solidFill>
                  <a:srgbClr val="8A5F6E"/>
                </a:solidFill>
                <a:latin typeface="Cambria"/>
                <a:cs typeface="Cambria"/>
              </a:rPr>
              <a:t>two</a:t>
            </a:r>
            <a:endParaRPr sz="1600" dirty="0">
              <a:latin typeface="Cambria"/>
              <a:cs typeface="Cambria"/>
            </a:endParaRPr>
          </a:p>
          <a:p>
            <a:pPr marL="12700">
              <a:lnSpc>
                <a:spcPct val="100000"/>
              </a:lnSpc>
              <a:spcBef>
                <a:spcPts val="180"/>
              </a:spcBef>
            </a:pPr>
            <a:r>
              <a:rPr sz="1600" b="1" spc="80" dirty="0">
                <a:solidFill>
                  <a:srgbClr val="8A5F6E"/>
                </a:solidFill>
                <a:latin typeface="Cambria"/>
                <a:cs typeface="Cambria"/>
              </a:rPr>
              <a:t>front</a:t>
            </a:r>
            <a:r>
              <a:rPr sz="1600" b="1" spc="30" dirty="0">
                <a:solidFill>
                  <a:srgbClr val="8A5F6E"/>
                </a:solidFill>
                <a:latin typeface="Cambria"/>
                <a:cs typeface="Cambria"/>
              </a:rPr>
              <a:t> </a:t>
            </a:r>
            <a:r>
              <a:rPr sz="1600" b="1" dirty="0">
                <a:solidFill>
                  <a:srgbClr val="8A5F6E"/>
                </a:solidFill>
                <a:latin typeface="Cambria"/>
                <a:cs typeface="Cambria"/>
              </a:rPr>
              <a:t>covers</a:t>
            </a:r>
            <a:r>
              <a:rPr sz="1600" b="1" spc="35" dirty="0">
                <a:solidFill>
                  <a:srgbClr val="8A5F6E"/>
                </a:solidFill>
                <a:latin typeface="Cambria"/>
                <a:cs typeface="Cambria"/>
              </a:rPr>
              <a:t> </a:t>
            </a:r>
            <a:r>
              <a:rPr sz="1600" b="1" spc="75" dirty="0">
                <a:solidFill>
                  <a:srgbClr val="8A5F6E"/>
                </a:solidFill>
                <a:latin typeface="Cambria"/>
                <a:cs typeface="Cambria"/>
              </a:rPr>
              <a:t>to</a:t>
            </a:r>
            <a:r>
              <a:rPr sz="1600" b="1" spc="35" dirty="0">
                <a:solidFill>
                  <a:srgbClr val="8A5F6E"/>
                </a:solidFill>
                <a:latin typeface="Cambria"/>
                <a:cs typeface="Cambria"/>
              </a:rPr>
              <a:t> </a:t>
            </a:r>
            <a:r>
              <a:rPr sz="1600" b="1" dirty="0">
                <a:solidFill>
                  <a:srgbClr val="8A5F6E"/>
                </a:solidFill>
                <a:latin typeface="Cambria"/>
                <a:cs typeface="Cambria"/>
              </a:rPr>
              <a:t>see</a:t>
            </a:r>
            <a:r>
              <a:rPr sz="1600" b="1" spc="35" dirty="0">
                <a:solidFill>
                  <a:srgbClr val="8A5F6E"/>
                </a:solidFill>
                <a:latin typeface="Cambria"/>
                <a:cs typeface="Cambria"/>
              </a:rPr>
              <a:t> </a:t>
            </a:r>
            <a:r>
              <a:rPr sz="1600" b="1" spc="70" dirty="0">
                <a:solidFill>
                  <a:srgbClr val="8A5F6E"/>
                </a:solidFill>
                <a:latin typeface="Cambria"/>
                <a:cs typeface="Cambria"/>
              </a:rPr>
              <a:t>potential</a:t>
            </a:r>
            <a:r>
              <a:rPr sz="1600" b="1" spc="30" dirty="0">
                <a:solidFill>
                  <a:srgbClr val="8A5F6E"/>
                </a:solidFill>
                <a:latin typeface="Cambria"/>
                <a:cs typeface="Cambria"/>
              </a:rPr>
              <a:t> </a:t>
            </a:r>
            <a:r>
              <a:rPr sz="1600" b="1" spc="75" dirty="0">
                <a:solidFill>
                  <a:srgbClr val="8A5F6E"/>
                </a:solidFill>
                <a:latin typeface="Cambria"/>
                <a:cs typeface="Cambria"/>
              </a:rPr>
              <a:t>connections</a:t>
            </a:r>
            <a:r>
              <a:rPr sz="1600" b="1" spc="35" dirty="0">
                <a:solidFill>
                  <a:srgbClr val="8A5F6E"/>
                </a:solidFill>
                <a:latin typeface="Cambria"/>
                <a:cs typeface="Cambria"/>
              </a:rPr>
              <a:t> </a:t>
            </a:r>
            <a:r>
              <a:rPr sz="1600" b="1" spc="85" dirty="0">
                <a:solidFill>
                  <a:srgbClr val="8A5F6E"/>
                </a:solidFill>
                <a:latin typeface="Cambria"/>
                <a:cs typeface="Cambria"/>
              </a:rPr>
              <a:t>and</a:t>
            </a:r>
            <a:r>
              <a:rPr sz="1600" b="1" spc="35" dirty="0">
                <a:solidFill>
                  <a:srgbClr val="8A5F6E"/>
                </a:solidFill>
                <a:latin typeface="Cambria"/>
                <a:cs typeface="Cambria"/>
              </a:rPr>
              <a:t> </a:t>
            </a:r>
            <a:r>
              <a:rPr sz="1600" b="1" spc="85" dirty="0">
                <a:solidFill>
                  <a:srgbClr val="8A5F6E"/>
                </a:solidFill>
                <a:latin typeface="Cambria"/>
                <a:cs typeface="Cambria"/>
              </a:rPr>
              <a:t>thematic</a:t>
            </a:r>
            <a:r>
              <a:rPr sz="1600" b="1" spc="35" dirty="0">
                <a:solidFill>
                  <a:srgbClr val="8A5F6E"/>
                </a:solidFill>
                <a:latin typeface="Cambria"/>
                <a:cs typeface="Cambria"/>
              </a:rPr>
              <a:t> </a:t>
            </a:r>
            <a:r>
              <a:rPr sz="1600" b="1" spc="-10" dirty="0">
                <a:solidFill>
                  <a:srgbClr val="8A5F6E"/>
                </a:solidFill>
                <a:latin typeface="Cambria"/>
                <a:cs typeface="Cambria"/>
              </a:rPr>
              <a:t>differences</a:t>
            </a:r>
            <a:endParaRPr sz="1600" dirty="0">
              <a:latin typeface="Cambria"/>
              <a:cs typeface="Cambria"/>
            </a:endParaRPr>
          </a:p>
          <a:p>
            <a:pPr>
              <a:lnSpc>
                <a:spcPct val="100000"/>
              </a:lnSpc>
              <a:spcBef>
                <a:spcPts val="1435"/>
              </a:spcBef>
            </a:pPr>
            <a:endParaRPr sz="1600" dirty="0">
              <a:latin typeface="Cambria"/>
              <a:cs typeface="Cambria"/>
            </a:endParaRPr>
          </a:p>
          <a:p>
            <a:pPr marL="12700">
              <a:lnSpc>
                <a:spcPct val="100000"/>
              </a:lnSpc>
            </a:pPr>
            <a:r>
              <a:rPr sz="1700" b="1" spc="-10" dirty="0">
                <a:solidFill>
                  <a:srgbClr val="902342"/>
                </a:solidFill>
                <a:latin typeface="Cambria"/>
                <a:cs typeface="Cambria"/>
              </a:rPr>
              <a:t>The</a:t>
            </a:r>
            <a:r>
              <a:rPr sz="1700" b="1" spc="-30" dirty="0">
                <a:solidFill>
                  <a:srgbClr val="902342"/>
                </a:solidFill>
                <a:latin typeface="Cambria"/>
                <a:cs typeface="Cambria"/>
              </a:rPr>
              <a:t> </a:t>
            </a:r>
            <a:r>
              <a:rPr sz="1700" b="1" spc="55" dirty="0">
                <a:solidFill>
                  <a:srgbClr val="902342"/>
                </a:solidFill>
                <a:latin typeface="Cambria"/>
                <a:cs typeface="Cambria"/>
              </a:rPr>
              <a:t>central</a:t>
            </a:r>
            <a:r>
              <a:rPr sz="1700" b="1" spc="-30" dirty="0">
                <a:solidFill>
                  <a:srgbClr val="902342"/>
                </a:solidFill>
                <a:latin typeface="Cambria"/>
                <a:cs typeface="Cambria"/>
              </a:rPr>
              <a:t> </a:t>
            </a:r>
            <a:r>
              <a:rPr sz="1700" b="1" spc="70" dirty="0">
                <a:solidFill>
                  <a:srgbClr val="902342"/>
                </a:solidFill>
                <a:latin typeface="Cambria"/>
                <a:cs typeface="Cambria"/>
              </a:rPr>
              <a:t>image</a:t>
            </a:r>
            <a:endParaRPr sz="1700" dirty="0">
              <a:latin typeface="Cambria"/>
              <a:cs typeface="Cambria"/>
            </a:endParaRPr>
          </a:p>
          <a:p>
            <a:pPr marL="240665" indent="-227965">
              <a:lnSpc>
                <a:spcPct val="100000"/>
              </a:lnSpc>
              <a:spcBef>
                <a:spcPts val="545"/>
              </a:spcBef>
              <a:buChar char="•"/>
              <a:tabLst>
                <a:tab pos="240665" algn="l"/>
              </a:tabLst>
            </a:pPr>
            <a:r>
              <a:rPr sz="1500" i="1" spc="-20" dirty="0">
                <a:solidFill>
                  <a:srgbClr val="30203D"/>
                </a:solidFill>
                <a:latin typeface="Arial"/>
                <a:cs typeface="Arial"/>
              </a:rPr>
              <a:t>Boy,</a:t>
            </a:r>
            <a:r>
              <a:rPr sz="1500" i="1" spc="-15" dirty="0">
                <a:solidFill>
                  <a:srgbClr val="30203D"/>
                </a:solidFill>
                <a:latin typeface="Arial"/>
                <a:cs typeface="Arial"/>
              </a:rPr>
              <a:t> </a:t>
            </a:r>
            <a:r>
              <a:rPr sz="1500" i="1" dirty="0">
                <a:solidFill>
                  <a:srgbClr val="30203D"/>
                </a:solidFill>
                <a:latin typeface="Arial"/>
                <a:cs typeface="Arial"/>
              </a:rPr>
              <a:t>Everywhere</a:t>
            </a:r>
            <a:r>
              <a:rPr sz="1500" dirty="0">
                <a:solidFill>
                  <a:srgbClr val="30203D"/>
                </a:solidFill>
                <a:latin typeface="Arial"/>
                <a:cs typeface="Arial"/>
              </a:rPr>
              <a:t>:</a:t>
            </a:r>
            <a:r>
              <a:rPr sz="1500" spc="40" dirty="0">
                <a:solidFill>
                  <a:srgbClr val="30203D"/>
                </a:solidFill>
                <a:latin typeface="Arial"/>
                <a:cs typeface="Arial"/>
              </a:rPr>
              <a:t> </a:t>
            </a:r>
            <a:r>
              <a:rPr sz="1500" dirty="0">
                <a:solidFill>
                  <a:srgbClr val="30203D"/>
                </a:solidFill>
                <a:latin typeface="Arial"/>
                <a:cs typeface="Arial"/>
              </a:rPr>
              <a:t>Does</a:t>
            </a:r>
            <a:r>
              <a:rPr sz="1500" spc="40" dirty="0">
                <a:solidFill>
                  <a:srgbClr val="30203D"/>
                </a:solidFill>
                <a:latin typeface="Arial"/>
                <a:cs typeface="Arial"/>
              </a:rPr>
              <a:t> </a:t>
            </a:r>
            <a:r>
              <a:rPr sz="1500" dirty="0">
                <a:solidFill>
                  <a:srgbClr val="30203D"/>
                </a:solidFill>
                <a:latin typeface="Arial"/>
                <a:cs typeface="Arial"/>
              </a:rPr>
              <a:t>the</a:t>
            </a:r>
            <a:r>
              <a:rPr sz="1500" spc="40" dirty="0">
                <a:solidFill>
                  <a:srgbClr val="30203D"/>
                </a:solidFill>
                <a:latin typeface="Arial"/>
                <a:cs typeface="Arial"/>
              </a:rPr>
              <a:t> </a:t>
            </a:r>
            <a:r>
              <a:rPr sz="1500" spc="70" dirty="0">
                <a:solidFill>
                  <a:srgbClr val="30203D"/>
                </a:solidFill>
                <a:latin typeface="Arial"/>
                <a:cs typeface="Arial"/>
              </a:rPr>
              <a:t>book</a:t>
            </a:r>
            <a:r>
              <a:rPr sz="1500" spc="40" dirty="0">
                <a:solidFill>
                  <a:srgbClr val="30203D"/>
                </a:solidFill>
                <a:latin typeface="Arial"/>
                <a:cs typeface="Arial"/>
              </a:rPr>
              <a:t> </a:t>
            </a:r>
            <a:r>
              <a:rPr sz="1500" dirty="0">
                <a:solidFill>
                  <a:srgbClr val="30203D"/>
                </a:solidFill>
                <a:latin typeface="Arial"/>
                <a:cs typeface="Arial"/>
              </a:rPr>
              <a:t>feature</a:t>
            </a:r>
            <a:r>
              <a:rPr sz="1500" spc="40" dirty="0">
                <a:solidFill>
                  <a:srgbClr val="30203D"/>
                </a:solidFill>
                <a:latin typeface="Arial"/>
                <a:cs typeface="Arial"/>
              </a:rPr>
              <a:t> </a:t>
            </a:r>
            <a:r>
              <a:rPr sz="1500" dirty="0">
                <a:solidFill>
                  <a:srgbClr val="30203D"/>
                </a:solidFill>
                <a:latin typeface="Arial"/>
                <a:cs typeface="Arial"/>
              </a:rPr>
              <a:t>a</a:t>
            </a:r>
            <a:r>
              <a:rPr sz="1500" spc="40" dirty="0">
                <a:solidFill>
                  <a:srgbClr val="30203D"/>
                </a:solidFill>
                <a:latin typeface="Arial"/>
                <a:cs typeface="Arial"/>
              </a:rPr>
              <a:t> </a:t>
            </a:r>
            <a:r>
              <a:rPr sz="1500" dirty="0">
                <a:solidFill>
                  <a:srgbClr val="30203D"/>
                </a:solidFill>
                <a:latin typeface="Arial"/>
                <a:cs typeface="Arial"/>
              </a:rPr>
              <a:t>single</a:t>
            </a:r>
            <a:r>
              <a:rPr sz="1500" spc="40" dirty="0">
                <a:solidFill>
                  <a:srgbClr val="30203D"/>
                </a:solidFill>
                <a:latin typeface="Arial"/>
                <a:cs typeface="Arial"/>
              </a:rPr>
              <a:t> </a:t>
            </a:r>
            <a:r>
              <a:rPr sz="1500" dirty="0">
                <a:solidFill>
                  <a:srgbClr val="30203D"/>
                </a:solidFill>
                <a:latin typeface="Arial"/>
                <a:cs typeface="Arial"/>
              </a:rPr>
              <a:t>character?</a:t>
            </a:r>
            <a:r>
              <a:rPr sz="1500" spc="25" dirty="0">
                <a:solidFill>
                  <a:srgbClr val="30203D"/>
                </a:solidFill>
                <a:latin typeface="Arial"/>
                <a:cs typeface="Arial"/>
              </a:rPr>
              <a:t> </a:t>
            </a:r>
            <a:r>
              <a:rPr sz="1500" dirty="0">
                <a:solidFill>
                  <a:srgbClr val="30203D"/>
                </a:solidFill>
                <a:latin typeface="Arial"/>
                <a:cs typeface="Arial"/>
              </a:rPr>
              <a:t>What</a:t>
            </a:r>
            <a:r>
              <a:rPr sz="1500" spc="40" dirty="0">
                <a:solidFill>
                  <a:srgbClr val="30203D"/>
                </a:solidFill>
                <a:latin typeface="Arial"/>
                <a:cs typeface="Arial"/>
              </a:rPr>
              <a:t> </a:t>
            </a:r>
            <a:r>
              <a:rPr sz="1500" dirty="0">
                <a:solidFill>
                  <a:srgbClr val="30203D"/>
                </a:solidFill>
                <a:latin typeface="Arial"/>
                <a:cs typeface="Arial"/>
              </a:rPr>
              <a:t>is</a:t>
            </a:r>
            <a:r>
              <a:rPr sz="1500" spc="40" dirty="0">
                <a:solidFill>
                  <a:srgbClr val="30203D"/>
                </a:solidFill>
                <a:latin typeface="Arial"/>
                <a:cs typeface="Arial"/>
              </a:rPr>
              <a:t> </a:t>
            </a:r>
            <a:r>
              <a:rPr sz="1500" dirty="0">
                <a:solidFill>
                  <a:srgbClr val="30203D"/>
                </a:solidFill>
                <a:latin typeface="Arial"/>
                <a:cs typeface="Arial"/>
              </a:rPr>
              <a:t>their</a:t>
            </a:r>
            <a:r>
              <a:rPr sz="1500" spc="40" dirty="0">
                <a:solidFill>
                  <a:srgbClr val="30203D"/>
                </a:solidFill>
                <a:latin typeface="Arial"/>
                <a:cs typeface="Arial"/>
              </a:rPr>
              <a:t> </a:t>
            </a:r>
            <a:r>
              <a:rPr sz="1500" dirty="0">
                <a:solidFill>
                  <a:srgbClr val="30203D"/>
                </a:solidFill>
                <a:latin typeface="Arial"/>
                <a:cs typeface="Arial"/>
              </a:rPr>
              <a:t>age</a:t>
            </a:r>
            <a:r>
              <a:rPr sz="1500" spc="40" dirty="0">
                <a:solidFill>
                  <a:srgbClr val="30203D"/>
                </a:solidFill>
                <a:latin typeface="Arial"/>
                <a:cs typeface="Arial"/>
              </a:rPr>
              <a:t> </a:t>
            </a:r>
            <a:r>
              <a:rPr sz="1500" dirty="0">
                <a:solidFill>
                  <a:srgbClr val="30203D"/>
                </a:solidFill>
                <a:latin typeface="Arial"/>
                <a:cs typeface="Arial"/>
              </a:rPr>
              <a:t>and</a:t>
            </a:r>
            <a:r>
              <a:rPr sz="1500" spc="40" dirty="0">
                <a:solidFill>
                  <a:srgbClr val="30203D"/>
                </a:solidFill>
                <a:latin typeface="Arial"/>
                <a:cs typeface="Arial"/>
              </a:rPr>
              <a:t> </a:t>
            </a:r>
            <a:r>
              <a:rPr sz="1500" spc="-10" dirty="0">
                <a:solidFill>
                  <a:srgbClr val="30203D"/>
                </a:solidFill>
                <a:latin typeface="Arial"/>
                <a:cs typeface="Arial"/>
              </a:rPr>
              <a:t>expression?</a:t>
            </a:r>
            <a:endParaRPr sz="1500" dirty="0">
              <a:latin typeface="Arial"/>
              <a:cs typeface="Arial"/>
            </a:endParaRPr>
          </a:p>
          <a:p>
            <a:pPr marL="241300" marR="354330" indent="-228600">
              <a:lnSpc>
                <a:spcPct val="116700"/>
              </a:lnSpc>
              <a:spcBef>
                <a:spcPts val="284"/>
              </a:spcBef>
              <a:buChar char="•"/>
              <a:tabLst>
                <a:tab pos="241300" algn="l"/>
              </a:tabLst>
            </a:pPr>
            <a:r>
              <a:rPr sz="1500" i="1" dirty="0">
                <a:solidFill>
                  <a:srgbClr val="30203D"/>
                </a:solidFill>
                <a:latin typeface="Arial"/>
                <a:cs typeface="Arial"/>
              </a:rPr>
              <a:t>Kicked</a:t>
            </a:r>
            <a:r>
              <a:rPr sz="1500" i="1" spc="35" dirty="0">
                <a:solidFill>
                  <a:srgbClr val="30203D"/>
                </a:solidFill>
                <a:latin typeface="Arial"/>
                <a:cs typeface="Arial"/>
              </a:rPr>
              <a:t> </a:t>
            </a:r>
            <a:r>
              <a:rPr sz="1500" i="1" spc="60" dirty="0">
                <a:solidFill>
                  <a:srgbClr val="30203D"/>
                </a:solidFill>
                <a:latin typeface="Arial"/>
                <a:cs typeface="Arial"/>
              </a:rPr>
              <a:t>Out</a:t>
            </a:r>
            <a:r>
              <a:rPr sz="1500" spc="60" dirty="0">
                <a:solidFill>
                  <a:srgbClr val="30203D"/>
                </a:solidFill>
                <a:latin typeface="Arial"/>
                <a:cs typeface="Arial"/>
              </a:rPr>
              <a:t>:</a:t>
            </a:r>
            <a:r>
              <a:rPr sz="1500" spc="40" dirty="0">
                <a:solidFill>
                  <a:srgbClr val="30203D"/>
                </a:solidFill>
                <a:latin typeface="Arial"/>
                <a:cs typeface="Arial"/>
              </a:rPr>
              <a:t> </a:t>
            </a:r>
            <a:r>
              <a:rPr sz="1500" dirty="0">
                <a:solidFill>
                  <a:srgbClr val="30203D"/>
                </a:solidFill>
                <a:latin typeface="Arial"/>
                <a:cs typeface="Arial"/>
              </a:rPr>
              <a:t>Compare</a:t>
            </a:r>
            <a:r>
              <a:rPr sz="1500" spc="40" dirty="0">
                <a:solidFill>
                  <a:srgbClr val="30203D"/>
                </a:solidFill>
                <a:latin typeface="Arial"/>
                <a:cs typeface="Arial"/>
              </a:rPr>
              <a:t> </a:t>
            </a:r>
            <a:r>
              <a:rPr sz="1500" dirty="0">
                <a:solidFill>
                  <a:srgbClr val="30203D"/>
                </a:solidFill>
                <a:latin typeface="Arial"/>
                <a:cs typeface="Arial"/>
              </a:rPr>
              <a:t>the</a:t>
            </a:r>
            <a:r>
              <a:rPr sz="1500" spc="40" dirty="0">
                <a:solidFill>
                  <a:srgbClr val="30203D"/>
                </a:solidFill>
                <a:latin typeface="Arial"/>
                <a:cs typeface="Arial"/>
              </a:rPr>
              <a:t> </a:t>
            </a:r>
            <a:r>
              <a:rPr sz="1500" dirty="0">
                <a:solidFill>
                  <a:srgbClr val="30203D"/>
                </a:solidFill>
                <a:latin typeface="Arial"/>
                <a:cs typeface="Arial"/>
              </a:rPr>
              <a:t>character</a:t>
            </a:r>
            <a:r>
              <a:rPr sz="1500" spc="40" dirty="0">
                <a:solidFill>
                  <a:srgbClr val="30203D"/>
                </a:solidFill>
                <a:latin typeface="Arial"/>
                <a:cs typeface="Arial"/>
              </a:rPr>
              <a:t> </a:t>
            </a:r>
            <a:r>
              <a:rPr sz="1500" spc="50" dirty="0">
                <a:solidFill>
                  <a:srgbClr val="30203D"/>
                </a:solidFill>
                <a:latin typeface="Arial"/>
                <a:cs typeface="Arial"/>
              </a:rPr>
              <a:t>on</a:t>
            </a:r>
            <a:r>
              <a:rPr sz="1500" spc="40" dirty="0">
                <a:solidFill>
                  <a:srgbClr val="30203D"/>
                </a:solidFill>
                <a:latin typeface="Arial"/>
                <a:cs typeface="Arial"/>
              </a:rPr>
              <a:t> </a:t>
            </a:r>
            <a:r>
              <a:rPr sz="1500" dirty="0">
                <a:solidFill>
                  <a:srgbClr val="30203D"/>
                </a:solidFill>
                <a:latin typeface="Arial"/>
                <a:cs typeface="Arial"/>
              </a:rPr>
              <a:t>the</a:t>
            </a:r>
            <a:r>
              <a:rPr sz="1500" spc="40" dirty="0">
                <a:solidFill>
                  <a:srgbClr val="30203D"/>
                </a:solidFill>
                <a:latin typeface="Arial"/>
                <a:cs typeface="Arial"/>
              </a:rPr>
              <a:t> </a:t>
            </a:r>
            <a:r>
              <a:rPr sz="1500" dirty="0">
                <a:solidFill>
                  <a:srgbClr val="30203D"/>
                </a:solidFill>
                <a:latin typeface="Arial"/>
                <a:cs typeface="Arial"/>
              </a:rPr>
              <a:t>cover.</a:t>
            </a:r>
            <a:r>
              <a:rPr sz="1500" spc="-50" dirty="0">
                <a:solidFill>
                  <a:srgbClr val="30203D"/>
                </a:solidFill>
                <a:latin typeface="Arial"/>
                <a:cs typeface="Arial"/>
              </a:rPr>
              <a:t> </a:t>
            </a:r>
            <a:r>
              <a:rPr sz="1500" dirty="0">
                <a:solidFill>
                  <a:srgbClr val="30203D"/>
                </a:solidFill>
                <a:latin typeface="Arial"/>
                <a:cs typeface="Arial"/>
              </a:rPr>
              <a:t>Are</a:t>
            </a:r>
            <a:r>
              <a:rPr sz="1500" spc="40" dirty="0">
                <a:solidFill>
                  <a:srgbClr val="30203D"/>
                </a:solidFill>
                <a:latin typeface="Arial"/>
                <a:cs typeface="Arial"/>
              </a:rPr>
              <a:t> </a:t>
            </a:r>
            <a:r>
              <a:rPr sz="1500" dirty="0">
                <a:solidFill>
                  <a:srgbClr val="30203D"/>
                </a:solidFill>
                <a:latin typeface="Arial"/>
                <a:cs typeface="Arial"/>
              </a:rPr>
              <a:t>they</a:t>
            </a:r>
            <a:r>
              <a:rPr sz="1500" spc="40" dirty="0">
                <a:solidFill>
                  <a:srgbClr val="30203D"/>
                </a:solidFill>
                <a:latin typeface="Arial"/>
                <a:cs typeface="Arial"/>
              </a:rPr>
              <a:t> </a:t>
            </a:r>
            <a:r>
              <a:rPr sz="1500" dirty="0">
                <a:solidFill>
                  <a:srgbClr val="30203D"/>
                </a:solidFill>
                <a:latin typeface="Arial"/>
                <a:cs typeface="Arial"/>
              </a:rPr>
              <a:t>the</a:t>
            </a:r>
            <a:r>
              <a:rPr sz="1500" spc="40" dirty="0">
                <a:solidFill>
                  <a:srgbClr val="30203D"/>
                </a:solidFill>
                <a:latin typeface="Arial"/>
                <a:cs typeface="Arial"/>
              </a:rPr>
              <a:t> </a:t>
            </a:r>
            <a:r>
              <a:rPr sz="1500" dirty="0">
                <a:solidFill>
                  <a:srgbClr val="30203D"/>
                </a:solidFill>
                <a:latin typeface="Arial"/>
                <a:cs typeface="Arial"/>
              </a:rPr>
              <a:t>same</a:t>
            </a:r>
            <a:r>
              <a:rPr sz="1500" spc="40" dirty="0">
                <a:solidFill>
                  <a:srgbClr val="30203D"/>
                </a:solidFill>
                <a:latin typeface="Arial"/>
                <a:cs typeface="Arial"/>
              </a:rPr>
              <a:t> </a:t>
            </a:r>
            <a:r>
              <a:rPr sz="1500" spc="-55" dirty="0">
                <a:solidFill>
                  <a:srgbClr val="30203D"/>
                </a:solidFill>
                <a:latin typeface="Arial"/>
                <a:cs typeface="Arial"/>
              </a:rPr>
              <a:t>as</a:t>
            </a:r>
            <a:r>
              <a:rPr sz="1500" spc="35" dirty="0">
                <a:solidFill>
                  <a:srgbClr val="30203D"/>
                </a:solidFill>
                <a:latin typeface="Arial"/>
                <a:cs typeface="Arial"/>
              </a:rPr>
              <a:t> </a:t>
            </a:r>
            <a:r>
              <a:rPr sz="1500" i="1" dirty="0">
                <a:solidFill>
                  <a:srgbClr val="30203D"/>
                </a:solidFill>
                <a:latin typeface="Arial"/>
                <a:cs typeface="Arial"/>
              </a:rPr>
              <a:t>Boy,</a:t>
            </a:r>
            <a:r>
              <a:rPr sz="1500" i="1" spc="-15" dirty="0">
                <a:solidFill>
                  <a:srgbClr val="30203D"/>
                </a:solidFill>
                <a:latin typeface="Arial"/>
                <a:cs typeface="Arial"/>
              </a:rPr>
              <a:t> </a:t>
            </a:r>
            <a:r>
              <a:rPr sz="1500" i="1" dirty="0">
                <a:solidFill>
                  <a:srgbClr val="30203D"/>
                </a:solidFill>
                <a:latin typeface="Arial"/>
                <a:cs typeface="Arial"/>
              </a:rPr>
              <a:t>Everywhere</a:t>
            </a:r>
            <a:r>
              <a:rPr sz="1500" dirty="0">
                <a:solidFill>
                  <a:srgbClr val="30203D"/>
                </a:solidFill>
                <a:latin typeface="Arial"/>
                <a:cs typeface="Arial"/>
              </a:rPr>
              <a:t>?</a:t>
            </a:r>
            <a:r>
              <a:rPr sz="1500" spc="20" dirty="0">
                <a:solidFill>
                  <a:srgbClr val="30203D"/>
                </a:solidFill>
                <a:latin typeface="Arial"/>
                <a:cs typeface="Arial"/>
              </a:rPr>
              <a:t> </a:t>
            </a:r>
            <a:r>
              <a:rPr sz="1500" dirty="0">
                <a:solidFill>
                  <a:srgbClr val="30203D"/>
                </a:solidFill>
                <a:latin typeface="Arial"/>
                <a:cs typeface="Arial"/>
              </a:rPr>
              <a:t>What</a:t>
            </a:r>
            <a:r>
              <a:rPr sz="1500" spc="40" dirty="0">
                <a:solidFill>
                  <a:srgbClr val="30203D"/>
                </a:solidFill>
                <a:latin typeface="Arial"/>
                <a:cs typeface="Arial"/>
              </a:rPr>
              <a:t> </a:t>
            </a:r>
            <a:r>
              <a:rPr sz="1500" dirty="0">
                <a:solidFill>
                  <a:srgbClr val="30203D"/>
                </a:solidFill>
                <a:latin typeface="Arial"/>
                <a:cs typeface="Arial"/>
              </a:rPr>
              <a:t>is</a:t>
            </a:r>
            <a:r>
              <a:rPr sz="1500" spc="40" dirty="0">
                <a:solidFill>
                  <a:srgbClr val="30203D"/>
                </a:solidFill>
                <a:latin typeface="Arial"/>
                <a:cs typeface="Arial"/>
              </a:rPr>
              <a:t> </a:t>
            </a:r>
            <a:r>
              <a:rPr sz="1500" spc="-10" dirty="0">
                <a:solidFill>
                  <a:srgbClr val="30203D"/>
                </a:solidFill>
                <a:latin typeface="Arial"/>
                <a:cs typeface="Arial"/>
              </a:rPr>
              <a:t>their </a:t>
            </a:r>
            <a:r>
              <a:rPr sz="1500" dirty="0">
                <a:solidFill>
                  <a:srgbClr val="30203D"/>
                </a:solidFill>
                <a:latin typeface="Arial"/>
                <a:cs typeface="Arial"/>
              </a:rPr>
              <a:t>posture</a:t>
            </a:r>
            <a:r>
              <a:rPr sz="1500" spc="95" dirty="0">
                <a:solidFill>
                  <a:srgbClr val="30203D"/>
                </a:solidFill>
                <a:latin typeface="Arial"/>
                <a:cs typeface="Arial"/>
              </a:rPr>
              <a:t> </a:t>
            </a:r>
            <a:r>
              <a:rPr sz="1500" dirty="0">
                <a:solidFill>
                  <a:srgbClr val="30203D"/>
                </a:solidFill>
                <a:latin typeface="Arial"/>
                <a:cs typeface="Arial"/>
              </a:rPr>
              <a:t>and</a:t>
            </a:r>
            <a:r>
              <a:rPr sz="1500" spc="100" dirty="0">
                <a:solidFill>
                  <a:srgbClr val="30203D"/>
                </a:solidFill>
                <a:latin typeface="Arial"/>
                <a:cs typeface="Arial"/>
              </a:rPr>
              <a:t> </a:t>
            </a:r>
            <a:r>
              <a:rPr sz="1500" dirty="0">
                <a:solidFill>
                  <a:srgbClr val="30203D"/>
                </a:solidFill>
                <a:latin typeface="Arial"/>
                <a:cs typeface="Arial"/>
              </a:rPr>
              <a:t>expression</a:t>
            </a:r>
            <a:r>
              <a:rPr sz="1500" spc="100" dirty="0">
                <a:solidFill>
                  <a:srgbClr val="30203D"/>
                </a:solidFill>
                <a:latin typeface="Arial"/>
                <a:cs typeface="Arial"/>
              </a:rPr>
              <a:t> </a:t>
            </a:r>
            <a:r>
              <a:rPr sz="1500" dirty="0">
                <a:solidFill>
                  <a:srgbClr val="30203D"/>
                </a:solidFill>
                <a:latin typeface="Arial"/>
                <a:cs typeface="Arial"/>
              </a:rPr>
              <a:t>compared</a:t>
            </a:r>
            <a:r>
              <a:rPr sz="1500" spc="100" dirty="0">
                <a:solidFill>
                  <a:srgbClr val="30203D"/>
                </a:solidFill>
                <a:latin typeface="Arial"/>
                <a:cs typeface="Arial"/>
              </a:rPr>
              <a:t> </a:t>
            </a:r>
            <a:r>
              <a:rPr sz="1500" spc="75" dirty="0">
                <a:solidFill>
                  <a:srgbClr val="30203D"/>
                </a:solidFill>
                <a:latin typeface="Arial"/>
                <a:cs typeface="Arial"/>
              </a:rPr>
              <a:t>to</a:t>
            </a:r>
            <a:r>
              <a:rPr sz="1500" spc="95" dirty="0">
                <a:solidFill>
                  <a:srgbClr val="30203D"/>
                </a:solidFill>
                <a:latin typeface="Arial"/>
                <a:cs typeface="Arial"/>
              </a:rPr>
              <a:t> </a:t>
            </a:r>
            <a:r>
              <a:rPr sz="1500" dirty="0">
                <a:solidFill>
                  <a:srgbClr val="30203D"/>
                </a:solidFill>
                <a:latin typeface="Arial"/>
                <a:cs typeface="Arial"/>
              </a:rPr>
              <a:t>the</a:t>
            </a:r>
            <a:r>
              <a:rPr sz="1500" spc="100" dirty="0">
                <a:solidFill>
                  <a:srgbClr val="30203D"/>
                </a:solidFill>
                <a:latin typeface="Arial"/>
                <a:cs typeface="Arial"/>
              </a:rPr>
              <a:t> </a:t>
            </a:r>
            <a:r>
              <a:rPr sz="1500" dirty="0">
                <a:solidFill>
                  <a:srgbClr val="30203D"/>
                </a:solidFill>
                <a:latin typeface="Arial"/>
                <a:cs typeface="Arial"/>
              </a:rPr>
              <a:t>previous</a:t>
            </a:r>
            <a:r>
              <a:rPr sz="1500" spc="100" dirty="0">
                <a:solidFill>
                  <a:srgbClr val="30203D"/>
                </a:solidFill>
                <a:latin typeface="Arial"/>
                <a:cs typeface="Arial"/>
              </a:rPr>
              <a:t> </a:t>
            </a:r>
            <a:r>
              <a:rPr sz="1500" dirty="0">
                <a:solidFill>
                  <a:srgbClr val="30203D"/>
                </a:solidFill>
                <a:latin typeface="Arial"/>
                <a:cs typeface="Arial"/>
              </a:rPr>
              <a:t>book?</a:t>
            </a:r>
            <a:r>
              <a:rPr sz="1500" spc="80" dirty="0">
                <a:solidFill>
                  <a:srgbClr val="30203D"/>
                </a:solidFill>
                <a:latin typeface="Arial"/>
                <a:cs typeface="Arial"/>
              </a:rPr>
              <a:t> </a:t>
            </a:r>
            <a:r>
              <a:rPr sz="1500" dirty="0">
                <a:solidFill>
                  <a:srgbClr val="30203D"/>
                </a:solidFill>
                <a:latin typeface="Arial"/>
                <a:cs typeface="Arial"/>
              </a:rPr>
              <a:t>What</a:t>
            </a:r>
            <a:r>
              <a:rPr sz="1500" spc="95" dirty="0">
                <a:solidFill>
                  <a:srgbClr val="30203D"/>
                </a:solidFill>
                <a:latin typeface="Arial"/>
                <a:cs typeface="Arial"/>
              </a:rPr>
              <a:t> </a:t>
            </a:r>
            <a:r>
              <a:rPr sz="1500" dirty="0">
                <a:solidFill>
                  <a:srgbClr val="30203D"/>
                </a:solidFill>
                <a:latin typeface="Arial"/>
                <a:cs typeface="Arial"/>
              </a:rPr>
              <a:t>links</a:t>
            </a:r>
            <a:r>
              <a:rPr sz="1500" spc="100" dirty="0">
                <a:solidFill>
                  <a:srgbClr val="30203D"/>
                </a:solidFill>
                <a:latin typeface="Arial"/>
                <a:cs typeface="Arial"/>
              </a:rPr>
              <a:t> </a:t>
            </a:r>
            <a:r>
              <a:rPr sz="1500" dirty="0">
                <a:solidFill>
                  <a:srgbClr val="30203D"/>
                </a:solidFill>
                <a:latin typeface="Arial"/>
                <a:cs typeface="Arial"/>
              </a:rPr>
              <a:t>can</a:t>
            </a:r>
            <a:r>
              <a:rPr sz="1500" spc="100" dirty="0">
                <a:solidFill>
                  <a:srgbClr val="30203D"/>
                </a:solidFill>
                <a:latin typeface="Arial"/>
                <a:cs typeface="Arial"/>
              </a:rPr>
              <a:t> </a:t>
            </a:r>
            <a:r>
              <a:rPr sz="1500" dirty="0">
                <a:solidFill>
                  <a:srgbClr val="30203D"/>
                </a:solidFill>
                <a:latin typeface="Arial"/>
                <a:cs typeface="Arial"/>
              </a:rPr>
              <a:t>you</a:t>
            </a:r>
            <a:r>
              <a:rPr sz="1500" spc="100" dirty="0">
                <a:solidFill>
                  <a:srgbClr val="30203D"/>
                </a:solidFill>
                <a:latin typeface="Arial"/>
                <a:cs typeface="Arial"/>
              </a:rPr>
              <a:t> </a:t>
            </a:r>
            <a:r>
              <a:rPr sz="1500" dirty="0">
                <a:solidFill>
                  <a:srgbClr val="30203D"/>
                </a:solidFill>
                <a:latin typeface="Arial"/>
                <a:cs typeface="Arial"/>
              </a:rPr>
              <a:t>make</a:t>
            </a:r>
            <a:r>
              <a:rPr sz="1500" spc="95" dirty="0">
                <a:solidFill>
                  <a:srgbClr val="30203D"/>
                </a:solidFill>
                <a:latin typeface="Arial"/>
                <a:cs typeface="Arial"/>
              </a:rPr>
              <a:t> </a:t>
            </a:r>
            <a:r>
              <a:rPr sz="1500" dirty="0">
                <a:solidFill>
                  <a:srgbClr val="30203D"/>
                </a:solidFill>
                <a:latin typeface="Arial"/>
                <a:cs typeface="Arial"/>
              </a:rPr>
              <a:t>between</a:t>
            </a:r>
            <a:r>
              <a:rPr sz="1500" spc="100" dirty="0">
                <a:solidFill>
                  <a:srgbClr val="30203D"/>
                </a:solidFill>
                <a:latin typeface="Arial"/>
                <a:cs typeface="Arial"/>
              </a:rPr>
              <a:t> </a:t>
            </a:r>
            <a:r>
              <a:rPr sz="1500" dirty="0">
                <a:solidFill>
                  <a:srgbClr val="30203D"/>
                </a:solidFill>
                <a:latin typeface="Arial"/>
                <a:cs typeface="Arial"/>
              </a:rPr>
              <a:t>these</a:t>
            </a:r>
            <a:r>
              <a:rPr sz="1500" spc="100" dirty="0">
                <a:solidFill>
                  <a:srgbClr val="30203D"/>
                </a:solidFill>
                <a:latin typeface="Arial"/>
                <a:cs typeface="Arial"/>
              </a:rPr>
              <a:t> </a:t>
            </a:r>
            <a:r>
              <a:rPr sz="1500" spc="45" dirty="0">
                <a:solidFill>
                  <a:srgbClr val="30203D"/>
                </a:solidFill>
                <a:latin typeface="Arial"/>
                <a:cs typeface="Arial"/>
              </a:rPr>
              <a:t>two </a:t>
            </a:r>
            <a:r>
              <a:rPr sz="1500" spc="-10" dirty="0">
                <a:solidFill>
                  <a:srgbClr val="30203D"/>
                </a:solidFill>
                <a:latin typeface="Arial"/>
                <a:cs typeface="Arial"/>
              </a:rPr>
              <a:t>characters?</a:t>
            </a:r>
            <a:endParaRPr sz="1500" dirty="0">
              <a:latin typeface="Arial"/>
              <a:cs typeface="Arial"/>
            </a:endParaRPr>
          </a:p>
          <a:p>
            <a:pPr marL="12700">
              <a:lnSpc>
                <a:spcPct val="100000"/>
              </a:lnSpc>
              <a:spcBef>
                <a:spcPts val="1230"/>
              </a:spcBef>
            </a:pPr>
            <a:r>
              <a:rPr sz="1700" b="1" spc="85" dirty="0">
                <a:solidFill>
                  <a:srgbClr val="7E344A"/>
                </a:solidFill>
                <a:latin typeface="Cambria"/>
                <a:cs typeface="Cambria"/>
              </a:rPr>
              <a:t>Colour</a:t>
            </a:r>
            <a:r>
              <a:rPr sz="1700" b="1" spc="10" dirty="0">
                <a:solidFill>
                  <a:srgbClr val="7E344A"/>
                </a:solidFill>
                <a:latin typeface="Cambria"/>
                <a:cs typeface="Cambria"/>
              </a:rPr>
              <a:t> </a:t>
            </a:r>
            <a:r>
              <a:rPr sz="1700" b="1" spc="90" dirty="0">
                <a:solidFill>
                  <a:srgbClr val="7E344A"/>
                </a:solidFill>
                <a:latin typeface="Cambria"/>
                <a:cs typeface="Cambria"/>
              </a:rPr>
              <a:t>Scheme</a:t>
            </a:r>
            <a:endParaRPr sz="1700" dirty="0">
              <a:latin typeface="Cambria"/>
              <a:cs typeface="Cambria"/>
            </a:endParaRPr>
          </a:p>
          <a:p>
            <a:pPr marL="241300" marR="5080" indent="-228600">
              <a:lnSpc>
                <a:spcPct val="116700"/>
              </a:lnSpc>
              <a:spcBef>
                <a:spcPts val="245"/>
              </a:spcBef>
              <a:buChar char="•"/>
              <a:tabLst>
                <a:tab pos="241300" algn="l"/>
              </a:tabLst>
            </a:pPr>
            <a:r>
              <a:rPr sz="1500" i="1" spc="-20" dirty="0">
                <a:solidFill>
                  <a:srgbClr val="30203D"/>
                </a:solidFill>
                <a:latin typeface="Arial"/>
                <a:cs typeface="Arial"/>
              </a:rPr>
              <a:t>Boy,</a:t>
            </a:r>
            <a:r>
              <a:rPr sz="1500" i="1" spc="-15" dirty="0">
                <a:solidFill>
                  <a:srgbClr val="30203D"/>
                </a:solidFill>
                <a:latin typeface="Arial"/>
                <a:cs typeface="Arial"/>
              </a:rPr>
              <a:t> </a:t>
            </a:r>
            <a:r>
              <a:rPr sz="1500" i="1" dirty="0">
                <a:solidFill>
                  <a:srgbClr val="30203D"/>
                </a:solidFill>
                <a:latin typeface="Arial"/>
                <a:cs typeface="Arial"/>
              </a:rPr>
              <a:t>Everywhere</a:t>
            </a:r>
            <a:r>
              <a:rPr sz="1500" dirty="0">
                <a:solidFill>
                  <a:srgbClr val="30203D"/>
                </a:solidFill>
                <a:latin typeface="Arial"/>
                <a:cs typeface="Arial"/>
              </a:rPr>
              <a:t>:</a:t>
            </a:r>
            <a:r>
              <a:rPr sz="1500" spc="30" dirty="0">
                <a:solidFill>
                  <a:srgbClr val="30203D"/>
                </a:solidFill>
                <a:latin typeface="Arial"/>
                <a:cs typeface="Arial"/>
              </a:rPr>
              <a:t> </a:t>
            </a:r>
            <a:r>
              <a:rPr sz="1500" dirty="0">
                <a:solidFill>
                  <a:srgbClr val="30203D"/>
                </a:solidFill>
                <a:latin typeface="Arial"/>
                <a:cs typeface="Arial"/>
              </a:rPr>
              <a:t>What</a:t>
            </a:r>
            <a:r>
              <a:rPr sz="1500" spc="45" dirty="0">
                <a:solidFill>
                  <a:srgbClr val="30203D"/>
                </a:solidFill>
                <a:latin typeface="Arial"/>
                <a:cs typeface="Arial"/>
              </a:rPr>
              <a:t> </a:t>
            </a:r>
            <a:r>
              <a:rPr sz="1500" dirty="0">
                <a:solidFill>
                  <a:srgbClr val="30203D"/>
                </a:solidFill>
                <a:latin typeface="Arial"/>
                <a:cs typeface="Arial"/>
              </a:rPr>
              <a:t>is</a:t>
            </a:r>
            <a:r>
              <a:rPr sz="1500" spc="45" dirty="0">
                <a:solidFill>
                  <a:srgbClr val="30203D"/>
                </a:solidFill>
                <a:latin typeface="Arial"/>
                <a:cs typeface="Arial"/>
              </a:rPr>
              <a:t> </a:t>
            </a:r>
            <a:r>
              <a:rPr sz="1500" dirty="0">
                <a:solidFill>
                  <a:srgbClr val="30203D"/>
                </a:solidFill>
                <a:latin typeface="Arial"/>
                <a:cs typeface="Arial"/>
              </a:rPr>
              <a:t>the</a:t>
            </a:r>
            <a:r>
              <a:rPr sz="1500" spc="45" dirty="0">
                <a:solidFill>
                  <a:srgbClr val="30203D"/>
                </a:solidFill>
                <a:latin typeface="Arial"/>
                <a:cs typeface="Arial"/>
              </a:rPr>
              <a:t> </a:t>
            </a:r>
            <a:r>
              <a:rPr sz="1500" spc="50" dirty="0">
                <a:solidFill>
                  <a:srgbClr val="30203D"/>
                </a:solidFill>
                <a:latin typeface="Arial"/>
                <a:cs typeface="Arial"/>
              </a:rPr>
              <a:t>dominant</a:t>
            </a:r>
            <a:r>
              <a:rPr sz="1500" spc="45" dirty="0">
                <a:solidFill>
                  <a:srgbClr val="30203D"/>
                </a:solidFill>
                <a:latin typeface="Arial"/>
                <a:cs typeface="Arial"/>
              </a:rPr>
              <a:t> </a:t>
            </a:r>
            <a:r>
              <a:rPr sz="1500" dirty="0">
                <a:solidFill>
                  <a:srgbClr val="30203D"/>
                </a:solidFill>
                <a:latin typeface="Arial"/>
                <a:cs typeface="Arial"/>
              </a:rPr>
              <a:t>colour</a:t>
            </a:r>
            <a:r>
              <a:rPr sz="1500" spc="50" dirty="0">
                <a:solidFill>
                  <a:srgbClr val="30203D"/>
                </a:solidFill>
                <a:latin typeface="Arial"/>
                <a:cs typeface="Arial"/>
              </a:rPr>
              <a:t> </a:t>
            </a:r>
            <a:r>
              <a:rPr sz="1500" dirty="0">
                <a:solidFill>
                  <a:srgbClr val="30203D"/>
                </a:solidFill>
                <a:latin typeface="Arial"/>
                <a:cs typeface="Arial"/>
              </a:rPr>
              <a:t>palette?</a:t>
            </a:r>
            <a:r>
              <a:rPr sz="1500" spc="45" dirty="0">
                <a:solidFill>
                  <a:srgbClr val="30203D"/>
                </a:solidFill>
                <a:latin typeface="Arial"/>
                <a:cs typeface="Arial"/>
              </a:rPr>
              <a:t> </a:t>
            </a:r>
            <a:r>
              <a:rPr sz="1500" dirty="0">
                <a:solidFill>
                  <a:srgbClr val="30203D"/>
                </a:solidFill>
                <a:latin typeface="Arial"/>
                <a:cs typeface="Arial"/>
              </a:rPr>
              <a:t>Does</a:t>
            </a:r>
            <a:r>
              <a:rPr sz="1500" spc="45" dirty="0">
                <a:solidFill>
                  <a:srgbClr val="30203D"/>
                </a:solidFill>
                <a:latin typeface="Arial"/>
                <a:cs typeface="Arial"/>
              </a:rPr>
              <a:t> </a:t>
            </a:r>
            <a:r>
              <a:rPr sz="1500" spc="60" dirty="0">
                <a:solidFill>
                  <a:srgbClr val="30203D"/>
                </a:solidFill>
                <a:latin typeface="Arial"/>
                <a:cs typeface="Arial"/>
              </a:rPr>
              <a:t>it</a:t>
            </a:r>
            <a:r>
              <a:rPr sz="1500" spc="45" dirty="0">
                <a:solidFill>
                  <a:srgbClr val="30203D"/>
                </a:solidFill>
                <a:latin typeface="Arial"/>
                <a:cs typeface="Arial"/>
              </a:rPr>
              <a:t> </a:t>
            </a:r>
            <a:r>
              <a:rPr sz="1500" dirty="0">
                <a:solidFill>
                  <a:srgbClr val="30203D"/>
                </a:solidFill>
                <a:latin typeface="Arial"/>
                <a:cs typeface="Arial"/>
              </a:rPr>
              <a:t>evoke</a:t>
            </a:r>
            <a:r>
              <a:rPr sz="1500" spc="45" dirty="0">
                <a:solidFill>
                  <a:srgbClr val="30203D"/>
                </a:solidFill>
                <a:latin typeface="Arial"/>
                <a:cs typeface="Arial"/>
              </a:rPr>
              <a:t> </a:t>
            </a:r>
            <a:r>
              <a:rPr sz="1500" dirty="0">
                <a:solidFill>
                  <a:srgbClr val="30203D"/>
                </a:solidFill>
                <a:latin typeface="Arial"/>
                <a:cs typeface="Arial"/>
              </a:rPr>
              <a:t>a</a:t>
            </a:r>
            <a:r>
              <a:rPr sz="1500" spc="45" dirty="0">
                <a:solidFill>
                  <a:srgbClr val="30203D"/>
                </a:solidFill>
                <a:latin typeface="Arial"/>
                <a:cs typeface="Arial"/>
              </a:rPr>
              <a:t> </a:t>
            </a:r>
            <a:r>
              <a:rPr sz="1500" spc="-20" dirty="0">
                <a:solidFill>
                  <a:srgbClr val="30203D"/>
                </a:solidFill>
                <a:latin typeface="Arial"/>
                <a:cs typeface="Arial"/>
              </a:rPr>
              <a:t>sense</a:t>
            </a:r>
            <a:r>
              <a:rPr sz="1500" spc="45" dirty="0">
                <a:solidFill>
                  <a:srgbClr val="30203D"/>
                </a:solidFill>
                <a:latin typeface="Arial"/>
                <a:cs typeface="Arial"/>
              </a:rPr>
              <a:t> </a:t>
            </a:r>
            <a:r>
              <a:rPr sz="1500" spc="60" dirty="0">
                <a:solidFill>
                  <a:srgbClr val="30203D"/>
                </a:solidFill>
                <a:latin typeface="Arial"/>
                <a:cs typeface="Arial"/>
              </a:rPr>
              <a:t>of</a:t>
            </a:r>
            <a:r>
              <a:rPr sz="1500" spc="90" dirty="0">
                <a:solidFill>
                  <a:srgbClr val="30203D"/>
                </a:solidFill>
                <a:latin typeface="Arial"/>
                <a:cs typeface="Arial"/>
              </a:rPr>
              <a:t> </a:t>
            </a:r>
            <a:r>
              <a:rPr sz="1500" dirty="0">
                <a:solidFill>
                  <a:srgbClr val="30203D"/>
                </a:solidFill>
                <a:latin typeface="Arial"/>
                <a:cs typeface="Arial"/>
              </a:rPr>
              <a:t>movement,</a:t>
            </a:r>
            <a:r>
              <a:rPr sz="1500" spc="-10" dirty="0">
                <a:solidFill>
                  <a:srgbClr val="30203D"/>
                </a:solidFill>
                <a:latin typeface="Arial"/>
                <a:cs typeface="Arial"/>
              </a:rPr>
              <a:t> </a:t>
            </a:r>
            <a:r>
              <a:rPr sz="1500" dirty="0">
                <a:solidFill>
                  <a:srgbClr val="30203D"/>
                </a:solidFill>
                <a:latin typeface="Arial"/>
                <a:cs typeface="Arial"/>
              </a:rPr>
              <a:t>journey,</a:t>
            </a:r>
            <a:r>
              <a:rPr sz="1500" spc="-10" dirty="0">
                <a:solidFill>
                  <a:srgbClr val="30203D"/>
                </a:solidFill>
                <a:latin typeface="Arial"/>
                <a:cs typeface="Arial"/>
              </a:rPr>
              <a:t> </a:t>
            </a:r>
            <a:r>
              <a:rPr sz="1500" spc="60" dirty="0">
                <a:solidFill>
                  <a:srgbClr val="30203D"/>
                </a:solidFill>
                <a:latin typeface="Arial"/>
                <a:cs typeface="Arial"/>
              </a:rPr>
              <a:t>or</a:t>
            </a:r>
            <a:r>
              <a:rPr sz="1500" spc="45" dirty="0">
                <a:solidFill>
                  <a:srgbClr val="30203D"/>
                </a:solidFill>
                <a:latin typeface="Arial"/>
                <a:cs typeface="Arial"/>
              </a:rPr>
              <a:t> </a:t>
            </a:r>
            <a:r>
              <a:rPr sz="1500" spc="-25" dirty="0">
                <a:solidFill>
                  <a:srgbClr val="30203D"/>
                </a:solidFill>
                <a:latin typeface="Arial"/>
                <a:cs typeface="Arial"/>
              </a:rPr>
              <a:t>new </a:t>
            </a:r>
            <a:r>
              <a:rPr sz="1500" spc="-10" dirty="0">
                <a:solidFill>
                  <a:srgbClr val="30203D"/>
                </a:solidFill>
                <a:latin typeface="Arial"/>
                <a:cs typeface="Arial"/>
              </a:rPr>
              <a:t>beginnings?</a:t>
            </a:r>
            <a:endParaRPr sz="1500" dirty="0">
              <a:latin typeface="Arial"/>
              <a:cs typeface="Arial"/>
            </a:endParaRPr>
          </a:p>
          <a:p>
            <a:pPr marL="241300" marR="648970" indent="-228600">
              <a:lnSpc>
                <a:spcPct val="116700"/>
              </a:lnSpc>
              <a:spcBef>
                <a:spcPts val="284"/>
              </a:spcBef>
              <a:buChar char="•"/>
              <a:tabLst>
                <a:tab pos="241300" algn="l"/>
              </a:tabLst>
            </a:pPr>
            <a:r>
              <a:rPr sz="1500" i="1" dirty="0">
                <a:solidFill>
                  <a:srgbClr val="30203D"/>
                </a:solidFill>
                <a:latin typeface="Arial"/>
                <a:cs typeface="Arial"/>
              </a:rPr>
              <a:t>Kicked</a:t>
            </a:r>
            <a:r>
              <a:rPr sz="1500" i="1" spc="75" dirty="0">
                <a:solidFill>
                  <a:srgbClr val="30203D"/>
                </a:solidFill>
                <a:latin typeface="Arial"/>
                <a:cs typeface="Arial"/>
              </a:rPr>
              <a:t> </a:t>
            </a:r>
            <a:r>
              <a:rPr sz="1500" i="1" spc="60" dirty="0">
                <a:solidFill>
                  <a:srgbClr val="30203D"/>
                </a:solidFill>
                <a:latin typeface="Arial"/>
                <a:cs typeface="Arial"/>
              </a:rPr>
              <a:t>Out</a:t>
            </a:r>
            <a:r>
              <a:rPr sz="1500" spc="60" dirty="0">
                <a:solidFill>
                  <a:srgbClr val="30203D"/>
                </a:solidFill>
                <a:latin typeface="Arial"/>
                <a:cs typeface="Arial"/>
              </a:rPr>
              <a:t>:</a:t>
            </a:r>
            <a:r>
              <a:rPr sz="1500" spc="75" dirty="0">
                <a:solidFill>
                  <a:srgbClr val="30203D"/>
                </a:solidFill>
                <a:latin typeface="Arial"/>
                <a:cs typeface="Arial"/>
              </a:rPr>
              <a:t> </a:t>
            </a:r>
            <a:r>
              <a:rPr sz="1500" dirty="0">
                <a:solidFill>
                  <a:srgbClr val="30203D"/>
                </a:solidFill>
                <a:latin typeface="Arial"/>
                <a:cs typeface="Arial"/>
              </a:rPr>
              <a:t>Compare</a:t>
            </a:r>
            <a:r>
              <a:rPr sz="1500" spc="75" dirty="0">
                <a:solidFill>
                  <a:srgbClr val="30203D"/>
                </a:solidFill>
                <a:latin typeface="Arial"/>
                <a:cs typeface="Arial"/>
              </a:rPr>
              <a:t> </a:t>
            </a:r>
            <a:r>
              <a:rPr sz="1500" dirty="0">
                <a:solidFill>
                  <a:srgbClr val="30203D"/>
                </a:solidFill>
                <a:latin typeface="Arial"/>
                <a:cs typeface="Arial"/>
              </a:rPr>
              <a:t>the</a:t>
            </a:r>
            <a:r>
              <a:rPr sz="1500" spc="75" dirty="0">
                <a:solidFill>
                  <a:srgbClr val="30203D"/>
                </a:solidFill>
                <a:latin typeface="Arial"/>
                <a:cs typeface="Arial"/>
              </a:rPr>
              <a:t> </a:t>
            </a:r>
            <a:r>
              <a:rPr sz="1500" dirty="0">
                <a:solidFill>
                  <a:srgbClr val="30203D"/>
                </a:solidFill>
                <a:latin typeface="Arial"/>
                <a:cs typeface="Arial"/>
              </a:rPr>
              <a:t>colour</a:t>
            </a:r>
            <a:r>
              <a:rPr sz="1500" spc="75" dirty="0">
                <a:solidFill>
                  <a:srgbClr val="30203D"/>
                </a:solidFill>
                <a:latin typeface="Arial"/>
                <a:cs typeface="Arial"/>
              </a:rPr>
              <a:t> </a:t>
            </a:r>
            <a:r>
              <a:rPr sz="1500" dirty="0">
                <a:solidFill>
                  <a:srgbClr val="30203D"/>
                </a:solidFill>
                <a:latin typeface="Arial"/>
                <a:cs typeface="Arial"/>
              </a:rPr>
              <a:t>scheme.</a:t>
            </a:r>
            <a:r>
              <a:rPr sz="1500" spc="15" dirty="0">
                <a:solidFill>
                  <a:srgbClr val="30203D"/>
                </a:solidFill>
                <a:latin typeface="Arial"/>
                <a:cs typeface="Arial"/>
              </a:rPr>
              <a:t> </a:t>
            </a:r>
            <a:r>
              <a:rPr sz="1500" spc="-35" dirty="0">
                <a:solidFill>
                  <a:srgbClr val="30203D"/>
                </a:solidFill>
                <a:latin typeface="Arial"/>
                <a:cs typeface="Arial"/>
              </a:rPr>
              <a:t>Is</a:t>
            </a:r>
            <a:r>
              <a:rPr sz="1500" spc="75" dirty="0">
                <a:solidFill>
                  <a:srgbClr val="30203D"/>
                </a:solidFill>
                <a:latin typeface="Arial"/>
                <a:cs typeface="Arial"/>
              </a:rPr>
              <a:t> </a:t>
            </a:r>
            <a:r>
              <a:rPr sz="1500" dirty="0">
                <a:solidFill>
                  <a:srgbClr val="30203D"/>
                </a:solidFill>
                <a:latin typeface="Arial"/>
                <a:cs typeface="Arial"/>
              </a:rPr>
              <a:t>there</a:t>
            </a:r>
            <a:r>
              <a:rPr sz="1500" spc="75" dirty="0">
                <a:solidFill>
                  <a:srgbClr val="30203D"/>
                </a:solidFill>
                <a:latin typeface="Arial"/>
                <a:cs typeface="Arial"/>
              </a:rPr>
              <a:t> </a:t>
            </a:r>
            <a:r>
              <a:rPr sz="1500" dirty="0">
                <a:solidFill>
                  <a:srgbClr val="30203D"/>
                </a:solidFill>
                <a:latin typeface="Arial"/>
                <a:cs typeface="Arial"/>
              </a:rPr>
              <a:t>a</a:t>
            </a:r>
            <a:r>
              <a:rPr sz="1500" spc="80" dirty="0">
                <a:solidFill>
                  <a:srgbClr val="30203D"/>
                </a:solidFill>
                <a:latin typeface="Arial"/>
                <a:cs typeface="Arial"/>
              </a:rPr>
              <a:t> </a:t>
            </a:r>
            <a:r>
              <a:rPr sz="1500" dirty="0">
                <a:solidFill>
                  <a:srgbClr val="30203D"/>
                </a:solidFill>
                <a:latin typeface="Arial"/>
                <a:cs typeface="Arial"/>
              </a:rPr>
              <a:t>shift</a:t>
            </a:r>
            <a:r>
              <a:rPr sz="1500" spc="75" dirty="0">
                <a:solidFill>
                  <a:srgbClr val="30203D"/>
                </a:solidFill>
                <a:latin typeface="Arial"/>
                <a:cs typeface="Arial"/>
              </a:rPr>
              <a:t> </a:t>
            </a:r>
            <a:r>
              <a:rPr sz="1500" dirty="0">
                <a:solidFill>
                  <a:srgbClr val="30203D"/>
                </a:solidFill>
                <a:latin typeface="Arial"/>
                <a:cs typeface="Arial"/>
              </a:rPr>
              <a:t>in</a:t>
            </a:r>
            <a:r>
              <a:rPr sz="1500" spc="75" dirty="0">
                <a:solidFill>
                  <a:srgbClr val="30203D"/>
                </a:solidFill>
                <a:latin typeface="Arial"/>
                <a:cs typeface="Arial"/>
              </a:rPr>
              <a:t> </a:t>
            </a:r>
            <a:r>
              <a:rPr sz="1500" spc="50" dirty="0">
                <a:solidFill>
                  <a:srgbClr val="30203D"/>
                </a:solidFill>
                <a:latin typeface="Arial"/>
                <a:cs typeface="Arial"/>
              </a:rPr>
              <a:t>tone</a:t>
            </a:r>
            <a:r>
              <a:rPr sz="1500" spc="75" dirty="0">
                <a:solidFill>
                  <a:srgbClr val="30203D"/>
                </a:solidFill>
                <a:latin typeface="Arial"/>
                <a:cs typeface="Arial"/>
              </a:rPr>
              <a:t> </a:t>
            </a:r>
            <a:r>
              <a:rPr sz="1500" dirty="0">
                <a:solidFill>
                  <a:srgbClr val="30203D"/>
                </a:solidFill>
                <a:latin typeface="Arial"/>
                <a:cs typeface="Arial"/>
              </a:rPr>
              <a:t>(brighter,</a:t>
            </a:r>
            <a:r>
              <a:rPr sz="1500" spc="15" dirty="0">
                <a:solidFill>
                  <a:srgbClr val="30203D"/>
                </a:solidFill>
                <a:latin typeface="Arial"/>
                <a:cs typeface="Arial"/>
              </a:rPr>
              <a:t> </a:t>
            </a:r>
            <a:r>
              <a:rPr sz="1500" dirty="0">
                <a:solidFill>
                  <a:srgbClr val="30203D"/>
                </a:solidFill>
                <a:latin typeface="Arial"/>
                <a:cs typeface="Arial"/>
              </a:rPr>
              <a:t>darker)</a:t>
            </a:r>
            <a:r>
              <a:rPr sz="1500" spc="75" dirty="0">
                <a:solidFill>
                  <a:srgbClr val="30203D"/>
                </a:solidFill>
                <a:latin typeface="Arial"/>
                <a:cs typeface="Arial"/>
              </a:rPr>
              <a:t> </a:t>
            </a:r>
            <a:r>
              <a:rPr sz="1500" dirty="0">
                <a:solidFill>
                  <a:srgbClr val="30203D"/>
                </a:solidFill>
                <a:latin typeface="Arial"/>
                <a:cs typeface="Arial"/>
              </a:rPr>
              <a:t>compared</a:t>
            </a:r>
            <a:r>
              <a:rPr sz="1500" spc="75" dirty="0">
                <a:solidFill>
                  <a:srgbClr val="30203D"/>
                </a:solidFill>
                <a:latin typeface="Arial"/>
                <a:cs typeface="Arial"/>
              </a:rPr>
              <a:t> to </a:t>
            </a:r>
            <a:r>
              <a:rPr sz="1500" i="1" spc="-10" dirty="0">
                <a:solidFill>
                  <a:srgbClr val="30203D"/>
                </a:solidFill>
                <a:latin typeface="Arial"/>
                <a:cs typeface="Arial"/>
              </a:rPr>
              <a:t>Boy, </a:t>
            </a:r>
            <a:r>
              <a:rPr sz="1500" i="1" dirty="0">
                <a:solidFill>
                  <a:srgbClr val="30203D"/>
                </a:solidFill>
                <a:latin typeface="Arial"/>
                <a:cs typeface="Arial"/>
              </a:rPr>
              <a:t>Everywhere</a:t>
            </a:r>
            <a:r>
              <a:rPr sz="1500" dirty="0">
                <a:solidFill>
                  <a:srgbClr val="30203D"/>
                </a:solidFill>
                <a:latin typeface="Arial"/>
                <a:cs typeface="Arial"/>
              </a:rPr>
              <a:t>?</a:t>
            </a:r>
            <a:r>
              <a:rPr sz="1500" spc="50" dirty="0">
                <a:solidFill>
                  <a:srgbClr val="30203D"/>
                </a:solidFill>
                <a:latin typeface="Arial"/>
                <a:cs typeface="Arial"/>
              </a:rPr>
              <a:t> </a:t>
            </a:r>
            <a:r>
              <a:rPr sz="1500" spc="55" dirty="0">
                <a:solidFill>
                  <a:srgbClr val="30203D"/>
                </a:solidFill>
                <a:latin typeface="Arial"/>
                <a:cs typeface="Arial"/>
              </a:rPr>
              <a:t>Do </a:t>
            </a:r>
            <a:r>
              <a:rPr sz="1500" dirty="0">
                <a:solidFill>
                  <a:srgbClr val="30203D"/>
                </a:solidFill>
                <a:latin typeface="Arial"/>
                <a:cs typeface="Arial"/>
              </a:rPr>
              <a:t>the</a:t>
            </a:r>
            <a:r>
              <a:rPr sz="1500" spc="55" dirty="0">
                <a:solidFill>
                  <a:srgbClr val="30203D"/>
                </a:solidFill>
                <a:latin typeface="Arial"/>
                <a:cs typeface="Arial"/>
              </a:rPr>
              <a:t> </a:t>
            </a:r>
            <a:r>
              <a:rPr sz="1500" dirty="0">
                <a:solidFill>
                  <a:srgbClr val="30203D"/>
                </a:solidFill>
                <a:latin typeface="Arial"/>
                <a:cs typeface="Arial"/>
              </a:rPr>
              <a:t>colours</a:t>
            </a:r>
            <a:r>
              <a:rPr sz="1500" spc="55" dirty="0">
                <a:solidFill>
                  <a:srgbClr val="30203D"/>
                </a:solidFill>
                <a:latin typeface="Arial"/>
                <a:cs typeface="Arial"/>
              </a:rPr>
              <a:t> </a:t>
            </a:r>
            <a:r>
              <a:rPr sz="1500" dirty="0">
                <a:solidFill>
                  <a:srgbClr val="30203D"/>
                </a:solidFill>
                <a:latin typeface="Arial"/>
                <a:cs typeface="Arial"/>
              </a:rPr>
              <a:t>suggest</a:t>
            </a:r>
            <a:r>
              <a:rPr sz="1500" spc="55" dirty="0">
                <a:solidFill>
                  <a:srgbClr val="30203D"/>
                </a:solidFill>
                <a:latin typeface="Arial"/>
                <a:cs typeface="Arial"/>
              </a:rPr>
              <a:t> </a:t>
            </a:r>
            <a:r>
              <a:rPr sz="1500" dirty="0">
                <a:solidFill>
                  <a:srgbClr val="30203D"/>
                </a:solidFill>
                <a:latin typeface="Arial"/>
                <a:cs typeface="Arial"/>
              </a:rPr>
              <a:t>a</a:t>
            </a:r>
            <a:r>
              <a:rPr sz="1500" spc="55" dirty="0">
                <a:solidFill>
                  <a:srgbClr val="30203D"/>
                </a:solidFill>
                <a:latin typeface="Arial"/>
                <a:cs typeface="Arial"/>
              </a:rPr>
              <a:t> </a:t>
            </a:r>
            <a:r>
              <a:rPr sz="1500" dirty="0">
                <a:solidFill>
                  <a:srgbClr val="30203D"/>
                </a:solidFill>
                <a:latin typeface="Arial"/>
                <a:cs typeface="Arial"/>
              </a:rPr>
              <a:t>change</a:t>
            </a:r>
            <a:r>
              <a:rPr sz="1500" spc="55" dirty="0">
                <a:solidFill>
                  <a:srgbClr val="30203D"/>
                </a:solidFill>
                <a:latin typeface="Arial"/>
                <a:cs typeface="Arial"/>
              </a:rPr>
              <a:t> </a:t>
            </a:r>
            <a:r>
              <a:rPr sz="1500" dirty="0">
                <a:solidFill>
                  <a:srgbClr val="30203D"/>
                </a:solidFill>
                <a:latin typeface="Arial"/>
                <a:cs typeface="Arial"/>
              </a:rPr>
              <a:t>in</a:t>
            </a:r>
            <a:r>
              <a:rPr sz="1500" spc="50" dirty="0">
                <a:solidFill>
                  <a:srgbClr val="30203D"/>
                </a:solidFill>
                <a:latin typeface="Arial"/>
                <a:cs typeface="Arial"/>
              </a:rPr>
              <a:t> </a:t>
            </a:r>
            <a:r>
              <a:rPr sz="1500" dirty="0">
                <a:solidFill>
                  <a:srgbClr val="30203D"/>
                </a:solidFill>
                <a:latin typeface="Arial"/>
                <a:cs typeface="Arial"/>
              </a:rPr>
              <a:t>the</a:t>
            </a:r>
            <a:r>
              <a:rPr sz="1500" spc="55" dirty="0">
                <a:solidFill>
                  <a:srgbClr val="30203D"/>
                </a:solidFill>
                <a:latin typeface="Arial"/>
                <a:cs typeface="Arial"/>
              </a:rPr>
              <a:t> </a:t>
            </a:r>
            <a:r>
              <a:rPr sz="1500" dirty="0">
                <a:solidFill>
                  <a:srgbClr val="30203D"/>
                </a:solidFill>
                <a:latin typeface="Arial"/>
                <a:cs typeface="Arial"/>
              </a:rPr>
              <a:t>themes</a:t>
            </a:r>
            <a:r>
              <a:rPr sz="1500" spc="55" dirty="0">
                <a:solidFill>
                  <a:srgbClr val="30203D"/>
                </a:solidFill>
                <a:latin typeface="Arial"/>
                <a:cs typeface="Arial"/>
              </a:rPr>
              <a:t> </a:t>
            </a:r>
            <a:r>
              <a:rPr sz="1500" spc="60" dirty="0">
                <a:solidFill>
                  <a:srgbClr val="30203D"/>
                </a:solidFill>
                <a:latin typeface="Arial"/>
                <a:cs typeface="Arial"/>
              </a:rPr>
              <a:t>of</a:t>
            </a:r>
            <a:r>
              <a:rPr sz="1500" spc="100" dirty="0">
                <a:solidFill>
                  <a:srgbClr val="30203D"/>
                </a:solidFill>
                <a:latin typeface="Arial"/>
                <a:cs typeface="Arial"/>
              </a:rPr>
              <a:t> </a:t>
            </a:r>
            <a:r>
              <a:rPr sz="1500" dirty="0">
                <a:solidFill>
                  <a:srgbClr val="30203D"/>
                </a:solidFill>
                <a:latin typeface="Arial"/>
                <a:cs typeface="Arial"/>
              </a:rPr>
              <a:t>the</a:t>
            </a:r>
            <a:r>
              <a:rPr sz="1500" spc="55" dirty="0">
                <a:solidFill>
                  <a:srgbClr val="30203D"/>
                </a:solidFill>
                <a:latin typeface="Arial"/>
                <a:cs typeface="Arial"/>
              </a:rPr>
              <a:t> </a:t>
            </a:r>
            <a:r>
              <a:rPr sz="1500" spc="-10" dirty="0">
                <a:solidFill>
                  <a:srgbClr val="30203D"/>
                </a:solidFill>
                <a:latin typeface="Arial"/>
                <a:cs typeface="Arial"/>
              </a:rPr>
              <a:t>books?</a:t>
            </a:r>
            <a:endParaRPr sz="1500" dirty="0">
              <a:latin typeface="Arial"/>
              <a:cs typeface="Arial"/>
            </a:endParaRPr>
          </a:p>
          <a:p>
            <a:pPr marL="12700">
              <a:lnSpc>
                <a:spcPct val="100000"/>
              </a:lnSpc>
              <a:spcBef>
                <a:spcPts val="1515"/>
              </a:spcBef>
            </a:pPr>
            <a:r>
              <a:rPr sz="1700" b="1" spc="-10" dirty="0">
                <a:solidFill>
                  <a:srgbClr val="6C364A"/>
                </a:solidFill>
                <a:latin typeface="Cambria"/>
                <a:cs typeface="Cambria"/>
              </a:rPr>
              <a:t>The</a:t>
            </a:r>
            <a:r>
              <a:rPr sz="1700" b="1" spc="-75" dirty="0">
                <a:solidFill>
                  <a:srgbClr val="6C364A"/>
                </a:solidFill>
                <a:latin typeface="Cambria"/>
                <a:cs typeface="Cambria"/>
              </a:rPr>
              <a:t> </a:t>
            </a:r>
            <a:r>
              <a:rPr sz="1700" b="1" spc="-20" dirty="0">
                <a:solidFill>
                  <a:srgbClr val="6C364A"/>
                </a:solidFill>
                <a:latin typeface="Cambria"/>
                <a:cs typeface="Cambria"/>
              </a:rPr>
              <a:t>Text</a:t>
            </a:r>
            <a:endParaRPr sz="1700" dirty="0">
              <a:latin typeface="Cambria"/>
              <a:cs typeface="Cambria"/>
            </a:endParaRPr>
          </a:p>
          <a:p>
            <a:pPr marL="241300" marR="290195" indent="-228600">
              <a:lnSpc>
                <a:spcPct val="116700"/>
              </a:lnSpc>
              <a:spcBef>
                <a:spcPts val="244"/>
              </a:spcBef>
              <a:buChar char="•"/>
              <a:tabLst>
                <a:tab pos="241300" algn="l"/>
              </a:tabLst>
            </a:pPr>
            <a:r>
              <a:rPr sz="1500" i="1" spc="-20" dirty="0">
                <a:solidFill>
                  <a:srgbClr val="30203D"/>
                </a:solidFill>
                <a:latin typeface="Arial"/>
                <a:cs typeface="Arial"/>
              </a:rPr>
              <a:t>Boy,</a:t>
            </a:r>
            <a:r>
              <a:rPr sz="1500" i="1" spc="-45" dirty="0">
                <a:solidFill>
                  <a:srgbClr val="30203D"/>
                </a:solidFill>
                <a:latin typeface="Arial"/>
                <a:cs typeface="Arial"/>
              </a:rPr>
              <a:t> </a:t>
            </a:r>
            <a:r>
              <a:rPr sz="1500" i="1" dirty="0">
                <a:solidFill>
                  <a:srgbClr val="30203D"/>
                </a:solidFill>
                <a:latin typeface="Arial"/>
                <a:cs typeface="Arial"/>
              </a:rPr>
              <a:t>Everywhere</a:t>
            </a:r>
            <a:r>
              <a:rPr sz="1500" dirty="0">
                <a:solidFill>
                  <a:srgbClr val="30203D"/>
                </a:solidFill>
                <a:latin typeface="Arial"/>
                <a:cs typeface="Arial"/>
              </a:rPr>
              <a:t>:</a:t>
            </a:r>
            <a:r>
              <a:rPr sz="1500" spc="-15" dirty="0">
                <a:solidFill>
                  <a:srgbClr val="30203D"/>
                </a:solidFill>
                <a:latin typeface="Arial"/>
                <a:cs typeface="Arial"/>
              </a:rPr>
              <a:t> </a:t>
            </a:r>
            <a:r>
              <a:rPr sz="1500" dirty="0">
                <a:solidFill>
                  <a:srgbClr val="30203D"/>
                </a:solidFill>
                <a:latin typeface="Arial"/>
                <a:cs typeface="Arial"/>
              </a:rPr>
              <a:t>Analyse</a:t>
            </a:r>
            <a:r>
              <a:rPr sz="1500" spc="10" dirty="0">
                <a:solidFill>
                  <a:srgbClr val="30203D"/>
                </a:solidFill>
                <a:latin typeface="Arial"/>
                <a:cs typeface="Arial"/>
              </a:rPr>
              <a:t> </a:t>
            </a:r>
            <a:r>
              <a:rPr sz="1500" dirty="0">
                <a:solidFill>
                  <a:srgbClr val="30203D"/>
                </a:solidFill>
                <a:latin typeface="Arial"/>
                <a:cs typeface="Arial"/>
              </a:rPr>
              <a:t>the</a:t>
            </a:r>
            <a:r>
              <a:rPr sz="1500" spc="10" dirty="0">
                <a:solidFill>
                  <a:srgbClr val="30203D"/>
                </a:solidFill>
                <a:latin typeface="Arial"/>
                <a:cs typeface="Arial"/>
              </a:rPr>
              <a:t> </a:t>
            </a:r>
            <a:r>
              <a:rPr sz="1500" spc="55" dirty="0">
                <a:solidFill>
                  <a:srgbClr val="30203D"/>
                </a:solidFill>
                <a:latin typeface="Arial"/>
                <a:cs typeface="Arial"/>
              </a:rPr>
              <a:t>font</a:t>
            </a:r>
            <a:r>
              <a:rPr sz="1500" spc="10" dirty="0">
                <a:solidFill>
                  <a:srgbClr val="30203D"/>
                </a:solidFill>
                <a:latin typeface="Arial"/>
                <a:cs typeface="Arial"/>
              </a:rPr>
              <a:t> </a:t>
            </a:r>
            <a:r>
              <a:rPr sz="1500" dirty="0">
                <a:solidFill>
                  <a:srgbClr val="30203D"/>
                </a:solidFill>
                <a:latin typeface="Arial"/>
                <a:cs typeface="Arial"/>
              </a:rPr>
              <a:t>style</a:t>
            </a:r>
            <a:r>
              <a:rPr sz="1500" spc="15" dirty="0">
                <a:solidFill>
                  <a:srgbClr val="30203D"/>
                </a:solidFill>
                <a:latin typeface="Arial"/>
                <a:cs typeface="Arial"/>
              </a:rPr>
              <a:t> </a:t>
            </a:r>
            <a:r>
              <a:rPr sz="1500" dirty="0">
                <a:solidFill>
                  <a:srgbClr val="30203D"/>
                </a:solidFill>
                <a:latin typeface="Arial"/>
                <a:cs typeface="Arial"/>
              </a:rPr>
              <a:t>and</a:t>
            </a:r>
            <a:r>
              <a:rPr sz="1500" spc="10" dirty="0">
                <a:solidFill>
                  <a:srgbClr val="30203D"/>
                </a:solidFill>
                <a:latin typeface="Arial"/>
                <a:cs typeface="Arial"/>
              </a:rPr>
              <a:t> </a:t>
            </a:r>
            <a:r>
              <a:rPr sz="1500" spc="-10" dirty="0">
                <a:solidFill>
                  <a:srgbClr val="30203D"/>
                </a:solidFill>
                <a:latin typeface="Arial"/>
                <a:cs typeface="Arial"/>
              </a:rPr>
              <a:t>size</a:t>
            </a:r>
            <a:r>
              <a:rPr sz="1500" spc="10" dirty="0">
                <a:solidFill>
                  <a:srgbClr val="30203D"/>
                </a:solidFill>
                <a:latin typeface="Arial"/>
                <a:cs typeface="Arial"/>
              </a:rPr>
              <a:t> </a:t>
            </a:r>
            <a:r>
              <a:rPr sz="1500" spc="60" dirty="0">
                <a:solidFill>
                  <a:srgbClr val="30203D"/>
                </a:solidFill>
                <a:latin typeface="Arial"/>
                <a:cs typeface="Arial"/>
              </a:rPr>
              <a:t>of</a:t>
            </a:r>
            <a:r>
              <a:rPr sz="1500" spc="50" dirty="0">
                <a:solidFill>
                  <a:srgbClr val="30203D"/>
                </a:solidFill>
                <a:latin typeface="Arial"/>
                <a:cs typeface="Arial"/>
              </a:rPr>
              <a:t> </a:t>
            </a:r>
            <a:r>
              <a:rPr sz="1500" dirty="0">
                <a:solidFill>
                  <a:srgbClr val="30203D"/>
                </a:solidFill>
                <a:latin typeface="Arial"/>
                <a:cs typeface="Arial"/>
              </a:rPr>
              <a:t>the</a:t>
            </a:r>
            <a:r>
              <a:rPr sz="1500" spc="10" dirty="0">
                <a:solidFill>
                  <a:srgbClr val="30203D"/>
                </a:solidFill>
                <a:latin typeface="Arial"/>
                <a:cs typeface="Arial"/>
              </a:rPr>
              <a:t> </a:t>
            </a:r>
            <a:r>
              <a:rPr sz="1500" spc="55" dirty="0">
                <a:solidFill>
                  <a:srgbClr val="30203D"/>
                </a:solidFill>
                <a:latin typeface="Arial"/>
                <a:cs typeface="Arial"/>
              </a:rPr>
              <a:t>title</a:t>
            </a:r>
            <a:r>
              <a:rPr sz="1500" spc="15" dirty="0">
                <a:solidFill>
                  <a:srgbClr val="30203D"/>
                </a:solidFill>
                <a:latin typeface="Arial"/>
                <a:cs typeface="Arial"/>
              </a:rPr>
              <a:t> </a:t>
            </a:r>
            <a:r>
              <a:rPr sz="1500" dirty="0">
                <a:solidFill>
                  <a:srgbClr val="30203D"/>
                </a:solidFill>
                <a:latin typeface="Arial"/>
                <a:cs typeface="Arial"/>
              </a:rPr>
              <a:t>and</a:t>
            </a:r>
            <a:r>
              <a:rPr sz="1500" spc="10" dirty="0">
                <a:solidFill>
                  <a:srgbClr val="30203D"/>
                </a:solidFill>
                <a:latin typeface="Arial"/>
                <a:cs typeface="Arial"/>
              </a:rPr>
              <a:t> </a:t>
            </a:r>
            <a:r>
              <a:rPr sz="1500" dirty="0">
                <a:solidFill>
                  <a:srgbClr val="30203D"/>
                </a:solidFill>
                <a:latin typeface="Arial"/>
                <a:cs typeface="Arial"/>
              </a:rPr>
              <a:t>author’s</a:t>
            </a:r>
            <a:r>
              <a:rPr sz="1500" spc="10" dirty="0">
                <a:solidFill>
                  <a:srgbClr val="30203D"/>
                </a:solidFill>
                <a:latin typeface="Arial"/>
                <a:cs typeface="Arial"/>
              </a:rPr>
              <a:t> </a:t>
            </a:r>
            <a:r>
              <a:rPr sz="1500" dirty="0">
                <a:solidFill>
                  <a:srgbClr val="30203D"/>
                </a:solidFill>
                <a:latin typeface="Arial"/>
                <a:cs typeface="Arial"/>
              </a:rPr>
              <a:t>name.</a:t>
            </a:r>
            <a:r>
              <a:rPr sz="1500" spc="-40" dirty="0">
                <a:solidFill>
                  <a:srgbClr val="30203D"/>
                </a:solidFill>
                <a:latin typeface="Arial"/>
                <a:cs typeface="Arial"/>
              </a:rPr>
              <a:t> </a:t>
            </a:r>
            <a:r>
              <a:rPr sz="1500" dirty="0">
                <a:solidFill>
                  <a:srgbClr val="30203D"/>
                </a:solidFill>
                <a:latin typeface="Arial"/>
                <a:cs typeface="Arial"/>
              </a:rPr>
              <a:t>Does</a:t>
            </a:r>
            <a:r>
              <a:rPr sz="1500" spc="10" dirty="0">
                <a:solidFill>
                  <a:srgbClr val="30203D"/>
                </a:solidFill>
                <a:latin typeface="Arial"/>
                <a:cs typeface="Arial"/>
              </a:rPr>
              <a:t> </a:t>
            </a:r>
            <a:r>
              <a:rPr sz="1500" spc="60" dirty="0">
                <a:solidFill>
                  <a:srgbClr val="30203D"/>
                </a:solidFill>
                <a:latin typeface="Arial"/>
                <a:cs typeface="Arial"/>
              </a:rPr>
              <a:t>it</a:t>
            </a:r>
            <a:r>
              <a:rPr sz="1500" spc="10" dirty="0">
                <a:solidFill>
                  <a:srgbClr val="30203D"/>
                </a:solidFill>
                <a:latin typeface="Arial"/>
                <a:cs typeface="Arial"/>
              </a:rPr>
              <a:t> </a:t>
            </a:r>
            <a:r>
              <a:rPr sz="1500" dirty="0">
                <a:solidFill>
                  <a:srgbClr val="30203D"/>
                </a:solidFill>
                <a:latin typeface="Arial"/>
                <a:cs typeface="Arial"/>
              </a:rPr>
              <a:t>convey</a:t>
            </a:r>
            <a:r>
              <a:rPr sz="1500" spc="10" dirty="0">
                <a:solidFill>
                  <a:srgbClr val="30203D"/>
                </a:solidFill>
                <a:latin typeface="Arial"/>
                <a:cs typeface="Arial"/>
              </a:rPr>
              <a:t> </a:t>
            </a:r>
            <a:r>
              <a:rPr sz="1500" dirty="0">
                <a:solidFill>
                  <a:srgbClr val="30203D"/>
                </a:solidFill>
                <a:latin typeface="Arial"/>
                <a:cs typeface="Arial"/>
              </a:rPr>
              <a:t>a</a:t>
            </a:r>
            <a:r>
              <a:rPr sz="1500" spc="15" dirty="0">
                <a:solidFill>
                  <a:srgbClr val="30203D"/>
                </a:solidFill>
                <a:latin typeface="Arial"/>
                <a:cs typeface="Arial"/>
              </a:rPr>
              <a:t> </a:t>
            </a:r>
            <a:r>
              <a:rPr sz="1500" spc="-20" dirty="0">
                <a:solidFill>
                  <a:srgbClr val="30203D"/>
                </a:solidFill>
                <a:latin typeface="Arial"/>
                <a:cs typeface="Arial"/>
              </a:rPr>
              <a:t>sense</a:t>
            </a:r>
            <a:r>
              <a:rPr sz="1500" spc="10" dirty="0">
                <a:solidFill>
                  <a:srgbClr val="30203D"/>
                </a:solidFill>
                <a:latin typeface="Arial"/>
                <a:cs typeface="Arial"/>
              </a:rPr>
              <a:t> </a:t>
            </a:r>
            <a:r>
              <a:rPr sz="1500" spc="35" dirty="0">
                <a:solidFill>
                  <a:srgbClr val="30203D"/>
                </a:solidFill>
                <a:latin typeface="Arial"/>
                <a:cs typeface="Arial"/>
              </a:rPr>
              <a:t>of </a:t>
            </a:r>
            <a:r>
              <a:rPr sz="1500" dirty="0">
                <a:solidFill>
                  <a:srgbClr val="30203D"/>
                </a:solidFill>
                <a:latin typeface="Arial"/>
                <a:cs typeface="Arial"/>
              </a:rPr>
              <a:t>adventure</a:t>
            </a:r>
            <a:r>
              <a:rPr sz="1500" spc="90" dirty="0">
                <a:solidFill>
                  <a:srgbClr val="30203D"/>
                </a:solidFill>
                <a:latin typeface="Arial"/>
                <a:cs typeface="Arial"/>
              </a:rPr>
              <a:t> </a:t>
            </a:r>
            <a:r>
              <a:rPr sz="1500" spc="60" dirty="0">
                <a:solidFill>
                  <a:srgbClr val="30203D"/>
                </a:solidFill>
                <a:latin typeface="Arial"/>
                <a:cs typeface="Arial"/>
              </a:rPr>
              <a:t>or</a:t>
            </a:r>
            <a:r>
              <a:rPr sz="1500" spc="95" dirty="0">
                <a:solidFill>
                  <a:srgbClr val="30203D"/>
                </a:solidFill>
                <a:latin typeface="Arial"/>
                <a:cs typeface="Arial"/>
              </a:rPr>
              <a:t> </a:t>
            </a:r>
            <a:r>
              <a:rPr sz="1500" spc="-10" dirty="0">
                <a:solidFill>
                  <a:srgbClr val="30203D"/>
                </a:solidFill>
                <a:latin typeface="Arial"/>
                <a:cs typeface="Arial"/>
              </a:rPr>
              <a:t>exploration?</a:t>
            </a:r>
            <a:endParaRPr sz="1500" dirty="0">
              <a:latin typeface="Arial"/>
              <a:cs typeface="Arial"/>
            </a:endParaRPr>
          </a:p>
          <a:p>
            <a:pPr marL="241300" marR="32384" indent="-228600">
              <a:lnSpc>
                <a:spcPct val="116700"/>
              </a:lnSpc>
              <a:spcBef>
                <a:spcPts val="280"/>
              </a:spcBef>
              <a:buChar char="•"/>
              <a:tabLst>
                <a:tab pos="241300" algn="l"/>
              </a:tabLst>
            </a:pPr>
            <a:r>
              <a:rPr sz="1500" i="1" dirty="0">
                <a:solidFill>
                  <a:srgbClr val="30203D"/>
                </a:solidFill>
                <a:latin typeface="Arial"/>
                <a:cs typeface="Arial"/>
              </a:rPr>
              <a:t>Kicked</a:t>
            </a:r>
            <a:r>
              <a:rPr sz="1500" i="1" spc="75" dirty="0">
                <a:solidFill>
                  <a:srgbClr val="30203D"/>
                </a:solidFill>
                <a:latin typeface="Arial"/>
                <a:cs typeface="Arial"/>
              </a:rPr>
              <a:t> </a:t>
            </a:r>
            <a:r>
              <a:rPr sz="1500" i="1" spc="60" dirty="0">
                <a:solidFill>
                  <a:srgbClr val="30203D"/>
                </a:solidFill>
                <a:latin typeface="Arial"/>
                <a:cs typeface="Arial"/>
              </a:rPr>
              <a:t>Out</a:t>
            </a:r>
            <a:r>
              <a:rPr sz="1500" spc="60" dirty="0">
                <a:solidFill>
                  <a:srgbClr val="30203D"/>
                </a:solidFill>
                <a:latin typeface="Arial"/>
                <a:cs typeface="Arial"/>
              </a:rPr>
              <a:t>:</a:t>
            </a:r>
            <a:r>
              <a:rPr sz="1500" spc="80" dirty="0">
                <a:solidFill>
                  <a:srgbClr val="30203D"/>
                </a:solidFill>
                <a:latin typeface="Arial"/>
                <a:cs typeface="Arial"/>
              </a:rPr>
              <a:t> </a:t>
            </a:r>
            <a:r>
              <a:rPr sz="1500" dirty="0">
                <a:solidFill>
                  <a:srgbClr val="30203D"/>
                </a:solidFill>
                <a:latin typeface="Arial"/>
                <a:cs typeface="Arial"/>
              </a:rPr>
              <a:t>Compare</a:t>
            </a:r>
            <a:r>
              <a:rPr sz="1500" spc="80" dirty="0">
                <a:solidFill>
                  <a:srgbClr val="30203D"/>
                </a:solidFill>
                <a:latin typeface="Arial"/>
                <a:cs typeface="Arial"/>
              </a:rPr>
              <a:t> </a:t>
            </a:r>
            <a:r>
              <a:rPr sz="1500" dirty="0">
                <a:solidFill>
                  <a:srgbClr val="30203D"/>
                </a:solidFill>
                <a:latin typeface="Arial"/>
                <a:cs typeface="Arial"/>
              </a:rPr>
              <a:t>the</a:t>
            </a:r>
            <a:r>
              <a:rPr sz="1500" spc="80" dirty="0">
                <a:solidFill>
                  <a:srgbClr val="30203D"/>
                </a:solidFill>
                <a:latin typeface="Arial"/>
                <a:cs typeface="Arial"/>
              </a:rPr>
              <a:t> </a:t>
            </a:r>
            <a:r>
              <a:rPr sz="1500" dirty="0">
                <a:solidFill>
                  <a:srgbClr val="30203D"/>
                </a:solidFill>
                <a:latin typeface="Arial"/>
                <a:cs typeface="Arial"/>
              </a:rPr>
              <a:t>text</a:t>
            </a:r>
            <a:r>
              <a:rPr sz="1500" spc="80" dirty="0">
                <a:solidFill>
                  <a:srgbClr val="30203D"/>
                </a:solidFill>
                <a:latin typeface="Arial"/>
                <a:cs typeface="Arial"/>
              </a:rPr>
              <a:t> </a:t>
            </a:r>
            <a:r>
              <a:rPr sz="1500" dirty="0">
                <a:solidFill>
                  <a:srgbClr val="30203D"/>
                </a:solidFill>
                <a:latin typeface="Arial"/>
                <a:cs typeface="Arial"/>
              </a:rPr>
              <a:t>elements.</a:t>
            </a:r>
            <a:r>
              <a:rPr sz="1500" spc="15" dirty="0">
                <a:solidFill>
                  <a:srgbClr val="30203D"/>
                </a:solidFill>
                <a:latin typeface="Arial"/>
                <a:cs typeface="Arial"/>
              </a:rPr>
              <a:t> </a:t>
            </a:r>
            <a:r>
              <a:rPr sz="1500" spc="-35" dirty="0">
                <a:solidFill>
                  <a:srgbClr val="30203D"/>
                </a:solidFill>
                <a:latin typeface="Arial"/>
                <a:cs typeface="Arial"/>
              </a:rPr>
              <a:t>Is</a:t>
            </a:r>
            <a:r>
              <a:rPr sz="1500" spc="80" dirty="0">
                <a:solidFill>
                  <a:srgbClr val="30203D"/>
                </a:solidFill>
                <a:latin typeface="Arial"/>
                <a:cs typeface="Arial"/>
              </a:rPr>
              <a:t> </a:t>
            </a:r>
            <a:r>
              <a:rPr sz="1500" dirty="0">
                <a:solidFill>
                  <a:srgbClr val="30203D"/>
                </a:solidFill>
                <a:latin typeface="Arial"/>
                <a:cs typeface="Arial"/>
              </a:rPr>
              <a:t>there</a:t>
            </a:r>
            <a:r>
              <a:rPr sz="1500" spc="80" dirty="0">
                <a:solidFill>
                  <a:srgbClr val="30203D"/>
                </a:solidFill>
                <a:latin typeface="Arial"/>
                <a:cs typeface="Arial"/>
              </a:rPr>
              <a:t> </a:t>
            </a:r>
            <a:r>
              <a:rPr sz="1500" dirty="0">
                <a:solidFill>
                  <a:srgbClr val="30203D"/>
                </a:solidFill>
                <a:latin typeface="Arial"/>
                <a:cs typeface="Arial"/>
              </a:rPr>
              <a:t>a</a:t>
            </a:r>
            <a:r>
              <a:rPr sz="1500" spc="80" dirty="0">
                <a:solidFill>
                  <a:srgbClr val="30203D"/>
                </a:solidFill>
                <a:latin typeface="Arial"/>
                <a:cs typeface="Arial"/>
              </a:rPr>
              <a:t> </a:t>
            </a:r>
            <a:r>
              <a:rPr sz="1500" dirty="0">
                <a:solidFill>
                  <a:srgbClr val="30203D"/>
                </a:solidFill>
                <a:latin typeface="Arial"/>
                <a:cs typeface="Arial"/>
              </a:rPr>
              <a:t>significant</a:t>
            </a:r>
            <a:r>
              <a:rPr sz="1500" spc="75" dirty="0">
                <a:solidFill>
                  <a:srgbClr val="30203D"/>
                </a:solidFill>
                <a:latin typeface="Arial"/>
                <a:cs typeface="Arial"/>
              </a:rPr>
              <a:t> </a:t>
            </a:r>
            <a:r>
              <a:rPr sz="1500" dirty="0">
                <a:solidFill>
                  <a:srgbClr val="30203D"/>
                </a:solidFill>
                <a:latin typeface="Arial"/>
                <a:cs typeface="Arial"/>
              </a:rPr>
              <a:t>difference</a:t>
            </a:r>
            <a:r>
              <a:rPr sz="1500" spc="80" dirty="0">
                <a:solidFill>
                  <a:srgbClr val="30203D"/>
                </a:solidFill>
                <a:latin typeface="Arial"/>
                <a:cs typeface="Arial"/>
              </a:rPr>
              <a:t> </a:t>
            </a:r>
            <a:r>
              <a:rPr sz="1500" dirty="0">
                <a:solidFill>
                  <a:srgbClr val="30203D"/>
                </a:solidFill>
                <a:latin typeface="Arial"/>
                <a:cs typeface="Arial"/>
              </a:rPr>
              <a:t>in</a:t>
            </a:r>
            <a:r>
              <a:rPr sz="1500" spc="80" dirty="0">
                <a:solidFill>
                  <a:srgbClr val="30203D"/>
                </a:solidFill>
                <a:latin typeface="Arial"/>
                <a:cs typeface="Arial"/>
              </a:rPr>
              <a:t> </a:t>
            </a:r>
            <a:r>
              <a:rPr sz="1500" spc="55" dirty="0">
                <a:solidFill>
                  <a:srgbClr val="30203D"/>
                </a:solidFill>
                <a:latin typeface="Arial"/>
                <a:cs typeface="Arial"/>
              </a:rPr>
              <a:t>font</a:t>
            </a:r>
            <a:r>
              <a:rPr sz="1500" spc="80" dirty="0">
                <a:solidFill>
                  <a:srgbClr val="30203D"/>
                </a:solidFill>
                <a:latin typeface="Arial"/>
                <a:cs typeface="Arial"/>
              </a:rPr>
              <a:t> </a:t>
            </a:r>
            <a:r>
              <a:rPr sz="1500" dirty="0">
                <a:solidFill>
                  <a:srgbClr val="30203D"/>
                </a:solidFill>
                <a:latin typeface="Arial"/>
                <a:cs typeface="Arial"/>
              </a:rPr>
              <a:t>style</a:t>
            </a:r>
            <a:r>
              <a:rPr sz="1500" spc="80" dirty="0">
                <a:solidFill>
                  <a:srgbClr val="30203D"/>
                </a:solidFill>
                <a:latin typeface="Arial"/>
                <a:cs typeface="Arial"/>
              </a:rPr>
              <a:t> </a:t>
            </a:r>
            <a:r>
              <a:rPr sz="1500" spc="60" dirty="0">
                <a:solidFill>
                  <a:srgbClr val="30203D"/>
                </a:solidFill>
                <a:latin typeface="Arial"/>
                <a:cs typeface="Arial"/>
              </a:rPr>
              <a:t>or</a:t>
            </a:r>
            <a:r>
              <a:rPr sz="1500" spc="80" dirty="0">
                <a:solidFill>
                  <a:srgbClr val="30203D"/>
                </a:solidFill>
                <a:latin typeface="Arial"/>
                <a:cs typeface="Arial"/>
              </a:rPr>
              <a:t> </a:t>
            </a:r>
            <a:r>
              <a:rPr sz="1500" spc="-10" dirty="0">
                <a:solidFill>
                  <a:srgbClr val="30203D"/>
                </a:solidFill>
                <a:latin typeface="Arial"/>
                <a:cs typeface="Arial"/>
              </a:rPr>
              <a:t>size</a:t>
            </a:r>
            <a:r>
              <a:rPr sz="1500" spc="75" dirty="0">
                <a:solidFill>
                  <a:srgbClr val="30203D"/>
                </a:solidFill>
                <a:latin typeface="Arial"/>
                <a:cs typeface="Arial"/>
              </a:rPr>
              <a:t> </a:t>
            </a:r>
            <a:r>
              <a:rPr sz="1500" dirty="0">
                <a:solidFill>
                  <a:srgbClr val="30203D"/>
                </a:solidFill>
                <a:latin typeface="Arial"/>
                <a:cs typeface="Arial"/>
              </a:rPr>
              <a:t>compared</a:t>
            </a:r>
            <a:r>
              <a:rPr sz="1500" spc="80" dirty="0">
                <a:solidFill>
                  <a:srgbClr val="30203D"/>
                </a:solidFill>
                <a:latin typeface="Arial"/>
                <a:cs typeface="Arial"/>
              </a:rPr>
              <a:t> </a:t>
            </a:r>
            <a:r>
              <a:rPr sz="1500" spc="50" dirty="0">
                <a:solidFill>
                  <a:srgbClr val="30203D"/>
                </a:solidFill>
                <a:latin typeface="Arial"/>
                <a:cs typeface="Arial"/>
              </a:rPr>
              <a:t>to </a:t>
            </a:r>
            <a:r>
              <a:rPr sz="1500" i="1" dirty="0">
                <a:solidFill>
                  <a:srgbClr val="30203D"/>
                </a:solidFill>
                <a:latin typeface="Arial"/>
                <a:cs typeface="Arial"/>
              </a:rPr>
              <a:t>Boy, Everywhere</a:t>
            </a:r>
            <a:r>
              <a:rPr sz="1500" i="1" spc="65" dirty="0">
                <a:solidFill>
                  <a:srgbClr val="30203D"/>
                </a:solidFill>
                <a:latin typeface="Arial"/>
                <a:cs typeface="Arial"/>
              </a:rPr>
              <a:t> </a:t>
            </a:r>
            <a:r>
              <a:rPr sz="1500" spc="60" dirty="0">
                <a:solidFill>
                  <a:srgbClr val="30203D"/>
                </a:solidFill>
                <a:latin typeface="Arial"/>
                <a:cs typeface="Arial"/>
              </a:rPr>
              <a:t>or </a:t>
            </a:r>
            <a:r>
              <a:rPr sz="1500" dirty="0">
                <a:solidFill>
                  <a:srgbClr val="30203D"/>
                </a:solidFill>
                <a:latin typeface="Arial"/>
                <a:cs typeface="Arial"/>
              </a:rPr>
              <a:t>are</a:t>
            </a:r>
            <a:r>
              <a:rPr sz="1500" spc="60" dirty="0">
                <a:solidFill>
                  <a:srgbClr val="30203D"/>
                </a:solidFill>
                <a:latin typeface="Arial"/>
                <a:cs typeface="Arial"/>
              </a:rPr>
              <a:t> </a:t>
            </a:r>
            <a:r>
              <a:rPr sz="1500" dirty="0">
                <a:solidFill>
                  <a:srgbClr val="30203D"/>
                </a:solidFill>
                <a:latin typeface="Arial"/>
                <a:cs typeface="Arial"/>
              </a:rPr>
              <a:t>these</a:t>
            </a:r>
            <a:r>
              <a:rPr sz="1500" spc="65" dirty="0">
                <a:solidFill>
                  <a:srgbClr val="30203D"/>
                </a:solidFill>
                <a:latin typeface="Arial"/>
                <a:cs typeface="Arial"/>
              </a:rPr>
              <a:t> </a:t>
            </a:r>
            <a:r>
              <a:rPr sz="1500" dirty="0">
                <a:solidFill>
                  <a:srgbClr val="30203D"/>
                </a:solidFill>
                <a:latin typeface="Arial"/>
                <a:cs typeface="Arial"/>
              </a:rPr>
              <a:t>the</a:t>
            </a:r>
            <a:r>
              <a:rPr sz="1500" spc="60" dirty="0">
                <a:solidFill>
                  <a:srgbClr val="30203D"/>
                </a:solidFill>
                <a:latin typeface="Arial"/>
                <a:cs typeface="Arial"/>
              </a:rPr>
              <a:t> </a:t>
            </a:r>
            <a:r>
              <a:rPr sz="1500" dirty="0">
                <a:solidFill>
                  <a:srgbClr val="30203D"/>
                </a:solidFill>
                <a:latin typeface="Arial"/>
                <a:cs typeface="Arial"/>
              </a:rPr>
              <a:t>same?</a:t>
            </a:r>
            <a:r>
              <a:rPr sz="1500" spc="50" dirty="0">
                <a:solidFill>
                  <a:srgbClr val="30203D"/>
                </a:solidFill>
                <a:latin typeface="Arial"/>
                <a:cs typeface="Arial"/>
              </a:rPr>
              <a:t>  </a:t>
            </a:r>
            <a:r>
              <a:rPr sz="1500" dirty="0">
                <a:solidFill>
                  <a:srgbClr val="30203D"/>
                </a:solidFill>
                <a:latin typeface="Arial"/>
                <a:cs typeface="Arial"/>
              </a:rPr>
              <a:t>Why</a:t>
            </a:r>
            <a:r>
              <a:rPr sz="1500" spc="65" dirty="0">
                <a:solidFill>
                  <a:srgbClr val="30203D"/>
                </a:solidFill>
                <a:latin typeface="Arial"/>
                <a:cs typeface="Arial"/>
              </a:rPr>
              <a:t> </a:t>
            </a:r>
            <a:r>
              <a:rPr sz="1500" spc="90" dirty="0">
                <a:solidFill>
                  <a:srgbClr val="30203D"/>
                </a:solidFill>
                <a:latin typeface="Arial"/>
                <a:cs typeface="Arial"/>
              </a:rPr>
              <a:t>do</a:t>
            </a:r>
            <a:r>
              <a:rPr sz="1500" spc="60" dirty="0">
                <a:solidFill>
                  <a:srgbClr val="30203D"/>
                </a:solidFill>
                <a:latin typeface="Arial"/>
                <a:cs typeface="Arial"/>
              </a:rPr>
              <a:t> </a:t>
            </a:r>
            <a:r>
              <a:rPr sz="1500" dirty="0">
                <a:solidFill>
                  <a:srgbClr val="30203D"/>
                </a:solidFill>
                <a:latin typeface="Arial"/>
                <a:cs typeface="Arial"/>
              </a:rPr>
              <a:t>you</a:t>
            </a:r>
            <a:r>
              <a:rPr sz="1500" spc="65" dirty="0">
                <a:solidFill>
                  <a:srgbClr val="30203D"/>
                </a:solidFill>
                <a:latin typeface="Arial"/>
                <a:cs typeface="Arial"/>
              </a:rPr>
              <a:t> </a:t>
            </a:r>
            <a:r>
              <a:rPr sz="1500" dirty="0">
                <a:solidFill>
                  <a:srgbClr val="30203D"/>
                </a:solidFill>
                <a:latin typeface="Arial"/>
                <a:cs typeface="Arial"/>
              </a:rPr>
              <a:t>think</a:t>
            </a:r>
            <a:r>
              <a:rPr sz="1500" spc="60" dirty="0">
                <a:solidFill>
                  <a:srgbClr val="30203D"/>
                </a:solidFill>
                <a:latin typeface="Arial"/>
                <a:cs typeface="Arial"/>
              </a:rPr>
              <a:t> </a:t>
            </a:r>
            <a:r>
              <a:rPr sz="1500" dirty="0">
                <a:solidFill>
                  <a:srgbClr val="30203D"/>
                </a:solidFill>
                <a:latin typeface="Arial"/>
                <a:cs typeface="Arial"/>
              </a:rPr>
              <a:t>the</a:t>
            </a:r>
            <a:r>
              <a:rPr sz="1500" spc="60" dirty="0">
                <a:solidFill>
                  <a:srgbClr val="30203D"/>
                </a:solidFill>
                <a:latin typeface="Arial"/>
                <a:cs typeface="Arial"/>
              </a:rPr>
              <a:t> </a:t>
            </a:r>
            <a:r>
              <a:rPr sz="1500" dirty="0">
                <a:solidFill>
                  <a:srgbClr val="30203D"/>
                </a:solidFill>
                <a:latin typeface="Arial"/>
                <a:cs typeface="Arial"/>
              </a:rPr>
              <a:t>author</a:t>
            </a:r>
            <a:r>
              <a:rPr sz="1500" spc="65" dirty="0">
                <a:solidFill>
                  <a:srgbClr val="30203D"/>
                </a:solidFill>
                <a:latin typeface="Arial"/>
                <a:cs typeface="Arial"/>
              </a:rPr>
              <a:t> </a:t>
            </a:r>
            <a:r>
              <a:rPr sz="1500" dirty="0">
                <a:solidFill>
                  <a:srgbClr val="30203D"/>
                </a:solidFill>
                <a:latin typeface="Arial"/>
                <a:cs typeface="Arial"/>
              </a:rPr>
              <a:t>and</a:t>
            </a:r>
            <a:r>
              <a:rPr sz="1500" spc="60" dirty="0">
                <a:solidFill>
                  <a:srgbClr val="30203D"/>
                </a:solidFill>
                <a:latin typeface="Arial"/>
                <a:cs typeface="Arial"/>
              </a:rPr>
              <a:t> </a:t>
            </a:r>
            <a:r>
              <a:rPr sz="1500" dirty="0">
                <a:solidFill>
                  <a:srgbClr val="30203D"/>
                </a:solidFill>
                <a:latin typeface="Arial"/>
                <a:cs typeface="Arial"/>
              </a:rPr>
              <a:t>illustrator</a:t>
            </a:r>
            <a:r>
              <a:rPr sz="1500" spc="60" dirty="0">
                <a:solidFill>
                  <a:srgbClr val="30203D"/>
                </a:solidFill>
                <a:latin typeface="Arial"/>
                <a:cs typeface="Arial"/>
              </a:rPr>
              <a:t> </a:t>
            </a:r>
            <a:r>
              <a:rPr sz="1500" dirty="0">
                <a:solidFill>
                  <a:srgbClr val="30203D"/>
                </a:solidFill>
                <a:latin typeface="Arial"/>
                <a:cs typeface="Arial"/>
              </a:rPr>
              <a:t>made</a:t>
            </a:r>
            <a:r>
              <a:rPr sz="1500" spc="65" dirty="0">
                <a:solidFill>
                  <a:srgbClr val="30203D"/>
                </a:solidFill>
                <a:latin typeface="Arial"/>
                <a:cs typeface="Arial"/>
              </a:rPr>
              <a:t> </a:t>
            </a:r>
            <a:r>
              <a:rPr sz="1500" dirty="0">
                <a:solidFill>
                  <a:srgbClr val="30203D"/>
                </a:solidFill>
                <a:latin typeface="Arial"/>
                <a:cs typeface="Arial"/>
              </a:rPr>
              <a:t>these</a:t>
            </a:r>
            <a:r>
              <a:rPr sz="1500" spc="60" dirty="0">
                <a:solidFill>
                  <a:srgbClr val="30203D"/>
                </a:solidFill>
                <a:latin typeface="Arial"/>
                <a:cs typeface="Arial"/>
              </a:rPr>
              <a:t> </a:t>
            </a:r>
            <a:r>
              <a:rPr sz="1500" spc="-10" dirty="0">
                <a:solidFill>
                  <a:srgbClr val="30203D"/>
                </a:solidFill>
                <a:latin typeface="Arial"/>
                <a:cs typeface="Arial"/>
              </a:rPr>
              <a:t>choices? </a:t>
            </a:r>
            <a:r>
              <a:rPr sz="1500" dirty="0">
                <a:solidFill>
                  <a:srgbClr val="30203D"/>
                </a:solidFill>
                <a:latin typeface="Arial"/>
                <a:cs typeface="Arial"/>
              </a:rPr>
              <a:t>What</a:t>
            </a:r>
            <a:r>
              <a:rPr sz="1500" spc="65" dirty="0">
                <a:solidFill>
                  <a:srgbClr val="30203D"/>
                </a:solidFill>
                <a:latin typeface="Arial"/>
                <a:cs typeface="Arial"/>
              </a:rPr>
              <a:t> </a:t>
            </a:r>
            <a:r>
              <a:rPr sz="1500" dirty="0">
                <a:solidFill>
                  <a:srgbClr val="30203D"/>
                </a:solidFill>
                <a:latin typeface="Arial"/>
                <a:cs typeface="Arial"/>
              </a:rPr>
              <a:t>are</a:t>
            </a:r>
            <a:r>
              <a:rPr sz="1500" spc="65" dirty="0">
                <a:solidFill>
                  <a:srgbClr val="30203D"/>
                </a:solidFill>
                <a:latin typeface="Arial"/>
                <a:cs typeface="Arial"/>
              </a:rPr>
              <a:t> </a:t>
            </a:r>
            <a:r>
              <a:rPr sz="1500" dirty="0">
                <a:solidFill>
                  <a:srgbClr val="30203D"/>
                </a:solidFill>
                <a:latin typeface="Arial"/>
                <a:cs typeface="Arial"/>
              </a:rPr>
              <a:t>they</a:t>
            </a:r>
            <a:r>
              <a:rPr sz="1500" spc="70" dirty="0">
                <a:solidFill>
                  <a:srgbClr val="30203D"/>
                </a:solidFill>
                <a:latin typeface="Arial"/>
                <a:cs typeface="Arial"/>
              </a:rPr>
              <a:t> </a:t>
            </a:r>
            <a:r>
              <a:rPr sz="1500" dirty="0">
                <a:solidFill>
                  <a:srgbClr val="30203D"/>
                </a:solidFill>
                <a:latin typeface="Arial"/>
                <a:cs typeface="Arial"/>
              </a:rPr>
              <a:t>trying</a:t>
            </a:r>
            <a:r>
              <a:rPr sz="1500" spc="65" dirty="0">
                <a:solidFill>
                  <a:srgbClr val="30203D"/>
                </a:solidFill>
                <a:latin typeface="Arial"/>
                <a:cs typeface="Arial"/>
              </a:rPr>
              <a:t> </a:t>
            </a:r>
            <a:r>
              <a:rPr sz="1500" spc="75" dirty="0">
                <a:solidFill>
                  <a:srgbClr val="30203D"/>
                </a:solidFill>
                <a:latin typeface="Arial"/>
                <a:cs typeface="Arial"/>
              </a:rPr>
              <a:t>to</a:t>
            </a:r>
            <a:r>
              <a:rPr sz="1500" spc="70" dirty="0">
                <a:solidFill>
                  <a:srgbClr val="30203D"/>
                </a:solidFill>
                <a:latin typeface="Arial"/>
                <a:cs typeface="Arial"/>
              </a:rPr>
              <a:t> </a:t>
            </a:r>
            <a:r>
              <a:rPr sz="1500" spc="-10" dirty="0">
                <a:solidFill>
                  <a:srgbClr val="30203D"/>
                </a:solidFill>
                <a:latin typeface="Arial"/>
                <a:cs typeface="Arial"/>
              </a:rPr>
              <a:t>convey?</a:t>
            </a:r>
            <a:endParaRPr sz="1500" dirty="0">
              <a:latin typeface="Arial"/>
              <a:cs typeface="Arial"/>
            </a:endParaRPr>
          </a:p>
        </p:txBody>
      </p:sp>
      <p:sp>
        <p:nvSpPr>
          <p:cNvPr id="4" name="object 4"/>
          <p:cNvSpPr/>
          <p:nvPr/>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ln w="152399">
            <a:solidFill>
              <a:srgbClr val="9B5F70"/>
            </a:solidFill>
          </a:ln>
        </p:spPr>
        <p:txBody>
          <a:bodyPr wrap="square" lIns="0" tIns="0" rIns="0" bIns="0" rtlCol="0"/>
          <a:lstStyle/>
          <a:p>
            <a:endParaRPr/>
          </a:p>
        </p:txBody>
      </p:sp>
      <p:sp>
        <p:nvSpPr>
          <p:cNvPr id="5" name="object 5"/>
          <p:cNvSpPr txBox="1"/>
          <p:nvPr/>
        </p:nvSpPr>
        <p:spPr>
          <a:xfrm>
            <a:off x="7217994" y="198005"/>
            <a:ext cx="3233420" cy="1026160"/>
          </a:xfrm>
          <a:prstGeom prst="rect">
            <a:avLst/>
          </a:prstGeom>
          <a:solidFill>
            <a:srgbClr val="E9E8D8"/>
          </a:solidFill>
        </p:spPr>
        <p:txBody>
          <a:bodyPr vert="horz" wrap="square" lIns="0" tIns="123825" rIns="0" bIns="0" rtlCol="0">
            <a:spAutoFit/>
          </a:bodyPr>
          <a:lstStyle/>
          <a:p>
            <a:pPr marL="143510">
              <a:lnSpc>
                <a:spcPct val="100000"/>
              </a:lnSpc>
              <a:spcBef>
                <a:spcPts val="975"/>
              </a:spcBef>
            </a:pPr>
            <a:r>
              <a:rPr sz="1100" dirty="0">
                <a:solidFill>
                  <a:srgbClr val="2E253F"/>
                </a:solidFill>
                <a:latin typeface="Arial"/>
                <a:cs typeface="Arial"/>
              </a:rPr>
              <a:t>Curriculum</a:t>
            </a:r>
            <a:r>
              <a:rPr sz="1100" spc="175" dirty="0">
                <a:solidFill>
                  <a:srgbClr val="2E253F"/>
                </a:solidFill>
                <a:latin typeface="Arial"/>
                <a:cs typeface="Arial"/>
              </a:rPr>
              <a:t> </a:t>
            </a:r>
            <a:r>
              <a:rPr sz="1100" spc="-10" dirty="0">
                <a:solidFill>
                  <a:srgbClr val="2E253F"/>
                </a:solidFill>
                <a:latin typeface="Arial"/>
                <a:cs typeface="Arial"/>
              </a:rPr>
              <a:t>links:</a:t>
            </a:r>
            <a:endParaRPr sz="1100">
              <a:latin typeface="Arial"/>
              <a:cs typeface="Arial"/>
            </a:endParaRPr>
          </a:p>
          <a:p>
            <a:pPr marL="143510" marR="1514475">
              <a:lnSpc>
                <a:spcPct val="121500"/>
              </a:lnSpc>
            </a:pPr>
            <a:r>
              <a:rPr sz="1100" dirty="0">
                <a:solidFill>
                  <a:srgbClr val="2E253F"/>
                </a:solidFill>
                <a:latin typeface="Arial"/>
                <a:cs typeface="Arial"/>
              </a:rPr>
              <a:t>Inference</a:t>
            </a:r>
            <a:r>
              <a:rPr sz="1100" spc="45" dirty="0">
                <a:solidFill>
                  <a:srgbClr val="2E253F"/>
                </a:solidFill>
                <a:latin typeface="Arial"/>
                <a:cs typeface="Arial"/>
              </a:rPr>
              <a:t> </a:t>
            </a:r>
            <a:r>
              <a:rPr sz="1100" dirty="0">
                <a:solidFill>
                  <a:srgbClr val="2E253F"/>
                </a:solidFill>
                <a:latin typeface="Arial"/>
                <a:cs typeface="Arial"/>
              </a:rPr>
              <a:t>and</a:t>
            </a:r>
            <a:r>
              <a:rPr sz="1100" spc="50" dirty="0">
                <a:solidFill>
                  <a:srgbClr val="2E253F"/>
                </a:solidFill>
                <a:latin typeface="Arial"/>
                <a:cs typeface="Arial"/>
              </a:rPr>
              <a:t> </a:t>
            </a:r>
            <a:r>
              <a:rPr sz="1100" spc="-10" dirty="0">
                <a:solidFill>
                  <a:srgbClr val="2E253F"/>
                </a:solidFill>
                <a:latin typeface="Arial"/>
                <a:cs typeface="Arial"/>
              </a:rPr>
              <a:t>deduction </a:t>
            </a:r>
            <a:r>
              <a:rPr sz="1100" spc="-20" dirty="0">
                <a:solidFill>
                  <a:srgbClr val="2E253F"/>
                </a:solidFill>
                <a:latin typeface="Arial"/>
                <a:cs typeface="Arial"/>
              </a:rPr>
              <a:t>Visual </a:t>
            </a:r>
            <a:r>
              <a:rPr sz="1100" spc="-10" dirty="0">
                <a:solidFill>
                  <a:srgbClr val="2E253F"/>
                </a:solidFill>
                <a:latin typeface="Arial"/>
                <a:cs typeface="Arial"/>
              </a:rPr>
              <a:t>literacy</a:t>
            </a:r>
            <a:endParaRPr sz="1100">
              <a:latin typeface="Arial"/>
              <a:cs typeface="Arial"/>
            </a:endParaRPr>
          </a:p>
          <a:p>
            <a:pPr marL="143510">
              <a:lnSpc>
                <a:spcPct val="100000"/>
              </a:lnSpc>
              <a:spcBef>
                <a:spcPts val="285"/>
              </a:spcBef>
            </a:pPr>
            <a:r>
              <a:rPr sz="1100" dirty="0">
                <a:solidFill>
                  <a:srgbClr val="2E253F"/>
                </a:solidFill>
                <a:latin typeface="Arial"/>
                <a:cs typeface="Arial"/>
              </a:rPr>
              <a:t>Making</a:t>
            </a:r>
            <a:r>
              <a:rPr sz="1100" spc="80" dirty="0">
                <a:solidFill>
                  <a:srgbClr val="2E253F"/>
                </a:solidFill>
                <a:latin typeface="Arial"/>
                <a:cs typeface="Arial"/>
              </a:rPr>
              <a:t> </a:t>
            </a:r>
            <a:r>
              <a:rPr sz="1100" dirty="0">
                <a:solidFill>
                  <a:srgbClr val="2E253F"/>
                </a:solidFill>
                <a:latin typeface="Arial"/>
                <a:cs typeface="Arial"/>
              </a:rPr>
              <a:t>connections</a:t>
            </a:r>
            <a:r>
              <a:rPr sz="1100" spc="85" dirty="0">
                <a:solidFill>
                  <a:srgbClr val="2E253F"/>
                </a:solidFill>
                <a:latin typeface="Arial"/>
                <a:cs typeface="Arial"/>
              </a:rPr>
              <a:t> </a:t>
            </a:r>
            <a:r>
              <a:rPr sz="1100" dirty="0">
                <a:solidFill>
                  <a:srgbClr val="2E253F"/>
                </a:solidFill>
                <a:latin typeface="Arial"/>
                <a:cs typeface="Arial"/>
              </a:rPr>
              <a:t>between</a:t>
            </a:r>
            <a:r>
              <a:rPr sz="1100" spc="475" dirty="0">
                <a:solidFill>
                  <a:srgbClr val="2E253F"/>
                </a:solidFill>
                <a:latin typeface="Arial"/>
                <a:cs typeface="Arial"/>
              </a:rPr>
              <a:t> </a:t>
            </a:r>
            <a:r>
              <a:rPr sz="1100" dirty="0">
                <a:solidFill>
                  <a:srgbClr val="2E253F"/>
                </a:solidFill>
                <a:latin typeface="Arial"/>
                <a:cs typeface="Arial"/>
              </a:rPr>
              <a:t>text</a:t>
            </a:r>
            <a:r>
              <a:rPr sz="1100" spc="85" dirty="0">
                <a:solidFill>
                  <a:srgbClr val="2E253F"/>
                </a:solidFill>
                <a:latin typeface="Arial"/>
                <a:cs typeface="Arial"/>
              </a:rPr>
              <a:t> </a:t>
            </a:r>
            <a:r>
              <a:rPr sz="1100" dirty="0">
                <a:solidFill>
                  <a:srgbClr val="2E253F"/>
                </a:solidFill>
                <a:latin typeface="Arial"/>
                <a:cs typeface="Arial"/>
              </a:rPr>
              <a:t>and</a:t>
            </a:r>
            <a:r>
              <a:rPr sz="1100" spc="80" dirty="0">
                <a:solidFill>
                  <a:srgbClr val="2E253F"/>
                </a:solidFill>
                <a:latin typeface="Arial"/>
                <a:cs typeface="Arial"/>
              </a:rPr>
              <a:t> </a:t>
            </a:r>
            <a:r>
              <a:rPr sz="1100" spc="-10" dirty="0">
                <a:solidFill>
                  <a:srgbClr val="2E253F"/>
                </a:solidFill>
                <a:latin typeface="Arial"/>
                <a:cs typeface="Arial"/>
              </a:rPr>
              <a:t>image</a:t>
            </a:r>
            <a:endParaRPr sz="1100">
              <a:latin typeface="Arial"/>
              <a:cs typeface="Arial"/>
            </a:endParaRPr>
          </a:p>
        </p:txBody>
      </p:sp>
      <p:pic>
        <p:nvPicPr>
          <p:cNvPr id="6" name="Picture 5">
            <a:extLst>
              <a:ext uri="{FF2B5EF4-FFF2-40B4-BE49-F238E27FC236}">
                <a16:creationId xmlns:a16="http://schemas.microsoft.com/office/drawing/2014/main" id="{1F12498B-91C1-7572-EB41-B583F69DF967}"/>
              </a:ext>
            </a:extLst>
          </p:cNvPr>
          <p:cNvPicPr>
            <a:picLocks noChangeAspect="1"/>
          </p:cNvPicPr>
          <p:nvPr/>
        </p:nvPicPr>
        <p:blipFill>
          <a:blip r:embed="rId3"/>
          <a:stretch>
            <a:fillRect/>
          </a:stretch>
        </p:blipFill>
        <p:spPr>
          <a:xfrm>
            <a:off x="8878052" y="7047345"/>
            <a:ext cx="1524000" cy="317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130" cy="7560309"/>
          </a:xfrm>
          <a:custGeom>
            <a:avLst/>
            <a:gdLst/>
            <a:ahLst/>
            <a:cxnLst/>
            <a:rect l="l" t="t" r="r" b="b"/>
            <a:pathLst>
              <a:path w="10692130" h="7560309">
                <a:moveTo>
                  <a:pt x="10692003" y="0"/>
                </a:moveTo>
                <a:lnTo>
                  <a:pt x="0" y="0"/>
                </a:lnTo>
                <a:lnTo>
                  <a:pt x="0" y="7560005"/>
                </a:lnTo>
                <a:lnTo>
                  <a:pt x="10692003" y="7560005"/>
                </a:lnTo>
                <a:lnTo>
                  <a:pt x="10692003" y="0"/>
                </a:lnTo>
                <a:close/>
              </a:path>
            </a:pathLst>
          </a:custGeom>
          <a:solidFill>
            <a:srgbClr val="606DAD">
              <a:alpha val="59999"/>
            </a:srgbClr>
          </a:solidFill>
        </p:spPr>
        <p:txBody>
          <a:bodyPr wrap="square" lIns="0" tIns="0" rIns="0" bIns="0" rtlCol="0"/>
          <a:lstStyle/>
          <a:p>
            <a:endParaRPr/>
          </a:p>
        </p:txBody>
      </p:sp>
      <p:pic>
        <p:nvPicPr>
          <p:cNvPr id="3" name="object 3"/>
          <p:cNvPicPr/>
          <p:nvPr/>
        </p:nvPicPr>
        <p:blipFill>
          <a:blip r:embed="rId3" cstate="print"/>
          <a:stretch>
            <a:fillRect/>
          </a:stretch>
        </p:blipFill>
        <p:spPr>
          <a:xfrm>
            <a:off x="3375990" y="962025"/>
            <a:ext cx="3940149" cy="5981306"/>
          </a:xfrm>
          <a:prstGeom prst="rect">
            <a:avLst/>
          </a:prstGeom>
        </p:spPr>
      </p:pic>
      <p:pic>
        <p:nvPicPr>
          <p:cNvPr id="4" name="Picture 3">
            <a:extLst>
              <a:ext uri="{FF2B5EF4-FFF2-40B4-BE49-F238E27FC236}">
                <a16:creationId xmlns:a16="http://schemas.microsoft.com/office/drawing/2014/main" id="{5223AFA3-7E23-C43B-E7FA-D2AE6B224601}"/>
              </a:ext>
            </a:extLst>
          </p:cNvPr>
          <p:cNvPicPr>
            <a:picLocks noChangeAspect="1"/>
          </p:cNvPicPr>
          <p:nvPr/>
        </p:nvPicPr>
        <p:blipFill>
          <a:blip r:embed="rId4"/>
          <a:stretch>
            <a:fillRect/>
          </a:stretch>
        </p:blipFill>
        <p:spPr>
          <a:xfrm>
            <a:off x="8994749" y="7095731"/>
            <a:ext cx="1524000" cy="317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4899" y="546110"/>
            <a:ext cx="4612005" cy="1113790"/>
          </a:xfrm>
          <a:prstGeom prst="rect">
            <a:avLst/>
          </a:prstGeom>
        </p:spPr>
        <p:txBody>
          <a:bodyPr vert="horz" wrap="square" lIns="0" tIns="12700" rIns="0" bIns="0" rtlCol="0">
            <a:spAutoFit/>
          </a:bodyPr>
          <a:lstStyle/>
          <a:p>
            <a:pPr marL="12700" marR="5080">
              <a:lnSpc>
                <a:spcPct val="119000"/>
              </a:lnSpc>
              <a:spcBef>
                <a:spcPts val="100"/>
              </a:spcBef>
            </a:pPr>
            <a:r>
              <a:rPr spc="60" dirty="0"/>
              <a:t>2.</a:t>
            </a:r>
            <a:r>
              <a:rPr spc="-20" dirty="0"/>
              <a:t> </a:t>
            </a:r>
            <a:r>
              <a:rPr spc="204" dirty="0"/>
              <a:t>What’s</a:t>
            </a:r>
            <a:r>
              <a:rPr spc="-20" dirty="0"/>
              <a:t> </a:t>
            </a:r>
            <a:r>
              <a:rPr spc="160" dirty="0"/>
              <a:t>it</a:t>
            </a:r>
            <a:r>
              <a:rPr spc="-15" dirty="0"/>
              <a:t> </a:t>
            </a:r>
            <a:r>
              <a:rPr spc="105" dirty="0"/>
              <a:t>all</a:t>
            </a:r>
            <a:r>
              <a:rPr spc="-20" dirty="0"/>
              <a:t> </a:t>
            </a:r>
            <a:r>
              <a:rPr spc="175" dirty="0"/>
              <a:t>about? </a:t>
            </a:r>
            <a:r>
              <a:rPr spc="-10" dirty="0"/>
              <a:t>The</a:t>
            </a:r>
            <a:r>
              <a:rPr spc="-90" dirty="0"/>
              <a:t> </a:t>
            </a:r>
            <a:r>
              <a:rPr spc="155" dirty="0"/>
              <a:t>author</a:t>
            </a:r>
            <a:r>
              <a:rPr spc="-85" dirty="0"/>
              <a:t> </a:t>
            </a:r>
            <a:r>
              <a:rPr spc="135" dirty="0"/>
              <a:t>introduction</a:t>
            </a:r>
          </a:p>
        </p:txBody>
      </p:sp>
      <p:sp>
        <p:nvSpPr>
          <p:cNvPr id="3" name="object 3"/>
          <p:cNvSpPr txBox="1"/>
          <p:nvPr/>
        </p:nvSpPr>
        <p:spPr>
          <a:xfrm>
            <a:off x="494899" y="1850750"/>
            <a:ext cx="9625965" cy="4084954"/>
          </a:xfrm>
          <a:prstGeom prst="rect">
            <a:avLst/>
          </a:prstGeom>
        </p:spPr>
        <p:txBody>
          <a:bodyPr vert="horz" wrap="square" lIns="0" tIns="12700" rIns="0" bIns="0" rtlCol="0">
            <a:spAutoFit/>
          </a:bodyPr>
          <a:lstStyle/>
          <a:p>
            <a:pPr marL="12700" marR="130810">
              <a:lnSpc>
                <a:spcPct val="109400"/>
              </a:lnSpc>
              <a:spcBef>
                <a:spcPts val="100"/>
              </a:spcBef>
            </a:pPr>
            <a:r>
              <a:rPr sz="1600" b="1" spc="85" dirty="0">
                <a:solidFill>
                  <a:srgbClr val="8A5F6E"/>
                </a:solidFill>
                <a:latin typeface="Cambria"/>
                <a:cs typeface="Cambria"/>
              </a:rPr>
              <a:t>Suggestion:</a:t>
            </a:r>
            <a:r>
              <a:rPr sz="1600" b="1" spc="15" dirty="0">
                <a:solidFill>
                  <a:srgbClr val="8A5F6E"/>
                </a:solidFill>
                <a:latin typeface="Cambria"/>
                <a:cs typeface="Cambria"/>
              </a:rPr>
              <a:t> </a:t>
            </a:r>
            <a:r>
              <a:rPr sz="1600" b="1" i="1" spc="70" dirty="0">
                <a:solidFill>
                  <a:srgbClr val="8A5F6E"/>
                </a:solidFill>
                <a:latin typeface="Cambria"/>
                <a:cs typeface="Cambria"/>
              </a:rPr>
              <a:t>Kicked</a:t>
            </a:r>
            <a:r>
              <a:rPr sz="1600" b="1" i="1" spc="15" dirty="0">
                <a:solidFill>
                  <a:srgbClr val="8A5F6E"/>
                </a:solidFill>
                <a:latin typeface="Cambria"/>
                <a:cs typeface="Cambria"/>
              </a:rPr>
              <a:t> </a:t>
            </a:r>
            <a:r>
              <a:rPr sz="1600" b="1" i="1" spc="125" dirty="0">
                <a:solidFill>
                  <a:srgbClr val="8A5F6E"/>
                </a:solidFill>
                <a:latin typeface="Cambria"/>
                <a:cs typeface="Cambria"/>
              </a:rPr>
              <a:t>Out</a:t>
            </a:r>
            <a:r>
              <a:rPr sz="1600" b="1" i="1" spc="15" dirty="0">
                <a:solidFill>
                  <a:srgbClr val="8A5F6E"/>
                </a:solidFill>
                <a:latin typeface="Cambria"/>
                <a:cs typeface="Cambria"/>
              </a:rPr>
              <a:t> </a:t>
            </a:r>
            <a:r>
              <a:rPr sz="1600" b="1" dirty="0">
                <a:solidFill>
                  <a:srgbClr val="8A5F6E"/>
                </a:solidFill>
                <a:latin typeface="Cambria"/>
                <a:cs typeface="Cambria"/>
              </a:rPr>
              <a:t>is</a:t>
            </a:r>
            <a:r>
              <a:rPr sz="1600" b="1" spc="15" dirty="0">
                <a:solidFill>
                  <a:srgbClr val="8A5F6E"/>
                </a:solidFill>
                <a:latin typeface="Cambria"/>
                <a:cs typeface="Cambria"/>
              </a:rPr>
              <a:t> </a:t>
            </a:r>
            <a:r>
              <a:rPr sz="1600" b="1" spc="85" dirty="0">
                <a:solidFill>
                  <a:srgbClr val="8A5F6E"/>
                </a:solidFill>
                <a:latin typeface="Cambria"/>
                <a:cs typeface="Cambria"/>
              </a:rPr>
              <a:t>the</a:t>
            </a:r>
            <a:r>
              <a:rPr sz="1600" b="1" spc="15" dirty="0">
                <a:solidFill>
                  <a:srgbClr val="8A5F6E"/>
                </a:solidFill>
                <a:latin typeface="Cambria"/>
                <a:cs typeface="Cambria"/>
              </a:rPr>
              <a:t> </a:t>
            </a:r>
            <a:r>
              <a:rPr sz="1600" b="1" spc="50" dirty="0">
                <a:solidFill>
                  <a:srgbClr val="8A5F6E"/>
                </a:solidFill>
                <a:latin typeface="Cambria"/>
                <a:cs typeface="Cambria"/>
              </a:rPr>
              <a:t>sequel</a:t>
            </a:r>
            <a:r>
              <a:rPr sz="1600" b="1" spc="20" dirty="0">
                <a:solidFill>
                  <a:srgbClr val="8A5F6E"/>
                </a:solidFill>
                <a:latin typeface="Cambria"/>
                <a:cs typeface="Cambria"/>
              </a:rPr>
              <a:t> </a:t>
            </a:r>
            <a:r>
              <a:rPr sz="1600" b="1" spc="75" dirty="0">
                <a:solidFill>
                  <a:srgbClr val="8A5F6E"/>
                </a:solidFill>
                <a:latin typeface="Cambria"/>
                <a:cs typeface="Cambria"/>
              </a:rPr>
              <a:t>to</a:t>
            </a:r>
            <a:r>
              <a:rPr sz="1600" b="1" spc="15" dirty="0">
                <a:solidFill>
                  <a:srgbClr val="8A5F6E"/>
                </a:solidFill>
                <a:latin typeface="Cambria"/>
                <a:cs typeface="Cambria"/>
              </a:rPr>
              <a:t> </a:t>
            </a:r>
            <a:r>
              <a:rPr sz="1600" b="1" i="1" dirty="0">
                <a:solidFill>
                  <a:srgbClr val="8A5F6E"/>
                </a:solidFill>
                <a:latin typeface="Cambria"/>
                <a:cs typeface="Cambria"/>
              </a:rPr>
              <a:t>Boy,</a:t>
            </a:r>
            <a:r>
              <a:rPr sz="1600" b="1" i="1" spc="15" dirty="0">
                <a:solidFill>
                  <a:srgbClr val="8A5F6E"/>
                </a:solidFill>
                <a:latin typeface="Cambria"/>
                <a:cs typeface="Cambria"/>
              </a:rPr>
              <a:t> </a:t>
            </a:r>
            <a:r>
              <a:rPr sz="1600" b="1" i="1" spc="75" dirty="0">
                <a:solidFill>
                  <a:srgbClr val="8A5F6E"/>
                </a:solidFill>
                <a:latin typeface="Cambria"/>
                <a:cs typeface="Cambria"/>
              </a:rPr>
              <a:t>Everywhere</a:t>
            </a:r>
            <a:r>
              <a:rPr sz="1600" b="1" spc="75" dirty="0">
                <a:solidFill>
                  <a:srgbClr val="8A5F6E"/>
                </a:solidFill>
                <a:latin typeface="Cambria"/>
                <a:cs typeface="Cambria"/>
              </a:rPr>
              <a:t>.</a:t>
            </a:r>
            <a:r>
              <a:rPr sz="1600" b="1" spc="385" dirty="0">
                <a:solidFill>
                  <a:srgbClr val="8A5F6E"/>
                </a:solidFill>
                <a:latin typeface="Cambria"/>
                <a:cs typeface="Cambria"/>
              </a:rPr>
              <a:t> </a:t>
            </a:r>
            <a:r>
              <a:rPr sz="1600" b="1" spc="75" dirty="0">
                <a:solidFill>
                  <a:srgbClr val="8A5F6E"/>
                </a:solidFill>
                <a:latin typeface="Cambria"/>
                <a:cs typeface="Cambria"/>
              </a:rPr>
              <a:t>Using</a:t>
            </a:r>
            <a:r>
              <a:rPr sz="1600" b="1" spc="15" dirty="0">
                <a:solidFill>
                  <a:srgbClr val="8A5F6E"/>
                </a:solidFill>
                <a:latin typeface="Cambria"/>
                <a:cs typeface="Cambria"/>
              </a:rPr>
              <a:t> </a:t>
            </a:r>
            <a:r>
              <a:rPr sz="1600" b="1" spc="85" dirty="0">
                <a:solidFill>
                  <a:srgbClr val="8A5F6E"/>
                </a:solidFill>
                <a:latin typeface="Cambria"/>
                <a:cs typeface="Cambria"/>
              </a:rPr>
              <a:t>the</a:t>
            </a:r>
            <a:r>
              <a:rPr sz="1600" b="1" spc="20" dirty="0">
                <a:solidFill>
                  <a:srgbClr val="8A5F6E"/>
                </a:solidFill>
                <a:latin typeface="Cambria"/>
                <a:cs typeface="Cambria"/>
              </a:rPr>
              <a:t> </a:t>
            </a:r>
            <a:r>
              <a:rPr sz="1600" b="1" spc="70" dirty="0">
                <a:solidFill>
                  <a:srgbClr val="8A5F6E"/>
                </a:solidFill>
                <a:latin typeface="Cambria"/>
                <a:cs typeface="Cambria"/>
              </a:rPr>
              <a:t>questions</a:t>
            </a:r>
            <a:r>
              <a:rPr sz="1600" b="1" spc="15" dirty="0">
                <a:solidFill>
                  <a:srgbClr val="8A5F6E"/>
                </a:solidFill>
                <a:latin typeface="Cambria"/>
                <a:cs typeface="Cambria"/>
              </a:rPr>
              <a:t> </a:t>
            </a:r>
            <a:r>
              <a:rPr sz="1600" b="1" spc="75" dirty="0">
                <a:solidFill>
                  <a:srgbClr val="8A5F6E"/>
                </a:solidFill>
                <a:latin typeface="Cambria"/>
                <a:cs typeface="Cambria"/>
              </a:rPr>
              <a:t>below,</a:t>
            </a:r>
            <a:r>
              <a:rPr sz="1600" b="1" spc="15" dirty="0">
                <a:solidFill>
                  <a:srgbClr val="8A5F6E"/>
                </a:solidFill>
                <a:latin typeface="Cambria"/>
                <a:cs typeface="Cambria"/>
              </a:rPr>
              <a:t> </a:t>
            </a:r>
            <a:r>
              <a:rPr sz="1600" b="1" spc="50" dirty="0">
                <a:solidFill>
                  <a:srgbClr val="8A5F6E"/>
                </a:solidFill>
                <a:latin typeface="Cambria"/>
                <a:cs typeface="Cambria"/>
              </a:rPr>
              <a:t>compare </a:t>
            </a:r>
            <a:r>
              <a:rPr sz="1600" b="1" spc="85" dirty="0">
                <a:solidFill>
                  <a:srgbClr val="8A5F6E"/>
                </a:solidFill>
                <a:latin typeface="Cambria"/>
                <a:cs typeface="Cambria"/>
              </a:rPr>
              <a:t>and</a:t>
            </a:r>
            <a:r>
              <a:rPr sz="1600" b="1" spc="15" dirty="0">
                <a:solidFill>
                  <a:srgbClr val="8A5F6E"/>
                </a:solidFill>
                <a:latin typeface="Cambria"/>
                <a:cs typeface="Cambria"/>
              </a:rPr>
              <a:t> </a:t>
            </a:r>
            <a:r>
              <a:rPr sz="1600" b="1" spc="65" dirty="0">
                <a:solidFill>
                  <a:srgbClr val="8A5F6E"/>
                </a:solidFill>
                <a:latin typeface="Cambria"/>
                <a:cs typeface="Cambria"/>
              </a:rPr>
              <a:t>contrast</a:t>
            </a:r>
            <a:r>
              <a:rPr sz="1600" b="1" spc="20" dirty="0">
                <a:solidFill>
                  <a:srgbClr val="8A5F6E"/>
                </a:solidFill>
                <a:latin typeface="Cambria"/>
                <a:cs typeface="Cambria"/>
              </a:rPr>
              <a:t> </a:t>
            </a:r>
            <a:r>
              <a:rPr sz="1600" b="1" spc="85" dirty="0">
                <a:solidFill>
                  <a:srgbClr val="8A5F6E"/>
                </a:solidFill>
                <a:latin typeface="Cambria"/>
                <a:cs typeface="Cambria"/>
              </a:rPr>
              <a:t>the</a:t>
            </a:r>
            <a:r>
              <a:rPr sz="1600" b="1" spc="20" dirty="0">
                <a:solidFill>
                  <a:srgbClr val="8A5F6E"/>
                </a:solidFill>
                <a:latin typeface="Cambria"/>
                <a:cs typeface="Cambria"/>
              </a:rPr>
              <a:t> </a:t>
            </a:r>
            <a:r>
              <a:rPr sz="1600" b="1" spc="140" dirty="0">
                <a:solidFill>
                  <a:srgbClr val="8A5F6E"/>
                </a:solidFill>
                <a:latin typeface="Cambria"/>
                <a:cs typeface="Cambria"/>
              </a:rPr>
              <a:t>two</a:t>
            </a:r>
            <a:r>
              <a:rPr sz="1600" b="1" spc="20" dirty="0">
                <a:solidFill>
                  <a:srgbClr val="8A5F6E"/>
                </a:solidFill>
                <a:latin typeface="Cambria"/>
                <a:cs typeface="Cambria"/>
              </a:rPr>
              <a:t> </a:t>
            </a:r>
            <a:r>
              <a:rPr sz="1600" b="1" spc="80" dirty="0">
                <a:solidFill>
                  <a:srgbClr val="8A5F6E"/>
                </a:solidFill>
                <a:latin typeface="Cambria"/>
                <a:cs typeface="Cambria"/>
              </a:rPr>
              <a:t>front</a:t>
            </a:r>
            <a:r>
              <a:rPr sz="1600" b="1" spc="20" dirty="0">
                <a:solidFill>
                  <a:srgbClr val="8A5F6E"/>
                </a:solidFill>
                <a:latin typeface="Cambria"/>
                <a:cs typeface="Cambria"/>
              </a:rPr>
              <a:t> </a:t>
            </a:r>
            <a:r>
              <a:rPr sz="1600" b="1" dirty="0">
                <a:solidFill>
                  <a:srgbClr val="8A5F6E"/>
                </a:solidFill>
                <a:latin typeface="Cambria"/>
                <a:cs typeface="Cambria"/>
              </a:rPr>
              <a:t>covers</a:t>
            </a:r>
            <a:r>
              <a:rPr sz="1600" b="1" spc="20" dirty="0">
                <a:solidFill>
                  <a:srgbClr val="8A5F6E"/>
                </a:solidFill>
                <a:latin typeface="Cambria"/>
                <a:cs typeface="Cambria"/>
              </a:rPr>
              <a:t> </a:t>
            </a:r>
            <a:r>
              <a:rPr sz="1600" b="1" spc="75" dirty="0">
                <a:solidFill>
                  <a:srgbClr val="8A5F6E"/>
                </a:solidFill>
                <a:latin typeface="Cambria"/>
                <a:cs typeface="Cambria"/>
              </a:rPr>
              <a:t>to</a:t>
            </a:r>
            <a:r>
              <a:rPr sz="1600" b="1" spc="20" dirty="0">
                <a:solidFill>
                  <a:srgbClr val="8A5F6E"/>
                </a:solidFill>
                <a:latin typeface="Cambria"/>
                <a:cs typeface="Cambria"/>
              </a:rPr>
              <a:t> </a:t>
            </a:r>
            <a:r>
              <a:rPr sz="1600" b="1" dirty="0">
                <a:solidFill>
                  <a:srgbClr val="8A5F6E"/>
                </a:solidFill>
                <a:latin typeface="Cambria"/>
                <a:cs typeface="Cambria"/>
              </a:rPr>
              <a:t>see</a:t>
            </a:r>
            <a:r>
              <a:rPr sz="1600" b="1" spc="20" dirty="0">
                <a:solidFill>
                  <a:srgbClr val="8A5F6E"/>
                </a:solidFill>
                <a:latin typeface="Cambria"/>
                <a:cs typeface="Cambria"/>
              </a:rPr>
              <a:t> </a:t>
            </a:r>
            <a:r>
              <a:rPr sz="1600" b="1" spc="70" dirty="0">
                <a:solidFill>
                  <a:srgbClr val="8A5F6E"/>
                </a:solidFill>
                <a:latin typeface="Cambria"/>
                <a:cs typeface="Cambria"/>
              </a:rPr>
              <a:t>potential</a:t>
            </a:r>
            <a:r>
              <a:rPr sz="1600" b="1" spc="15" dirty="0">
                <a:solidFill>
                  <a:srgbClr val="8A5F6E"/>
                </a:solidFill>
                <a:latin typeface="Cambria"/>
                <a:cs typeface="Cambria"/>
              </a:rPr>
              <a:t> </a:t>
            </a:r>
            <a:r>
              <a:rPr sz="1600" b="1" spc="75" dirty="0">
                <a:solidFill>
                  <a:srgbClr val="8A5F6E"/>
                </a:solidFill>
                <a:latin typeface="Cambria"/>
                <a:cs typeface="Cambria"/>
              </a:rPr>
              <a:t>connections</a:t>
            </a:r>
            <a:r>
              <a:rPr sz="1600" b="1" spc="20" dirty="0">
                <a:solidFill>
                  <a:srgbClr val="8A5F6E"/>
                </a:solidFill>
                <a:latin typeface="Cambria"/>
                <a:cs typeface="Cambria"/>
              </a:rPr>
              <a:t> </a:t>
            </a:r>
            <a:r>
              <a:rPr sz="1600" b="1" spc="85" dirty="0">
                <a:solidFill>
                  <a:srgbClr val="8A5F6E"/>
                </a:solidFill>
                <a:latin typeface="Cambria"/>
                <a:cs typeface="Cambria"/>
              </a:rPr>
              <a:t>and</a:t>
            </a:r>
            <a:r>
              <a:rPr sz="1600" b="1" spc="20" dirty="0">
                <a:solidFill>
                  <a:srgbClr val="8A5F6E"/>
                </a:solidFill>
                <a:latin typeface="Cambria"/>
                <a:cs typeface="Cambria"/>
              </a:rPr>
              <a:t> </a:t>
            </a:r>
            <a:r>
              <a:rPr sz="1600" b="1" spc="85" dirty="0">
                <a:solidFill>
                  <a:srgbClr val="8A5F6E"/>
                </a:solidFill>
                <a:latin typeface="Cambria"/>
                <a:cs typeface="Cambria"/>
              </a:rPr>
              <a:t>thematic</a:t>
            </a:r>
            <a:r>
              <a:rPr sz="1600" b="1" spc="20" dirty="0">
                <a:solidFill>
                  <a:srgbClr val="8A5F6E"/>
                </a:solidFill>
                <a:latin typeface="Cambria"/>
                <a:cs typeface="Cambria"/>
              </a:rPr>
              <a:t> </a:t>
            </a:r>
            <a:r>
              <a:rPr sz="1600" b="1" spc="-10" dirty="0">
                <a:solidFill>
                  <a:srgbClr val="8A5F6E"/>
                </a:solidFill>
                <a:latin typeface="Cambria"/>
                <a:cs typeface="Cambria"/>
              </a:rPr>
              <a:t>differences</a:t>
            </a:r>
            <a:endParaRPr sz="1600" dirty="0">
              <a:latin typeface="Cambria"/>
              <a:cs typeface="Cambria"/>
            </a:endParaRPr>
          </a:p>
          <a:p>
            <a:pPr>
              <a:lnSpc>
                <a:spcPct val="100000"/>
              </a:lnSpc>
              <a:spcBef>
                <a:spcPts val="1235"/>
              </a:spcBef>
            </a:pPr>
            <a:endParaRPr sz="1600" dirty="0">
              <a:latin typeface="Cambria"/>
              <a:cs typeface="Cambria"/>
            </a:endParaRPr>
          </a:p>
          <a:p>
            <a:pPr marL="240665" indent="-227965">
              <a:lnSpc>
                <a:spcPct val="100000"/>
              </a:lnSpc>
              <a:buChar char="•"/>
              <a:tabLst>
                <a:tab pos="240665" algn="l"/>
              </a:tabLst>
            </a:pPr>
            <a:r>
              <a:rPr sz="1500" dirty="0">
                <a:solidFill>
                  <a:srgbClr val="30203D"/>
                </a:solidFill>
                <a:latin typeface="Arial"/>
                <a:cs typeface="Arial"/>
              </a:rPr>
              <a:t>The</a:t>
            </a:r>
            <a:r>
              <a:rPr sz="1500" spc="80" dirty="0">
                <a:solidFill>
                  <a:srgbClr val="30203D"/>
                </a:solidFill>
                <a:latin typeface="Arial"/>
                <a:cs typeface="Arial"/>
              </a:rPr>
              <a:t> </a:t>
            </a:r>
            <a:r>
              <a:rPr sz="1500" dirty="0">
                <a:solidFill>
                  <a:srgbClr val="30203D"/>
                </a:solidFill>
                <a:latin typeface="Arial"/>
                <a:cs typeface="Arial"/>
              </a:rPr>
              <a:t>author</a:t>
            </a:r>
            <a:r>
              <a:rPr sz="1500" spc="80" dirty="0">
                <a:solidFill>
                  <a:srgbClr val="30203D"/>
                </a:solidFill>
                <a:latin typeface="Arial"/>
                <a:cs typeface="Arial"/>
              </a:rPr>
              <a:t> </a:t>
            </a:r>
            <a:r>
              <a:rPr sz="1500" dirty="0">
                <a:solidFill>
                  <a:srgbClr val="30203D"/>
                </a:solidFill>
                <a:latin typeface="Arial"/>
                <a:cs typeface="Arial"/>
              </a:rPr>
              <a:t>introduces</a:t>
            </a:r>
            <a:r>
              <a:rPr sz="1500" spc="80" dirty="0">
                <a:solidFill>
                  <a:srgbClr val="30203D"/>
                </a:solidFill>
                <a:latin typeface="Arial"/>
                <a:cs typeface="Arial"/>
              </a:rPr>
              <a:t> </a:t>
            </a:r>
            <a:r>
              <a:rPr sz="1500" dirty="0">
                <a:solidFill>
                  <a:srgbClr val="30203D"/>
                </a:solidFill>
                <a:latin typeface="Arial"/>
                <a:cs typeface="Arial"/>
              </a:rPr>
              <a:t>the</a:t>
            </a:r>
            <a:r>
              <a:rPr sz="1500" spc="85" dirty="0">
                <a:solidFill>
                  <a:srgbClr val="30203D"/>
                </a:solidFill>
                <a:latin typeface="Arial"/>
                <a:cs typeface="Arial"/>
              </a:rPr>
              <a:t> </a:t>
            </a:r>
            <a:r>
              <a:rPr sz="1500" spc="70" dirty="0">
                <a:solidFill>
                  <a:srgbClr val="30203D"/>
                </a:solidFill>
                <a:latin typeface="Arial"/>
                <a:cs typeface="Arial"/>
              </a:rPr>
              <a:t>book</a:t>
            </a:r>
            <a:r>
              <a:rPr sz="1500" u="sng" spc="80" dirty="0">
                <a:solidFill>
                  <a:srgbClr val="76203F"/>
                </a:solidFill>
                <a:uFill>
                  <a:solidFill>
                    <a:srgbClr val="76203F"/>
                  </a:solidFill>
                </a:uFill>
                <a:latin typeface="Arial"/>
                <a:cs typeface="Arial"/>
              </a:rPr>
              <a:t> </a:t>
            </a:r>
            <a:r>
              <a:rPr sz="1500" u="sng" spc="-20" dirty="0">
                <a:solidFill>
                  <a:srgbClr val="76203F"/>
                </a:solidFill>
                <a:uFill>
                  <a:solidFill>
                    <a:srgbClr val="76203F"/>
                  </a:solidFill>
                </a:uFill>
                <a:latin typeface="Arial"/>
                <a:cs typeface="Arial"/>
                <a:hlinkClick r:id="rId3"/>
              </a:rPr>
              <a:t>here</a:t>
            </a:r>
            <a:r>
              <a:rPr sz="1500" u="sng" spc="500" dirty="0">
                <a:solidFill>
                  <a:srgbClr val="76203F"/>
                </a:solidFill>
                <a:uFill>
                  <a:solidFill>
                    <a:srgbClr val="76203F"/>
                  </a:solidFill>
                </a:uFill>
                <a:latin typeface="Arial"/>
                <a:cs typeface="Arial"/>
              </a:rPr>
              <a:t> </a:t>
            </a:r>
            <a:endParaRPr sz="1500" dirty="0">
              <a:latin typeface="Arial"/>
              <a:cs typeface="Arial"/>
            </a:endParaRPr>
          </a:p>
          <a:p>
            <a:pPr marL="241300" marR="187960" indent="-228600">
              <a:lnSpc>
                <a:spcPct val="116700"/>
              </a:lnSpc>
              <a:spcBef>
                <a:spcPts val="850"/>
              </a:spcBef>
              <a:buChar char="•"/>
              <a:tabLst>
                <a:tab pos="241300" algn="l"/>
              </a:tabLst>
            </a:pPr>
            <a:r>
              <a:rPr sz="1500" dirty="0">
                <a:solidFill>
                  <a:srgbClr val="30203D"/>
                </a:solidFill>
                <a:latin typeface="Arial"/>
                <a:cs typeface="Arial"/>
              </a:rPr>
              <a:t>Listen</a:t>
            </a:r>
            <a:r>
              <a:rPr sz="1500" spc="50" dirty="0">
                <a:solidFill>
                  <a:srgbClr val="30203D"/>
                </a:solidFill>
                <a:latin typeface="Arial"/>
                <a:cs typeface="Arial"/>
              </a:rPr>
              <a:t> </a:t>
            </a:r>
            <a:r>
              <a:rPr sz="1500" spc="75" dirty="0">
                <a:solidFill>
                  <a:srgbClr val="30203D"/>
                </a:solidFill>
                <a:latin typeface="Arial"/>
                <a:cs typeface="Arial"/>
              </a:rPr>
              <a:t>to</a:t>
            </a:r>
            <a:r>
              <a:rPr sz="1500" spc="50" dirty="0">
                <a:solidFill>
                  <a:srgbClr val="30203D"/>
                </a:solidFill>
                <a:latin typeface="Arial"/>
                <a:cs typeface="Arial"/>
              </a:rPr>
              <a:t> </a:t>
            </a:r>
            <a:r>
              <a:rPr sz="1500" dirty="0">
                <a:solidFill>
                  <a:srgbClr val="30203D"/>
                </a:solidFill>
                <a:latin typeface="Arial"/>
                <a:cs typeface="Arial"/>
              </a:rPr>
              <a:t>the</a:t>
            </a:r>
            <a:r>
              <a:rPr sz="1500" spc="55" dirty="0">
                <a:solidFill>
                  <a:srgbClr val="30203D"/>
                </a:solidFill>
                <a:latin typeface="Arial"/>
                <a:cs typeface="Arial"/>
              </a:rPr>
              <a:t> </a:t>
            </a:r>
            <a:r>
              <a:rPr sz="1500" dirty="0">
                <a:solidFill>
                  <a:srgbClr val="30203D"/>
                </a:solidFill>
                <a:latin typeface="Arial"/>
                <a:cs typeface="Arial"/>
              </a:rPr>
              <a:t>author</a:t>
            </a:r>
            <a:r>
              <a:rPr sz="1500" spc="50" dirty="0">
                <a:solidFill>
                  <a:srgbClr val="30203D"/>
                </a:solidFill>
                <a:latin typeface="Arial"/>
                <a:cs typeface="Arial"/>
              </a:rPr>
              <a:t> </a:t>
            </a:r>
            <a:r>
              <a:rPr sz="1500" dirty="0">
                <a:solidFill>
                  <a:srgbClr val="30203D"/>
                </a:solidFill>
                <a:latin typeface="Arial"/>
                <a:cs typeface="Arial"/>
              </a:rPr>
              <a:t>introducing</a:t>
            </a:r>
            <a:r>
              <a:rPr sz="1500" spc="55" dirty="0">
                <a:solidFill>
                  <a:srgbClr val="30203D"/>
                </a:solidFill>
                <a:latin typeface="Arial"/>
                <a:cs typeface="Arial"/>
              </a:rPr>
              <a:t> </a:t>
            </a:r>
            <a:r>
              <a:rPr sz="1500" dirty="0">
                <a:solidFill>
                  <a:srgbClr val="30203D"/>
                </a:solidFill>
                <a:latin typeface="Arial"/>
                <a:cs typeface="Arial"/>
              </a:rPr>
              <a:t>the</a:t>
            </a:r>
            <a:r>
              <a:rPr sz="1500" spc="50" dirty="0">
                <a:solidFill>
                  <a:srgbClr val="30203D"/>
                </a:solidFill>
                <a:latin typeface="Arial"/>
                <a:cs typeface="Arial"/>
              </a:rPr>
              <a:t> </a:t>
            </a:r>
            <a:r>
              <a:rPr sz="1500" spc="70" dirty="0">
                <a:solidFill>
                  <a:srgbClr val="30203D"/>
                </a:solidFill>
                <a:latin typeface="Arial"/>
                <a:cs typeface="Arial"/>
              </a:rPr>
              <a:t>book</a:t>
            </a:r>
            <a:r>
              <a:rPr sz="1500" spc="55" dirty="0">
                <a:solidFill>
                  <a:srgbClr val="30203D"/>
                </a:solidFill>
                <a:latin typeface="Arial"/>
                <a:cs typeface="Arial"/>
              </a:rPr>
              <a:t> </a:t>
            </a:r>
            <a:r>
              <a:rPr sz="1500" dirty="0">
                <a:solidFill>
                  <a:srgbClr val="30203D"/>
                </a:solidFill>
                <a:latin typeface="Arial"/>
                <a:cs typeface="Arial"/>
              </a:rPr>
              <a:t>and</a:t>
            </a:r>
            <a:r>
              <a:rPr sz="1500" spc="50" dirty="0">
                <a:solidFill>
                  <a:srgbClr val="30203D"/>
                </a:solidFill>
                <a:latin typeface="Arial"/>
                <a:cs typeface="Arial"/>
              </a:rPr>
              <a:t> </a:t>
            </a:r>
            <a:r>
              <a:rPr sz="1500" spc="-10" dirty="0">
                <a:solidFill>
                  <a:srgbClr val="30203D"/>
                </a:solidFill>
                <a:latin typeface="Arial"/>
                <a:cs typeface="Arial"/>
              </a:rPr>
              <a:t>discuss</a:t>
            </a:r>
            <a:r>
              <a:rPr sz="1500" spc="55" dirty="0">
                <a:solidFill>
                  <a:srgbClr val="30203D"/>
                </a:solidFill>
                <a:latin typeface="Arial"/>
                <a:cs typeface="Arial"/>
              </a:rPr>
              <a:t> </a:t>
            </a:r>
            <a:r>
              <a:rPr sz="1500" dirty="0">
                <a:solidFill>
                  <a:srgbClr val="30203D"/>
                </a:solidFill>
                <a:latin typeface="Arial"/>
                <a:cs typeface="Arial"/>
              </a:rPr>
              <a:t>the</a:t>
            </a:r>
            <a:r>
              <a:rPr sz="1500" spc="50" dirty="0">
                <a:solidFill>
                  <a:srgbClr val="30203D"/>
                </a:solidFill>
                <a:latin typeface="Arial"/>
                <a:cs typeface="Arial"/>
              </a:rPr>
              <a:t> </a:t>
            </a:r>
            <a:r>
              <a:rPr sz="1500" spc="55" dirty="0">
                <a:solidFill>
                  <a:srgbClr val="30203D"/>
                </a:solidFill>
                <a:latin typeface="Arial"/>
                <a:cs typeface="Arial"/>
              </a:rPr>
              <a:t>following</a:t>
            </a:r>
            <a:r>
              <a:rPr sz="1500" spc="50" dirty="0">
                <a:solidFill>
                  <a:srgbClr val="30203D"/>
                </a:solidFill>
                <a:latin typeface="Arial"/>
                <a:cs typeface="Arial"/>
              </a:rPr>
              <a:t> </a:t>
            </a:r>
            <a:r>
              <a:rPr sz="1500" dirty="0">
                <a:solidFill>
                  <a:srgbClr val="30203D"/>
                </a:solidFill>
                <a:latin typeface="Arial"/>
                <a:cs typeface="Arial"/>
              </a:rPr>
              <a:t>questions</a:t>
            </a:r>
            <a:r>
              <a:rPr sz="1500" spc="55" dirty="0">
                <a:solidFill>
                  <a:srgbClr val="30203D"/>
                </a:solidFill>
                <a:latin typeface="Arial"/>
                <a:cs typeface="Arial"/>
              </a:rPr>
              <a:t> </a:t>
            </a:r>
            <a:r>
              <a:rPr sz="1500" spc="-55" dirty="0">
                <a:solidFill>
                  <a:srgbClr val="30203D"/>
                </a:solidFill>
                <a:latin typeface="Arial"/>
                <a:cs typeface="Arial"/>
              </a:rPr>
              <a:t>as</a:t>
            </a:r>
            <a:r>
              <a:rPr sz="1500" spc="50" dirty="0">
                <a:solidFill>
                  <a:srgbClr val="30203D"/>
                </a:solidFill>
                <a:latin typeface="Arial"/>
                <a:cs typeface="Arial"/>
              </a:rPr>
              <a:t> </a:t>
            </a:r>
            <a:r>
              <a:rPr sz="1500" dirty="0">
                <a:solidFill>
                  <a:srgbClr val="30203D"/>
                </a:solidFill>
                <a:latin typeface="Arial"/>
                <a:cs typeface="Arial"/>
              </a:rPr>
              <a:t>a</a:t>
            </a:r>
            <a:r>
              <a:rPr sz="1500" spc="55" dirty="0">
                <a:solidFill>
                  <a:srgbClr val="30203D"/>
                </a:solidFill>
                <a:latin typeface="Arial"/>
                <a:cs typeface="Arial"/>
              </a:rPr>
              <a:t> </a:t>
            </a:r>
            <a:r>
              <a:rPr sz="1500" dirty="0">
                <a:solidFill>
                  <a:srgbClr val="30203D"/>
                </a:solidFill>
                <a:latin typeface="Arial"/>
                <a:cs typeface="Arial"/>
              </a:rPr>
              <a:t>group.</a:t>
            </a:r>
            <a:r>
              <a:rPr sz="1500" spc="459" dirty="0">
                <a:solidFill>
                  <a:srgbClr val="30203D"/>
                </a:solidFill>
                <a:latin typeface="Arial"/>
                <a:cs typeface="Arial"/>
              </a:rPr>
              <a:t> </a:t>
            </a:r>
            <a:r>
              <a:rPr sz="1500" spc="-20" dirty="0">
                <a:solidFill>
                  <a:srgbClr val="30203D"/>
                </a:solidFill>
                <a:latin typeface="Arial"/>
                <a:cs typeface="Arial"/>
              </a:rPr>
              <a:t>Each</a:t>
            </a:r>
            <a:r>
              <a:rPr sz="1500" spc="55" dirty="0">
                <a:solidFill>
                  <a:srgbClr val="30203D"/>
                </a:solidFill>
                <a:latin typeface="Arial"/>
                <a:cs typeface="Arial"/>
              </a:rPr>
              <a:t> </a:t>
            </a:r>
            <a:r>
              <a:rPr sz="1500" spc="65" dirty="0">
                <a:solidFill>
                  <a:srgbClr val="30203D"/>
                </a:solidFill>
                <a:latin typeface="Arial"/>
                <a:cs typeface="Arial"/>
              </a:rPr>
              <a:t>group</a:t>
            </a:r>
            <a:r>
              <a:rPr sz="1500" spc="50" dirty="0">
                <a:solidFill>
                  <a:srgbClr val="30203D"/>
                </a:solidFill>
                <a:latin typeface="Arial"/>
                <a:cs typeface="Arial"/>
              </a:rPr>
              <a:t> </a:t>
            </a:r>
            <a:r>
              <a:rPr sz="1500" spc="30" dirty="0">
                <a:solidFill>
                  <a:srgbClr val="30203D"/>
                </a:solidFill>
                <a:latin typeface="Arial"/>
                <a:cs typeface="Arial"/>
              </a:rPr>
              <a:t>will </a:t>
            </a:r>
            <a:r>
              <a:rPr sz="1500" dirty="0">
                <a:solidFill>
                  <a:srgbClr val="30203D"/>
                </a:solidFill>
                <a:latin typeface="Arial"/>
                <a:cs typeface="Arial"/>
              </a:rPr>
              <a:t>feedback</a:t>
            </a:r>
            <a:r>
              <a:rPr sz="1500" spc="75" dirty="0">
                <a:solidFill>
                  <a:srgbClr val="30203D"/>
                </a:solidFill>
                <a:latin typeface="Arial"/>
                <a:cs typeface="Arial"/>
              </a:rPr>
              <a:t> </a:t>
            </a:r>
            <a:r>
              <a:rPr sz="1500" spc="50" dirty="0">
                <a:solidFill>
                  <a:srgbClr val="30203D"/>
                </a:solidFill>
                <a:latin typeface="Arial"/>
                <a:cs typeface="Arial"/>
              </a:rPr>
              <a:t>on</a:t>
            </a:r>
            <a:r>
              <a:rPr sz="1500" spc="80" dirty="0">
                <a:solidFill>
                  <a:srgbClr val="30203D"/>
                </a:solidFill>
                <a:latin typeface="Arial"/>
                <a:cs typeface="Arial"/>
              </a:rPr>
              <a:t> </a:t>
            </a:r>
            <a:r>
              <a:rPr sz="1500" dirty="0">
                <a:solidFill>
                  <a:srgbClr val="30203D"/>
                </a:solidFill>
                <a:latin typeface="Arial"/>
                <a:cs typeface="Arial"/>
              </a:rPr>
              <a:t>what</a:t>
            </a:r>
            <a:r>
              <a:rPr sz="1500" spc="80" dirty="0">
                <a:solidFill>
                  <a:srgbClr val="30203D"/>
                </a:solidFill>
                <a:latin typeface="Arial"/>
                <a:cs typeface="Arial"/>
              </a:rPr>
              <a:t> </a:t>
            </a:r>
            <a:r>
              <a:rPr sz="1500" dirty="0">
                <a:solidFill>
                  <a:srgbClr val="30203D"/>
                </a:solidFill>
                <a:latin typeface="Arial"/>
                <a:cs typeface="Arial"/>
              </a:rPr>
              <a:t>they</a:t>
            </a:r>
            <a:r>
              <a:rPr sz="1500" spc="80" dirty="0">
                <a:solidFill>
                  <a:srgbClr val="30203D"/>
                </a:solidFill>
                <a:latin typeface="Arial"/>
                <a:cs typeface="Arial"/>
              </a:rPr>
              <a:t> </a:t>
            </a:r>
            <a:r>
              <a:rPr sz="1500" dirty="0">
                <a:solidFill>
                  <a:srgbClr val="30203D"/>
                </a:solidFill>
                <a:latin typeface="Arial"/>
                <a:cs typeface="Arial"/>
              </a:rPr>
              <a:t>have</a:t>
            </a:r>
            <a:r>
              <a:rPr sz="1500" spc="80" dirty="0">
                <a:solidFill>
                  <a:srgbClr val="30203D"/>
                </a:solidFill>
                <a:latin typeface="Arial"/>
                <a:cs typeface="Arial"/>
              </a:rPr>
              <a:t> </a:t>
            </a:r>
            <a:r>
              <a:rPr sz="1500" spc="-10" dirty="0">
                <a:solidFill>
                  <a:srgbClr val="30203D"/>
                </a:solidFill>
                <a:latin typeface="Arial"/>
                <a:cs typeface="Arial"/>
              </a:rPr>
              <a:t>discussed:</a:t>
            </a:r>
            <a:endParaRPr sz="1500" dirty="0">
              <a:latin typeface="Arial"/>
              <a:cs typeface="Arial"/>
            </a:endParaRPr>
          </a:p>
          <a:p>
            <a:pPr marL="12700" marR="363220">
              <a:lnSpc>
                <a:spcPct val="125000"/>
              </a:lnSpc>
              <a:spcBef>
                <a:spcPts val="1400"/>
              </a:spcBef>
            </a:pPr>
            <a:r>
              <a:rPr sz="1400" b="1" spc="70" dirty="0">
                <a:solidFill>
                  <a:srgbClr val="7E344A"/>
                </a:solidFill>
                <a:latin typeface="Cambria"/>
                <a:cs typeface="Cambria"/>
              </a:rPr>
              <a:t>Plot:</a:t>
            </a:r>
            <a:r>
              <a:rPr sz="1400" b="1" dirty="0">
                <a:solidFill>
                  <a:srgbClr val="7E344A"/>
                </a:solidFill>
                <a:latin typeface="Cambria"/>
                <a:cs typeface="Cambria"/>
              </a:rPr>
              <a:t> </a:t>
            </a:r>
            <a:r>
              <a:rPr sz="1400" b="1" spc="125" dirty="0">
                <a:solidFill>
                  <a:srgbClr val="7E344A"/>
                </a:solidFill>
                <a:latin typeface="Cambria"/>
                <a:cs typeface="Cambria"/>
              </a:rPr>
              <a:t>How</a:t>
            </a:r>
            <a:r>
              <a:rPr sz="1400" b="1" spc="5" dirty="0">
                <a:solidFill>
                  <a:srgbClr val="7E344A"/>
                </a:solidFill>
                <a:latin typeface="Cambria"/>
                <a:cs typeface="Cambria"/>
              </a:rPr>
              <a:t> </a:t>
            </a:r>
            <a:r>
              <a:rPr sz="1400" b="1" spc="100" dirty="0">
                <a:solidFill>
                  <a:srgbClr val="7E344A"/>
                </a:solidFill>
                <a:latin typeface="Cambria"/>
                <a:cs typeface="Cambria"/>
              </a:rPr>
              <a:t>would</a:t>
            </a:r>
            <a:r>
              <a:rPr sz="1400" b="1" spc="5" dirty="0">
                <a:solidFill>
                  <a:srgbClr val="7E344A"/>
                </a:solidFill>
                <a:latin typeface="Cambria"/>
                <a:cs typeface="Cambria"/>
              </a:rPr>
              <a:t> </a:t>
            </a:r>
            <a:r>
              <a:rPr sz="1400" b="1" spc="80" dirty="0">
                <a:solidFill>
                  <a:srgbClr val="7E344A"/>
                </a:solidFill>
                <a:latin typeface="Cambria"/>
                <a:cs typeface="Cambria"/>
              </a:rPr>
              <a:t>you</a:t>
            </a:r>
            <a:r>
              <a:rPr sz="1400" b="1" spc="5" dirty="0">
                <a:solidFill>
                  <a:srgbClr val="7E344A"/>
                </a:solidFill>
                <a:latin typeface="Cambria"/>
                <a:cs typeface="Cambria"/>
              </a:rPr>
              <a:t> </a:t>
            </a:r>
            <a:r>
              <a:rPr sz="1400" b="1" dirty="0">
                <a:solidFill>
                  <a:srgbClr val="7E344A"/>
                </a:solidFill>
                <a:latin typeface="Cambria"/>
                <a:cs typeface="Cambria"/>
              </a:rPr>
              <a:t>react</a:t>
            </a:r>
            <a:r>
              <a:rPr sz="1400" b="1" spc="5" dirty="0">
                <a:solidFill>
                  <a:srgbClr val="7E344A"/>
                </a:solidFill>
                <a:latin typeface="Cambria"/>
                <a:cs typeface="Cambria"/>
              </a:rPr>
              <a:t> </a:t>
            </a:r>
            <a:r>
              <a:rPr sz="1400" b="1" spc="100" dirty="0">
                <a:solidFill>
                  <a:srgbClr val="7E344A"/>
                </a:solidFill>
                <a:latin typeface="Cambria"/>
                <a:cs typeface="Cambria"/>
              </a:rPr>
              <a:t>if</a:t>
            </a:r>
            <a:r>
              <a:rPr sz="1400" b="1" spc="35" dirty="0">
                <a:solidFill>
                  <a:srgbClr val="7E344A"/>
                </a:solidFill>
                <a:latin typeface="Cambria"/>
                <a:cs typeface="Cambria"/>
              </a:rPr>
              <a:t> </a:t>
            </a:r>
            <a:r>
              <a:rPr sz="1400" b="1" spc="55" dirty="0">
                <a:solidFill>
                  <a:srgbClr val="7E344A"/>
                </a:solidFill>
                <a:latin typeface="Cambria"/>
                <a:cs typeface="Cambria"/>
              </a:rPr>
              <a:t>one</a:t>
            </a:r>
            <a:r>
              <a:rPr sz="1400" b="1" spc="5" dirty="0">
                <a:solidFill>
                  <a:srgbClr val="7E344A"/>
                </a:solidFill>
                <a:latin typeface="Cambria"/>
                <a:cs typeface="Cambria"/>
              </a:rPr>
              <a:t> </a:t>
            </a:r>
            <a:r>
              <a:rPr sz="1400" b="1" spc="100" dirty="0">
                <a:solidFill>
                  <a:srgbClr val="7E344A"/>
                </a:solidFill>
                <a:latin typeface="Cambria"/>
                <a:cs typeface="Cambria"/>
              </a:rPr>
              <a:t>of</a:t>
            </a:r>
            <a:r>
              <a:rPr sz="1400" b="1" spc="35" dirty="0">
                <a:solidFill>
                  <a:srgbClr val="7E344A"/>
                </a:solidFill>
                <a:latin typeface="Cambria"/>
                <a:cs typeface="Cambria"/>
              </a:rPr>
              <a:t> </a:t>
            </a:r>
            <a:r>
              <a:rPr sz="1400" b="1" spc="60" dirty="0">
                <a:solidFill>
                  <a:srgbClr val="7E344A"/>
                </a:solidFill>
                <a:latin typeface="Cambria"/>
                <a:cs typeface="Cambria"/>
              </a:rPr>
              <a:t>your</a:t>
            </a:r>
            <a:r>
              <a:rPr sz="1400" b="1" spc="5" dirty="0">
                <a:solidFill>
                  <a:srgbClr val="7E344A"/>
                </a:solidFill>
                <a:latin typeface="Cambria"/>
                <a:cs typeface="Cambria"/>
              </a:rPr>
              <a:t> </a:t>
            </a:r>
            <a:r>
              <a:rPr sz="1400" b="1" spc="55" dirty="0">
                <a:solidFill>
                  <a:srgbClr val="7E344A"/>
                </a:solidFill>
                <a:latin typeface="Cambria"/>
                <a:cs typeface="Cambria"/>
              </a:rPr>
              <a:t>best</a:t>
            </a:r>
            <a:r>
              <a:rPr sz="1400" b="1" spc="5" dirty="0">
                <a:solidFill>
                  <a:srgbClr val="7E344A"/>
                </a:solidFill>
                <a:latin typeface="Cambria"/>
                <a:cs typeface="Cambria"/>
              </a:rPr>
              <a:t> </a:t>
            </a:r>
            <a:r>
              <a:rPr sz="1400" b="1" spc="55" dirty="0">
                <a:solidFill>
                  <a:srgbClr val="7E344A"/>
                </a:solidFill>
                <a:latin typeface="Cambria"/>
                <a:cs typeface="Cambria"/>
              </a:rPr>
              <a:t>friends</a:t>
            </a:r>
            <a:r>
              <a:rPr sz="1400" b="1" spc="5" dirty="0">
                <a:solidFill>
                  <a:srgbClr val="7E344A"/>
                </a:solidFill>
                <a:latin typeface="Cambria"/>
                <a:cs typeface="Cambria"/>
              </a:rPr>
              <a:t> </a:t>
            </a:r>
            <a:r>
              <a:rPr sz="1400" b="1" spc="100" dirty="0">
                <a:solidFill>
                  <a:srgbClr val="7E344A"/>
                </a:solidFill>
                <a:latin typeface="Cambria"/>
                <a:cs typeface="Cambria"/>
              </a:rPr>
              <a:t>was</a:t>
            </a:r>
            <a:r>
              <a:rPr sz="1400" b="1" dirty="0">
                <a:solidFill>
                  <a:srgbClr val="7E344A"/>
                </a:solidFill>
                <a:latin typeface="Cambria"/>
                <a:cs typeface="Cambria"/>
              </a:rPr>
              <a:t> </a:t>
            </a:r>
            <a:r>
              <a:rPr sz="1400" b="1" spc="50" dirty="0">
                <a:solidFill>
                  <a:srgbClr val="7E344A"/>
                </a:solidFill>
                <a:latin typeface="Cambria"/>
                <a:cs typeface="Cambria"/>
              </a:rPr>
              <a:t>accused</a:t>
            </a:r>
            <a:r>
              <a:rPr sz="1400" b="1" spc="5" dirty="0">
                <a:solidFill>
                  <a:srgbClr val="7E344A"/>
                </a:solidFill>
                <a:latin typeface="Cambria"/>
                <a:cs typeface="Cambria"/>
              </a:rPr>
              <a:t> </a:t>
            </a:r>
            <a:r>
              <a:rPr sz="1400" b="1" spc="100" dirty="0">
                <a:solidFill>
                  <a:srgbClr val="7E344A"/>
                </a:solidFill>
                <a:latin typeface="Cambria"/>
                <a:cs typeface="Cambria"/>
              </a:rPr>
              <a:t>of</a:t>
            </a:r>
            <a:r>
              <a:rPr sz="1400" b="1" spc="40" dirty="0">
                <a:solidFill>
                  <a:srgbClr val="7E344A"/>
                </a:solidFill>
                <a:latin typeface="Cambria"/>
                <a:cs typeface="Cambria"/>
              </a:rPr>
              <a:t> </a:t>
            </a:r>
            <a:r>
              <a:rPr sz="1400" b="1" spc="100" dirty="0">
                <a:solidFill>
                  <a:srgbClr val="7E344A"/>
                </a:solidFill>
                <a:latin typeface="Cambria"/>
                <a:cs typeface="Cambria"/>
              </a:rPr>
              <a:t>theft?</a:t>
            </a:r>
            <a:r>
              <a:rPr sz="1400" b="1" spc="320" dirty="0">
                <a:solidFill>
                  <a:srgbClr val="7E344A"/>
                </a:solidFill>
                <a:latin typeface="Cambria"/>
                <a:cs typeface="Cambria"/>
              </a:rPr>
              <a:t> </a:t>
            </a:r>
            <a:r>
              <a:rPr sz="1400" b="1" spc="125" dirty="0">
                <a:solidFill>
                  <a:srgbClr val="7E344A"/>
                </a:solidFill>
                <a:latin typeface="Cambria"/>
                <a:cs typeface="Cambria"/>
              </a:rPr>
              <a:t>What</a:t>
            </a:r>
            <a:r>
              <a:rPr sz="1400" b="1" spc="5" dirty="0">
                <a:solidFill>
                  <a:srgbClr val="7E344A"/>
                </a:solidFill>
                <a:latin typeface="Cambria"/>
                <a:cs typeface="Cambria"/>
              </a:rPr>
              <a:t> </a:t>
            </a:r>
            <a:r>
              <a:rPr sz="1400" b="1" spc="100" dirty="0">
                <a:solidFill>
                  <a:srgbClr val="7E344A"/>
                </a:solidFill>
                <a:latin typeface="Cambria"/>
                <a:cs typeface="Cambria"/>
              </a:rPr>
              <a:t>would</a:t>
            </a:r>
            <a:r>
              <a:rPr sz="1400" b="1" spc="5" dirty="0">
                <a:solidFill>
                  <a:srgbClr val="7E344A"/>
                </a:solidFill>
                <a:latin typeface="Cambria"/>
                <a:cs typeface="Cambria"/>
              </a:rPr>
              <a:t> </a:t>
            </a:r>
            <a:r>
              <a:rPr sz="1400" b="1" spc="80" dirty="0">
                <a:solidFill>
                  <a:srgbClr val="7E344A"/>
                </a:solidFill>
                <a:latin typeface="Cambria"/>
                <a:cs typeface="Cambria"/>
              </a:rPr>
              <a:t>you</a:t>
            </a:r>
            <a:r>
              <a:rPr sz="1400" b="1" spc="5" dirty="0">
                <a:solidFill>
                  <a:srgbClr val="7E344A"/>
                </a:solidFill>
                <a:latin typeface="Cambria"/>
                <a:cs typeface="Cambria"/>
              </a:rPr>
              <a:t> </a:t>
            </a:r>
            <a:r>
              <a:rPr sz="1400" b="1" spc="55" dirty="0">
                <a:solidFill>
                  <a:srgbClr val="7E344A"/>
                </a:solidFill>
                <a:latin typeface="Cambria"/>
                <a:cs typeface="Cambria"/>
              </a:rPr>
              <a:t>do</a:t>
            </a:r>
            <a:r>
              <a:rPr sz="1400" b="1" spc="5" dirty="0">
                <a:solidFill>
                  <a:srgbClr val="7E344A"/>
                </a:solidFill>
                <a:latin typeface="Cambria"/>
                <a:cs typeface="Cambria"/>
              </a:rPr>
              <a:t> </a:t>
            </a:r>
            <a:r>
              <a:rPr sz="1400" b="1" spc="65" dirty="0">
                <a:solidFill>
                  <a:srgbClr val="7E344A"/>
                </a:solidFill>
                <a:latin typeface="Cambria"/>
                <a:cs typeface="Cambria"/>
              </a:rPr>
              <a:t>to</a:t>
            </a:r>
            <a:r>
              <a:rPr sz="1400" b="1" spc="5" dirty="0">
                <a:solidFill>
                  <a:srgbClr val="7E344A"/>
                </a:solidFill>
                <a:latin typeface="Cambria"/>
                <a:cs typeface="Cambria"/>
              </a:rPr>
              <a:t> </a:t>
            </a:r>
            <a:r>
              <a:rPr sz="1400" b="1" spc="-10" dirty="0">
                <a:solidFill>
                  <a:srgbClr val="7E344A"/>
                </a:solidFill>
                <a:latin typeface="Cambria"/>
                <a:cs typeface="Cambria"/>
              </a:rPr>
              <a:t>prove </a:t>
            </a:r>
            <a:r>
              <a:rPr sz="1400" b="1" spc="55" dirty="0">
                <a:solidFill>
                  <a:srgbClr val="7E344A"/>
                </a:solidFill>
                <a:latin typeface="Cambria"/>
                <a:cs typeface="Cambria"/>
              </a:rPr>
              <a:t>their</a:t>
            </a:r>
            <a:r>
              <a:rPr sz="1400" b="1" spc="-15" dirty="0">
                <a:solidFill>
                  <a:srgbClr val="7E344A"/>
                </a:solidFill>
                <a:latin typeface="Cambria"/>
                <a:cs typeface="Cambria"/>
              </a:rPr>
              <a:t> </a:t>
            </a:r>
            <a:r>
              <a:rPr sz="1400" b="1" spc="55" dirty="0">
                <a:solidFill>
                  <a:srgbClr val="7E344A"/>
                </a:solidFill>
                <a:latin typeface="Cambria"/>
                <a:cs typeface="Cambria"/>
              </a:rPr>
              <a:t>innocence?</a:t>
            </a:r>
            <a:endParaRPr sz="1400" dirty="0">
              <a:latin typeface="Cambria"/>
              <a:cs typeface="Cambria"/>
            </a:endParaRPr>
          </a:p>
          <a:p>
            <a:pPr marL="12700" marR="93345">
              <a:lnSpc>
                <a:spcPct val="125000"/>
              </a:lnSpc>
              <a:spcBef>
                <a:spcPts val="850"/>
              </a:spcBef>
            </a:pPr>
            <a:r>
              <a:rPr sz="1400" b="1" spc="50" dirty="0">
                <a:solidFill>
                  <a:srgbClr val="7E344A"/>
                </a:solidFill>
                <a:latin typeface="Cambria"/>
                <a:cs typeface="Cambria"/>
              </a:rPr>
              <a:t>Character</a:t>
            </a:r>
            <a:r>
              <a:rPr sz="1400" b="1" spc="20" dirty="0">
                <a:solidFill>
                  <a:srgbClr val="7E344A"/>
                </a:solidFill>
                <a:latin typeface="Cambria"/>
                <a:cs typeface="Cambria"/>
              </a:rPr>
              <a:t> </a:t>
            </a:r>
            <a:r>
              <a:rPr sz="1400" b="1" spc="65" dirty="0">
                <a:solidFill>
                  <a:srgbClr val="7E344A"/>
                </a:solidFill>
                <a:latin typeface="Cambria"/>
                <a:cs typeface="Cambria"/>
              </a:rPr>
              <a:t>analysis:</a:t>
            </a:r>
            <a:r>
              <a:rPr sz="1400" b="1" spc="360" dirty="0">
                <a:solidFill>
                  <a:srgbClr val="7E344A"/>
                </a:solidFill>
                <a:latin typeface="Cambria"/>
                <a:cs typeface="Cambria"/>
              </a:rPr>
              <a:t> </a:t>
            </a:r>
            <a:r>
              <a:rPr sz="1400" b="1" spc="-10" dirty="0">
                <a:solidFill>
                  <a:srgbClr val="7E344A"/>
                </a:solidFill>
                <a:latin typeface="Cambria"/>
                <a:cs typeface="Cambria"/>
              </a:rPr>
              <a:t>The</a:t>
            </a:r>
            <a:r>
              <a:rPr sz="1400" b="1" spc="25" dirty="0">
                <a:solidFill>
                  <a:srgbClr val="7E344A"/>
                </a:solidFill>
                <a:latin typeface="Cambria"/>
                <a:cs typeface="Cambria"/>
              </a:rPr>
              <a:t> </a:t>
            </a:r>
            <a:r>
              <a:rPr sz="1400" b="1" spc="65" dirty="0">
                <a:solidFill>
                  <a:srgbClr val="7E344A"/>
                </a:solidFill>
                <a:latin typeface="Cambria"/>
                <a:cs typeface="Cambria"/>
              </a:rPr>
              <a:t>author</a:t>
            </a:r>
            <a:r>
              <a:rPr sz="1400" b="1" spc="25" dirty="0">
                <a:solidFill>
                  <a:srgbClr val="7E344A"/>
                </a:solidFill>
                <a:latin typeface="Cambria"/>
                <a:cs typeface="Cambria"/>
              </a:rPr>
              <a:t> </a:t>
            </a:r>
            <a:r>
              <a:rPr sz="1400" b="1" spc="75" dirty="0">
                <a:solidFill>
                  <a:srgbClr val="7E344A"/>
                </a:solidFill>
                <a:latin typeface="Cambria"/>
                <a:cs typeface="Cambria"/>
              </a:rPr>
              <a:t>mentions</a:t>
            </a:r>
            <a:r>
              <a:rPr sz="1400" b="1" spc="20" dirty="0">
                <a:solidFill>
                  <a:srgbClr val="7E344A"/>
                </a:solidFill>
                <a:latin typeface="Cambria"/>
                <a:cs typeface="Cambria"/>
              </a:rPr>
              <a:t> </a:t>
            </a:r>
            <a:r>
              <a:rPr sz="1400" b="1" spc="80" dirty="0">
                <a:solidFill>
                  <a:srgbClr val="7E344A"/>
                </a:solidFill>
                <a:latin typeface="Cambria"/>
                <a:cs typeface="Cambria"/>
              </a:rPr>
              <a:t>that</a:t>
            </a:r>
            <a:r>
              <a:rPr sz="1400" b="1" spc="25" dirty="0">
                <a:solidFill>
                  <a:srgbClr val="7E344A"/>
                </a:solidFill>
                <a:latin typeface="Cambria"/>
                <a:cs typeface="Cambria"/>
              </a:rPr>
              <a:t> </a:t>
            </a:r>
            <a:r>
              <a:rPr sz="1400" b="1" spc="55" dirty="0">
                <a:solidFill>
                  <a:srgbClr val="7E344A"/>
                </a:solidFill>
                <a:latin typeface="Cambria"/>
                <a:cs typeface="Cambria"/>
              </a:rPr>
              <a:t>Ali’s</a:t>
            </a:r>
            <a:r>
              <a:rPr sz="1400" b="1" spc="20" dirty="0">
                <a:solidFill>
                  <a:srgbClr val="7E344A"/>
                </a:solidFill>
                <a:latin typeface="Cambria"/>
                <a:cs typeface="Cambria"/>
              </a:rPr>
              <a:t> </a:t>
            </a:r>
            <a:r>
              <a:rPr sz="1400" b="1" spc="70" dirty="0">
                <a:solidFill>
                  <a:srgbClr val="7E344A"/>
                </a:solidFill>
                <a:latin typeface="Cambria"/>
                <a:cs typeface="Cambria"/>
              </a:rPr>
              <a:t>father</a:t>
            </a:r>
            <a:r>
              <a:rPr sz="1400" b="1" spc="25" dirty="0">
                <a:solidFill>
                  <a:srgbClr val="7E344A"/>
                </a:solidFill>
                <a:latin typeface="Cambria"/>
                <a:cs typeface="Cambria"/>
              </a:rPr>
              <a:t> </a:t>
            </a:r>
            <a:r>
              <a:rPr sz="1400" b="1" dirty="0">
                <a:solidFill>
                  <a:srgbClr val="7E344A"/>
                </a:solidFill>
                <a:latin typeface="Cambria"/>
                <a:cs typeface="Cambria"/>
              </a:rPr>
              <a:t>reappears</a:t>
            </a:r>
            <a:r>
              <a:rPr sz="1400" b="1" spc="25" dirty="0">
                <a:solidFill>
                  <a:srgbClr val="7E344A"/>
                </a:solidFill>
                <a:latin typeface="Cambria"/>
                <a:cs typeface="Cambria"/>
              </a:rPr>
              <a:t> </a:t>
            </a:r>
            <a:r>
              <a:rPr sz="1400" b="1" spc="75" dirty="0">
                <a:solidFill>
                  <a:srgbClr val="7E344A"/>
                </a:solidFill>
                <a:latin typeface="Cambria"/>
                <a:cs typeface="Cambria"/>
              </a:rPr>
              <a:t>in</a:t>
            </a:r>
            <a:r>
              <a:rPr sz="1400" b="1" spc="20" dirty="0">
                <a:solidFill>
                  <a:srgbClr val="7E344A"/>
                </a:solidFill>
                <a:latin typeface="Cambria"/>
                <a:cs typeface="Cambria"/>
              </a:rPr>
              <a:t> </a:t>
            </a:r>
            <a:r>
              <a:rPr sz="1400" b="1" spc="70" dirty="0">
                <a:solidFill>
                  <a:srgbClr val="7E344A"/>
                </a:solidFill>
                <a:latin typeface="Cambria"/>
                <a:cs typeface="Cambria"/>
              </a:rPr>
              <a:t>his</a:t>
            </a:r>
            <a:r>
              <a:rPr sz="1400" b="1" spc="25" dirty="0">
                <a:solidFill>
                  <a:srgbClr val="7E344A"/>
                </a:solidFill>
                <a:latin typeface="Cambria"/>
                <a:cs typeface="Cambria"/>
              </a:rPr>
              <a:t> </a:t>
            </a:r>
            <a:r>
              <a:rPr sz="1400" b="1" spc="55" dirty="0">
                <a:solidFill>
                  <a:srgbClr val="7E344A"/>
                </a:solidFill>
                <a:latin typeface="Cambria"/>
                <a:cs typeface="Cambria"/>
              </a:rPr>
              <a:t>life</a:t>
            </a:r>
            <a:r>
              <a:rPr sz="1400" b="1" spc="20" dirty="0">
                <a:solidFill>
                  <a:srgbClr val="7E344A"/>
                </a:solidFill>
                <a:latin typeface="Cambria"/>
                <a:cs typeface="Cambria"/>
              </a:rPr>
              <a:t> </a:t>
            </a:r>
            <a:r>
              <a:rPr sz="1400" b="1" spc="70" dirty="0">
                <a:solidFill>
                  <a:srgbClr val="7E344A"/>
                </a:solidFill>
                <a:latin typeface="Cambria"/>
                <a:cs typeface="Cambria"/>
              </a:rPr>
              <a:t>and</a:t>
            </a:r>
            <a:r>
              <a:rPr sz="1400" b="1" spc="25" dirty="0">
                <a:solidFill>
                  <a:srgbClr val="7E344A"/>
                </a:solidFill>
                <a:latin typeface="Cambria"/>
                <a:cs typeface="Cambria"/>
              </a:rPr>
              <a:t> </a:t>
            </a:r>
            <a:r>
              <a:rPr sz="1400" b="1" dirty="0">
                <a:solidFill>
                  <a:srgbClr val="7E344A"/>
                </a:solidFill>
                <a:latin typeface="Cambria"/>
                <a:cs typeface="Cambria"/>
              </a:rPr>
              <a:t>there</a:t>
            </a:r>
            <a:r>
              <a:rPr sz="1400" b="1" spc="25" dirty="0">
                <a:solidFill>
                  <a:srgbClr val="7E344A"/>
                </a:solidFill>
                <a:latin typeface="Cambria"/>
                <a:cs typeface="Cambria"/>
              </a:rPr>
              <a:t> </a:t>
            </a:r>
            <a:r>
              <a:rPr sz="1400" b="1" dirty="0">
                <a:solidFill>
                  <a:srgbClr val="7E344A"/>
                </a:solidFill>
                <a:latin typeface="Cambria"/>
                <a:cs typeface="Cambria"/>
              </a:rPr>
              <a:t>is</a:t>
            </a:r>
            <a:r>
              <a:rPr sz="1400" b="1" spc="20" dirty="0">
                <a:solidFill>
                  <a:srgbClr val="7E344A"/>
                </a:solidFill>
                <a:latin typeface="Cambria"/>
                <a:cs typeface="Cambria"/>
              </a:rPr>
              <a:t> </a:t>
            </a:r>
            <a:r>
              <a:rPr sz="1400" b="1" dirty="0">
                <a:solidFill>
                  <a:srgbClr val="7E344A"/>
                </a:solidFill>
                <a:latin typeface="Cambria"/>
                <a:cs typeface="Cambria"/>
              </a:rPr>
              <a:t>a</a:t>
            </a:r>
            <a:r>
              <a:rPr sz="1400" b="1" spc="25" dirty="0">
                <a:solidFill>
                  <a:srgbClr val="7E344A"/>
                </a:solidFill>
                <a:latin typeface="Cambria"/>
                <a:cs typeface="Cambria"/>
              </a:rPr>
              <a:t> </a:t>
            </a:r>
            <a:r>
              <a:rPr sz="1400" b="1" spc="80" dirty="0">
                <a:solidFill>
                  <a:srgbClr val="7E344A"/>
                </a:solidFill>
                <a:latin typeface="Cambria"/>
                <a:cs typeface="Cambria"/>
              </a:rPr>
              <a:t>mention</a:t>
            </a:r>
            <a:r>
              <a:rPr sz="1400" b="1" spc="20" dirty="0">
                <a:solidFill>
                  <a:srgbClr val="7E344A"/>
                </a:solidFill>
                <a:latin typeface="Cambria"/>
                <a:cs typeface="Cambria"/>
              </a:rPr>
              <a:t> </a:t>
            </a:r>
            <a:r>
              <a:rPr sz="1400" b="1" spc="100" dirty="0">
                <a:solidFill>
                  <a:srgbClr val="7E344A"/>
                </a:solidFill>
                <a:latin typeface="Cambria"/>
                <a:cs typeface="Cambria"/>
              </a:rPr>
              <a:t>of</a:t>
            </a:r>
            <a:r>
              <a:rPr sz="1400" b="1" spc="60" dirty="0">
                <a:solidFill>
                  <a:srgbClr val="7E344A"/>
                </a:solidFill>
                <a:latin typeface="Cambria"/>
                <a:cs typeface="Cambria"/>
              </a:rPr>
              <a:t> </a:t>
            </a:r>
            <a:r>
              <a:rPr sz="1400" b="1" spc="-50" dirty="0">
                <a:solidFill>
                  <a:srgbClr val="7E344A"/>
                </a:solidFill>
                <a:latin typeface="Cambria"/>
                <a:cs typeface="Cambria"/>
              </a:rPr>
              <a:t>a </a:t>
            </a:r>
            <a:r>
              <a:rPr sz="1400" b="1" spc="50" dirty="0">
                <a:solidFill>
                  <a:srgbClr val="7E344A"/>
                </a:solidFill>
                <a:latin typeface="Cambria"/>
                <a:cs typeface="Cambria"/>
              </a:rPr>
              <a:t>half-</a:t>
            </a:r>
            <a:r>
              <a:rPr sz="1400" b="1" spc="45" dirty="0">
                <a:solidFill>
                  <a:srgbClr val="7E344A"/>
                </a:solidFill>
                <a:latin typeface="Cambria"/>
                <a:cs typeface="Cambria"/>
              </a:rPr>
              <a:t>brother.</a:t>
            </a:r>
            <a:r>
              <a:rPr sz="1400" b="1" spc="15" dirty="0">
                <a:solidFill>
                  <a:srgbClr val="7E344A"/>
                </a:solidFill>
                <a:latin typeface="Cambria"/>
                <a:cs typeface="Cambria"/>
              </a:rPr>
              <a:t> </a:t>
            </a:r>
            <a:r>
              <a:rPr sz="1400" b="1" spc="125" dirty="0">
                <a:solidFill>
                  <a:srgbClr val="7E344A"/>
                </a:solidFill>
                <a:latin typeface="Cambria"/>
                <a:cs typeface="Cambria"/>
              </a:rPr>
              <a:t>How</a:t>
            </a:r>
            <a:r>
              <a:rPr sz="1400" b="1" spc="15" dirty="0">
                <a:solidFill>
                  <a:srgbClr val="7E344A"/>
                </a:solidFill>
                <a:latin typeface="Cambria"/>
                <a:cs typeface="Cambria"/>
              </a:rPr>
              <a:t> </a:t>
            </a:r>
            <a:r>
              <a:rPr sz="1400" b="1" spc="55" dirty="0">
                <a:solidFill>
                  <a:srgbClr val="7E344A"/>
                </a:solidFill>
                <a:latin typeface="Cambria"/>
                <a:cs typeface="Cambria"/>
              </a:rPr>
              <a:t>do</a:t>
            </a:r>
            <a:r>
              <a:rPr sz="1400" b="1" spc="20" dirty="0">
                <a:solidFill>
                  <a:srgbClr val="7E344A"/>
                </a:solidFill>
                <a:latin typeface="Cambria"/>
                <a:cs typeface="Cambria"/>
              </a:rPr>
              <a:t> </a:t>
            </a:r>
            <a:r>
              <a:rPr sz="1400" b="1" spc="80" dirty="0">
                <a:solidFill>
                  <a:srgbClr val="7E344A"/>
                </a:solidFill>
                <a:latin typeface="Cambria"/>
                <a:cs typeface="Cambria"/>
              </a:rPr>
              <a:t>you</a:t>
            </a:r>
            <a:r>
              <a:rPr sz="1400" b="1" spc="15" dirty="0">
                <a:solidFill>
                  <a:srgbClr val="7E344A"/>
                </a:solidFill>
                <a:latin typeface="Cambria"/>
                <a:cs typeface="Cambria"/>
              </a:rPr>
              <a:t> </a:t>
            </a:r>
            <a:r>
              <a:rPr sz="1400" b="1" spc="100" dirty="0">
                <a:solidFill>
                  <a:srgbClr val="7E344A"/>
                </a:solidFill>
                <a:latin typeface="Cambria"/>
                <a:cs typeface="Cambria"/>
              </a:rPr>
              <a:t>think</a:t>
            </a:r>
            <a:r>
              <a:rPr sz="1400" b="1" spc="20" dirty="0">
                <a:solidFill>
                  <a:srgbClr val="7E344A"/>
                </a:solidFill>
                <a:latin typeface="Cambria"/>
                <a:cs typeface="Cambria"/>
              </a:rPr>
              <a:t> </a:t>
            </a:r>
            <a:r>
              <a:rPr sz="1400" b="1" spc="85" dirty="0">
                <a:solidFill>
                  <a:srgbClr val="7E344A"/>
                </a:solidFill>
                <a:latin typeface="Cambria"/>
                <a:cs typeface="Cambria"/>
              </a:rPr>
              <a:t>young</a:t>
            </a:r>
            <a:r>
              <a:rPr sz="1400" b="1" spc="15" dirty="0">
                <a:solidFill>
                  <a:srgbClr val="7E344A"/>
                </a:solidFill>
                <a:latin typeface="Cambria"/>
                <a:cs typeface="Cambria"/>
              </a:rPr>
              <a:t> </a:t>
            </a:r>
            <a:r>
              <a:rPr sz="1400" b="1" dirty="0">
                <a:solidFill>
                  <a:srgbClr val="7E344A"/>
                </a:solidFill>
                <a:latin typeface="Cambria"/>
                <a:cs typeface="Cambria"/>
              </a:rPr>
              <a:t>people</a:t>
            </a:r>
            <a:r>
              <a:rPr sz="1400" b="1" spc="15" dirty="0">
                <a:solidFill>
                  <a:srgbClr val="7E344A"/>
                </a:solidFill>
                <a:latin typeface="Cambria"/>
                <a:cs typeface="Cambria"/>
              </a:rPr>
              <a:t> </a:t>
            </a:r>
            <a:r>
              <a:rPr sz="1400" b="1" spc="65" dirty="0">
                <a:solidFill>
                  <a:srgbClr val="7E344A"/>
                </a:solidFill>
                <a:latin typeface="Cambria"/>
                <a:cs typeface="Cambria"/>
              </a:rPr>
              <a:t>can</a:t>
            </a:r>
            <a:r>
              <a:rPr sz="1400" b="1" spc="20" dirty="0">
                <a:solidFill>
                  <a:srgbClr val="7E344A"/>
                </a:solidFill>
                <a:latin typeface="Cambria"/>
                <a:cs typeface="Cambria"/>
              </a:rPr>
              <a:t> </a:t>
            </a:r>
            <a:r>
              <a:rPr sz="1400" b="1" dirty="0">
                <a:solidFill>
                  <a:srgbClr val="7E344A"/>
                </a:solidFill>
                <a:latin typeface="Cambria"/>
                <a:cs typeface="Cambria"/>
              </a:rPr>
              <a:t>be</a:t>
            </a:r>
            <a:r>
              <a:rPr sz="1400" b="1" spc="15" dirty="0">
                <a:solidFill>
                  <a:srgbClr val="7E344A"/>
                </a:solidFill>
                <a:latin typeface="Cambria"/>
                <a:cs typeface="Cambria"/>
              </a:rPr>
              <a:t> </a:t>
            </a:r>
            <a:r>
              <a:rPr sz="1400" b="1" spc="50" dirty="0">
                <a:solidFill>
                  <a:srgbClr val="7E344A"/>
                </a:solidFill>
                <a:latin typeface="Cambria"/>
                <a:cs typeface="Cambria"/>
              </a:rPr>
              <a:t>affected</a:t>
            </a:r>
            <a:r>
              <a:rPr sz="1400" b="1" spc="20" dirty="0">
                <a:solidFill>
                  <a:srgbClr val="7E344A"/>
                </a:solidFill>
                <a:latin typeface="Cambria"/>
                <a:cs typeface="Cambria"/>
              </a:rPr>
              <a:t> </a:t>
            </a:r>
            <a:r>
              <a:rPr sz="1400" b="1" spc="75" dirty="0">
                <a:solidFill>
                  <a:srgbClr val="7E344A"/>
                </a:solidFill>
                <a:latin typeface="Cambria"/>
                <a:cs typeface="Cambria"/>
              </a:rPr>
              <a:t>by</a:t>
            </a:r>
            <a:r>
              <a:rPr sz="1400" b="1" spc="15" dirty="0">
                <a:solidFill>
                  <a:srgbClr val="7E344A"/>
                </a:solidFill>
                <a:latin typeface="Cambria"/>
                <a:cs typeface="Cambria"/>
              </a:rPr>
              <a:t> </a:t>
            </a:r>
            <a:r>
              <a:rPr sz="1400" b="1" spc="75" dirty="0">
                <a:solidFill>
                  <a:srgbClr val="7E344A"/>
                </a:solidFill>
                <a:latin typeface="Cambria"/>
                <a:cs typeface="Cambria"/>
              </a:rPr>
              <a:t>the</a:t>
            </a:r>
            <a:r>
              <a:rPr sz="1400" b="1" spc="15" dirty="0">
                <a:solidFill>
                  <a:srgbClr val="7E344A"/>
                </a:solidFill>
                <a:latin typeface="Cambria"/>
                <a:cs typeface="Cambria"/>
              </a:rPr>
              <a:t> </a:t>
            </a:r>
            <a:r>
              <a:rPr sz="1400" b="1" spc="45" dirty="0">
                <a:solidFill>
                  <a:srgbClr val="7E344A"/>
                </a:solidFill>
                <a:latin typeface="Cambria"/>
                <a:cs typeface="Cambria"/>
              </a:rPr>
              <a:t>absence</a:t>
            </a:r>
            <a:r>
              <a:rPr sz="1400" b="1" spc="20" dirty="0">
                <a:solidFill>
                  <a:srgbClr val="7E344A"/>
                </a:solidFill>
                <a:latin typeface="Cambria"/>
                <a:cs typeface="Cambria"/>
              </a:rPr>
              <a:t> </a:t>
            </a:r>
            <a:r>
              <a:rPr sz="1400" b="1" spc="100" dirty="0">
                <a:solidFill>
                  <a:srgbClr val="7E344A"/>
                </a:solidFill>
                <a:latin typeface="Cambria"/>
                <a:cs typeface="Cambria"/>
              </a:rPr>
              <a:t>of</a:t>
            </a:r>
            <a:r>
              <a:rPr sz="1400" b="1" spc="50" dirty="0">
                <a:solidFill>
                  <a:srgbClr val="7E344A"/>
                </a:solidFill>
                <a:latin typeface="Cambria"/>
                <a:cs typeface="Cambria"/>
              </a:rPr>
              <a:t> </a:t>
            </a:r>
            <a:r>
              <a:rPr sz="1400" b="1" dirty="0">
                <a:solidFill>
                  <a:srgbClr val="7E344A"/>
                </a:solidFill>
                <a:latin typeface="Cambria"/>
                <a:cs typeface="Cambria"/>
              </a:rPr>
              <a:t>a</a:t>
            </a:r>
            <a:r>
              <a:rPr sz="1400" b="1" spc="15" dirty="0">
                <a:solidFill>
                  <a:srgbClr val="7E344A"/>
                </a:solidFill>
                <a:latin typeface="Cambria"/>
                <a:cs typeface="Cambria"/>
              </a:rPr>
              <a:t> </a:t>
            </a:r>
            <a:r>
              <a:rPr sz="1400" b="1" spc="45" dirty="0">
                <a:solidFill>
                  <a:srgbClr val="7E344A"/>
                </a:solidFill>
                <a:latin typeface="Cambria"/>
                <a:cs typeface="Cambria"/>
              </a:rPr>
              <a:t>parental</a:t>
            </a:r>
            <a:r>
              <a:rPr sz="1400" b="1" spc="20" dirty="0">
                <a:solidFill>
                  <a:srgbClr val="7E344A"/>
                </a:solidFill>
                <a:latin typeface="Cambria"/>
                <a:cs typeface="Cambria"/>
              </a:rPr>
              <a:t> </a:t>
            </a:r>
            <a:r>
              <a:rPr sz="1400" b="1" spc="50" dirty="0">
                <a:solidFill>
                  <a:srgbClr val="7E344A"/>
                </a:solidFill>
                <a:latin typeface="Cambria"/>
                <a:cs typeface="Cambria"/>
              </a:rPr>
              <a:t>figure?</a:t>
            </a:r>
            <a:r>
              <a:rPr sz="1400" b="1" spc="350" dirty="0">
                <a:solidFill>
                  <a:srgbClr val="7E344A"/>
                </a:solidFill>
                <a:latin typeface="Cambria"/>
                <a:cs typeface="Cambria"/>
              </a:rPr>
              <a:t> </a:t>
            </a:r>
            <a:r>
              <a:rPr sz="1400" b="1" spc="125" dirty="0">
                <a:solidFill>
                  <a:srgbClr val="7E344A"/>
                </a:solidFill>
                <a:latin typeface="Cambria"/>
                <a:cs typeface="Cambria"/>
              </a:rPr>
              <a:t>How</a:t>
            </a:r>
            <a:r>
              <a:rPr sz="1400" b="1" spc="15" dirty="0">
                <a:solidFill>
                  <a:srgbClr val="7E344A"/>
                </a:solidFill>
                <a:latin typeface="Cambria"/>
                <a:cs typeface="Cambria"/>
              </a:rPr>
              <a:t> </a:t>
            </a:r>
            <a:r>
              <a:rPr sz="1400" b="1" spc="65" dirty="0">
                <a:solidFill>
                  <a:srgbClr val="7E344A"/>
                </a:solidFill>
                <a:latin typeface="Cambria"/>
                <a:cs typeface="Cambria"/>
              </a:rPr>
              <a:t>can</a:t>
            </a:r>
            <a:r>
              <a:rPr sz="1400" b="1" spc="15" dirty="0">
                <a:solidFill>
                  <a:srgbClr val="7E344A"/>
                </a:solidFill>
                <a:latin typeface="Cambria"/>
                <a:cs typeface="Cambria"/>
              </a:rPr>
              <a:t> </a:t>
            </a:r>
            <a:r>
              <a:rPr sz="1400" b="1" spc="-50" dirty="0">
                <a:solidFill>
                  <a:srgbClr val="7E344A"/>
                </a:solidFill>
                <a:latin typeface="Cambria"/>
                <a:cs typeface="Cambria"/>
              </a:rPr>
              <a:t>a </a:t>
            </a:r>
            <a:r>
              <a:rPr sz="1400" b="1" spc="85" dirty="0">
                <a:solidFill>
                  <a:srgbClr val="7E344A"/>
                </a:solidFill>
                <a:latin typeface="Cambria"/>
                <a:cs typeface="Cambria"/>
              </a:rPr>
              <a:t>young</a:t>
            </a:r>
            <a:r>
              <a:rPr sz="1400" b="1" spc="15" dirty="0">
                <a:solidFill>
                  <a:srgbClr val="7E344A"/>
                </a:solidFill>
                <a:latin typeface="Cambria"/>
                <a:cs typeface="Cambria"/>
              </a:rPr>
              <a:t> </a:t>
            </a:r>
            <a:r>
              <a:rPr sz="1400" b="1" dirty="0">
                <a:solidFill>
                  <a:srgbClr val="7E344A"/>
                </a:solidFill>
                <a:latin typeface="Cambria"/>
                <a:cs typeface="Cambria"/>
              </a:rPr>
              <a:t>person</a:t>
            </a:r>
            <a:r>
              <a:rPr sz="1400" b="1" spc="15" dirty="0">
                <a:solidFill>
                  <a:srgbClr val="7E344A"/>
                </a:solidFill>
                <a:latin typeface="Cambria"/>
                <a:cs typeface="Cambria"/>
              </a:rPr>
              <a:t> </a:t>
            </a:r>
            <a:r>
              <a:rPr sz="1400" b="1" spc="60" dirty="0">
                <a:solidFill>
                  <a:srgbClr val="7E344A"/>
                </a:solidFill>
                <a:latin typeface="Cambria"/>
                <a:cs typeface="Cambria"/>
              </a:rPr>
              <a:t>navigate</a:t>
            </a:r>
            <a:r>
              <a:rPr sz="1400" b="1" spc="15" dirty="0">
                <a:solidFill>
                  <a:srgbClr val="7E344A"/>
                </a:solidFill>
                <a:latin typeface="Cambria"/>
                <a:cs typeface="Cambria"/>
              </a:rPr>
              <a:t> </a:t>
            </a:r>
            <a:r>
              <a:rPr sz="1400" b="1" spc="75" dirty="0">
                <a:solidFill>
                  <a:srgbClr val="7E344A"/>
                </a:solidFill>
                <a:latin typeface="Cambria"/>
                <a:cs typeface="Cambria"/>
              </a:rPr>
              <a:t>the</a:t>
            </a:r>
            <a:r>
              <a:rPr sz="1400" b="1" spc="20" dirty="0">
                <a:solidFill>
                  <a:srgbClr val="7E344A"/>
                </a:solidFill>
                <a:latin typeface="Cambria"/>
                <a:cs typeface="Cambria"/>
              </a:rPr>
              <a:t> </a:t>
            </a:r>
            <a:r>
              <a:rPr sz="1400" b="1" spc="55" dirty="0">
                <a:solidFill>
                  <a:srgbClr val="7E344A"/>
                </a:solidFill>
                <a:latin typeface="Cambria"/>
                <a:cs typeface="Cambria"/>
              </a:rPr>
              <a:t>feelings</a:t>
            </a:r>
            <a:r>
              <a:rPr sz="1400" b="1" spc="15" dirty="0">
                <a:solidFill>
                  <a:srgbClr val="7E344A"/>
                </a:solidFill>
                <a:latin typeface="Cambria"/>
                <a:cs typeface="Cambria"/>
              </a:rPr>
              <a:t> </a:t>
            </a:r>
            <a:r>
              <a:rPr sz="1400" b="1" spc="100" dirty="0">
                <a:solidFill>
                  <a:srgbClr val="7E344A"/>
                </a:solidFill>
                <a:latin typeface="Cambria"/>
                <a:cs typeface="Cambria"/>
              </a:rPr>
              <a:t>of</a:t>
            </a:r>
            <a:r>
              <a:rPr sz="1400" b="1" spc="50" dirty="0">
                <a:solidFill>
                  <a:srgbClr val="7E344A"/>
                </a:solidFill>
                <a:latin typeface="Cambria"/>
                <a:cs typeface="Cambria"/>
              </a:rPr>
              <a:t> discovering</a:t>
            </a:r>
            <a:r>
              <a:rPr sz="1400" b="1" spc="15" dirty="0">
                <a:solidFill>
                  <a:srgbClr val="7E344A"/>
                </a:solidFill>
                <a:latin typeface="Cambria"/>
                <a:cs typeface="Cambria"/>
              </a:rPr>
              <a:t> </a:t>
            </a:r>
            <a:r>
              <a:rPr sz="1400" b="1" dirty="0">
                <a:solidFill>
                  <a:srgbClr val="7E344A"/>
                </a:solidFill>
                <a:latin typeface="Cambria"/>
                <a:cs typeface="Cambria"/>
              </a:rPr>
              <a:t>a</a:t>
            </a:r>
            <a:r>
              <a:rPr sz="1400" b="1" spc="15" dirty="0">
                <a:solidFill>
                  <a:srgbClr val="7E344A"/>
                </a:solidFill>
                <a:latin typeface="Cambria"/>
                <a:cs typeface="Cambria"/>
              </a:rPr>
              <a:t> </a:t>
            </a:r>
            <a:r>
              <a:rPr sz="1400" b="1" spc="60" dirty="0">
                <a:solidFill>
                  <a:srgbClr val="7E344A"/>
                </a:solidFill>
                <a:latin typeface="Cambria"/>
                <a:cs typeface="Cambria"/>
              </a:rPr>
              <a:t>sibling</a:t>
            </a:r>
            <a:r>
              <a:rPr sz="1400" b="1" spc="20" dirty="0">
                <a:solidFill>
                  <a:srgbClr val="7E344A"/>
                </a:solidFill>
                <a:latin typeface="Cambria"/>
                <a:cs typeface="Cambria"/>
              </a:rPr>
              <a:t> </a:t>
            </a:r>
            <a:r>
              <a:rPr sz="1400" b="1" spc="80" dirty="0">
                <a:solidFill>
                  <a:srgbClr val="7E344A"/>
                </a:solidFill>
                <a:latin typeface="Cambria"/>
                <a:cs typeface="Cambria"/>
              </a:rPr>
              <a:t>that</a:t>
            </a:r>
            <a:r>
              <a:rPr sz="1400" b="1" spc="15" dirty="0">
                <a:solidFill>
                  <a:srgbClr val="7E344A"/>
                </a:solidFill>
                <a:latin typeface="Cambria"/>
                <a:cs typeface="Cambria"/>
              </a:rPr>
              <a:t> </a:t>
            </a:r>
            <a:r>
              <a:rPr sz="1400" b="1" spc="80" dirty="0">
                <a:solidFill>
                  <a:srgbClr val="7E344A"/>
                </a:solidFill>
                <a:latin typeface="Cambria"/>
                <a:cs typeface="Cambria"/>
              </a:rPr>
              <a:t>they</a:t>
            </a:r>
            <a:r>
              <a:rPr sz="1400" b="1" spc="15" dirty="0">
                <a:solidFill>
                  <a:srgbClr val="7E344A"/>
                </a:solidFill>
                <a:latin typeface="Cambria"/>
                <a:cs typeface="Cambria"/>
              </a:rPr>
              <a:t> </a:t>
            </a:r>
            <a:r>
              <a:rPr sz="1400" b="1" spc="95" dirty="0">
                <a:solidFill>
                  <a:srgbClr val="7E344A"/>
                </a:solidFill>
                <a:latin typeface="Cambria"/>
                <a:cs typeface="Cambria"/>
              </a:rPr>
              <a:t>might</a:t>
            </a:r>
            <a:r>
              <a:rPr sz="1400" b="1" spc="15" dirty="0">
                <a:solidFill>
                  <a:srgbClr val="7E344A"/>
                </a:solidFill>
                <a:latin typeface="Cambria"/>
                <a:cs typeface="Cambria"/>
              </a:rPr>
              <a:t> </a:t>
            </a:r>
            <a:r>
              <a:rPr sz="1400" b="1" spc="85" dirty="0">
                <a:solidFill>
                  <a:srgbClr val="7E344A"/>
                </a:solidFill>
                <a:latin typeface="Cambria"/>
                <a:cs typeface="Cambria"/>
              </a:rPr>
              <a:t>not</a:t>
            </a:r>
            <a:r>
              <a:rPr sz="1400" b="1" spc="20" dirty="0">
                <a:solidFill>
                  <a:srgbClr val="7E344A"/>
                </a:solidFill>
                <a:latin typeface="Cambria"/>
                <a:cs typeface="Cambria"/>
              </a:rPr>
              <a:t> </a:t>
            </a:r>
            <a:r>
              <a:rPr sz="1400" b="1" spc="60" dirty="0">
                <a:solidFill>
                  <a:srgbClr val="7E344A"/>
                </a:solidFill>
                <a:latin typeface="Cambria"/>
                <a:cs typeface="Cambria"/>
              </a:rPr>
              <a:t>have</a:t>
            </a:r>
            <a:r>
              <a:rPr sz="1400" b="1" spc="15" dirty="0">
                <a:solidFill>
                  <a:srgbClr val="7E344A"/>
                </a:solidFill>
                <a:latin typeface="Cambria"/>
                <a:cs typeface="Cambria"/>
              </a:rPr>
              <a:t> </a:t>
            </a:r>
            <a:r>
              <a:rPr sz="1400" b="1" spc="80" dirty="0">
                <a:solidFill>
                  <a:srgbClr val="7E344A"/>
                </a:solidFill>
                <a:latin typeface="Cambria"/>
                <a:cs typeface="Cambria"/>
              </a:rPr>
              <a:t>grown</a:t>
            </a:r>
            <a:r>
              <a:rPr sz="1400" b="1" spc="15" dirty="0">
                <a:solidFill>
                  <a:srgbClr val="7E344A"/>
                </a:solidFill>
                <a:latin typeface="Cambria"/>
                <a:cs typeface="Cambria"/>
              </a:rPr>
              <a:t> </a:t>
            </a:r>
            <a:r>
              <a:rPr sz="1400" b="1" spc="90" dirty="0">
                <a:solidFill>
                  <a:srgbClr val="7E344A"/>
                </a:solidFill>
                <a:latin typeface="Cambria"/>
                <a:cs typeface="Cambria"/>
              </a:rPr>
              <a:t>up</a:t>
            </a:r>
            <a:r>
              <a:rPr sz="1400" b="1" spc="20" dirty="0">
                <a:solidFill>
                  <a:srgbClr val="7E344A"/>
                </a:solidFill>
                <a:latin typeface="Cambria"/>
                <a:cs typeface="Cambria"/>
              </a:rPr>
              <a:t> </a:t>
            </a:r>
            <a:r>
              <a:rPr sz="1400" b="1" spc="120" dirty="0">
                <a:solidFill>
                  <a:srgbClr val="7E344A"/>
                </a:solidFill>
                <a:latin typeface="Cambria"/>
                <a:cs typeface="Cambria"/>
              </a:rPr>
              <a:t>with?</a:t>
            </a:r>
            <a:endParaRPr sz="1400" dirty="0">
              <a:latin typeface="Cambria"/>
              <a:cs typeface="Cambria"/>
            </a:endParaRPr>
          </a:p>
          <a:p>
            <a:pPr marL="12700" marR="5080">
              <a:lnSpc>
                <a:spcPct val="125000"/>
              </a:lnSpc>
              <a:spcBef>
                <a:spcPts val="850"/>
              </a:spcBef>
            </a:pPr>
            <a:r>
              <a:rPr sz="1400" b="1" spc="10" dirty="0">
                <a:solidFill>
                  <a:srgbClr val="7E344A"/>
                </a:solidFill>
                <a:latin typeface="Cambria"/>
                <a:cs typeface="Cambria"/>
              </a:rPr>
              <a:t>Theme</a:t>
            </a:r>
            <a:r>
              <a:rPr sz="1400" b="1" spc="20" dirty="0">
                <a:solidFill>
                  <a:srgbClr val="7E344A"/>
                </a:solidFill>
                <a:latin typeface="Cambria"/>
                <a:cs typeface="Cambria"/>
              </a:rPr>
              <a:t> </a:t>
            </a:r>
            <a:r>
              <a:rPr sz="1400" b="1" spc="65" dirty="0">
                <a:solidFill>
                  <a:srgbClr val="7E344A"/>
                </a:solidFill>
                <a:latin typeface="Cambria"/>
                <a:cs typeface="Cambria"/>
              </a:rPr>
              <a:t>analysis:</a:t>
            </a:r>
            <a:r>
              <a:rPr sz="1400" b="1" spc="20" dirty="0">
                <a:solidFill>
                  <a:srgbClr val="7E344A"/>
                </a:solidFill>
                <a:latin typeface="Cambria"/>
                <a:cs typeface="Cambria"/>
              </a:rPr>
              <a:t> </a:t>
            </a:r>
            <a:r>
              <a:rPr sz="1400" b="1" spc="125" dirty="0">
                <a:solidFill>
                  <a:srgbClr val="7E344A"/>
                </a:solidFill>
                <a:latin typeface="Cambria"/>
                <a:cs typeface="Cambria"/>
              </a:rPr>
              <a:t>How</a:t>
            </a:r>
            <a:r>
              <a:rPr sz="1400" b="1" spc="25" dirty="0">
                <a:solidFill>
                  <a:srgbClr val="7E344A"/>
                </a:solidFill>
                <a:latin typeface="Cambria"/>
                <a:cs typeface="Cambria"/>
              </a:rPr>
              <a:t> </a:t>
            </a:r>
            <a:r>
              <a:rPr sz="1400" b="1" spc="55" dirty="0">
                <a:solidFill>
                  <a:srgbClr val="7E344A"/>
                </a:solidFill>
                <a:latin typeface="Cambria"/>
                <a:cs typeface="Cambria"/>
              </a:rPr>
              <a:t>do</a:t>
            </a:r>
            <a:r>
              <a:rPr sz="1400" b="1" spc="20" dirty="0">
                <a:solidFill>
                  <a:srgbClr val="7E344A"/>
                </a:solidFill>
                <a:latin typeface="Cambria"/>
                <a:cs typeface="Cambria"/>
              </a:rPr>
              <a:t> </a:t>
            </a:r>
            <a:r>
              <a:rPr sz="1400" b="1" spc="80" dirty="0">
                <a:solidFill>
                  <a:srgbClr val="7E344A"/>
                </a:solidFill>
                <a:latin typeface="Cambria"/>
                <a:cs typeface="Cambria"/>
              </a:rPr>
              <a:t>you</a:t>
            </a:r>
            <a:r>
              <a:rPr sz="1400" b="1" spc="25" dirty="0">
                <a:solidFill>
                  <a:srgbClr val="7E344A"/>
                </a:solidFill>
                <a:latin typeface="Cambria"/>
                <a:cs typeface="Cambria"/>
              </a:rPr>
              <a:t> </a:t>
            </a:r>
            <a:r>
              <a:rPr sz="1400" b="1" spc="100" dirty="0">
                <a:solidFill>
                  <a:srgbClr val="7E344A"/>
                </a:solidFill>
                <a:latin typeface="Cambria"/>
                <a:cs typeface="Cambria"/>
              </a:rPr>
              <a:t>think</a:t>
            </a:r>
            <a:r>
              <a:rPr sz="1400" b="1" spc="20" dirty="0">
                <a:solidFill>
                  <a:srgbClr val="7E344A"/>
                </a:solidFill>
                <a:latin typeface="Cambria"/>
                <a:cs typeface="Cambria"/>
              </a:rPr>
              <a:t> </a:t>
            </a:r>
            <a:r>
              <a:rPr sz="1400" b="1" spc="75" dirty="0">
                <a:solidFill>
                  <a:srgbClr val="7E344A"/>
                </a:solidFill>
                <a:latin typeface="Cambria"/>
                <a:cs typeface="Cambria"/>
              </a:rPr>
              <a:t>the</a:t>
            </a:r>
            <a:r>
              <a:rPr sz="1400" b="1" spc="20" dirty="0">
                <a:solidFill>
                  <a:srgbClr val="7E344A"/>
                </a:solidFill>
                <a:latin typeface="Cambria"/>
                <a:cs typeface="Cambria"/>
              </a:rPr>
              <a:t> </a:t>
            </a:r>
            <a:r>
              <a:rPr sz="1400" b="1" spc="50" dirty="0">
                <a:solidFill>
                  <a:srgbClr val="7E344A"/>
                </a:solidFill>
                <a:latin typeface="Cambria"/>
                <a:cs typeface="Cambria"/>
              </a:rPr>
              <a:t>novel</a:t>
            </a:r>
            <a:r>
              <a:rPr sz="1400" b="1" spc="25" dirty="0">
                <a:solidFill>
                  <a:srgbClr val="7E344A"/>
                </a:solidFill>
                <a:latin typeface="Cambria"/>
                <a:cs typeface="Cambria"/>
              </a:rPr>
              <a:t> </a:t>
            </a:r>
            <a:r>
              <a:rPr sz="1400" b="1" spc="10" dirty="0">
                <a:solidFill>
                  <a:srgbClr val="7E344A"/>
                </a:solidFill>
                <a:latin typeface="Cambria"/>
                <a:cs typeface="Cambria"/>
              </a:rPr>
              <a:t>explores</a:t>
            </a:r>
            <a:r>
              <a:rPr sz="1400" b="1" spc="20" dirty="0">
                <a:solidFill>
                  <a:srgbClr val="7E344A"/>
                </a:solidFill>
                <a:latin typeface="Cambria"/>
                <a:cs typeface="Cambria"/>
              </a:rPr>
              <a:t> </a:t>
            </a:r>
            <a:r>
              <a:rPr sz="1400" b="1" spc="75" dirty="0">
                <a:solidFill>
                  <a:srgbClr val="7E344A"/>
                </a:solidFill>
                <a:latin typeface="Cambria"/>
                <a:cs typeface="Cambria"/>
              </a:rPr>
              <a:t>the</a:t>
            </a:r>
            <a:r>
              <a:rPr sz="1400" b="1" spc="25" dirty="0">
                <a:solidFill>
                  <a:srgbClr val="7E344A"/>
                </a:solidFill>
                <a:latin typeface="Cambria"/>
                <a:cs typeface="Cambria"/>
              </a:rPr>
              <a:t> </a:t>
            </a:r>
            <a:r>
              <a:rPr sz="1400" b="1" spc="80" dirty="0">
                <a:solidFill>
                  <a:srgbClr val="7E344A"/>
                </a:solidFill>
                <a:latin typeface="Cambria"/>
                <a:cs typeface="Cambria"/>
              </a:rPr>
              <a:t>theme</a:t>
            </a:r>
            <a:r>
              <a:rPr sz="1400" b="1" spc="20" dirty="0">
                <a:solidFill>
                  <a:srgbClr val="7E344A"/>
                </a:solidFill>
                <a:latin typeface="Cambria"/>
                <a:cs typeface="Cambria"/>
              </a:rPr>
              <a:t> </a:t>
            </a:r>
            <a:r>
              <a:rPr sz="1400" b="1" spc="100" dirty="0">
                <a:solidFill>
                  <a:srgbClr val="7E344A"/>
                </a:solidFill>
                <a:latin typeface="Cambria"/>
                <a:cs typeface="Cambria"/>
              </a:rPr>
              <a:t>of</a:t>
            </a:r>
            <a:r>
              <a:rPr sz="1400" b="1" spc="55" dirty="0">
                <a:solidFill>
                  <a:srgbClr val="7E344A"/>
                </a:solidFill>
                <a:latin typeface="Cambria"/>
                <a:cs typeface="Cambria"/>
              </a:rPr>
              <a:t> </a:t>
            </a:r>
            <a:r>
              <a:rPr sz="1400" b="1" spc="10" dirty="0">
                <a:solidFill>
                  <a:srgbClr val="7E344A"/>
                </a:solidFill>
                <a:latin typeface="Cambria"/>
                <a:cs typeface="Cambria"/>
              </a:rPr>
              <a:t>resilience</a:t>
            </a:r>
            <a:r>
              <a:rPr sz="1400" b="1" spc="25" dirty="0">
                <a:solidFill>
                  <a:srgbClr val="7E344A"/>
                </a:solidFill>
                <a:latin typeface="Cambria"/>
                <a:cs typeface="Cambria"/>
              </a:rPr>
              <a:t> </a:t>
            </a:r>
            <a:r>
              <a:rPr sz="1400" b="1" spc="50" dirty="0">
                <a:solidFill>
                  <a:srgbClr val="7E344A"/>
                </a:solidFill>
                <a:latin typeface="Cambria"/>
                <a:cs typeface="Cambria"/>
              </a:rPr>
              <a:t>based</a:t>
            </a:r>
            <a:r>
              <a:rPr sz="1400" b="1" spc="20" dirty="0">
                <a:solidFill>
                  <a:srgbClr val="7E344A"/>
                </a:solidFill>
                <a:latin typeface="Cambria"/>
                <a:cs typeface="Cambria"/>
              </a:rPr>
              <a:t> </a:t>
            </a:r>
            <a:r>
              <a:rPr sz="1400" b="1" spc="70" dirty="0">
                <a:solidFill>
                  <a:srgbClr val="7E344A"/>
                </a:solidFill>
                <a:latin typeface="Cambria"/>
                <a:cs typeface="Cambria"/>
              </a:rPr>
              <a:t>on</a:t>
            </a:r>
            <a:r>
              <a:rPr sz="1400" b="1" spc="25" dirty="0">
                <a:solidFill>
                  <a:srgbClr val="7E344A"/>
                </a:solidFill>
                <a:latin typeface="Cambria"/>
                <a:cs typeface="Cambria"/>
              </a:rPr>
              <a:t> </a:t>
            </a:r>
            <a:r>
              <a:rPr sz="1400" b="1" spc="120" dirty="0">
                <a:solidFill>
                  <a:srgbClr val="7E344A"/>
                </a:solidFill>
                <a:latin typeface="Cambria"/>
                <a:cs typeface="Cambria"/>
              </a:rPr>
              <a:t>what</a:t>
            </a:r>
            <a:r>
              <a:rPr sz="1400" b="1" spc="20" dirty="0">
                <a:solidFill>
                  <a:srgbClr val="7E344A"/>
                </a:solidFill>
                <a:latin typeface="Cambria"/>
                <a:cs typeface="Cambria"/>
              </a:rPr>
              <a:t> </a:t>
            </a:r>
            <a:r>
              <a:rPr sz="1400" b="1" spc="75" dirty="0">
                <a:solidFill>
                  <a:srgbClr val="7E344A"/>
                </a:solidFill>
                <a:latin typeface="Cambria"/>
                <a:cs typeface="Cambria"/>
              </a:rPr>
              <a:t>the</a:t>
            </a:r>
            <a:r>
              <a:rPr sz="1400" b="1" spc="20" dirty="0">
                <a:solidFill>
                  <a:srgbClr val="7E344A"/>
                </a:solidFill>
                <a:latin typeface="Cambria"/>
                <a:cs typeface="Cambria"/>
              </a:rPr>
              <a:t> </a:t>
            </a:r>
            <a:r>
              <a:rPr sz="1400" b="1" spc="65" dirty="0">
                <a:solidFill>
                  <a:srgbClr val="7E344A"/>
                </a:solidFill>
                <a:latin typeface="Cambria"/>
                <a:cs typeface="Cambria"/>
              </a:rPr>
              <a:t>author</a:t>
            </a:r>
            <a:r>
              <a:rPr sz="1400" b="1" spc="25" dirty="0">
                <a:solidFill>
                  <a:srgbClr val="7E344A"/>
                </a:solidFill>
                <a:latin typeface="Cambria"/>
                <a:cs typeface="Cambria"/>
              </a:rPr>
              <a:t> </a:t>
            </a:r>
            <a:r>
              <a:rPr sz="1400" b="1" spc="55" dirty="0">
                <a:solidFill>
                  <a:srgbClr val="7E344A"/>
                </a:solidFill>
                <a:latin typeface="Cambria"/>
                <a:cs typeface="Cambria"/>
              </a:rPr>
              <a:t>says? </a:t>
            </a:r>
            <a:r>
              <a:rPr sz="1400" b="1" spc="125" dirty="0">
                <a:solidFill>
                  <a:srgbClr val="7E344A"/>
                </a:solidFill>
                <a:latin typeface="Cambria"/>
                <a:cs typeface="Cambria"/>
              </a:rPr>
              <a:t>What</a:t>
            </a:r>
            <a:r>
              <a:rPr sz="1400" b="1" spc="5" dirty="0">
                <a:solidFill>
                  <a:srgbClr val="7E344A"/>
                </a:solidFill>
                <a:latin typeface="Cambria"/>
                <a:cs typeface="Cambria"/>
              </a:rPr>
              <a:t> </a:t>
            </a:r>
            <a:r>
              <a:rPr sz="1400" b="1" spc="55" dirty="0">
                <a:solidFill>
                  <a:srgbClr val="7E344A"/>
                </a:solidFill>
                <a:latin typeface="Cambria"/>
                <a:cs typeface="Cambria"/>
              </a:rPr>
              <a:t>other</a:t>
            </a:r>
            <a:r>
              <a:rPr sz="1400" b="1" spc="5" dirty="0">
                <a:solidFill>
                  <a:srgbClr val="7E344A"/>
                </a:solidFill>
                <a:latin typeface="Cambria"/>
                <a:cs typeface="Cambria"/>
              </a:rPr>
              <a:t> </a:t>
            </a:r>
            <a:r>
              <a:rPr sz="1400" b="1" spc="75" dirty="0">
                <a:solidFill>
                  <a:srgbClr val="7E344A"/>
                </a:solidFill>
                <a:latin typeface="Cambria"/>
                <a:cs typeface="Cambria"/>
              </a:rPr>
              <a:t>themes</a:t>
            </a:r>
            <a:r>
              <a:rPr sz="1400" b="1" spc="5" dirty="0">
                <a:solidFill>
                  <a:srgbClr val="7E344A"/>
                </a:solidFill>
                <a:latin typeface="Cambria"/>
                <a:cs typeface="Cambria"/>
              </a:rPr>
              <a:t> </a:t>
            </a:r>
            <a:r>
              <a:rPr sz="1400" b="1" dirty="0">
                <a:solidFill>
                  <a:srgbClr val="7E344A"/>
                </a:solidFill>
                <a:latin typeface="Cambria"/>
                <a:cs typeface="Cambria"/>
              </a:rPr>
              <a:t>does</a:t>
            </a:r>
            <a:r>
              <a:rPr sz="1400" b="1" spc="10" dirty="0">
                <a:solidFill>
                  <a:srgbClr val="7E344A"/>
                </a:solidFill>
                <a:latin typeface="Cambria"/>
                <a:cs typeface="Cambria"/>
              </a:rPr>
              <a:t> </a:t>
            </a:r>
            <a:r>
              <a:rPr sz="1400" b="1" spc="75" dirty="0">
                <a:solidFill>
                  <a:srgbClr val="7E344A"/>
                </a:solidFill>
                <a:latin typeface="Cambria"/>
                <a:cs typeface="Cambria"/>
              </a:rPr>
              <a:t>the</a:t>
            </a:r>
            <a:r>
              <a:rPr sz="1400" b="1" spc="5" dirty="0">
                <a:solidFill>
                  <a:srgbClr val="7E344A"/>
                </a:solidFill>
                <a:latin typeface="Cambria"/>
                <a:cs typeface="Cambria"/>
              </a:rPr>
              <a:t> </a:t>
            </a:r>
            <a:r>
              <a:rPr sz="1400" b="1" spc="65" dirty="0">
                <a:solidFill>
                  <a:srgbClr val="7E344A"/>
                </a:solidFill>
                <a:latin typeface="Cambria"/>
                <a:cs typeface="Cambria"/>
              </a:rPr>
              <a:t>author</a:t>
            </a:r>
            <a:r>
              <a:rPr sz="1400" b="1" spc="5" dirty="0">
                <a:solidFill>
                  <a:srgbClr val="7E344A"/>
                </a:solidFill>
                <a:latin typeface="Cambria"/>
                <a:cs typeface="Cambria"/>
              </a:rPr>
              <a:t> </a:t>
            </a:r>
            <a:r>
              <a:rPr sz="1400" b="1" spc="80" dirty="0">
                <a:solidFill>
                  <a:srgbClr val="7E344A"/>
                </a:solidFill>
                <a:latin typeface="Cambria"/>
                <a:cs typeface="Cambria"/>
              </a:rPr>
              <a:t>mention</a:t>
            </a:r>
            <a:r>
              <a:rPr sz="1400" b="1" spc="10" dirty="0">
                <a:solidFill>
                  <a:srgbClr val="7E344A"/>
                </a:solidFill>
                <a:latin typeface="Cambria"/>
                <a:cs typeface="Cambria"/>
              </a:rPr>
              <a:t> </a:t>
            </a:r>
            <a:r>
              <a:rPr sz="1400" b="1" spc="70" dirty="0">
                <a:solidFill>
                  <a:srgbClr val="7E344A"/>
                </a:solidFill>
                <a:latin typeface="Cambria"/>
                <a:cs typeface="Cambria"/>
              </a:rPr>
              <a:t>and</a:t>
            </a:r>
            <a:r>
              <a:rPr sz="1400" b="1" spc="5" dirty="0">
                <a:solidFill>
                  <a:srgbClr val="7E344A"/>
                </a:solidFill>
                <a:latin typeface="Cambria"/>
                <a:cs typeface="Cambria"/>
              </a:rPr>
              <a:t> </a:t>
            </a:r>
            <a:r>
              <a:rPr sz="1400" b="1" spc="120" dirty="0">
                <a:solidFill>
                  <a:srgbClr val="7E344A"/>
                </a:solidFill>
                <a:latin typeface="Cambria"/>
                <a:cs typeface="Cambria"/>
              </a:rPr>
              <a:t>how</a:t>
            </a:r>
            <a:r>
              <a:rPr sz="1400" b="1" spc="5" dirty="0">
                <a:solidFill>
                  <a:srgbClr val="7E344A"/>
                </a:solidFill>
                <a:latin typeface="Cambria"/>
                <a:cs typeface="Cambria"/>
              </a:rPr>
              <a:t> </a:t>
            </a:r>
            <a:r>
              <a:rPr sz="1400" b="1" spc="55" dirty="0">
                <a:solidFill>
                  <a:srgbClr val="7E344A"/>
                </a:solidFill>
                <a:latin typeface="Cambria"/>
                <a:cs typeface="Cambria"/>
              </a:rPr>
              <a:t>do</a:t>
            </a:r>
            <a:r>
              <a:rPr sz="1400" b="1" spc="5" dirty="0">
                <a:solidFill>
                  <a:srgbClr val="7E344A"/>
                </a:solidFill>
                <a:latin typeface="Cambria"/>
                <a:cs typeface="Cambria"/>
              </a:rPr>
              <a:t> </a:t>
            </a:r>
            <a:r>
              <a:rPr sz="1400" b="1" spc="80" dirty="0">
                <a:solidFill>
                  <a:srgbClr val="7E344A"/>
                </a:solidFill>
                <a:latin typeface="Cambria"/>
                <a:cs typeface="Cambria"/>
              </a:rPr>
              <a:t>you</a:t>
            </a:r>
            <a:r>
              <a:rPr sz="1400" b="1" spc="10" dirty="0">
                <a:solidFill>
                  <a:srgbClr val="7E344A"/>
                </a:solidFill>
                <a:latin typeface="Cambria"/>
                <a:cs typeface="Cambria"/>
              </a:rPr>
              <a:t> </a:t>
            </a:r>
            <a:r>
              <a:rPr sz="1400" b="1" spc="100" dirty="0">
                <a:solidFill>
                  <a:srgbClr val="7E344A"/>
                </a:solidFill>
                <a:latin typeface="Cambria"/>
                <a:cs typeface="Cambria"/>
              </a:rPr>
              <a:t>think</a:t>
            </a:r>
            <a:r>
              <a:rPr sz="1400" b="1" spc="5" dirty="0">
                <a:solidFill>
                  <a:srgbClr val="7E344A"/>
                </a:solidFill>
                <a:latin typeface="Cambria"/>
                <a:cs typeface="Cambria"/>
              </a:rPr>
              <a:t> </a:t>
            </a:r>
            <a:r>
              <a:rPr sz="1400" b="1" spc="60" dirty="0">
                <a:solidFill>
                  <a:srgbClr val="7E344A"/>
                </a:solidFill>
                <a:latin typeface="Cambria"/>
                <a:cs typeface="Cambria"/>
              </a:rPr>
              <a:t>these</a:t>
            </a:r>
            <a:r>
              <a:rPr sz="1400" b="1" spc="5" dirty="0">
                <a:solidFill>
                  <a:srgbClr val="7E344A"/>
                </a:solidFill>
                <a:latin typeface="Cambria"/>
                <a:cs typeface="Cambria"/>
              </a:rPr>
              <a:t> </a:t>
            </a:r>
            <a:r>
              <a:rPr sz="1400" b="1" spc="75" dirty="0">
                <a:solidFill>
                  <a:srgbClr val="7E344A"/>
                </a:solidFill>
                <a:latin typeface="Cambria"/>
                <a:cs typeface="Cambria"/>
              </a:rPr>
              <a:t>things</a:t>
            </a:r>
            <a:r>
              <a:rPr sz="1400" b="1" spc="10" dirty="0">
                <a:solidFill>
                  <a:srgbClr val="7E344A"/>
                </a:solidFill>
                <a:latin typeface="Cambria"/>
                <a:cs typeface="Cambria"/>
              </a:rPr>
              <a:t> </a:t>
            </a:r>
            <a:r>
              <a:rPr sz="1400" b="1" spc="65" dirty="0">
                <a:solidFill>
                  <a:srgbClr val="7E344A"/>
                </a:solidFill>
                <a:latin typeface="Cambria"/>
                <a:cs typeface="Cambria"/>
              </a:rPr>
              <a:t>can</a:t>
            </a:r>
            <a:r>
              <a:rPr sz="1400" b="1" spc="5" dirty="0">
                <a:solidFill>
                  <a:srgbClr val="7E344A"/>
                </a:solidFill>
                <a:latin typeface="Cambria"/>
                <a:cs typeface="Cambria"/>
              </a:rPr>
              <a:t> </a:t>
            </a:r>
            <a:r>
              <a:rPr sz="1400" b="1" spc="50" dirty="0">
                <a:solidFill>
                  <a:srgbClr val="7E344A"/>
                </a:solidFill>
                <a:latin typeface="Cambria"/>
                <a:cs typeface="Cambria"/>
              </a:rPr>
              <a:t>shape</a:t>
            </a:r>
            <a:r>
              <a:rPr sz="1400" b="1" spc="5" dirty="0">
                <a:solidFill>
                  <a:srgbClr val="7E344A"/>
                </a:solidFill>
                <a:latin typeface="Cambria"/>
                <a:cs typeface="Cambria"/>
              </a:rPr>
              <a:t> </a:t>
            </a:r>
            <a:r>
              <a:rPr sz="1400" b="1" dirty="0">
                <a:solidFill>
                  <a:srgbClr val="7E344A"/>
                </a:solidFill>
                <a:latin typeface="Cambria"/>
                <a:cs typeface="Cambria"/>
              </a:rPr>
              <a:t>a</a:t>
            </a:r>
            <a:r>
              <a:rPr sz="1400" b="1" spc="5" dirty="0">
                <a:solidFill>
                  <a:srgbClr val="7E344A"/>
                </a:solidFill>
                <a:latin typeface="Cambria"/>
                <a:cs typeface="Cambria"/>
              </a:rPr>
              <a:t> </a:t>
            </a:r>
            <a:r>
              <a:rPr sz="1400" b="1" spc="85" dirty="0">
                <a:solidFill>
                  <a:srgbClr val="7E344A"/>
                </a:solidFill>
                <a:latin typeface="Cambria"/>
                <a:cs typeface="Cambria"/>
              </a:rPr>
              <a:t>young</a:t>
            </a:r>
            <a:r>
              <a:rPr sz="1400" b="1" spc="10" dirty="0">
                <a:solidFill>
                  <a:srgbClr val="7E344A"/>
                </a:solidFill>
                <a:latin typeface="Cambria"/>
                <a:cs typeface="Cambria"/>
              </a:rPr>
              <a:t> </a:t>
            </a:r>
            <a:r>
              <a:rPr sz="1400" b="1" spc="45" dirty="0">
                <a:solidFill>
                  <a:srgbClr val="7E344A"/>
                </a:solidFill>
                <a:latin typeface="Cambria"/>
                <a:cs typeface="Cambria"/>
              </a:rPr>
              <a:t>person?</a:t>
            </a:r>
            <a:endParaRPr sz="1400" dirty="0">
              <a:latin typeface="Cambria"/>
              <a:cs typeface="Cambria"/>
            </a:endParaRPr>
          </a:p>
        </p:txBody>
      </p:sp>
      <p:sp>
        <p:nvSpPr>
          <p:cNvPr id="4" name="object 4"/>
          <p:cNvSpPr/>
          <p:nvPr/>
        </p:nvSpPr>
        <p:spPr>
          <a:xfrm>
            <a:off x="0" y="6444005"/>
            <a:ext cx="10692130" cy="1116330"/>
          </a:xfrm>
          <a:custGeom>
            <a:avLst/>
            <a:gdLst/>
            <a:ahLst/>
            <a:cxnLst/>
            <a:rect l="l" t="t" r="r" b="b"/>
            <a:pathLst>
              <a:path w="10692130" h="1116329">
                <a:moveTo>
                  <a:pt x="0" y="1115999"/>
                </a:moveTo>
                <a:lnTo>
                  <a:pt x="10692003" y="1115999"/>
                </a:lnTo>
                <a:lnTo>
                  <a:pt x="10692003" y="0"/>
                </a:lnTo>
                <a:lnTo>
                  <a:pt x="0" y="0"/>
                </a:lnTo>
                <a:lnTo>
                  <a:pt x="0" y="1115999"/>
                </a:lnTo>
                <a:close/>
              </a:path>
            </a:pathLst>
          </a:custGeom>
          <a:solidFill>
            <a:srgbClr val="5A4A8A">
              <a:alpha val="48999"/>
            </a:srgbClr>
          </a:solidFill>
        </p:spPr>
        <p:txBody>
          <a:bodyPr wrap="square" lIns="0" tIns="0" rIns="0" bIns="0" rtlCol="0"/>
          <a:lstStyle/>
          <a:p>
            <a:endParaRPr/>
          </a:p>
        </p:txBody>
      </p:sp>
      <p:sp>
        <p:nvSpPr>
          <p:cNvPr id="5" name="object 5"/>
          <p:cNvSpPr txBox="1"/>
          <p:nvPr/>
        </p:nvSpPr>
        <p:spPr>
          <a:xfrm>
            <a:off x="7236002" y="234010"/>
            <a:ext cx="3233420" cy="1134110"/>
          </a:xfrm>
          <a:prstGeom prst="rect">
            <a:avLst/>
          </a:prstGeom>
          <a:solidFill>
            <a:srgbClr val="E9E8D8"/>
          </a:solidFill>
        </p:spPr>
        <p:txBody>
          <a:bodyPr vert="horz" wrap="square" lIns="0" tIns="123825" rIns="0" bIns="0" rtlCol="0">
            <a:spAutoFit/>
          </a:bodyPr>
          <a:lstStyle/>
          <a:p>
            <a:pPr marL="143510">
              <a:lnSpc>
                <a:spcPct val="100000"/>
              </a:lnSpc>
              <a:spcBef>
                <a:spcPts val="975"/>
              </a:spcBef>
            </a:pPr>
            <a:r>
              <a:rPr sz="1100" dirty="0">
                <a:solidFill>
                  <a:srgbClr val="2E253F"/>
                </a:solidFill>
                <a:latin typeface="Arial"/>
                <a:cs typeface="Arial"/>
              </a:rPr>
              <a:t>Curriculum</a:t>
            </a:r>
            <a:r>
              <a:rPr sz="1100" spc="175" dirty="0">
                <a:solidFill>
                  <a:srgbClr val="2E253F"/>
                </a:solidFill>
                <a:latin typeface="Arial"/>
                <a:cs typeface="Arial"/>
              </a:rPr>
              <a:t> </a:t>
            </a:r>
            <a:r>
              <a:rPr sz="1100" spc="-10" dirty="0">
                <a:solidFill>
                  <a:srgbClr val="2E253F"/>
                </a:solidFill>
                <a:latin typeface="Arial"/>
                <a:cs typeface="Arial"/>
              </a:rPr>
              <a:t>links:</a:t>
            </a:r>
            <a:endParaRPr sz="1100">
              <a:latin typeface="Arial"/>
              <a:cs typeface="Arial"/>
            </a:endParaRPr>
          </a:p>
          <a:p>
            <a:pPr marL="143510" marR="210185">
              <a:lnSpc>
                <a:spcPct val="100000"/>
              </a:lnSpc>
              <a:spcBef>
                <a:spcPts val="285"/>
              </a:spcBef>
            </a:pPr>
            <a:r>
              <a:rPr sz="1100" spc="10" dirty="0">
                <a:solidFill>
                  <a:srgbClr val="2E253F"/>
                </a:solidFill>
                <a:latin typeface="Arial"/>
                <a:cs typeface="Arial"/>
              </a:rPr>
              <a:t>Understanding</a:t>
            </a:r>
            <a:r>
              <a:rPr sz="1100" spc="30" dirty="0">
                <a:solidFill>
                  <a:srgbClr val="2E253F"/>
                </a:solidFill>
                <a:latin typeface="Arial"/>
                <a:cs typeface="Arial"/>
              </a:rPr>
              <a:t> </a:t>
            </a:r>
            <a:r>
              <a:rPr sz="1100" spc="10" dirty="0">
                <a:solidFill>
                  <a:srgbClr val="2E253F"/>
                </a:solidFill>
                <a:latin typeface="Arial"/>
                <a:cs typeface="Arial"/>
              </a:rPr>
              <a:t>of</a:t>
            </a:r>
            <a:r>
              <a:rPr sz="1100" spc="65" dirty="0">
                <a:solidFill>
                  <a:srgbClr val="2E253F"/>
                </a:solidFill>
                <a:latin typeface="Arial"/>
                <a:cs typeface="Arial"/>
              </a:rPr>
              <a:t> </a:t>
            </a:r>
            <a:r>
              <a:rPr sz="1100" spc="10" dirty="0">
                <a:solidFill>
                  <a:srgbClr val="2E253F"/>
                </a:solidFill>
                <a:latin typeface="Arial"/>
                <a:cs typeface="Arial"/>
              </a:rPr>
              <a:t>the</a:t>
            </a:r>
            <a:r>
              <a:rPr sz="1100" spc="35" dirty="0">
                <a:solidFill>
                  <a:srgbClr val="2E253F"/>
                </a:solidFill>
                <a:latin typeface="Arial"/>
                <a:cs typeface="Arial"/>
              </a:rPr>
              <a:t> </a:t>
            </a:r>
            <a:r>
              <a:rPr sz="1100" spc="10" dirty="0">
                <a:solidFill>
                  <a:srgbClr val="2E253F"/>
                </a:solidFill>
                <a:latin typeface="Arial"/>
                <a:cs typeface="Arial"/>
              </a:rPr>
              <a:t>link</a:t>
            </a:r>
            <a:r>
              <a:rPr sz="1100" spc="30" dirty="0">
                <a:solidFill>
                  <a:srgbClr val="2E253F"/>
                </a:solidFill>
                <a:latin typeface="Arial"/>
                <a:cs typeface="Arial"/>
              </a:rPr>
              <a:t> </a:t>
            </a:r>
            <a:r>
              <a:rPr sz="1100" spc="10" dirty="0">
                <a:solidFill>
                  <a:srgbClr val="2E253F"/>
                </a:solidFill>
                <a:latin typeface="Arial"/>
                <a:cs typeface="Arial"/>
              </a:rPr>
              <a:t>between</a:t>
            </a:r>
            <a:r>
              <a:rPr sz="1100" spc="30" dirty="0">
                <a:solidFill>
                  <a:srgbClr val="2E253F"/>
                </a:solidFill>
                <a:latin typeface="Arial"/>
                <a:cs typeface="Arial"/>
              </a:rPr>
              <a:t> </a:t>
            </a:r>
            <a:r>
              <a:rPr sz="1100" dirty="0">
                <a:solidFill>
                  <a:srgbClr val="2E253F"/>
                </a:solidFill>
                <a:latin typeface="Arial"/>
                <a:cs typeface="Arial"/>
              </a:rPr>
              <a:t>a</a:t>
            </a:r>
            <a:r>
              <a:rPr sz="1100" spc="30" dirty="0">
                <a:solidFill>
                  <a:srgbClr val="2E253F"/>
                </a:solidFill>
                <a:latin typeface="Arial"/>
                <a:cs typeface="Arial"/>
              </a:rPr>
              <a:t> </a:t>
            </a:r>
            <a:r>
              <a:rPr sz="1100" spc="10" dirty="0">
                <a:solidFill>
                  <a:srgbClr val="2E253F"/>
                </a:solidFill>
                <a:latin typeface="Arial"/>
                <a:cs typeface="Arial"/>
              </a:rPr>
              <a:t>text</a:t>
            </a:r>
            <a:r>
              <a:rPr sz="1100" spc="35" dirty="0">
                <a:solidFill>
                  <a:srgbClr val="2E253F"/>
                </a:solidFill>
                <a:latin typeface="Arial"/>
                <a:cs typeface="Arial"/>
              </a:rPr>
              <a:t> </a:t>
            </a:r>
            <a:r>
              <a:rPr sz="1100" spc="-25" dirty="0">
                <a:solidFill>
                  <a:srgbClr val="2E253F"/>
                </a:solidFill>
                <a:latin typeface="Arial"/>
                <a:cs typeface="Arial"/>
              </a:rPr>
              <a:t>and </a:t>
            </a:r>
            <a:r>
              <a:rPr sz="1100" dirty="0">
                <a:solidFill>
                  <a:srgbClr val="2E253F"/>
                </a:solidFill>
                <a:latin typeface="Arial"/>
                <a:cs typeface="Arial"/>
              </a:rPr>
              <a:t>its</a:t>
            </a:r>
            <a:r>
              <a:rPr sz="1100" spc="-25" dirty="0">
                <a:solidFill>
                  <a:srgbClr val="2E253F"/>
                </a:solidFill>
                <a:latin typeface="Arial"/>
                <a:cs typeface="Arial"/>
              </a:rPr>
              <a:t> </a:t>
            </a:r>
            <a:r>
              <a:rPr sz="1100" spc="-10" dirty="0">
                <a:solidFill>
                  <a:srgbClr val="2E253F"/>
                </a:solidFill>
                <a:latin typeface="Arial"/>
                <a:cs typeface="Arial"/>
              </a:rPr>
              <a:t>context</a:t>
            </a:r>
            <a:endParaRPr sz="1100">
              <a:latin typeface="Arial"/>
              <a:cs typeface="Arial"/>
            </a:endParaRPr>
          </a:p>
          <a:p>
            <a:pPr marL="143510" marR="362585">
              <a:lnSpc>
                <a:spcPct val="100000"/>
              </a:lnSpc>
              <a:spcBef>
                <a:spcPts val="284"/>
              </a:spcBef>
            </a:pPr>
            <a:r>
              <a:rPr sz="1100" dirty="0">
                <a:solidFill>
                  <a:srgbClr val="2E253F"/>
                </a:solidFill>
                <a:latin typeface="Tahoma"/>
                <a:cs typeface="Tahoma"/>
              </a:rPr>
              <a:t>Emphasis</a:t>
            </a:r>
            <a:r>
              <a:rPr sz="1100" spc="135" dirty="0">
                <a:solidFill>
                  <a:srgbClr val="2E253F"/>
                </a:solidFill>
                <a:latin typeface="Tahoma"/>
                <a:cs typeface="Tahoma"/>
              </a:rPr>
              <a:t> </a:t>
            </a:r>
            <a:r>
              <a:rPr sz="1100" dirty="0">
                <a:solidFill>
                  <a:srgbClr val="2E253F"/>
                </a:solidFill>
                <a:latin typeface="Tahoma"/>
                <a:cs typeface="Tahoma"/>
              </a:rPr>
              <a:t>on</a:t>
            </a:r>
            <a:r>
              <a:rPr sz="1100" spc="140" dirty="0">
                <a:solidFill>
                  <a:srgbClr val="2E253F"/>
                </a:solidFill>
                <a:latin typeface="Tahoma"/>
                <a:cs typeface="Tahoma"/>
              </a:rPr>
              <a:t> </a:t>
            </a:r>
            <a:r>
              <a:rPr sz="1100" dirty="0">
                <a:solidFill>
                  <a:srgbClr val="2E253F"/>
                </a:solidFill>
                <a:latin typeface="Tahoma"/>
                <a:cs typeface="Tahoma"/>
              </a:rPr>
              <a:t>developing</a:t>
            </a:r>
            <a:r>
              <a:rPr sz="1100" spc="140" dirty="0">
                <a:solidFill>
                  <a:srgbClr val="2E253F"/>
                </a:solidFill>
                <a:latin typeface="Tahoma"/>
                <a:cs typeface="Tahoma"/>
              </a:rPr>
              <a:t> </a:t>
            </a:r>
            <a:r>
              <a:rPr sz="1100" dirty="0">
                <a:solidFill>
                  <a:srgbClr val="2E253F"/>
                </a:solidFill>
                <a:latin typeface="Tahoma"/>
                <a:cs typeface="Tahoma"/>
              </a:rPr>
              <a:t>fluency,</a:t>
            </a:r>
            <a:r>
              <a:rPr sz="1100" spc="75" dirty="0">
                <a:solidFill>
                  <a:srgbClr val="2E253F"/>
                </a:solidFill>
                <a:latin typeface="Tahoma"/>
                <a:cs typeface="Tahoma"/>
              </a:rPr>
              <a:t> </a:t>
            </a:r>
            <a:r>
              <a:rPr sz="1100" spc="-10" dirty="0">
                <a:solidFill>
                  <a:srgbClr val="2E253F"/>
                </a:solidFill>
                <a:latin typeface="Tahoma"/>
                <a:cs typeface="Tahoma"/>
              </a:rPr>
              <a:t>accuracy, </a:t>
            </a:r>
            <a:r>
              <a:rPr sz="1100" spc="10" dirty="0">
                <a:solidFill>
                  <a:srgbClr val="2E253F"/>
                </a:solidFill>
                <a:latin typeface="Tahoma"/>
                <a:cs typeface="Tahoma"/>
              </a:rPr>
              <a:t>and</a:t>
            </a:r>
            <a:r>
              <a:rPr sz="1100" spc="60" dirty="0">
                <a:solidFill>
                  <a:srgbClr val="2E253F"/>
                </a:solidFill>
                <a:latin typeface="Tahoma"/>
                <a:cs typeface="Tahoma"/>
              </a:rPr>
              <a:t> </a:t>
            </a:r>
            <a:r>
              <a:rPr sz="1100" spc="10" dirty="0">
                <a:solidFill>
                  <a:srgbClr val="2E253F"/>
                </a:solidFill>
                <a:latin typeface="Tahoma"/>
                <a:cs typeface="Tahoma"/>
              </a:rPr>
              <a:t>confidence</a:t>
            </a:r>
            <a:r>
              <a:rPr sz="1100" spc="65" dirty="0">
                <a:solidFill>
                  <a:srgbClr val="2E253F"/>
                </a:solidFill>
                <a:latin typeface="Tahoma"/>
                <a:cs typeface="Tahoma"/>
              </a:rPr>
              <a:t> </a:t>
            </a:r>
            <a:r>
              <a:rPr sz="1100" spc="10" dirty="0">
                <a:solidFill>
                  <a:srgbClr val="2E253F"/>
                </a:solidFill>
                <a:latin typeface="Tahoma"/>
                <a:cs typeface="Tahoma"/>
              </a:rPr>
              <a:t>in</a:t>
            </a:r>
            <a:r>
              <a:rPr sz="1100" spc="60" dirty="0">
                <a:solidFill>
                  <a:srgbClr val="2E253F"/>
                </a:solidFill>
                <a:latin typeface="Tahoma"/>
                <a:cs typeface="Tahoma"/>
              </a:rPr>
              <a:t> </a:t>
            </a:r>
            <a:r>
              <a:rPr sz="1100" spc="10" dirty="0">
                <a:solidFill>
                  <a:srgbClr val="2E253F"/>
                </a:solidFill>
                <a:latin typeface="Tahoma"/>
                <a:cs typeface="Tahoma"/>
              </a:rPr>
              <a:t>spoken</a:t>
            </a:r>
            <a:r>
              <a:rPr sz="1100" spc="65" dirty="0">
                <a:solidFill>
                  <a:srgbClr val="2E253F"/>
                </a:solidFill>
                <a:latin typeface="Tahoma"/>
                <a:cs typeface="Tahoma"/>
              </a:rPr>
              <a:t> </a:t>
            </a:r>
            <a:r>
              <a:rPr sz="1100" spc="-10" dirty="0">
                <a:solidFill>
                  <a:srgbClr val="2E253F"/>
                </a:solidFill>
                <a:latin typeface="Tahoma"/>
                <a:cs typeface="Tahoma"/>
              </a:rPr>
              <a:t>communication.</a:t>
            </a:r>
            <a:endParaRPr sz="1100">
              <a:latin typeface="Tahoma"/>
              <a:cs typeface="Tahoma"/>
            </a:endParaRPr>
          </a:p>
        </p:txBody>
      </p:sp>
      <p:pic>
        <p:nvPicPr>
          <p:cNvPr id="7" name="Picture 6" descr="A person reading a book on a bus&#10;&#10;Description automatically generated">
            <a:extLst>
              <a:ext uri="{FF2B5EF4-FFF2-40B4-BE49-F238E27FC236}">
                <a16:creationId xmlns:a16="http://schemas.microsoft.com/office/drawing/2014/main" id="{BF006CA4-ED2B-30ED-1883-B05BB43540F8}"/>
              </a:ext>
            </a:extLst>
          </p:cNvPr>
          <p:cNvPicPr>
            <a:picLocks noChangeAspect="1"/>
          </p:cNvPicPr>
          <p:nvPr/>
        </p:nvPicPr>
        <p:blipFill rotWithShape="1">
          <a:blip r:embed="rId4">
            <a:extLst>
              <a:ext uri="{28A0092B-C50C-407E-A947-70E740481C1C}">
                <a14:useLocalDpi xmlns:a14="http://schemas.microsoft.com/office/drawing/2010/main" val="0"/>
              </a:ext>
            </a:extLst>
          </a:blip>
          <a:srcRect l="24836" t="10097" r="33893" b="14863"/>
          <a:stretch/>
        </p:blipFill>
        <p:spPr>
          <a:xfrm>
            <a:off x="5499100" y="240159"/>
            <a:ext cx="1355976" cy="1616740"/>
          </a:xfrm>
          <a:prstGeom prst="rect">
            <a:avLst/>
          </a:prstGeom>
        </p:spPr>
      </p:pic>
      <p:pic>
        <p:nvPicPr>
          <p:cNvPr id="8" name="Picture 7">
            <a:extLst>
              <a:ext uri="{FF2B5EF4-FFF2-40B4-BE49-F238E27FC236}">
                <a16:creationId xmlns:a16="http://schemas.microsoft.com/office/drawing/2014/main" id="{519DF5A4-E65C-71DE-57D7-8ADDF6F24074}"/>
              </a:ext>
            </a:extLst>
          </p:cNvPr>
          <p:cNvPicPr>
            <a:picLocks noChangeAspect="1"/>
          </p:cNvPicPr>
          <p:nvPr/>
        </p:nvPicPr>
        <p:blipFill>
          <a:blip r:embed="rId5"/>
          <a:stretch>
            <a:fillRect/>
          </a:stretch>
        </p:blipFill>
        <p:spPr>
          <a:xfrm>
            <a:off x="8945422" y="7170090"/>
            <a:ext cx="1524000" cy="317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3299" y="1317010"/>
            <a:ext cx="2257425" cy="482600"/>
          </a:xfrm>
          <a:prstGeom prst="rect">
            <a:avLst/>
          </a:prstGeom>
        </p:spPr>
        <p:txBody>
          <a:bodyPr vert="horz" wrap="square" lIns="0" tIns="12700" rIns="0" bIns="0" rtlCol="0">
            <a:spAutoFit/>
          </a:bodyPr>
          <a:lstStyle/>
          <a:p>
            <a:pPr marL="12700">
              <a:lnSpc>
                <a:spcPct val="100000"/>
              </a:lnSpc>
              <a:spcBef>
                <a:spcPts val="100"/>
              </a:spcBef>
            </a:pPr>
            <a:r>
              <a:rPr spc="95" dirty="0"/>
              <a:t>3.</a:t>
            </a:r>
            <a:r>
              <a:rPr spc="-90" dirty="0"/>
              <a:t> </a:t>
            </a:r>
            <a:r>
              <a:rPr spc="-10" dirty="0"/>
              <a:t>The</a:t>
            </a:r>
            <a:r>
              <a:rPr spc="-85" dirty="0"/>
              <a:t> </a:t>
            </a:r>
            <a:r>
              <a:rPr spc="100" dirty="0"/>
              <a:t>Blurb</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dirty="0"/>
              <a:t>Think</a:t>
            </a:r>
            <a:r>
              <a:rPr spc="75" dirty="0"/>
              <a:t> </a:t>
            </a:r>
            <a:r>
              <a:rPr spc="295" dirty="0"/>
              <a:t>–</a:t>
            </a:r>
            <a:r>
              <a:rPr spc="75" dirty="0"/>
              <a:t> </a:t>
            </a:r>
            <a:r>
              <a:rPr dirty="0"/>
              <a:t>Pair</a:t>
            </a:r>
            <a:r>
              <a:rPr spc="75" dirty="0"/>
              <a:t> </a:t>
            </a:r>
            <a:r>
              <a:rPr spc="295" dirty="0"/>
              <a:t>–</a:t>
            </a:r>
            <a:r>
              <a:rPr spc="75" dirty="0"/>
              <a:t> </a:t>
            </a:r>
            <a:r>
              <a:rPr spc="40" dirty="0"/>
              <a:t>Share</a:t>
            </a:r>
          </a:p>
          <a:p>
            <a:pPr>
              <a:lnSpc>
                <a:spcPct val="100000"/>
              </a:lnSpc>
            </a:pPr>
            <a:endParaRPr spc="40" dirty="0"/>
          </a:p>
          <a:p>
            <a:pPr>
              <a:lnSpc>
                <a:spcPct val="100000"/>
              </a:lnSpc>
              <a:spcBef>
                <a:spcPts val="45"/>
              </a:spcBef>
            </a:pPr>
            <a:endParaRPr spc="40" dirty="0"/>
          </a:p>
          <a:p>
            <a:pPr marL="12700" marR="5080">
              <a:lnSpc>
                <a:spcPct val="109400"/>
              </a:lnSpc>
            </a:pPr>
            <a:r>
              <a:rPr spc="55" dirty="0"/>
              <a:t>Read</a:t>
            </a:r>
            <a:r>
              <a:rPr spc="-10" dirty="0"/>
              <a:t> </a:t>
            </a:r>
            <a:r>
              <a:rPr spc="85" dirty="0"/>
              <a:t>the</a:t>
            </a:r>
            <a:r>
              <a:rPr spc="-5" dirty="0"/>
              <a:t> </a:t>
            </a:r>
            <a:r>
              <a:rPr spc="65" dirty="0"/>
              <a:t>blurb</a:t>
            </a:r>
            <a:r>
              <a:rPr spc="-5" dirty="0"/>
              <a:t> </a:t>
            </a:r>
            <a:r>
              <a:rPr spc="85" dirty="0"/>
              <a:t>and</a:t>
            </a:r>
            <a:r>
              <a:rPr spc="-5" dirty="0"/>
              <a:t> </a:t>
            </a:r>
            <a:r>
              <a:rPr spc="70" dirty="0"/>
              <a:t>find</a:t>
            </a:r>
            <a:r>
              <a:rPr spc="-5" dirty="0"/>
              <a:t> </a:t>
            </a:r>
            <a:r>
              <a:rPr spc="65" dirty="0"/>
              <a:t>evidence</a:t>
            </a:r>
            <a:r>
              <a:rPr spc="-5" dirty="0"/>
              <a:t> </a:t>
            </a:r>
            <a:r>
              <a:rPr spc="75" dirty="0"/>
              <a:t>to</a:t>
            </a:r>
            <a:r>
              <a:rPr spc="-10" dirty="0"/>
              <a:t> </a:t>
            </a:r>
            <a:r>
              <a:rPr spc="114" dirty="0"/>
              <a:t>show</a:t>
            </a:r>
            <a:r>
              <a:rPr spc="-5" dirty="0"/>
              <a:t> </a:t>
            </a:r>
            <a:r>
              <a:rPr spc="75" dirty="0"/>
              <a:t>that book</a:t>
            </a:r>
            <a:r>
              <a:rPr spc="15" dirty="0"/>
              <a:t> </a:t>
            </a:r>
            <a:r>
              <a:rPr dirty="0"/>
              <a:t>is</a:t>
            </a:r>
            <a:r>
              <a:rPr spc="15" dirty="0"/>
              <a:t> </a:t>
            </a:r>
            <a:r>
              <a:rPr spc="80" dirty="0"/>
              <a:t>about</a:t>
            </a:r>
            <a:r>
              <a:rPr spc="15" dirty="0"/>
              <a:t> </a:t>
            </a:r>
            <a:r>
              <a:rPr spc="85" dirty="0"/>
              <a:t>the</a:t>
            </a:r>
            <a:r>
              <a:rPr spc="20" dirty="0"/>
              <a:t> </a:t>
            </a:r>
            <a:r>
              <a:rPr spc="95" dirty="0"/>
              <a:t>following</a:t>
            </a:r>
            <a:r>
              <a:rPr spc="15" dirty="0"/>
              <a:t> </a:t>
            </a:r>
            <a:r>
              <a:rPr spc="80" dirty="0"/>
              <a:t>themes:</a:t>
            </a:r>
          </a:p>
          <a:p>
            <a:pPr>
              <a:lnSpc>
                <a:spcPct val="100000"/>
              </a:lnSpc>
            </a:pPr>
            <a:endParaRPr spc="80" dirty="0"/>
          </a:p>
          <a:p>
            <a:pPr>
              <a:lnSpc>
                <a:spcPct val="100000"/>
              </a:lnSpc>
              <a:spcBef>
                <a:spcPts val="229"/>
              </a:spcBef>
            </a:pPr>
            <a:endParaRPr spc="80" dirty="0"/>
          </a:p>
          <a:p>
            <a:pPr marL="240665" indent="-227965">
              <a:lnSpc>
                <a:spcPct val="100000"/>
              </a:lnSpc>
              <a:buChar char="•"/>
              <a:tabLst>
                <a:tab pos="240665" algn="l"/>
              </a:tabLst>
            </a:pPr>
            <a:r>
              <a:rPr spc="65" dirty="0">
                <a:solidFill>
                  <a:srgbClr val="28213A"/>
                </a:solidFill>
              </a:rPr>
              <a:t>Friendship</a:t>
            </a:r>
            <a:r>
              <a:rPr spc="-15" dirty="0">
                <a:solidFill>
                  <a:srgbClr val="28213A"/>
                </a:solidFill>
              </a:rPr>
              <a:t> </a:t>
            </a:r>
            <a:r>
              <a:rPr spc="85" dirty="0">
                <a:solidFill>
                  <a:srgbClr val="28213A"/>
                </a:solidFill>
              </a:rPr>
              <a:t>and</a:t>
            </a:r>
            <a:r>
              <a:rPr spc="-10" dirty="0">
                <a:solidFill>
                  <a:srgbClr val="28213A"/>
                </a:solidFill>
              </a:rPr>
              <a:t> </a:t>
            </a:r>
            <a:r>
              <a:rPr spc="60" dirty="0">
                <a:solidFill>
                  <a:srgbClr val="28213A"/>
                </a:solidFill>
              </a:rPr>
              <a:t>loyalty</a:t>
            </a:r>
          </a:p>
          <a:p>
            <a:pPr marL="240665" indent="-227965">
              <a:lnSpc>
                <a:spcPct val="100000"/>
              </a:lnSpc>
              <a:spcBef>
                <a:spcPts val="1030"/>
              </a:spcBef>
              <a:buChar char="•"/>
              <a:tabLst>
                <a:tab pos="240665" algn="l"/>
              </a:tabLst>
            </a:pPr>
            <a:r>
              <a:rPr spc="60" dirty="0">
                <a:solidFill>
                  <a:srgbClr val="28213A"/>
                </a:solidFill>
              </a:rPr>
              <a:t>Facing</a:t>
            </a:r>
            <a:r>
              <a:rPr spc="5" dirty="0">
                <a:solidFill>
                  <a:srgbClr val="28213A"/>
                </a:solidFill>
              </a:rPr>
              <a:t> </a:t>
            </a:r>
            <a:r>
              <a:rPr spc="50" dirty="0">
                <a:solidFill>
                  <a:srgbClr val="28213A"/>
                </a:solidFill>
              </a:rPr>
              <a:t>challenges</a:t>
            </a:r>
          </a:p>
          <a:p>
            <a:pPr marL="240665" indent="-227965">
              <a:lnSpc>
                <a:spcPct val="100000"/>
              </a:lnSpc>
              <a:spcBef>
                <a:spcPts val="1030"/>
              </a:spcBef>
              <a:buChar char="•"/>
              <a:tabLst>
                <a:tab pos="240665" algn="l"/>
              </a:tabLst>
            </a:pPr>
            <a:r>
              <a:rPr spc="10" dirty="0">
                <a:solidFill>
                  <a:srgbClr val="28213A"/>
                </a:solidFill>
              </a:rPr>
              <a:t>Personal</a:t>
            </a:r>
            <a:r>
              <a:rPr spc="240" dirty="0">
                <a:solidFill>
                  <a:srgbClr val="28213A"/>
                </a:solidFill>
              </a:rPr>
              <a:t> </a:t>
            </a:r>
            <a:r>
              <a:rPr spc="100" dirty="0">
                <a:solidFill>
                  <a:srgbClr val="28213A"/>
                </a:solidFill>
              </a:rPr>
              <a:t>Growth</a:t>
            </a:r>
          </a:p>
          <a:p>
            <a:pPr marL="240665" indent="-227965">
              <a:lnSpc>
                <a:spcPct val="100000"/>
              </a:lnSpc>
              <a:spcBef>
                <a:spcPts val="1035"/>
              </a:spcBef>
              <a:buChar char="•"/>
              <a:tabLst>
                <a:tab pos="240665" algn="l"/>
              </a:tabLst>
            </a:pPr>
            <a:r>
              <a:rPr spc="70" dirty="0">
                <a:solidFill>
                  <a:srgbClr val="28213A"/>
                </a:solidFill>
              </a:rPr>
              <a:t>Social</a:t>
            </a:r>
            <a:r>
              <a:rPr spc="5" dirty="0">
                <a:solidFill>
                  <a:srgbClr val="28213A"/>
                </a:solidFill>
              </a:rPr>
              <a:t> </a:t>
            </a:r>
            <a:r>
              <a:rPr spc="45" dirty="0">
                <a:solidFill>
                  <a:srgbClr val="28213A"/>
                </a:solidFill>
              </a:rPr>
              <a:t>issues</a:t>
            </a:r>
          </a:p>
          <a:p>
            <a:pPr>
              <a:lnSpc>
                <a:spcPct val="100000"/>
              </a:lnSpc>
            </a:pPr>
            <a:endParaRPr spc="45" dirty="0">
              <a:solidFill>
                <a:srgbClr val="28213A"/>
              </a:solidFill>
            </a:endParaRPr>
          </a:p>
          <a:p>
            <a:pPr>
              <a:lnSpc>
                <a:spcPct val="100000"/>
              </a:lnSpc>
              <a:spcBef>
                <a:spcPts val="45"/>
              </a:spcBef>
            </a:pPr>
            <a:endParaRPr spc="45" dirty="0">
              <a:solidFill>
                <a:srgbClr val="28213A"/>
              </a:solidFill>
            </a:endParaRPr>
          </a:p>
          <a:p>
            <a:pPr marL="12700" marR="332105">
              <a:lnSpc>
                <a:spcPct val="109400"/>
              </a:lnSpc>
            </a:pPr>
            <a:r>
              <a:rPr spc="60" dirty="0"/>
              <a:t>Focus</a:t>
            </a:r>
            <a:r>
              <a:rPr spc="-10" dirty="0"/>
              <a:t> </a:t>
            </a:r>
            <a:r>
              <a:rPr spc="90" dirty="0"/>
              <a:t>on</a:t>
            </a:r>
            <a:r>
              <a:rPr spc="-5" dirty="0"/>
              <a:t> </a:t>
            </a:r>
            <a:r>
              <a:rPr spc="85" dirty="0"/>
              <a:t>the</a:t>
            </a:r>
            <a:r>
              <a:rPr spc="-5" dirty="0"/>
              <a:t> </a:t>
            </a:r>
            <a:r>
              <a:rPr spc="75" dirty="0"/>
              <a:t>words</a:t>
            </a:r>
            <a:r>
              <a:rPr spc="-5" dirty="0"/>
              <a:t> </a:t>
            </a:r>
            <a:r>
              <a:rPr spc="70" dirty="0"/>
              <a:t>used</a:t>
            </a:r>
            <a:r>
              <a:rPr spc="-10" dirty="0"/>
              <a:t> </a:t>
            </a:r>
            <a:r>
              <a:rPr spc="80" dirty="0"/>
              <a:t>by</a:t>
            </a:r>
            <a:r>
              <a:rPr spc="-5" dirty="0"/>
              <a:t> </a:t>
            </a:r>
            <a:r>
              <a:rPr spc="85" dirty="0"/>
              <a:t>the</a:t>
            </a:r>
            <a:r>
              <a:rPr spc="-5" dirty="0"/>
              <a:t> </a:t>
            </a:r>
            <a:r>
              <a:rPr spc="80" dirty="0"/>
              <a:t>author</a:t>
            </a:r>
            <a:r>
              <a:rPr spc="-5" dirty="0"/>
              <a:t> </a:t>
            </a:r>
            <a:r>
              <a:rPr spc="60" dirty="0"/>
              <a:t>and </a:t>
            </a:r>
            <a:r>
              <a:rPr spc="75" dirty="0"/>
              <a:t>‘explode’</a:t>
            </a:r>
            <a:r>
              <a:rPr dirty="0"/>
              <a:t> </a:t>
            </a:r>
            <a:r>
              <a:rPr spc="110" dirty="0"/>
              <a:t>them</a:t>
            </a:r>
            <a:r>
              <a:rPr dirty="0"/>
              <a:t> </a:t>
            </a:r>
            <a:r>
              <a:rPr spc="145" dirty="0"/>
              <a:t>with</a:t>
            </a:r>
            <a:r>
              <a:rPr spc="5" dirty="0"/>
              <a:t> </a:t>
            </a:r>
            <a:r>
              <a:rPr spc="65" dirty="0"/>
              <a:t>connotations.</a:t>
            </a:r>
          </a:p>
        </p:txBody>
      </p:sp>
      <p:pic>
        <p:nvPicPr>
          <p:cNvPr id="4" name="object 4"/>
          <p:cNvPicPr/>
          <p:nvPr/>
        </p:nvPicPr>
        <p:blipFill>
          <a:blip r:embed="rId3" cstate="print"/>
          <a:stretch>
            <a:fillRect/>
          </a:stretch>
        </p:blipFill>
        <p:spPr>
          <a:xfrm>
            <a:off x="0" y="12"/>
            <a:ext cx="4918062" cy="7559992"/>
          </a:xfrm>
          <a:prstGeom prst="rect">
            <a:avLst/>
          </a:prstGeom>
        </p:spPr>
      </p:pic>
      <p:sp>
        <p:nvSpPr>
          <p:cNvPr id="5" name="object 5"/>
          <p:cNvSpPr txBox="1"/>
          <p:nvPr/>
        </p:nvSpPr>
        <p:spPr>
          <a:xfrm>
            <a:off x="7721993" y="144005"/>
            <a:ext cx="2800985" cy="666115"/>
          </a:xfrm>
          <a:prstGeom prst="rect">
            <a:avLst/>
          </a:prstGeom>
          <a:solidFill>
            <a:srgbClr val="E9E8D8"/>
          </a:solidFill>
        </p:spPr>
        <p:txBody>
          <a:bodyPr vert="horz" wrap="square" lIns="0" tIns="123825" rIns="0" bIns="0" rtlCol="0">
            <a:spAutoFit/>
          </a:bodyPr>
          <a:lstStyle/>
          <a:p>
            <a:pPr marL="377825">
              <a:lnSpc>
                <a:spcPct val="100000"/>
              </a:lnSpc>
              <a:spcBef>
                <a:spcPts val="975"/>
              </a:spcBef>
            </a:pPr>
            <a:r>
              <a:rPr sz="1100" dirty="0">
                <a:solidFill>
                  <a:srgbClr val="2E253F"/>
                </a:solidFill>
                <a:latin typeface="Arial"/>
                <a:cs typeface="Arial"/>
              </a:rPr>
              <a:t>Curriculum</a:t>
            </a:r>
            <a:r>
              <a:rPr sz="1100" spc="175" dirty="0">
                <a:solidFill>
                  <a:srgbClr val="2E253F"/>
                </a:solidFill>
                <a:latin typeface="Arial"/>
                <a:cs typeface="Arial"/>
              </a:rPr>
              <a:t> </a:t>
            </a:r>
            <a:r>
              <a:rPr sz="1100" spc="-10" dirty="0">
                <a:solidFill>
                  <a:srgbClr val="2E253F"/>
                </a:solidFill>
                <a:latin typeface="Arial"/>
                <a:cs typeface="Arial"/>
              </a:rPr>
              <a:t>links:</a:t>
            </a:r>
            <a:endParaRPr sz="1100">
              <a:latin typeface="Arial"/>
              <a:cs typeface="Arial"/>
            </a:endParaRPr>
          </a:p>
          <a:p>
            <a:pPr marL="377825">
              <a:lnSpc>
                <a:spcPct val="100000"/>
              </a:lnSpc>
              <a:spcBef>
                <a:spcPts val="285"/>
              </a:spcBef>
            </a:pPr>
            <a:r>
              <a:rPr sz="1100" dirty="0">
                <a:solidFill>
                  <a:srgbClr val="2E253F"/>
                </a:solidFill>
                <a:latin typeface="Arial"/>
                <a:cs typeface="Arial"/>
              </a:rPr>
              <a:t>Referring</a:t>
            </a:r>
            <a:r>
              <a:rPr sz="1100" spc="35" dirty="0">
                <a:solidFill>
                  <a:srgbClr val="2E253F"/>
                </a:solidFill>
                <a:latin typeface="Arial"/>
                <a:cs typeface="Arial"/>
              </a:rPr>
              <a:t> </a:t>
            </a:r>
            <a:r>
              <a:rPr sz="1100" spc="50" dirty="0">
                <a:solidFill>
                  <a:srgbClr val="2E253F"/>
                </a:solidFill>
                <a:latin typeface="Arial"/>
                <a:cs typeface="Arial"/>
              </a:rPr>
              <a:t>to</a:t>
            </a:r>
            <a:r>
              <a:rPr sz="1100" spc="35" dirty="0">
                <a:solidFill>
                  <a:srgbClr val="2E253F"/>
                </a:solidFill>
                <a:latin typeface="Arial"/>
                <a:cs typeface="Arial"/>
              </a:rPr>
              <a:t> </a:t>
            </a:r>
            <a:r>
              <a:rPr sz="1100" dirty="0">
                <a:solidFill>
                  <a:srgbClr val="2E253F"/>
                </a:solidFill>
                <a:latin typeface="Arial"/>
                <a:cs typeface="Arial"/>
              </a:rPr>
              <a:t>evidence</a:t>
            </a:r>
            <a:r>
              <a:rPr sz="1100" spc="35" dirty="0">
                <a:solidFill>
                  <a:srgbClr val="2E253F"/>
                </a:solidFill>
                <a:latin typeface="Arial"/>
                <a:cs typeface="Arial"/>
              </a:rPr>
              <a:t> </a:t>
            </a:r>
            <a:r>
              <a:rPr sz="1100" dirty="0">
                <a:solidFill>
                  <a:srgbClr val="2E253F"/>
                </a:solidFill>
                <a:latin typeface="Arial"/>
                <a:cs typeface="Arial"/>
              </a:rPr>
              <a:t>from</a:t>
            </a:r>
            <a:r>
              <a:rPr sz="1100" spc="35" dirty="0">
                <a:solidFill>
                  <a:srgbClr val="2E253F"/>
                </a:solidFill>
                <a:latin typeface="Arial"/>
                <a:cs typeface="Arial"/>
              </a:rPr>
              <a:t> </a:t>
            </a:r>
            <a:r>
              <a:rPr sz="1100" dirty="0">
                <a:solidFill>
                  <a:srgbClr val="2E253F"/>
                </a:solidFill>
                <a:latin typeface="Arial"/>
                <a:cs typeface="Arial"/>
              </a:rPr>
              <a:t>a</a:t>
            </a:r>
            <a:r>
              <a:rPr sz="1100" spc="35" dirty="0">
                <a:solidFill>
                  <a:srgbClr val="2E253F"/>
                </a:solidFill>
                <a:latin typeface="Arial"/>
                <a:cs typeface="Arial"/>
              </a:rPr>
              <a:t> </a:t>
            </a:r>
            <a:r>
              <a:rPr sz="1100" spc="-20" dirty="0">
                <a:solidFill>
                  <a:srgbClr val="2E253F"/>
                </a:solidFill>
                <a:latin typeface="Arial"/>
                <a:cs typeface="Arial"/>
              </a:rPr>
              <a:t>text</a:t>
            </a:r>
            <a:endParaRPr sz="1100">
              <a:latin typeface="Arial"/>
              <a:cs typeface="Arial"/>
            </a:endParaRPr>
          </a:p>
        </p:txBody>
      </p:sp>
      <p:pic>
        <p:nvPicPr>
          <p:cNvPr id="6" name="Picture 5">
            <a:extLst>
              <a:ext uri="{FF2B5EF4-FFF2-40B4-BE49-F238E27FC236}">
                <a16:creationId xmlns:a16="http://schemas.microsoft.com/office/drawing/2014/main" id="{CC866057-957E-C758-68BB-A6E36F79AE4C}"/>
              </a:ext>
            </a:extLst>
          </p:cNvPr>
          <p:cNvPicPr>
            <a:picLocks noChangeAspect="1"/>
          </p:cNvPicPr>
          <p:nvPr/>
        </p:nvPicPr>
        <p:blipFill>
          <a:blip r:embed="rId4"/>
          <a:stretch>
            <a:fillRect/>
          </a:stretch>
        </p:blipFill>
        <p:spPr>
          <a:xfrm>
            <a:off x="8998978" y="7101345"/>
            <a:ext cx="1524000" cy="31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5299" y="856211"/>
            <a:ext cx="2568575" cy="1073785"/>
          </a:xfrm>
          <a:prstGeom prst="rect">
            <a:avLst/>
          </a:prstGeom>
        </p:spPr>
        <p:txBody>
          <a:bodyPr vert="horz" wrap="square" lIns="0" tIns="12700" rIns="0" bIns="0" rtlCol="0">
            <a:spAutoFit/>
          </a:bodyPr>
          <a:lstStyle/>
          <a:p>
            <a:pPr marL="12700">
              <a:lnSpc>
                <a:spcPct val="100000"/>
              </a:lnSpc>
              <a:spcBef>
                <a:spcPts val="100"/>
              </a:spcBef>
            </a:pPr>
            <a:r>
              <a:rPr sz="3000" b="1" spc="95" dirty="0">
                <a:solidFill>
                  <a:srgbClr val="30203D"/>
                </a:solidFill>
                <a:latin typeface="Cambria"/>
                <a:cs typeface="Cambria"/>
              </a:rPr>
              <a:t>3.</a:t>
            </a:r>
            <a:r>
              <a:rPr sz="3000" b="1" spc="-90" dirty="0">
                <a:solidFill>
                  <a:srgbClr val="30203D"/>
                </a:solidFill>
                <a:latin typeface="Cambria"/>
                <a:cs typeface="Cambria"/>
              </a:rPr>
              <a:t> </a:t>
            </a:r>
            <a:r>
              <a:rPr sz="3000" b="1" spc="-10" dirty="0">
                <a:solidFill>
                  <a:srgbClr val="30203D"/>
                </a:solidFill>
                <a:latin typeface="Cambria"/>
                <a:cs typeface="Cambria"/>
              </a:rPr>
              <a:t>The</a:t>
            </a:r>
            <a:r>
              <a:rPr sz="3000" b="1" spc="-85" dirty="0">
                <a:solidFill>
                  <a:srgbClr val="30203D"/>
                </a:solidFill>
                <a:latin typeface="Cambria"/>
                <a:cs typeface="Cambria"/>
              </a:rPr>
              <a:t> </a:t>
            </a:r>
            <a:r>
              <a:rPr sz="3000" b="1" spc="100" dirty="0">
                <a:solidFill>
                  <a:srgbClr val="30203D"/>
                </a:solidFill>
                <a:latin typeface="Cambria"/>
                <a:cs typeface="Cambria"/>
              </a:rPr>
              <a:t>Blurb</a:t>
            </a:r>
            <a:endParaRPr sz="3000">
              <a:latin typeface="Cambria"/>
              <a:cs typeface="Cambria"/>
            </a:endParaRPr>
          </a:p>
          <a:p>
            <a:pPr marL="12700">
              <a:lnSpc>
                <a:spcPct val="100000"/>
              </a:lnSpc>
              <a:spcBef>
                <a:spcPts val="2735"/>
              </a:spcBef>
            </a:pPr>
            <a:r>
              <a:rPr sz="1600" b="1" spc="70" dirty="0">
                <a:solidFill>
                  <a:srgbClr val="8A5F6E"/>
                </a:solidFill>
                <a:latin typeface="Cambria"/>
                <a:cs typeface="Cambria"/>
              </a:rPr>
              <a:t>Creating</a:t>
            </a:r>
            <a:r>
              <a:rPr sz="1600" b="1" spc="5" dirty="0">
                <a:solidFill>
                  <a:srgbClr val="8A5F6E"/>
                </a:solidFill>
                <a:latin typeface="Cambria"/>
                <a:cs typeface="Cambria"/>
              </a:rPr>
              <a:t> </a:t>
            </a:r>
            <a:r>
              <a:rPr sz="1600" b="1" spc="75" dirty="0">
                <a:solidFill>
                  <a:srgbClr val="8A5F6E"/>
                </a:solidFill>
                <a:latin typeface="Cambria"/>
                <a:cs typeface="Cambria"/>
              </a:rPr>
              <a:t>Blackout</a:t>
            </a:r>
            <a:r>
              <a:rPr sz="1600" b="1" spc="10" dirty="0">
                <a:solidFill>
                  <a:srgbClr val="8A5F6E"/>
                </a:solidFill>
                <a:latin typeface="Cambria"/>
                <a:cs typeface="Cambria"/>
              </a:rPr>
              <a:t> </a:t>
            </a:r>
            <a:r>
              <a:rPr sz="1600" b="1" spc="40" dirty="0">
                <a:solidFill>
                  <a:srgbClr val="8A5F6E"/>
                </a:solidFill>
                <a:latin typeface="Cambria"/>
                <a:cs typeface="Cambria"/>
              </a:rPr>
              <a:t>Poetry</a:t>
            </a:r>
            <a:endParaRPr sz="1600">
              <a:latin typeface="Cambria"/>
              <a:cs typeface="Cambria"/>
            </a:endParaRPr>
          </a:p>
        </p:txBody>
      </p:sp>
      <p:sp>
        <p:nvSpPr>
          <p:cNvPr id="3" name="object 3"/>
          <p:cNvSpPr txBox="1"/>
          <p:nvPr/>
        </p:nvSpPr>
        <p:spPr>
          <a:xfrm>
            <a:off x="545299" y="2264551"/>
            <a:ext cx="9589770" cy="4320540"/>
          </a:xfrm>
          <a:prstGeom prst="rect">
            <a:avLst/>
          </a:prstGeom>
        </p:spPr>
        <p:txBody>
          <a:bodyPr vert="horz" wrap="square" lIns="0" tIns="12700" rIns="0" bIns="0" rtlCol="0">
            <a:spAutoFit/>
          </a:bodyPr>
          <a:lstStyle/>
          <a:p>
            <a:pPr marL="12700" marR="287020">
              <a:lnSpc>
                <a:spcPct val="109400"/>
              </a:lnSpc>
              <a:spcBef>
                <a:spcPts val="100"/>
              </a:spcBef>
            </a:pPr>
            <a:r>
              <a:rPr sz="1600" b="1" spc="75" dirty="0">
                <a:solidFill>
                  <a:srgbClr val="8A5F6E"/>
                </a:solidFill>
                <a:latin typeface="Cambria"/>
                <a:cs typeface="Cambria"/>
              </a:rPr>
              <a:t>Blackout</a:t>
            </a:r>
            <a:r>
              <a:rPr sz="1600" b="1" spc="20" dirty="0">
                <a:solidFill>
                  <a:srgbClr val="8A5F6E"/>
                </a:solidFill>
                <a:latin typeface="Cambria"/>
                <a:cs typeface="Cambria"/>
              </a:rPr>
              <a:t> </a:t>
            </a:r>
            <a:r>
              <a:rPr sz="1600" b="1" spc="50" dirty="0">
                <a:solidFill>
                  <a:srgbClr val="8A5F6E"/>
                </a:solidFill>
                <a:latin typeface="Cambria"/>
                <a:cs typeface="Cambria"/>
              </a:rPr>
              <a:t>Poetry</a:t>
            </a:r>
            <a:r>
              <a:rPr sz="1600" b="1" spc="25" dirty="0">
                <a:solidFill>
                  <a:srgbClr val="8A5F6E"/>
                </a:solidFill>
                <a:latin typeface="Cambria"/>
                <a:cs typeface="Cambria"/>
              </a:rPr>
              <a:t> </a:t>
            </a:r>
            <a:r>
              <a:rPr sz="1600" b="1" dirty="0">
                <a:solidFill>
                  <a:srgbClr val="8A5F6E"/>
                </a:solidFill>
                <a:latin typeface="Cambria"/>
                <a:cs typeface="Cambria"/>
              </a:rPr>
              <a:t>is</a:t>
            </a:r>
            <a:r>
              <a:rPr sz="1600" b="1" spc="20" dirty="0">
                <a:solidFill>
                  <a:srgbClr val="8A5F6E"/>
                </a:solidFill>
                <a:latin typeface="Cambria"/>
                <a:cs typeface="Cambria"/>
              </a:rPr>
              <a:t> </a:t>
            </a:r>
            <a:r>
              <a:rPr sz="1600" b="1" dirty="0">
                <a:solidFill>
                  <a:srgbClr val="8A5F6E"/>
                </a:solidFill>
                <a:latin typeface="Cambria"/>
                <a:cs typeface="Cambria"/>
              </a:rPr>
              <a:t>a</a:t>
            </a:r>
            <a:r>
              <a:rPr sz="1600" b="1" spc="25" dirty="0">
                <a:solidFill>
                  <a:srgbClr val="8A5F6E"/>
                </a:solidFill>
                <a:latin typeface="Cambria"/>
                <a:cs typeface="Cambria"/>
              </a:rPr>
              <a:t> </a:t>
            </a:r>
            <a:r>
              <a:rPr sz="1600" b="1" dirty="0">
                <a:solidFill>
                  <a:srgbClr val="8A5F6E"/>
                </a:solidFill>
                <a:latin typeface="Cambria"/>
                <a:cs typeface="Cambria"/>
              </a:rPr>
              <a:t>process</a:t>
            </a:r>
            <a:r>
              <a:rPr sz="1600" b="1" spc="20" dirty="0">
                <a:solidFill>
                  <a:srgbClr val="8A5F6E"/>
                </a:solidFill>
                <a:latin typeface="Cambria"/>
                <a:cs typeface="Cambria"/>
              </a:rPr>
              <a:t> </a:t>
            </a:r>
            <a:r>
              <a:rPr sz="1600" b="1" spc="114" dirty="0">
                <a:solidFill>
                  <a:srgbClr val="8A5F6E"/>
                </a:solidFill>
                <a:latin typeface="Cambria"/>
                <a:cs typeface="Cambria"/>
              </a:rPr>
              <a:t>of</a:t>
            </a:r>
            <a:r>
              <a:rPr sz="1600" b="1" spc="60" dirty="0">
                <a:solidFill>
                  <a:srgbClr val="8A5F6E"/>
                </a:solidFill>
                <a:latin typeface="Cambria"/>
                <a:cs typeface="Cambria"/>
              </a:rPr>
              <a:t> </a:t>
            </a:r>
            <a:r>
              <a:rPr sz="1600" b="1" spc="75" dirty="0">
                <a:solidFill>
                  <a:srgbClr val="8A5F6E"/>
                </a:solidFill>
                <a:latin typeface="Cambria"/>
                <a:cs typeface="Cambria"/>
              </a:rPr>
              <a:t>narrowing</a:t>
            </a:r>
            <a:r>
              <a:rPr sz="1600" b="1" spc="25" dirty="0">
                <a:solidFill>
                  <a:srgbClr val="8A5F6E"/>
                </a:solidFill>
                <a:latin typeface="Cambria"/>
                <a:cs typeface="Cambria"/>
              </a:rPr>
              <a:t> </a:t>
            </a:r>
            <a:r>
              <a:rPr sz="1600" b="1" spc="130" dirty="0">
                <a:solidFill>
                  <a:srgbClr val="8A5F6E"/>
                </a:solidFill>
                <a:latin typeface="Cambria"/>
                <a:cs typeface="Cambria"/>
              </a:rPr>
              <a:t>down</a:t>
            </a:r>
            <a:r>
              <a:rPr sz="1600" b="1" spc="20" dirty="0">
                <a:solidFill>
                  <a:srgbClr val="8A5F6E"/>
                </a:solidFill>
                <a:latin typeface="Cambria"/>
                <a:cs typeface="Cambria"/>
              </a:rPr>
              <a:t> </a:t>
            </a:r>
            <a:r>
              <a:rPr sz="1600" b="1" spc="85" dirty="0">
                <a:solidFill>
                  <a:srgbClr val="8A5F6E"/>
                </a:solidFill>
                <a:latin typeface="Cambria"/>
                <a:cs typeface="Cambria"/>
              </a:rPr>
              <a:t>the</a:t>
            </a:r>
            <a:r>
              <a:rPr sz="1600" b="1" spc="25" dirty="0">
                <a:solidFill>
                  <a:srgbClr val="8A5F6E"/>
                </a:solidFill>
                <a:latin typeface="Cambria"/>
                <a:cs typeface="Cambria"/>
              </a:rPr>
              <a:t> </a:t>
            </a:r>
            <a:r>
              <a:rPr sz="1600" b="1" spc="75" dirty="0">
                <a:solidFill>
                  <a:srgbClr val="8A5F6E"/>
                </a:solidFill>
                <a:latin typeface="Cambria"/>
                <a:cs typeface="Cambria"/>
              </a:rPr>
              <a:t>words</a:t>
            </a:r>
            <a:r>
              <a:rPr sz="1600" b="1" spc="20" dirty="0">
                <a:solidFill>
                  <a:srgbClr val="8A5F6E"/>
                </a:solidFill>
                <a:latin typeface="Cambria"/>
                <a:cs typeface="Cambria"/>
              </a:rPr>
              <a:t> </a:t>
            </a:r>
            <a:r>
              <a:rPr sz="1600" b="1" spc="90" dirty="0">
                <a:solidFill>
                  <a:srgbClr val="8A5F6E"/>
                </a:solidFill>
                <a:latin typeface="Cambria"/>
                <a:cs typeface="Cambria"/>
              </a:rPr>
              <a:t>you</a:t>
            </a:r>
            <a:r>
              <a:rPr sz="1600" b="1" spc="25" dirty="0">
                <a:solidFill>
                  <a:srgbClr val="8A5F6E"/>
                </a:solidFill>
                <a:latin typeface="Cambria"/>
                <a:cs typeface="Cambria"/>
              </a:rPr>
              <a:t> </a:t>
            </a:r>
            <a:r>
              <a:rPr sz="1600" b="1" spc="85" dirty="0">
                <a:solidFill>
                  <a:srgbClr val="8A5F6E"/>
                </a:solidFill>
                <a:latin typeface="Cambria"/>
                <a:cs typeface="Cambria"/>
              </a:rPr>
              <a:t>don’t</a:t>
            </a:r>
            <a:r>
              <a:rPr sz="1600" b="1" spc="20" dirty="0">
                <a:solidFill>
                  <a:srgbClr val="8A5F6E"/>
                </a:solidFill>
                <a:latin typeface="Cambria"/>
                <a:cs typeface="Cambria"/>
              </a:rPr>
              <a:t> </a:t>
            </a:r>
            <a:r>
              <a:rPr sz="1600" b="1" spc="135" dirty="0">
                <a:solidFill>
                  <a:srgbClr val="8A5F6E"/>
                </a:solidFill>
                <a:latin typeface="Cambria"/>
                <a:cs typeface="Cambria"/>
              </a:rPr>
              <a:t>want</a:t>
            </a:r>
            <a:r>
              <a:rPr sz="1600" b="1" spc="25" dirty="0">
                <a:solidFill>
                  <a:srgbClr val="8A5F6E"/>
                </a:solidFill>
                <a:latin typeface="Cambria"/>
                <a:cs typeface="Cambria"/>
              </a:rPr>
              <a:t> </a:t>
            </a:r>
            <a:r>
              <a:rPr sz="1600" b="1" spc="85" dirty="0">
                <a:solidFill>
                  <a:srgbClr val="8A5F6E"/>
                </a:solidFill>
                <a:latin typeface="Cambria"/>
                <a:cs typeface="Cambria"/>
              </a:rPr>
              <a:t>from</a:t>
            </a:r>
            <a:r>
              <a:rPr sz="1600" b="1" spc="20" dirty="0">
                <a:solidFill>
                  <a:srgbClr val="8A5F6E"/>
                </a:solidFill>
                <a:latin typeface="Cambria"/>
                <a:cs typeface="Cambria"/>
              </a:rPr>
              <a:t> </a:t>
            </a:r>
            <a:r>
              <a:rPr sz="1600" b="1" spc="90" dirty="0">
                <a:solidFill>
                  <a:srgbClr val="8A5F6E"/>
                </a:solidFill>
                <a:latin typeface="Cambria"/>
                <a:cs typeface="Cambria"/>
              </a:rPr>
              <a:t>any</a:t>
            </a:r>
            <a:r>
              <a:rPr sz="1600" b="1" spc="25" dirty="0">
                <a:solidFill>
                  <a:srgbClr val="8A5F6E"/>
                </a:solidFill>
                <a:latin typeface="Cambria"/>
                <a:cs typeface="Cambria"/>
              </a:rPr>
              <a:t> </a:t>
            </a:r>
            <a:r>
              <a:rPr sz="1600" b="1" spc="50" dirty="0">
                <a:solidFill>
                  <a:srgbClr val="8A5F6E"/>
                </a:solidFill>
                <a:latin typeface="Cambria"/>
                <a:cs typeface="Cambria"/>
              </a:rPr>
              <a:t>piece</a:t>
            </a:r>
            <a:r>
              <a:rPr sz="1600" b="1" spc="20" dirty="0">
                <a:solidFill>
                  <a:srgbClr val="8A5F6E"/>
                </a:solidFill>
                <a:latin typeface="Cambria"/>
                <a:cs typeface="Cambria"/>
              </a:rPr>
              <a:t> </a:t>
            </a:r>
            <a:r>
              <a:rPr sz="1600" b="1" spc="90" dirty="0">
                <a:solidFill>
                  <a:srgbClr val="8A5F6E"/>
                </a:solidFill>
                <a:latin typeface="Cambria"/>
                <a:cs typeface="Cambria"/>
              </a:rPr>
              <a:t>of </a:t>
            </a:r>
            <a:r>
              <a:rPr sz="1600" b="1" spc="100" dirty="0">
                <a:solidFill>
                  <a:srgbClr val="8A5F6E"/>
                </a:solidFill>
                <a:latin typeface="Cambria"/>
                <a:cs typeface="Cambria"/>
              </a:rPr>
              <a:t>writing,</a:t>
            </a:r>
            <a:r>
              <a:rPr sz="1600" b="1" spc="15" dirty="0">
                <a:solidFill>
                  <a:srgbClr val="8A5F6E"/>
                </a:solidFill>
                <a:latin typeface="Cambria"/>
                <a:cs typeface="Cambria"/>
              </a:rPr>
              <a:t> </a:t>
            </a:r>
            <a:r>
              <a:rPr sz="1600" b="1" spc="100" dirty="0">
                <a:solidFill>
                  <a:srgbClr val="8A5F6E"/>
                </a:solidFill>
                <a:latin typeface="Cambria"/>
                <a:cs typeface="Cambria"/>
              </a:rPr>
              <a:t>then</a:t>
            </a:r>
            <a:r>
              <a:rPr sz="1600" b="1" spc="20" dirty="0">
                <a:solidFill>
                  <a:srgbClr val="8A5F6E"/>
                </a:solidFill>
                <a:latin typeface="Cambria"/>
                <a:cs typeface="Cambria"/>
              </a:rPr>
              <a:t> </a:t>
            </a:r>
            <a:r>
              <a:rPr sz="1600" b="1" spc="60" dirty="0">
                <a:solidFill>
                  <a:srgbClr val="8A5F6E"/>
                </a:solidFill>
                <a:latin typeface="Cambria"/>
                <a:cs typeface="Cambria"/>
              </a:rPr>
              <a:t>selecting</a:t>
            </a:r>
            <a:r>
              <a:rPr sz="1600" b="1" spc="20" dirty="0">
                <a:solidFill>
                  <a:srgbClr val="8A5F6E"/>
                </a:solidFill>
                <a:latin typeface="Cambria"/>
                <a:cs typeface="Cambria"/>
              </a:rPr>
              <a:t> </a:t>
            </a:r>
            <a:r>
              <a:rPr sz="1600" b="1" spc="85" dirty="0">
                <a:solidFill>
                  <a:srgbClr val="8A5F6E"/>
                </a:solidFill>
                <a:latin typeface="Cambria"/>
                <a:cs typeface="Cambria"/>
              </a:rPr>
              <a:t>and</a:t>
            </a:r>
            <a:r>
              <a:rPr sz="1600" b="1" spc="20" dirty="0">
                <a:solidFill>
                  <a:srgbClr val="8A5F6E"/>
                </a:solidFill>
                <a:latin typeface="Cambria"/>
                <a:cs typeface="Cambria"/>
              </a:rPr>
              <a:t> </a:t>
            </a:r>
            <a:r>
              <a:rPr sz="1600" b="1" spc="55" dirty="0">
                <a:solidFill>
                  <a:srgbClr val="8A5F6E"/>
                </a:solidFill>
                <a:latin typeface="Cambria"/>
                <a:cs typeface="Cambria"/>
              </a:rPr>
              <a:t>arranging</a:t>
            </a:r>
            <a:r>
              <a:rPr sz="1600" b="1" spc="15" dirty="0">
                <a:solidFill>
                  <a:srgbClr val="8A5F6E"/>
                </a:solidFill>
                <a:latin typeface="Cambria"/>
                <a:cs typeface="Cambria"/>
              </a:rPr>
              <a:t> </a:t>
            </a:r>
            <a:r>
              <a:rPr sz="1600" b="1" spc="85" dirty="0">
                <a:solidFill>
                  <a:srgbClr val="8A5F6E"/>
                </a:solidFill>
                <a:latin typeface="Cambria"/>
                <a:cs typeface="Cambria"/>
              </a:rPr>
              <a:t>the</a:t>
            </a:r>
            <a:r>
              <a:rPr sz="1600" b="1" spc="20" dirty="0">
                <a:solidFill>
                  <a:srgbClr val="8A5F6E"/>
                </a:solidFill>
                <a:latin typeface="Cambria"/>
                <a:cs typeface="Cambria"/>
              </a:rPr>
              <a:t> </a:t>
            </a:r>
            <a:r>
              <a:rPr sz="1600" b="1" spc="75" dirty="0">
                <a:solidFill>
                  <a:srgbClr val="8A5F6E"/>
                </a:solidFill>
                <a:latin typeface="Cambria"/>
                <a:cs typeface="Cambria"/>
              </a:rPr>
              <a:t>words</a:t>
            </a:r>
            <a:r>
              <a:rPr sz="1600" b="1" spc="20" dirty="0">
                <a:solidFill>
                  <a:srgbClr val="8A5F6E"/>
                </a:solidFill>
                <a:latin typeface="Cambria"/>
                <a:cs typeface="Cambria"/>
              </a:rPr>
              <a:t> </a:t>
            </a:r>
            <a:r>
              <a:rPr sz="1600" b="1" spc="95" dirty="0">
                <a:solidFill>
                  <a:srgbClr val="8A5F6E"/>
                </a:solidFill>
                <a:latin typeface="Cambria"/>
                <a:cs typeface="Cambria"/>
              </a:rPr>
              <a:t>that</a:t>
            </a:r>
            <a:r>
              <a:rPr sz="1600" b="1" spc="20" dirty="0">
                <a:solidFill>
                  <a:srgbClr val="8A5F6E"/>
                </a:solidFill>
                <a:latin typeface="Cambria"/>
                <a:cs typeface="Cambria"/>
              </a:rPr>
              <a:t> </a:t>
            </a:r>
            <a:r>
              <a:rPr sz="1600" b="1" dirty="0">
                <a:solidFill>
                  <a:srgbClr val="8A5F6E"/>
                </a:solidFill>
                <a:latin typeface="Cambria"/>
                <a:cs typeface="Cambria"/>
              </a:rPr>
              <a:t>are</a:t>
            </a:r>
            <a:r>
              <a:rPr sz="1600" b="1" spc="20" dirty="0">
                <a:solidFill>
                  <a:srgbClr val="8A5F6E"/>
                </a:solidFill>
                <a:latin typeface="Cambria"/>
                <a:cs typeface="Cambria"/>
              </a:rPr>
              <a:t> </a:t>
            </a:r>
            <a:r>
              <a:rPr sz="1600" b="1" spc="90" dirty="0">
                <a:solidFill>
                  <a:srgbClr val="8A5F6E"/>
                </a:solidFill>
                <a:latin typeface="Cambria"/>
                <a:cs typeface="Cambria"/>
              </a:rPr>
              <a:t>left</a:t>
            </a:r>
            <a:r>
              <a:rPr sz="1600" b="1" spc="15" dirty="0">
                <a:solidFill>
                  <a:srgbClr val="8A5F6E"/>
                </a:solidFill>
                <a:latin typeface="Cambria"/>
                <a:cs typeface="Cambria"/>
              </a:rPr>
              <a:t> </a:t>
            </a:r>
            <a:r>
              <a:rPr sz="1600" b="1" spc="75" dirty="0">
                <a:solidFill>
                  <a:srgbClr val="8A5F6E"/>
                </a:solidFill>
                <a:latin typeface="Cambria"/>
                <a:cs typeface="Cambria"/>
              </a:rPr>
              <a:t>to</a:t>
            </a:r>
            <a:r>
              <a:rPr sz="1600" b="1" spc="20" dirty="0">
                <a:solidFill>
                  <a:srgbClr val="8A5F6E"/>
                </a:solidFill>
                <a:latin typeface="Cambria"/>
                <a:cs typeface="Cambria"/>
              </a:rPr>
              <a:t> </a:t>
            </a:r>
            <a:r>
              <a:rPr sz="1600" b="1" dirty="0">
                <a:solidFill>
                  <a:srgbClr val="8A5F6E"/>
                </a:solidFill>
                <a:latin typeface="Cambria"/>
                <a:cs typeface="Cambria"/>
              </a:rPr>
              <a:t>create</a:t>
            </a:r>
            <a:r>
              <a:rPr sz="1600" b="1" spc="20" dirty="0">
                <a:solidFill>
                  <a:srgbClr val="8A5F6E"/>
                </a:solidFill>
                <a:latin typeface="Cambria"/>
                <a:cs typeface="Cambria"/>
              </a:rPr>
              <a:t> </a:t>
            </a:r>
            <a:r>
              <a:rPr sz="1600" b="1" dirty="0">
                <a:solidFill>
                  <a:srgbClr val="8A5F6E"/>
                </a:solidFill>
                <a:latin typeface="Cambria"/>
                <a:cs typeface="Cambria"/>
              </a:rPr>
              <a:t>a</a:t>
            </a:r>
            <a:r>
              <a:rPr sz="1600" b="1" spc="20" dirty="0">
                <a:solidFill>
                  <a:srgbClr val="8A5F6E"/>
                </a:solidFill>
                <a:latin typeface="Cambria"/>
                <a:cs typeface="Cambria"/>
              </a:rPr>
              <a:t> </a:t>
            </a:r>
            <a:r>
              <a:rPr sz="1600" b="1" spc="70" dirty="0">
                <a:solidFill>
                  <a:srgbClr val="8A5F6E"/>
                </a:solidFill>
                <a:latin typeface="Cambria"/>
                <a:cs typeface="Cambria"/>
              </a:rPr>
              <a:t>poem.</a:t>
            </a:r>
            <a:endParaRPr sz="1600" dirty="0">
              <a:latin typeface="Cambria"/>
              <a:cs typeface="Cambria"/>
            </a:endParaRPr>
          </a:p>
          <a:p>
            <a:pPr>
              <a:lnSpc>
                <a:spcPct val="100000"/>
              </a:lnSpc>
              <a:spcBef>
                <a:spcPts val="1135"/>
              </a:spcBef>
            </a:pPr>
            <a:endParaRPr sz="1600" dirty="0">
              <a:latin typeface="Cambria"/>
              <a:cs typeface="Cambria"/>
            </a:endParaRPr>
          </a:p>
          <a:p>
            <a:pPr marL="12700">
              <a:lnSpc>
                <a:spcPct val="100000"/>
              </a:lnSpc>
            </a:pPr>
            <a:r>
              <a:rPr sz="1600" b="1" spc="70" dirty="0">
                <a:solidFill>
                  <a:srgbClr val="8A5F6E"/>
                </a:solidFill>
                <a:latin typeface="Cambria"/>
                <a:cs typeface="Cambria"/>
              </a:rPr>
              <a:t>Steps</a:t>
            </a:r>
            <a:endParaRPr sz="1600" dirty="0">
              <a:latin typeface="Cambria"/>
              <a:cs typeface="Cambria"/>
            </a:endParaRPr>
          </a:p>
          <a:p>
            <a:pPr marL="241300" marR="332105" indent="-228600">
              <a:lnSpc>
                <a:spcPct val="109400"/>
              </a:lnSpc>
              <a:spcBef>
                <a:spcPts val="1135"/>
              </a:spcBef>
              <a:buChar char="•"/>
              <a:tabLst>
                <a:tab pos="241300" algn="l"/>
              </a:tabLst>
            </a:pPr>
            <a:r>
              <a:rPr sz="1600" b="1" spc="75" dirty="0">
                <a:solidFill>
                  <a:srgbClr val="8A5F6E"/>
                </a:solidFill>
                <a:latin typeface="Cambria"/>
                <a:cs typeface="Cambria"/>
              </a:rPr>
              <a:t>Using</a:t>
            </a:r>
            <a:r>
              <a:rPr sz="1600" b="1" spc="-5" dirty="0">
                <a:solidFill>
                  <a:srgbClr val="8A5F6E"/>
                </a:solidFill>
                <a:latin typeface="Cambria"/>
                <a:cs typeface="Cambria"/>
              </a:rPr>
              <a:t> </a:t>
            </a:r>
            <a:r>
              <a:rPr sz="1600" b="1" dirty="0">
                <a:solidFill>
                  <a:srgbClr val="8A5F6E"/>
                </a:solidFill>
                <a:latin typeface="Cambria"/>
                <a:cs typeface="Cambria"/>
              </a:rPr>
              <a:t>a </a:t>
            </a:r>
            <a:r>
              <a:rPr sz="1600" b="1" spc="70" dirty="0">
                <a:solidFill>
                  <a:srgbClr val="8A5F6E"/>
                </a:solidFill>
                <a:latin typeface="Cambria"/>
                <a:cs typeface="Cambria"/>
              </a:rPr>
              <a:t>copy</a:t>
            </a:r>
            <a:r>
              <a:rPr sz="1600" b="1" dirty="0">
                <a:solidFill>
                  <a:srgbClr val="8A5F6E"/>
                </a:solidFill>
                <a:latin typeface="Cambria"/>
                <a:cs typeface="Cambria"/>
              </a:rPr>
              <a:t> </a:t>
            </a:r>
            <a:r>
              <a:rPr sz="1600" b="1" spc="114" dirty="0">
                <a:solidFill>
                  <a:srgbClr val="8A5F6E"/>
                </a:solidFill>
                <a:latin typeface="Cambria"/>
                <a:cs typeface="Cambria"/>
              </a:rPr>
              <a:t>of</a:t>
            </a:r>
            <a:r>
              <a:rPr sz="1600" b="1" spc="35" dirty="0">
                <a:solidFill>
                  <a:srgbClr val="8A5F6E"/>
                </a:solidFill>
                <a:latin typeface="Cambria"/>
                <a:cs typeface="Cambria"/>
              </a:rPr>
              <a:t> </a:t>
            </a:r>
            <a:r>
              <a:rPr sz="1600" b="1" spc="85" dirty="0">
                <a:solidFill>
                  <a:srgbClr val="8A5F6E"/>
                </a:solidFill>
                <a:latin typeface="Cambria"/>
                <a:cs typeface="Cambria"/>
              </a:rPr>
              <a:t>the</a:t>
            </a:r>
            <a:r>
              <a:rPr sz="1600" b="1" dirty="0">
                <a:solidFill>
                  <a:srgbClr val="8A5F6E"/>
                </a:solidFill>
                <a:latin typeface="Cambria"/>
                <a:cs typeface="Cambria"/>
              </a:rPr>
              <a:t> </a:t>
            </a:r>
            <a:r>
              <a:rPr sz="1600" b="1" spc="65" dirty="0">
                <a:solidFill>
                  <a:srgbClr val="8A5F6E"/>
                </a:solidFill>
                <a:latin typeface="Cambria"/>
                <a:cs typeface="Cambria"/>
              </a:rPr>
              <a:t>Blurb</a:t>
            </a:r>
            <a:r>
              <a:rPr sz="1600" b="1" dirty="0">
                <a:solidFill>
                  <a:srgbClr val="8A5F6E"/>
                </a:solidFill>
                <a:latin typeface="Cambria"/>
                <a:cs typeface="Cambria"/>
              </a:rPr>
              <a:t> </a:t>
            </a:r>
            <a:r>
              <a:rPr sz="1600" b="1" spc="85" dirty="0">
                <a:solidFill>
                  <a:srgbClr val="8A5F6E"/>
                </a:solidFill>
                <a:latin typeface="Cambria"/>
                <a:cs typeface="Cambria"/>
              </a:rPr>
              <a:t>from</a:t>
            </a:r>
            <a:r>
              <a:rPr sz="1600" b="1" dirty="0">
                <a:solidFill>
                  <a:srgbClr val="8A5F6E"/>
                </a:solidFill>
                <a:latin typeface="Cambria"/>
                <a:cs typeface="Cambria"/>
              </a:rPr>
              <a:t> </a:t>
            </a:r>
            <a:r>
              <a:rPr sz="1600" b="1" spc="85" dirty="0">
                <a:solidFill>
                  <a:srgbClr val="8A5F6E"/>
                </a:solidFill>
                <a:latin typeface="Cambria"/>
                <a:cs typeface="Cambria"/>
              </a:rPr>
              <a:t>the</a:t>
            </a:r>
            <a:r>
              <a:rPr sz="1600" b="1" dirty="0">
                <a:solidFill>
                  <a:srgbClr val="8A5F6E"/>
                </a:solidFill>
                <a:latin typeface="Cambria"/>
                <a:cs typeface="Cambria"/>
              </a:rPr>
              <a:t> </a:t>
            </a:r>
            <a:r>
              <a:rPr sz="1600" b="1" spc="70" dirty="0">
                <a:solidFill>
                  <a:srgbClr val="8A5F6E"/>
                </a:solidFill>
                <a:latin typeface="Cambria"/>
                <a:cs typeface="Cambria"/>
              </a:rPr>
              <a:t>back</a:t>
            </a:r>
            <a:r>
              <a:rPr sz="1600" b="1" dirty="0">
                <a:solidFill>
                  <a:srgbClr val="8A5F6E"/>
                </a:solidFill>
                <a:latin typeface="Cambria"/>
                <a:cs typeface="Cambria"/>
              </a:rPr>
              <a:t> </a:t>
            </a:r>
            <a:r>
              <a:rPr sz="1600" b="1" spc="114" dirty="0">
                <a:solidFill>
                  <a:srgbClr val="8A5F6E"/>
                </a:solidFill>
                <a:latin typeface="Cambria"/>
                <a:cs typeface="Cambria"/>
              </a:rPr>
              <a:t>of</a:t>
            </a:r>
            <a:r>
              <a:rPr sz="1600" b="1" spc="35" dirty="0">
                <a:solidFill>
                  <a:srgbClr val="8A5F6E"/>
                </a:solidFill>
                <a:latin typeface="Cambria"/>
                <a:cs typeface="Cambria"/>
              </a:rPr>
              <a:t> </a:t>
            </a:r>
            <a:r>
              <a:rPr sz="1600" b="1" i="1" spc="80" dirty="0">
                <a:solidFill>
                  <a:srgbClr val="8A5F6E"/>
                </a:solidFill>
                <a:latin typeface="Cambria"/>
                <a:cs typeface="Cambria"/>
              </a:rPr>
              <a:t>Kicked</a:t>
            </a:r>
            <a:r>
              <a:rPr sz="1600" b="1" i="1" dirty="0">
                <a:solidFill>
                  <a:srgbClr val="8A5F6E"/>
                </a:solidFill>
                <a:latin typeface="Cambria"/>
                <a:cs typeface="Cambria"/>
              </a:rPr>
              <a:t> </a:t>
            </a:r>
            <a:r>
              <a:rPr sz="1600" b="1" i="1" spc="125" dirty="0">
                <a:solidFill>
                  <a:srgbClr val="8A5F6E"/>
                </a:solidFill>
                <a:latin typeface="Cambria"/>
                <a:cs typeface="Cambria"/>
              </a:rPr>
              <a:t>Out</a:t>
            </a:r>
            <a:r>
              <a:rPr sz="1600" b="1" spc="125" dirty="0">
                <a:solidFill>
                  <a:srgbClr val="8A5F6E"/>
                </a:solidFill>
                <a:latin typeface="Cambria"/>
                <a:cs typeface="Cambria"/>
              </a:rPr>
              <a:t>,</a:t>
            </a:r>
            <a:r>
              <a:rPr sz="1600" b="1" dirty="0">
                <a:solidFill>
                  <a:srgbClr val="8A5F6E"/>
                </a:solidFill>
                <a:latin typeface="Cambria"/>
                <a:cs typeface="Cambria"/>
              </a:rPr>
              <a:t> </a:t>
            </a:r>
            <a:r>
              <a:rPr sz="1600" b="1" spc="90" dirty="0">
                <a:solidFill>
                  <a:srgbClr val="8A5F6E"/>
                </a:solidFill>
                <a:latin typeface="Cambria"/>
                <a:cs typeface="Cambria"/>
              </a:rPr>
              <a:t>draw</a:t>
            </a:r>
            <a:r>
              <a:rPr sz="1600" b="1" dirty="0">
                <a:solidFill>
                  <a:srgbClr val="8A5F6E"/>
                </a:solidFill>
                <a:latin typeface="Cambria"/>
                <a:cs typeface="Cambria"/>
              </a:rPr>
              <a:t> </a:t>
            </a:r>
            <a:r>
              <a:rPr sz="1600" b="1" spc="60" dirty="0">
                <a:solidFill>
                  <a:srgbClr val="8A5F6E"/>
                </a:solidFill>
                <a:latin typeface="Cambria"/>
                <a:cs typeface="Cambria"/>
              </a:rPr>
              <a:t>boxes</a:t>
            </a:r>
            <a:r>
              <a:rPr sz="1600" b="1" dirty="0">
                <a:solidFill>
                  <a:srgbClr val="8A5F6E"/>
                </a:solidFill>
                <a:latin typeface="Cambria"/>
                <a:cs typeface="Cambria"/>
              </a:rPr>
              <a:t> </a:t>
            </a:r>
            <a:r>
              <a:rPr sz="1600" b="1" spc="70" dirty="0">
                <a:solidFill>
                  <a:srgbClr val="8A5F6E"/>
                </a:solidFill>
                <a:latin typeface="Cambria"/>
                <a:cs typeface="Cambria"/>
              </a:rPr>
              <a:t>around</a:t>
            </a:r>
            <a:r>
              <a:rPr sz="1600" b="1" spc="-5" dirty="0">
                <a:solidFill>
                  <a:srgbClr val="8A5F6E"/>
                </a:solidFill>
                <a:latin typeface="Cambria"/>
                <a:cs typeface="Cambria"/>
              </a:rPr>
              <a:t> </a:t>
            </a:r>
            <a:r>
              <a:rPr sz="1600" b="1" spc="95" dirty="0">
                <a:solidFill>
                  <a:srgbClr val="8A5F6E"/>
                </a:solidFill>
                <a:latin typeface="Cambria"/>
                <a:cs typeface="Cambria"/>
              </a:rPr>
              <a:t>anything</a:t>
            </a:r>
            <a:r>
              <a:rPr sz="1600" b="1" dirty="0">
                <a:solidFill>
                  <a:srgbClr val="8A5F6E"/>
                </a:solidFill>
                <a:latin typeface="Cambria"/>
                <a:cs typeface="Cambria"/>
              </a:rPr>
              <a:t> </a:t>
            </a:r>
            <a:r>
              <a:rPr sz="1600" b="1" spc="65" dirty="0">
                <a:solidFill>
                  <a:srgbClr val="8A5F6E"/>
                </a:solidFill>
                <a:latin typeface="Cambria"/>
                <a:cs typeface="Cambria"/>
              </a:rPr>
              <a:t>you </a:t>
            </a:r>
            <a:r>
              <a:rPr sz="1600" b="1" spc="114" dirty="0">
                <a:solidFill>
                  <a:srgbClr val="8A5F6E"/>
                </a:solidFill>
                <a:latin typeface="Cambria"/>
                <a:cs typeface="Cambria"/>
              </a:rPr>
              <a:t>think</a:t>
            </a:r>
            <a:r>
              <a:rPr sz="1600" b="1" spc="10" dirty="0">
                <a:solidFill>
                  <a:srgbClr val="8A5F6E"/>
                </a:solidFill>
                <a:latin typeface="Cambria"/>
                <a:cs typeface="Cambria"/>
              </a:rPr>
              <a:t> </a:t>
            </a:r>
            <a:r>
              <a:rPr sz="1600" b="1" dirty="0">
                <a:solidFill>
                  <a:srgbClr val="8A5F6E"/>
                </a:solidFill>
                <a:latin typeface="Cambria"/>
                <a:cs typeface="Cambria"/>
              </a:rPr>
              <a:t>is</a:t>
            </a:r>
            <a:r>
              <a:rPr sz="1600" b="1" spc="15" dirty="0">
                <a:solidFill>
                  <a:srgbClr val="8A5F6E"/>
                </a:solidFill>
                <a:latin typeface="Cambria"/>
                <a:cs typeface="Cambria"/>
              </a:rPr>
              <a:t> </a:t>
            </a:r>
            <a:r>
              <a:rPr sz="1600" b="1" spc="105" dirty="0">
                <a:solidFill>
                  <a:srgbClr val="8A5F6E"/>
                </a:solidFill>
                <a:latin typeface="Cambria"/>
                <a:cs typeface="Cambria"/>
              </a:rPr>
              <a:t>meaningful:</a:t>
            </a:r>
            <a:r>
              <a:rPr sz="1600" b="1" spc="15" dirty="0">
                <a:solidFill>
                  <a:srgbClr val="8A5F6E"/>
                </a:solidFill>
                <a:latin typeface="Cambria"/>
                <a:cs typeface="Cambria"/>
              </a:rPr>
              <a:t> </a:t>
            </a:r>
            <a:r>
              <a:rPr sz="1600" b="1" spc="85" dirty="0">
                <a:solidFill>
                  <a:srgbClr val="8A5F6E"/>
                </a:solidFill>
                <a:latin typeface="Cambria"/>
                <a:cs typeface="Cambria"/>
              </a:rPr>
              <a:t>words,</a:t>
            </a:r>
            <a:r>
              <a:rPr sz="1600" b="1" spc="10" dirty="0">
                <a:solidFill>
                  <a:srgbClr val="8A5F6E"/>
                </a:solidFill>
                <a:latin typeface="Cambria"/>
                <a:cs typeface="Cambria"/>
              </a:rPr>
              <a:t> </a:t>
            </a:r>
            <a:r>
              <a:rPr sz="1600" b="1" spc="75" dirty="0">
                <a:solidFill>
                  <a:srgbClr val="8A5F6E"/>
                </a:solidFill>
                <a:latin typeface="Cambria"/>
                <a:cs typeface="Cambria"/>
              </a:rPr>
              <a:t>images,</a:t>
            </a:r>
            <a:r>
              <a:rPr sz="1600" b="1" spc="15" dirty="0">
                <a:solidFill>
                  <a:srgbClr val="8A5F6E"/>
                </a:solidFill>
                <a:latin typeface="Cambria"/>
                <a:cs typeface="Cambria"/>
              </a:rPr>
              <a:t> </a:t>
            </a:r>
            <a:r>
              <a:rPr sz="1600" b="1" spc="55" dirty="0">
                <a:solidFill>
                  <a:srgbClr val="8A5F6E"/>
                </a:solidFill>
                <a:latin typeface="Cambria"/>
                <a:cs typeface="Cambria"/>
              </a:rPr>
              <a:t>phrases,</a:t>
            </a:r>
            <a:r>
              <a:rPr sz="1600" b="1" spc="15" dirty="0">
                <a:solidFill>
                  <a:srgbClr val="8A5F6E"/>
                </a:solidFill>
                <a:latin typeface="Cambria"/>
                <a:cs typeface="Cambria"/>
              </a:rPr>
              <a:t> </a:t>
            </a:r>
            <a:r>
              <a:rPr sz="1600" b="1" spc="85" dirty="0">
                <a:solidFill>
                  <a:srgbClr val="8A5F6E"/>
                </a:solidFill>
                <a:latin typeface="Cambria"/>
                <a:cs typeface="Cambria"/>
              </a:rPr>
              <a:t>and</a:t>
            </a:r>
            <a:r>
              <a:rPr sz="1600" b="1" spc="15" dirty="0">
                <a:solidFill>
                  <a:srgbClr val="8A5F6E"/>
                </a:solidFill>
                <a:latin typeface="Cambria"/>
                <a:cs typeface="Cambria"/>
              </a:rPr>
              <a:t> </a:t>
            </a:r>
            <a:r>
              <a:rPr sz="1600" b="1" spc="40" dirty="0">
                <a:solidFill>
                  <a:srgbClr val="8A5F6E"/>
                </a:solidFill>
                <a:latin typeface="Cambria"/>
                <a:cs typeface="Cambria"/>
              </a:rPr>
              <a:t>ideas.</a:t>
            </a:r>
            <a:endParaRPr sz="1600" dirty="0">
              <a:latin typeface="Cambria"/>
              <a:cs typeface="Cambria"/>
            </a:endParaRPr>
          </a:p>
          <a:p>
            <a:pPr marL="142240" indent="-133350">
              <a:lnSpc>
                <a:spcPct val="100000"/>
              </a:lnSpc>
              <a:spcBef>
                <a:spcPts val="1030"/>
              </a:spcBef>
              <a:buAutoNum type="arabicPlain"/>
              <a:tabLst>
                <a:tab pos="142240" algn="l"/>
              </a:tabLst>
            </a:pPr>
            <a:r>
              <a:rPr sz="1600" b="1" dirty="0">
                <a:solidFill>
                  <a:srgbClr val="726585"/>
                </a:solidFill>
                <a:latin typeface="Cambria"/>
                <a:cs typeface="Cambria"/>
              </a:rPr>
              <a:t>-</a:t>
            </a:r>
            <a:r>
              <a:rPr sz="1600" b="1" spc="20" dirty="0">
                <a:solidFill>
                  <a:srgbClr val="726585"/>
                </a:solidFill>
                <a:latin typeface="Cambria"/>
                <a:cs typeface="Cambria"/>
              </a:rPr>
              <a:t> </a:t>
            </a:r>
            <a:r>
              <a:rPr sz="1600" b="1" spc="90" dirty="0">
                <a:solidFill>
                  <a:srgbClr val="726585"/>
                </a:solidFill>
                <a:latin typeface="Cambria"/>
                <a:cs typeface="Cambria"/>
              </a:rPr>
              <a:t>Get</a:t>
            </a:r>
            <a:r>
              <a:rPr sz="1600" b="1" spc="25" dirty="0">
                <a:solidFill>
                  <a:srgbClr val="726585"/>
                </a:solidFill>
                <a:latin typeface="Cambria"/>
                <a:cs typeface="Cambria"/>
              </a:rPr>
              <a:t> </a:t>
            </a:r>
            <a:r>
              <a:rPr sz="1600" b="1" spc="75" dirty="0">
                <a:solidFill>
                  <a:srgbClr val="726585"/>
                </a:solidFill>
                <a:latin typeface="Cambria"/>
                <a:cs typeface="Cambria"/>
              </a:rPr>
              <a:t>messy</a:t>
            </a:r>
            <a:r>
              <a:rPr sz="1600" b="1" spc="25" dirty="0">
                <a:solidFill>
                  <a:srgbClr val="726585"/>
                </a:solidFill>
                <a:latin typeface="Cambria"/>
                <a:cs typeface="Cambria"/>
              </a:rPr>
              <a:t> </a:t>
            </a:r>
            <a:r>
              <a:rPr sz="1600" b="1" spc="85" dirty="0">
                <a:solidFill>
                  <a:srgbClr val="726585"/>
                </a:solidFill>
                <a:latin typeface="Cambria"/>
                <a:cs typeface="Cambria"/>
              </a:rPr>
              <a:t>and</a:t>
            </a:r>
            <a:r>
              <a:rPr sz="1600" b="1" spc="20" dirty="0">
                <a:solidFill>
                  <a:srgbClr val="726585"/>
                </a:solidFill>
                <a:latin typeface="Cambria"/>
                <a:cs typeface="Cambria"/>
              </a:rPr>
              <a:t> </a:t>
            </a:r>
            <a:r>
              <a:rPr sz="1600" b="1" spc="60" dirty="0">
                <a:solidFill>
                  <a:srgbClr val="726585"/>
                </a:solidFill>
                <a:latin typeface="Cambria"/>
                <a:cs typeface="Cambria"/>
              </a:rPr>
              <a:t>use</a:t>
            </a:r>
            <a:r>
              <a:rPr sz="1600" b="1" spc="25" dirty="0">
                <a:solidFill>
                  <a:srgbClr val="726585"/>
                </a:solidFill>
                <a:latin typeface="Cambria"/>
                <a:cs typeface="Cambria"/>
              </a:rPr>
              <a:t> </a:t>
            </a:r>
            <a:r>
              <a:rPr sz="1600" b="1" spc="70" dirty="0">
                <a:solidFill>
                  <a:srgbClr val="726585"/>
                </a:solidFill>
                <a:latin typeface="Cambria"/>
                <a:cs typeface="Cambria"/>
              </a:rPr>
              <a:t>your</a:t>
            </a:r>
            <a:r>
              <a:rPr sz="1600" b="1" spc="25" dirty="0">
                <a:solidFill>
                  <a:srgbClr val="726585"/>
                </a:solidFill>
                <a:latin typeface="Cambria"/>
                <a:cs typeface="Cambria"/>
              </a:rPr>
              <a:t> </a:t>
            </a:r>
            <a:r>
              <a:rPr sz="1600" b="1" dirty="0">
                <a:solidFill>
                  <a:srgbClr val="726585"/>
                </a:solidFill>
                <a:latin typeface="Cambria"/>
                <a:cs typeface="Cambria"/>
              </a:rPr>
              <a:t>paper</a:t>
            </a:r>
            <a:r>
              <a:rPr sz="1600" b="1" spc="25" dirty="0">
                <a:solidFill>
                  <a:srgbClr val="726585"/>
                </a:solidFill>
                <a:latin typeface="Cambria"/>
                <a:cs typeface="Cambria"/>
              </a:rPr>
              <a:t> </a:t>
            </a:r>
            <a:r>
              <a:rPr sz="1600" b="1" spc="75" dirty="0">
                <a:solidFill>
                  <a:srgbClr val="726585"/>
                </a:solidFill>
                <a:latin typeface="Cambria"/>
                <a:cs typeface="Cambria"/>
              </a:rPr>
              <a:t>to</a:t>
            </a:r>
            <a:r>
              <a:rPr sz="1600" b="1" spc="20" dirty="0">
                <a:solidFill>
                  <a:srgbClr val="726585"/>
                </a:solidFill>
                <a:latin typeface="Cambria"/>
                <a:cs typeface="Cambria"/>
              </a:rPr>
              <a:t> </a:t>
            </a:r>
            <a:r>
              <a:rPr sz="1600" b="1" dirty="0">
                <a:solidFill>
                  <a:srgbClr val="726585"/>
                </a:solidFill>
                <a:latin typeface="Cambria"/>
                <a:cs typeface="Cambria"/>
              </a:rPr>
              <a:t>create</a:t>
            </a:r>
            <a:r>
              <a:rPr sz="1600" b="1" spc="25" dirty="0">
                <a:solidFill>
                  <a:srgbClr val="726585"/>
                </a:solidFill>
                <a:latin typeface="Cambria"/>
                <a:cs typeface="Cambria"/>
              </a:rPr>
              <a:t> </a:t>
            </a:r>
            <a:r>
              <a:rPr sz="1600" b="1" dirty="0">
                <a:solidFill>
                  <a:srgbClr val="726585"/>
                </a:solidFill>
                <a:latin typeface="Cambria"/>
                <a:cs typeface="Cambria"/>
              </a:rPr>
              <a:t>a</a:t>
            </a:r>
            <a:r>
              <a:rPr sz="1600" b="1" spc="25" dirty="0">
                <a:solidFill>
                  <a:srgbClr val="726585"/>
                </a:solidFill>
                <a:latin typeface="Cambria"/>
                <a:cs typeface="Cambria"/>
              </a:rPr>
              <a:t> </a:t>
            </a:r>
            <a:r>
              <a:rPr sz="1600" b="1" spc="90" dirty="0">
                <a:solidFill>
                  <a:srgbClr val="726585"/>
                </a:solidFill>
                <a:latin typeface="Cambria"/>
                <a:cs typeface="Cambria"/>
              </a:rPr>
              <a:t>bank</a:t>
            </a:r>
            <a:r>
              <a:rPr sz="1600" b="1" spc="20" dirty="0">
                <a:solidFill>
                  <a:srgbClr val="726585"/>
                </a:solidFill>
                <a:latin typeface="Cambria"/>
                <a:cs typeface="Cambria"/>
              </a:rPr>
              <a:t> </a:t>
            </a:r>
            <a:r>
              <a:rPr sz="1600" b="1" spc="114" dirty="0">
                <a:solidFill>
                  <a:srgbClr val="726585"/>
                </a:solidFill>
                <a:latin typeface="Cambria"/>
                <a:cs typeface="Cambria"/>
              </a:rPr>
              <a:t>of</a:t>
            </a:r>
            <a:r>
              <a:rPr sz="1600" b="1" spc="65" dirty="0">
                <a:solidFill>
                  <a:srgbClr val="726585"/>
                </a:solidFill>
                <a:latin typeface="Cambria"/>
                <a:cs typeface="Cambria"/>
              </a:rPr>
              <a:t> </a:t>
            </a:r>
            <a:r>
              <a:rPr sz="1600" b="1" spc="60" dirty="0">
                <a:solidFill>
                  <a:srgbClr val="726585"/>
                </a:solidFill>
                <a:latin typeface="Cambria"/>
                <a:cs typeface="Cambria"/>
              </a:rPr>
              <a:t>ideas,</a:t>
            </a:r>
            <a:r>
              <a:rPr sz="1600" b="1" spc="25" dirty="0">
                <a:solidFill>
                  <a:srgbClr val="726585"/>
                </a:solidFill>
                <a:latin typeface="Cambria"/>
                <a:cs typeface="Cambria"/>
              </a:rPr>
              <a:t> </a:t>
            </a:r>
            <a:r>
              <a:rPr sz="1600" b="1" spc="75" dirty="0">
                <a:solidFill>
                  <a:srgbClr val="726585"/>
                </a:solidFill>
                <a:latin typeface="Cambria"/>
                <a:cs typeface="Cambria"/>
              </a:rPr>
              <a:t>words</a:t>
            </a:r>
            <a:r>
              <a:rPr sz="1600" b="1" spc="20" dirty="0">
                <a:solidFill>
                  <a:srgbClr val="726585"/>
                </a:solidFill>
                <a:latin typeface="Cambria"/>
                <a:cs typeface="Cambria"/>
              </a:rPr>
              <a:t> </a:t>
            </a:r>
            <a:r>
              <a:rPr sz="1600" b="1" spc="85" dirty="0">
                <a:solidFill>
                  <a:srgbClr val="726585"/>
                </a:solidFill>
                <a:latin typeface="Cambria"/>
                <a:cs typeface="Cambria"/>
              </a:rPr>
              <a:t>and</a:t>
            </a:r>
            <a:r>
              <a:rPr sz="1600" b="1" spc="25" dirty="0">
                <a:solidFill>
                  <a:srgbClr val="726585"/>
                </a:solidFill>
                <a:latin typeface="Cambria"/>
                <a:cs typeface="Cambria"/>
              </a:rPr>
              <a:t> </a:t>
            </a:r>
            <a:r>
              <a:rPr sz="1600" b="1" spc="40" dirty="0">
                <a:solidFill>
                  <a:srgbClr val="726585"/>
                </a:solidFill>
                <a:latin typeface="Cambria"/>
                <a:cs typeface="Cambria"/>
              </a:rPr>
              <a:t>phrases.</a:t>
            </a:r>
            <a:endParaRPr sz="1600" dirty="0">
              <a:latin typeface="Cambria"/>
              <a:cs typeface="Cambria"/>
            </a:endParaRPr>
          </a:p>
          <a:p>
            <a:pPr marL="12700" marR="5080" indent="161925">
              <a:lnSpc>
                <a:spcPct val="109400"/>
              </a:lnSpc>
              <a:spcBef>
                <a:spcPts val="850"/>
              </a:spcBef>
              <a:buAutoNum type="arabicPlain"/>
              <a:tabLst>
                <a:tab pos="174625" algn="l"/>
              </a:tabLst>
            </a:pPr>
            <a:r>
              <a:rPr sz="1600" b="1" dirty="0">
                <a:solidFill>
                  <a:srgbClr val="726585"/>
                </a:solidFill>
                <a:latin typeface="Cambria"/>
                <a:cs typeface="Cambria"/>
              </a:rPr>
              <a:t>- </a:t>
            </a:r>
            <a:r>
              <a:rPr sz="1600" b="1" spc="70" dirty="0">
                <a:solidFill>
                  <a:srgbClr val="726585"/>
                </a:solidFill>
                <a:latin typeface="Cambria"/>
                <a:cs typeface="Cambria"/>
              </a:rPr>
              <a:t>Black</a:t>
            </a:r>
            <a:r>
              <a:rPr sz="1600" b="1" spc="5" dirty="0">
                <a:solidFill>
                  <a:srgbClr val="726585"/>
                </a:solidFill>
                <a:latin typeface="Cambria"/>
                <a:cs typeface="Cambria"/>
              </a:rPr>
              <a:t> </a:t>
            </a:r>
            <a:r>
              <a:rPr sz="1600" b="1" spc="95" dirty="0">
                <a:solidFill>
                  <a:srgbClr val="726585"/>
                </a:solidFill>
                <a:latin typeface="Cambria"/>
                <a:cs typeface="Cambria"/>
              </a:rPr>
              <a:t>out</a:t>
            </a:r>
            <a:r>
              <a:rPr sz="1600" b="1" spc="5" dirty="0">
                <a:solidFill>
                  <a:srgbClr val="726585"/>
                </a:solidFill>
                <a:latin typeface="Cambria"/>
                <a:cs typeface="Cambria"/>
              </a:rPr>
              <a:t> </a:t>
            </a:r>
            <a:r>
              <a:rPr sz="1600" b="1" spc="95" dirty="0">
                <a:solidFill>
                  <a:srgbClr val="726585"/>
                </a:solidFill>
                <a:latin typeface="Cambria"/>
                <a:cs typeface="Cambria"/>
              </a:rPr>
              <a:t>anything</a:t>
            </a:r>
            <a:r>
              <a:rPr sz="1600" b="1" spc="5" dirty="0">
                <a:solidFill>
                  <a:srgbClr val="726585"/>
                </a:solidFill>
                <a:latin typeface="Cambria"/>
                <a:cs typeface="Cambria"/>
              </a:rPr>
              <a:t> </a:t>
            </a:r>
            <a:r>
              <a:rPr sz="1600" b="1" spc="90" dirty="0">
                <a:solidFill>
                  <a:srgbClr val="726585"/>
                </a:solidFill>
                <a:latin typeface="Cambria"/>
                <a:cs typeface="Cambria"/>
              </a:rPr>
              <a:t>you</a:t>
            </a:r>
            <a:r>
              <a:rPr sz="1600" b="1" spc="5" dirty="0">
                <a:solidFill>
                  <a:srgbClr val="726585"/>
                </a:solidFill>
                <a:latin typeface="Cambria"/>
                <a:cs typeface="Cambria"/>
              </a:rPr>
              <a:t> </a:t>
            </a:r>
            <a:r>
              <a:rPr sz="1600" b="1" spc="85" dirty="0">
                <a:solidFill>
                  <a:srgbClr val="726585"/>
                </a:solidFill>
                <a:latin typeface="Cambria"/>
                <a:cs typeface="Cambria"/>
              </a:rPr>
              <a:t>don’t</a:t>
            </a:r>
            <a:r>
              <a:rPr sz="1600" b="1" spc="5" dirty="0">
                <a:solidFill>
                  <a:srgbClr val="726585"/>
                </a:solidFill>
                <a:latin typeface="Cambria"/>
                <a:cs typeface="Cambria"/>
              </a:rPr>
              <a:t> </a:t>
            </a:r>
            <a:r>
              <a:rPr sz="1600" b="1" spc="135" dirty="0">
                <a:solidFill>
                  <a:srgbClr val="726585"/>
                </a:solidFill>
                <a:latin typeface="Cambria"/>
                <a:cs typeface="Cambria"/>
              </a:rPr>
              <a:t>want</a:t>
            </a:r>
            <a:r>
              <a:rPr sz="1600" b="1" spc="5" dirty="0">
                <a:solidFill>
                  <a:srgbClr val="726585"/>
                </a:solidFill>
                <a:latin typeface="Cambria"/>
                <a:cs typeface="Cambria"/>
              </a:rPr>
              <a:t> </a:t>
            </a:r>
            <a:r>
              <a:rPr sz="1600" b="1" spc="75" dirty="0">
                <a:solidFill>
                  <a:srgbClr val="726585"/>
                </a:solidFill>
                <a:latin typeface="Cambria"/>
                <a:cs typeface="Cambria"/>
              </a:rPr>
              <a:t>to</a:t>
            </a:r>
            <a:r>
              <a:rPr sz="1600" b="1" dirty="0">
                <a:solidFill>
                  <a:srgbClr val="726585"/>
                </a:solidFill>
                <a:latin typeface="Cambria"/>
                <a:cs typeface="Cambria"/>
              </a:rPr>
              <a:t> </a:t>
            </a:r>
            <a:r>
              <a:rPr sz="1600" b="1" spc="60" dirty="0">
                <a:solidFill>
                  <a:srgbClr val="726585"/>
                </a:solidFill>
                <a:latin typeface="Cambria"/>
                <a:cs typeface="Cambria"/>
              </a:rPr>
              <a:t>use</a:t>
            </a:r>
            <a:r>
              <a:rPr sz="1600" b="1" spc="5" dirty="0">
                <a:solidFill>
                  <a:srgbClr val="726585"/>
                </a:solidFill>
                <a:latin typeface="Cambria"/>
                <a:cs typeface="Cambria"/>
              </a:rPr>
              <a:t> </a:t>
            </a:r>
            <a:r>
              <a:rPr sz="1600" b="1" spc="85" dirty="0">
                <a:solidFill>
                  <a:srgbClr val="726585"/>
                </a:solidFill>
                <a:latin typeface="Cambria"/>
                <a:cs typeface="Cambria"/>
              </a:rPr>
              <a:t>and</a:t>
            </a:r>
            <a:r>
              <a:rPr sz="1600" b="1" spc="5" dirty="0">
                <a:solidFill>
                  <a:srgbClr val="726585"/>
                </a:solidFill>
                <a:latin typeface="Cambria"/>
                <a:cs typeface="Cambria"/>
              </a:rPr>
              <a:t> </a:t>
            </a:r>
            <a:r>
              <a:rPr sz="1600" b="1" dirty="0">
                <a:solidFill>
                  <a:srgbClr val="726585"/>
                </a:solidFill>
                <a:latin typeface="Cambria"/>
                <a:cs typeface="Cambria"/>
              </a:rPr>
              <a:t>read</a:t>
            </a:r>
            <a:r>
              <a:rPr sz="1600" b="1" spc="5" dirty="0">
                <a:solidFill>
                  <a:srgbClr val="726585"/>
                </a:solidFill>
                <a:latin typeface="Cambria"/>
                <a:cs typeface="Cambria"/>
              </a:rPr>
              <a:t> </a:t>
            </a:r>
            <a:r>
              <a:rPr sz="1600" b="1" spc="80" dirty="0">
                <a:solidFill>
                  <a:srgbClr val="726585"/>
                </a:solidFill>
                <a:latin typeface="Cambria"/>
                <a:cs typeface="Cambria"/>
              </a:rPr>
              <a:t>through</a:t>
            </a:r>
            <a:r>
              <a:rPr sz="1600" b="1" spc="5" dirty="0">
                <a:solidFill>
                  <a:srgbClr val="726585"/>
                </a:solidFill>
                <a:latin typeface="Cambria"/>
                <a:cs typeface="Cambria"/>
              </a:rPr>
              <a:t> </a:t>
            </a:r>
            <a:r>
              <a:rPr sz="1600" b="1" spc="140" dirty="0">
                <a:solidFill>
                  <a:srgbClr val="726585"/>
                </a:solidFill>
                <a:latin typeface="Cambria"/>
                <a:cs typeface="Cambria"/>
              </a:rPr>
              <a:t>what</a:t>
            </a:r>
            <a:r>
              <a:rPr sz="1600" b="1" spc="5" dirty="0">
                <a:solidFill>
                  <a:srgbClr val="726585"/>
                </a:solidFill>
                <a:latin typeface="Cambria"/>
                <a:cs typeface="Cambria"/>
              </a:rPr>
              <a:t> </a:t>
            </a:r>
            <a:r>
              <a:rPr sz="1600" b="1" dirty="0">
                <a:solidFill>
                  <a:srgbClr val="726585"/>
                </a:solidFill>
                <a:latin typeface="Cambria"/>
                <a:cs typeface="Cambria"/>
              </a:rPr>
              <a:t>is</a:t>
            </a:r>
            <a:r>
              <a:rPr sz="1600" b="1" spc="5" dirty="0">
                <a:solidFill>
                  <a:srgbClr val="726585"/>
                </a:solidFill>
                <a:latin typeface="Cambria"/>
                <a:cs typeface="Cambria"/>
              </a:rPr>
              <a:t> </a:t>
            </a:r>
            <a:r>
              <a:rPr sz="1600" b="1" spc="90" dirty="0">
                <a:solidFill>
                  <a:srgbClr val="726585"/>
                </a:solidFill>
                <a:latin typeface="Cambria"/>
                <a:cs typeface="Cambria"/>
              </a:rPr>
              <a:t>left.</a:t>
            </a:r>
            <a:r>
              <a:rPr sz="1600" b="1" spc="360" dirty="0">
                <a:solidFill>
                  <a:srgbClr val="726585"/>
                </a:solidFill>
                <a:latin typeface="Cambria"/>
                <a:cs typeface="Cambria"/>
              </a:rPr>
              <a:t> </a:t>
            </a:r>
            <a:r>
              <a:rPr sz="1600" b="1" spc="80" dirty="0">
                <a:solidFill>
                  <a:srgbClr val="726585"/>
                </a:solidFill>
                <a:latin typeface="Cambria"/>
                <a:cs typeface="Cambria"/>
              </a:rPr>
              <a:t>Do</a:t>
            </a:r>
            <a:r>
              <a:rPr sz="1600" b="1" spc="5" dirty="0">
                <a:solidFill>
                  <a:srgbClr val="726585"/>
                </a:solidFill>
                <a:latin typeface="Cambria"/>
                <a:cs typeface="Cambria"/>
              </a:rPr>
              <a:t> </a:t>
            </a:r>
            <a:r>
              <a:rPr sz="1600" b="1" spc="90" dirty="0">
                <a:solidFill>
                  <a:srgbClr val="726585"/>
                </a:solidFill>
                <a:latin typeface="Cambria"/>
                <a:cs typeface="Cambria"/>
              </a:rPr>
              <a:t>you</a:t>
            </a:r>
            <a:r>
              <a:rPr sz="1600" b="1" spc="5" dirty="0">
                <a:solidFill>
                  <a:srgbClr val="726585"/>
                </a:solidFill>
                <a:latin typeface="Cambria"/>
                <a:cs typeface="Cambria"/>
              </a:rPr>
              <a:t> </a:t>
            </a:r>
            <a:r>
              <a:rPr sz="1600" b="1" spc="135" dirty="0">
                <a:solidFill>
                  <a:srgbClr val="726585"/>
                </a:solidFill>
                <a:latin typeface="Cambria"/>
                <a:cs typeface="Cambria"/>
              </a:rPr>
              <a:t>want</a:t>
            </a:r>
            <a:r>
              <a:rPr sz="1600" b="1" spc="5" dirty="0">
                <a:solidFill>
                  <a:srgbClr val="726585"/>
                </a:solidFill>
                <a:latin typeface="Cambria"/>
                <a:cs typeface="Cambria"/>
              </a:rPr>
              <a:t> </a:t>
            </a:r>
            <a:r>
              <a:rPr sz="1600" b="1" spc="75" dirty="0">
                <a:solidFill>
                  <a:srgbClr val="726585"/>
                </a:solidFill>
                <a:latin typeface="Cambria"/>
                <a:cs typeface="Cambria"/>
              </a:rPr>
              <a:t>to</a:t>
            </a:r>
            <a:r>
              <a:rPr sz="1600" b="1" spc="5" dirty="0">
                <a:solidFill>
                  <a:srgbClr val="726585"/>
                </a:solidFill>
                <a:latin typeface="Cambria"/>
                <a:cs typeface="Cambria"/>
              </a:rPr>
              <a:t> </a:t>
            </a:r>
            <a:r>
              <a:rPr sz="1600" b="1" spc="45" dirty="0">
                <a:solidFill>
                  <a:srgbClr val="726585"/>
                </a:solidFill>
                <a:latin typeface="Cambria"/>
                <a:cs typeface="Cambria"/>
              </a:rPr>
              <a:t>add </a:t>
            </a:r>
            <a:r>
              <a:rPr sz="1600" b="1" spc="100" dirty="0">
                <a:solidFill>
                  <a:srgbClr val="726585"/>
                </a:solidFill>
                <a:latin typeface="Cambria"/>
                <a:cs typeface="Cambria"/>
              </a:rPr>
              <a:t>anything?</a:t>
            </a:r>
            <a:r>
              <a:rPr sz="1600" b="1" spc="10" dirty="0">
                <a:solidFill>
                  <a:srgbClr val="726585"/>
                </a:solidFill>
                <a:latin typeface="Cambria"/>
                <a:cs typeface="Cambria"/>
              </a:rPr>
              <a:t> </a:t>
            </a:r>
            <a:r>
              <a:rPr sz="1600" b="1" spc="50" dirty="0">
                <a:solidFill>
                  <a:srgbClr val="726585"/>
                </a:solidFill>
                <a:latin typeface="Cambria"/>
                <a:cs typeface="Cambria"/>
              </a:rPr>
              <a:t>Does</a:t>
            </a:r>
            <a:r>
              <a:rPr sz="1600" b="1" spc="15" dirty="0">
                <a:solidFill>
                  <a:srgbClr val="726585"/>
                </a:solidFill>
                <a:latin typeface="Cambria"/>
                <a:cs typeface="Cambria"/>
              </a:rPr>
              <a:t> </a:t>
            </a:r>
            <a:r>
              <a:rPr sz="1600" b="1" spc="85" dirty="0">
                <a:solidFill>
                  <a:srgbClr val="726585"/>
                </a:solidFill>
                <a:latin typeface="Cambria"/>
                <a:cs typeface="Cambria"/>
              </a:rPr>
              <a:t>it</a:t>
            </a:r>
            <a:r>
              <a:rPr sz="1600" b="1" spc="15" dirty="0">
                <a:solidFill>
                  <a:srgbClr val="726585"/>
                </a:solidFill>
                <a:latin typeface="Cambria"/>
                <a:cs typeface="Cambria"/>
              </a:rPr>
              <a:t> </a:t>
            </a:r>
            <a:r>
              <a:rPr sz="1600" b="1" spc="85" dirty="0">
                <a:solidFill>
                  <a:srgbClr val="726585"/>
                </a:solidFill>
                <a:latin typeface="Cambria"/>
                <a:cs typeface="Cambria"/>
              </a:rPr>
              <a:t>make</a:t>
            </a:r>
            <a:r>
              <a:rPr sz="1600" b="1" spc="15" dirty="0">
                <a:solidFill>
                  <a:srgbClr val="726585"/>
                </a:solidFill>
                <a:latin typeface="Cambria"/>
                <a:cs typeface="Cambria"/>
              </a:rPr>
              <a:t> </a:t>
            </a:r>
            <a:r>
              <a:rPr sz="1600" b="1" dirty="0">
                <a:solidFill>
                  <a:srgbClr val="726585"/>
                </a:solidFill>
                <a:latin typeface="Cambria"/>
                <a:cs typeface="Cambria"/>
              </a:rPr>
              <a:t>sense</a:t>
            </a:r>
            <a:r>
              <a:rPr sz="1600" b="1" spc="15" dirty="0">
                <a:solidFill>
                  <a:srgbClr val="726585"/>
                </a:solidFill>
                <a:latin typeface="Cambria"/>
                <a:cs typeface="Cambria"/>
              </a:rPr>
              <a:t> </a:t>
            </a:r>
            <a:r>
              <a:rPr sz="1600" b="1" spc="95" dirty="0">
                <a:solidFill>
                  <a:srgbClr val="726585"/>
                </a:solidFill>
                <a:latin typeface="Cambria"/>
                <a:cs typeface="Cambria"/>
              </a:rPr>
              <a:t>in</a:t>
            </a:r>
            <a:r>
              <a:rPr sz="1600" b="1" spc="15" dirty="0">
                <a:solidFill>
                  <a:srgbClr val="726585"/>
                </a:solidFill>
                <a:latin typeface="Cambria"/>
                <a:cs typeface="Cambria"/>
              </a:rPr>
              <a:t> </a:t>
            </a:r>
            <a:r>
              <a:rPr sz="1600" b="1" spc="85" dirty="0">
                <a:solidFill>
                  <a:srgbClr val="726585"/>
                </a:solidFill>
                <a:latin typeface="Cambria"/>
                <a:cs typeface="Cambria"/>
              </a:rPr>
              <a:t>the</a:t>
            </a:r>
            <a:r>
              <a:rPr sz="1600" b="1" spc="10" dirty="0">
                <a:solidFill>
                  <a:srgbClr val="726585"/>
                </a:solidFill>
                <a:latin typeface="Cambria"/>
                <a:cs typeface="Cambria"/>
              </a:rPr>
              <a:t> </a:t>
            </a:r>
            <a:r>
              <a:rPr sz="1600" b="1" dirty="0">
                <a:solidFill>
                  <a:srgbClr val="726585"/>
                </a:solidFill>
                <a:latin typeface="Cambria"/>
                <a:cs typeface="Cambria"/>
              </a:rPr>
              <a:t>order</a:t>
            </a:r>
            <a:r>
              <a:rPr sz="1600" b="1" spc="15" dirty="0">
                <a:solidFill>
                  <a:srgbClr val="726585"/>
                </a:solidFill>
                <a:latin typeface="Cambria"/>
                <a:cs typeface="Cambria"/>
              </a:rPr>
              <a:t> </a:t>
            </a:r>
            <a:r>
              <a:rPr sz="1600" b="1" spc="85" dirty="0">
                <a:solidFill>
                  <a:srgbClr val="726585"/>
                </a:solidFill>
                <a:latin typeface="Cambria"/>
                <a:cs typeface="Cambria"/>
              </a:rPr>
              <a:t>it</a:t>
            </a:r>
            <a:r>
              <a:rPr sz="1600" b="1" spc="15" dirty="0">
                <a:solidFill>
                  <a:srgbClr val="726585"/>
                </a:solidFill>
                <a:latin typeface="Cambria"/>
                <a:cs typeface="Cambria"/>
              </a:rPr>
              <a:t> </a:t>
            </a:r>
            <a:r>
              <a:rPr sz="1600" b="1" spc="70" dirty="0">
                <a:solidFill>
                  <a:srgbClr val="726585"/>
                </a:solidFill>
                <a:latin typeface="Cambria"/>
                <a:cs typeface="Cambria"/>
              </a:rPr>
              <a:t>comes</a:t>
            </a:r>
            <a:r>
              <a:rPr sz="1600" b="1" spc="15" dirty="0">
                <a:solidFill>
                  <a:srgbClr val="726585"/>
                </a:solidFill>
                <a:latin typeface="Cambria"/>
                <a:cs typeface="Cambria"/>
              </a:rPr>
              <a:t> </a:t>
            </a:r>
            <a:r>
              <a:rPr sz="1600" b="1" spc="90" dirty="0">
                <a:solidFill>
                  <a:srgbClr val="726585"/>
                </a:solidFill>
                <a:latin typeface="Cambria"/>
                <a:cs typeface="Cambria"/>
              </a:rPr>
              <a:t>on</a:t>
            </a:r>
            <a:r>
              <a:rPr sz="1600" b="1" spc="15" dirty="0">
                <a:solidFill>
                  <a:srgbClr val="726585"/>
                </a:solidFill>
                <a:latin typeface="Cambria"/>
                <a:cs typeface="Cambria"/>
              </a:rPr>
              <a:t> </a:t>
            </a:r>
            <a:r>
              <a:rPr sz="1600" b="1" spc="85" dirty="0">
                <a:solidFill>
                  <a:srgbClr val="726585"/>
                </a:solidFill>
                <a:latin typeface="Cambria"/>
                <a:cs typeface="Cambria"/>
              </a:rPr>
              <a:t>the</a:t>
            </a:r>
            <a:r>
              <a:rPr sz="1600" b="1" spc="15" dirty="0">
                <a:solidFill>
                  <a:srgbClr val="726585"/>
                </a:solidFill>
                <a:latin typeface="Cambria"/>
                <a:cs typeface="Cambria"/>
              </a:rPr>
              <a:t> </a:t>
            </a:r>
            <a:r>
              <a:rPr sz="1600" b="1" spc="75" dirty="0">
                <a:solidFill>
                  <a:srgbClr val="726585"/>
                </a:solidFill>
                <a:latin typeface="Cambria"/>
                <a:cs typeface="Cambria"/>
              </a:rPr>
              <a:t>page?</a:t>
            </a:r>
            <a:r>
              <a:rPr sz="1600" b="1" spc="15" dirty="0">
                <a:solidFill>
                  <a:srgbClr val="726585"/>
                </a:solidFill>
                <a:latin typeface="Cambria"/>
                <a:cs typeface="Cambria"/>
              </a:rPr>
              <a:t> </a:t>
            </a:r>
            <a:r>
              <a:rPr sz="1600" b="1" spc="70" dirty="0">
                <a:solidFill>
                  <a:srgbClr val="726585"/>
                </a:solidFill>
                <a:latin typeface="Cambria"/>
                <a:cs typeface="Cambria"/>
              </a:rPr>
              <a:t>Or</a:t>
            </a:r>
            <a:r>
              <a:rPr sz="1600" b="1" spc="10" dirty="0">
                <a:solidFill>
                  <a:srgbClr val="726585"/>
                </a:solidFill>
                <a:latin typeface="Cambria"/>
                <a:cs typeface="Cambria"/>
              </a:rPr>
              <a:t> </a:t>
            </a:r>
            <a:r>
              <a:rPr sz="1600" b="1" spc="70" dirty="0">
                <a:solidFill>
                  <a:srgbClr val="726585"/>
                </a:solidFill>
                <a:latin typeface="Cambria"/>
                <a:cs typeface="Cambria"/>
              </a:rPr>
              <a:t>do</a:t>
            </a:r>
            <a:r>
              <a:rPr sz="1600" b="1" spc="15" dirty="0">
                <a:solidFill>
                  <a:srgbClr val="726585"/>
                </a:solidFill>
                <a:latin typeface="Cambria"/>
                <a:cs typeface="Cambria"/>
              </a:rPr>
              <a:t> </a:t>
            </a:r>
            <a:r>
              <a:rPr sz="1600" b="1" spc="90" dirty="0">
                <a:solidFill>
                  <a:srgbClr val="726585"/>
                </a:solidFill>
                <a:latin typeface="Cambria"/>
                <a:cs typeface="Cambria"/>
              </a:rPr>
              <a:t>you</a:t>
            </a:r>
            <a:r>
              <a:rPr sz="1600" b="1" spc="15" dirty="0">
                <a:solidFill>
                  <a:srgbClr val="726585"/>
                </a:solidFill>
                <a:latin typeface="Cambria"/>
                <a:cs typeface="Cambria"/>
              </a:rPr>
              <a:t> </a:t>
            </a:r>
            <a:r>
              <a:rPr sz="1600" b="1" spc="135" dirty="0">
                <a:solidFill>
                  <a:srgbClr val="726585"/>
                </a:solidFill>
                <a:latin typeface="Cambria"/>
                <a:cs typeface="Cambria"/>
              </a:rPr>
              <a:t>want</a:t>
            </a:r>
            <a:r>
              <a:rPr sz="1600" b="1" spc="15" dirty="0">
                <a:solidFill>
                  <a:srgbClr val="726585"/>
                </a:solidFill>
                <a:latin typeface="Cambria"/>
                <a:cs typeface="Cambria"/>
              </a:rPr>
              <a:t> </a:t>
            </a:r>
            <a:r>
              <a:rPr sz="1600" b="1" spc="60" dirty="0">
                <a:solidFill>
                  <a:srgbClr val="726585"/>
                </a:solidFill>
                <a:latin typeface="Cambria"/>
                <a:cs typeface="Cambria"/>
              </a:rPr>
              <a:t>certain</a:t>
            </a:r>
            <a:r>
              <a:rPr sz="1600" b="1" spc="15" dirty="0">
                <a:solidFill>
                  <a:srgbClr val="726585"/>
                </a:solidFill>
                <a:latin typeface="Cambria"/>
                <a:cs typeface="Cambria"/>
              </a:rPr>
              <a:t> </a:t>
            </a:r>
            <a:r>
              <a:rPr sz="1600" b="1" spc="65" dirty="0">
                <a:solidFill>
                  <a:srgbClr val="726585"/>
                </a:solidFill>
                <a:latin typeface="Cambria"/>
                <a:cs typeface="Cambria"/>
              </a:rPr>
              <a:t>words </a:t>
            </a:r>
            <a:r>
              <a:rPr sz="1600" b="1" spc="75" dirty="0">
                <a:solidFill>
                  <a:srgbClr val="726585"/>
                </a:solidFill>
                <a:latin typeface="Cambria"/>
                <a:cs typeface="Cambria"/>
              </a:rPr>
              <a:t>to</a:t>
            </a:r>
            <a:r>
              <a:rPr sz="1600" b="1" spc="-5" dirty="0">
                <a:solidFill>
                  <a:srgbClr val="726585"/>
                </a:solidFill>
                <a:latin typeface="Cambria"/>
                <a:cs typeface="Cambria"/>
              </a:rPr>
              <a:t> </a:t>
            </a:r>
            <a:r>
              <a:rPr sz="1600" b="1" spc="80" dirty="0">
                <a:solidFill>
                  <a:srgbClr val="726585"/>
                </a:solidFill>
                <a:latin typeface="Cambria"/>
                <a:cs typeface="Cambria"/>
              </a:rPr>
              <a:t>connect</a:t>
            </a:r>
            <a:r>
              <a:rPr sz="1600" b="1" dirty="0">
                <a:solidFill>
                  <a:srgbClr val="726585"/>
                </a:solidFill>
                <a:latin typeface="Cambria"/>
                <a:cs typeface="Cambria"/>
              </a:rPr>
              <a:t> </a:t>
            </a:r>
            <a:r>
              <a:rPr sz="1600" b="1" spc="95" dirty="0">
                <a:solidFill>
                  <a:srgbClr val="726585"/>
                </a:solidFill>
                <a:latin typeface="Cambria"/>
                <a:cs typeface="Cambria"/>
              </a:rPr>
              <a:t>in</a:t>
            </a:r>
            <a:r>
              <a:rPr sz="1600" b="1" spc="-5" dirty="0">
                <a:solidFill>
                  <a:srgbClr val="726585"/>
                </a:solidFill>
                <a:latin typeface="Cambria"/>
                <a:cs typeface="Cambria"/>
              </a:rPr>
              <a:t> </a:t>
            </a:r>
            <a:r>
              <a:rPr sz="1600" b="1" spc="60" dirty="0">
                <a:solidFill>
                  <a:srgbClr val="726585"/>
                </a:solidFill>
                <a:latin typeface="Cambria"/>
                <a:cs typeface="Cambria"/>
              </a:rPr>
              <a:t>different</a:t>
            </a:r>
            <a:r>
              <a:rPr sz="1600" b="1" dirty="0">
                <a:solidFill>
                  <a:srgbClr val="726585"/>
                </a:solidFill>
                <a:latin typeface="Cambria"/>
                <a:cs typeface="Cambria"/>
              </a:rPr>
              <a:t> </a:t>
            </a:r>
            <a:r>
              <a:rPr sz="1600" b="1" spc="65" dirty="0">
                <a:solidFill>
                  <a:srgbClr val="726585"/>
                </a:solidFill>
                <a:latin typeface="Cambria"/>
                <a:cs typeface="Cambria"/>
              </a:rPr>
              <a:t>directions?</a:t>
            </a:r>
            <a:r>
              <a:rPr sz="1600" b="1" spc="-5" dirty="0">
                <a:solidFill>
                  <a:srgbClr val="726585"/>
                </a:solidFill>
                <a:latin typeface="Cambria"/>
                <a:cs typeface="Cambria"/>
              </a:rPr>
              <a:t> </a:t>
            </a:r>
            <a:r>
              <a:rPr sz="1600" b="1" spc="100" dirty="0">
                <a:solidFill>
                  <a:srgbClr val="726585"/>
                </a:solidFill>
                <a:latin typeface="Cambria"/>
                <a:cs typeface="Cambria"/>
              </a:rPr>
              <a:t>Draw</a:t>
            </a:r>
            <a:r>
              <a:rPr sz="1600" b="1" dirty="0">
                <a:solidFill>
                  <a:srgbClr val="726585"/>
                </a:solidFill>
                <a:latin typeface="Cambria"/>
                <a:cs typeface="Cambria"/>
              </a:rPr>
              <a:t> </a:t>
            </a:r>
            <a:r>
              <a:rPr sz="1600" b="1" spc="85" dirty="0">
                <a:solidFill>
                  <a:srgbClr val="726585"/>
                </a:solidFill>
                <a:latin typeface="Cambria"/>
                <a:cs typeface="Cambria"/>
              </a:rPr>
              <a:t>an</a:t>
            </a:r>
            <a:r>
              <a:rPr sz="1600" b="1" spc="-5" dirty="0">
                <a:solidFill>
                  <a:srgbClr val="726585"/>
                </a:solidFill>
                <a:latin typeface="Cambria"/>
                <a:cs typeface="Cambria"/>
              </a:rPr>
              <a:t> </a:t>
            </a:r>
            <a:r>
              <a:rPr sz="1600" b="1" spc="75" dirty="0">
                <a:solidFill>
                  <a:srgbClr val="726585"/>
                </a:solidFill>
                <a:latin typeface="Cambria"/>
                <a:cs typeface="Cambria"/>
              </a:rPr>
              <a:t>image</a:t>
            </a:r>
            <a:r>
              <a:rPr sz="1600" b="1" spc="-5" dirty="0">
                <a:solidFill>
                  <a:srgbClr val="726585"/>
                </a:solidFill>
                <a:latin typeface="Cambria"/>
                <a:cs typeface="Cambria"/>
              </a:rPr>
              <a:t> </a:t>
            </a:r>
            <a:r>
              <a:rPr sz="1600" b="1" spc="80" dirty="0">
                <a:solidFill>
                  <a:srgbClr val="726585"/>
                </a:solidFill>
                <a:latin typeface="Cambria"/>
                <a:cs typeface="Cambria"/>
              </a:rPr>
              <a:t>outline</a:t>
            </a:r>
            <a:r>
              <a:rPr sz="1600" b="1" dirty="0">
                <a:solidFill>
                  <a:srgbClr val="726585"/>
                </a:solidFill>
                <a:latin typeface="Cambria"/>
                <a:cs typeface="Cambria"/>
              </a:rPr>
              <a:t> </a:t>
            </a:r>
            <a:r>
              <a:rPr sz="1600" b="1" spc="70" dirty="0">
                <a:solidFill>
                  <a:srgbClr val="726585"/>
                </a:solidFill>
                <a:latin typeface="Cambria"/>
                <a:cs typeface="Cambria"/>
              </a:rPr>
              <a:t>around</a:t>
            </a:r>
            <a:r>
              <a:rPr sz="1600" b="1" spc="-5" dirty="0">
                <a:solidFill>
                  <a:srgbClr val="726585"/>
                </a:solidFill>
                <a:latin typeface="Cambria"/>
                <a:cs typeface="Cambria"/>
              </a:rPr>
              <a:t> </a:t>
            </a:r>
            <a:r>
              <a:rPr sz="1600" b="1" spc="85" dirty="0">
                <a:solidFill>
                  <a:srgbClr val="726585"/>
                </a:solidFill>
                <a:latin typeface="Cambria"/>
                <a:cs typeface="Cambria"/>
              </a:rPr>
              <a:t>the</a:t>
            </a:r>
            <a:r>
              <a:rPr sz="1600" b="1" dirty="0">
                <a:solidFill>
                  <a:srgbClr val="726585"/>
                </a:solidFill>
                <a:latin typeface="Cambria"/>
                <a:cs typeface="Cambria"/>
              </a:rPr>
              <a:t> </a:t>
            </a:r>
            <a:r>
              <a:rPr sz="1600" b="1" spc="95" dirty="0">
                <a:solidFill>
                  <a:srgbClr val="726585"/>
                </a:solidFill>
                <a:latin typeface="Cambria"/>
                <a:cs typeface="Cambria"/>
              </a:rPr>
              <a:t>text,</a:t>
            </a:r>
            <a:r>
              <a:rPr sz="1600" b="1" spc="-5" dirty="0">
                <a:solidFill>
                  <a:srgbClr val="726585"/>
                </a:solidFill>
                <a:latin typeface="Cambria"/>
                <a:cs typeface="Cambria"/>
              </a:rPr>
              <a:t> </a:t>
            </a:r>
            <a:r>
              <a:rPr sz="1600" b="1" dirty="0">
                <a:solidFill>
                  <a:srgbClr val="726585"/>
                </a:solidFill>
                <a:latin typeface="Cambria"/>
                <a:cs typeface="Cambria"/>
              </a:rPr>
              <a:t>or </a:t>
            </a:r>
            <a:r>
              <a:rPr sz="1600" b="1" spc="60" dirty="0">
                <a:solidFill>
                  <a:srgbClr val="726585"/>
                </a:solidFill>
                <a:latin typeface="Cambria"/>
                <a:cs typeface="Cambria"/>
              </a:rPr>
              <a:t>use</a:t>
            </a:r>
            <a:r>
              <a:rPr sz="1600" b="1" spc="-5" dirty="0">
                <a:solidFill>
                  <a:srgbClr val="726585"/>
                </a:solidFill>
                <a:latin typeface="Cambria"/>
                <a:cs typeface="Cambria"/>
              </a:rPr>
              <a:t> </a:t>
            </a:r>
            <a:r>
              <a:rPr sz="1600" b="1" spc="55" dirty="0">
                <a:solidFill>
                  <a:srgbClr val="726585"/>
                </a:solidFill>
                <a:latin typeface="Cambria"/>
                <a:cs typeface="Cambria"/>
              </a:rPr>
              <a:t>arrows</a:t>
            </a:r>
            <a:r>
              <a:rPr sz="1600" b="1" dirty="0">
                <a:solidFill>
                  <a:srgbClr val="726585"/>
                </a:solidFill>
                <a:latin typeface="Cambria"/>
                <a:cs typeface="Cambria"/>
              </a:rPr>
              <a:t> </a:t>
            </a:r>
            <a:r>
              <a:rPr sz="1600" b="1" spc="50" dirty="0">
                <a:solidFill>
                  <a:srgbClr val="726585"/>
                </a:solidFill>
                <a:latin typeface="Cambria"/>
                <a:cs typeface="Cambria"/>
              </a:rPr>
              <a:t>to </a:t>
            </a:r>
            <a:r>
              <a:rPr sz="1600" b="1" spc="80" dirty="0">
                <a:solidFill>
                  <a:srgbClr val="726585"/>
                </a:solidFill>
                <a:latin typeface="Cambria"/>
                <a:cs typeface="Cambria"/>
              </a:rPr>
              <a:t>expand</a:t>
            </a:r>
            <a:r>
              <a:rPr sz="1600" b="1" spc="-5" dirty="0">
                <a:solidFill>
                  <a:srgbClr val="726585"/>
                </a:solidFill>
                <a:latin typeface="Cambria"/>
                <a:cs typeface="Cambria"/>
              </a:rPr>
              <a:t> </a:t>
            </a:r>
            <a:r>
              <a:rPr sz="1600" b="1" spc="90" dirty="0">
                <a:solidFill>
                  <a:srgbClr val="726585"/>
                </a:solidFill>
                <a:latin typeface="Cambria"/>
                <a:cs typeface="Cambria"/>
              </a:rPr>
              <a:t>on</a:t>
            </a:r>
            <a:r>
              <a:rPr sz="1600" b="1" spc="-5" dirty="0">
                <a:solidFill>
                  <a:srgbClr val="726585"/>
                </a:solidFill>
                <a:latin typeface="Cambria"/>
                <a:cs typeface="Cambria"/>
              </a:rPr>
              <a:t> </a:t>
            </a:r>
            <a:r>
              <a:rPr sz="1600" b="1" spc="40" dirty="0">
                <a:solidFill>
                  <a:srgbClr val="726585"/>
                </a:solidFill>
                <a:latin typeface="Cambria"/>
                <a:cs typeface="Cambria"/>
              </a:rPr>
              <a:t>ideas.</a:t>
            </a:r>
            <a:endParaRPr sz="1600" dirty="0">
              <a:latin typeface="Cambria"/>
              <a:cs typeface="Cambria"/>
            </a:endParaRPr>
          </a:p>
          <a:p>
            <a:pPr marL="12700" marR="132080" indent="167005">
              <a:lnSpc>
                <a:spcPct val="109400"/>
              </a:lnSpc>
              <a:spcBef>
                <a:spcPts val="850"/>
              </a:spcBef>
              <a:buAutoNum type="arabicPlain"/>
              <a:tabLst>
                <a:tab pos="179705" algn="l"/>
              </a:tabLst>
            </a:pPr>
            <a:r>
              <a:rPr sz="1600" b="1" dirty="0">
                <a:solidFill>
                  <a:srgbClr val="726585"/>
                </a:solidFill>
                <a:latin typeface="Cambria"/>
                <a:cs typeface="Cambria"/>
              </a:rPr>
              <a:t>-</a:t>
            </a:r>
            <a:r>
              <a:rPr sz="1600" b="1" spc="-5" dirty="0">
                <a:solidFill>
                  <a:srgbClr val="726585"/>
                </a:solidFill>
                <a:latin typeface="Cambria"/>
                <a:cs typeface="Cambria"/>
              </a:rPr>
              <a:t> </a:t>
            </a:r>
            <a:r>
              <a:rPr sz="1600" b="1" spc="-20" dirty="0">
                <a:solidFill>
                  <a:srgbClr val="726585"/>
                </a:solidFill>
                <a:latin typeface="Cambria"/>
                <a:cs typeface="Cambria"/>
              </a:rPr>
              <a:t>There</a:t>
            </a:r>
            <a:r>
              <a:rPr sz="1600" b="1" dirty="0">
                <a:solidFill>
                  <a:srgbClr val="726585"/>
                </a:solidFill>
                <a:latin typeface="Cambria"/>
                <a:cs typeface="Cambria"/>
              </a:rPr>
              <a:t> are</a:t>
            </a:r>
            <a:r>
              <a:rPr sz="1600" b="1" spc="-5" dirty="0">
                <a:solidFill>
                  <a:srgbClr val="726585"/>
                </a:solidFill>
                <a:latin typeface="Cambria"/>
                <a:cs typeface="Cambria"/>
              </a:rPr>
              <a:t> </a:t>
            </a:r>
            <a:r>
              <a:rPr sz="1600" b="1" spc="90" dirty="0">
                <a:solidFill>
                  <a:srgbClr val="726585"/>
                </a:solidFill>
                <a:latin typeface="Cambria"/>
                <a:cs typeface="Cambria"/>
              </a:rPr>
              <a:t>no</a:t>
            </a:r>
            <a:r>
              <a:rPr sz="1600" b="1" dirty="0">
                <a:solidFill>
                  <a:srgbClr val="726585"/>
                </a:solidFill>
                <a:latin typeface="Cambria"/>
                <a:cs typeface="Cambria"/>
              </a:rPr>
              <a:t> </a:t>
            </a:r>
            <a:r>
              <a:rPr sz="1600" b="1" spc="50" dirty="0">
                <a:solidFill>
                  <a:srgbClr val="726585"/>
                </a:solidFill>
                <a:latin typeface="Cambria"/>
                <a:cs typeface="Cambria"/>
              </a:rPr>
              <a:t>rules</a:t>
            </a:r>
            <a:r>
              <a:rPr sz="1600" b="1" spc="-5" dirty="0">
                <a:solidFill>
                  <a:srgbClr val="726585"/>
                </a:solidFill>
                <a:latin typeface="Cambria"/>
                <a:cs typeface="Cambria"/>
              </a:rPr>
              <a:t> </a:t>
            </a:r>
            <a:r>
              <a:rPr sz="1600" b="1" spc="75" dirty="0">
                <a:solidFill>
                  <a:srgbClr val="726585"/>
                </a:solidFill>
                <a:latin typeface="Cambria"/>
                <a:cs typeface="Cambria"/>
              </a:rPr>
              <a:t>to</a:t>
            </a:r>
            <a:r>
              <a:rPr sz="1600" b="1" dirty="0">
                <a:solidFill>
                  <a:srgbClr val="726585"/>
                </a:solidFill>
                <a:latin typeface="Cambria"/>
                <a:cs typeface="Cambria"/>
              </a:rPr>
              <a:t> </a:t>
            </a:r>
            <a:r>
              <a:rPr sz="1600" b="1" spc="145" dirty="0">
                <a:solidFill>
                  <a:srgbClr val="726585"/>
                </a:solidFill>
                <a:latin typeface="Cambria"/>
                <a:cs typeface="Cambria"/>
              </a:rPr>
              <a:t>how</a:t>
            </a:r>
            <a:r>
              <a:rPr sz="1600" b="1" spc="-5" dirty="0">
                <a:solidFill>
                  <a:srgbClr val="726585"/>
                </a:solidFill>
                <a:latin typeface="Cambria"/>
                <a:cs typeface="Cambria"/>
              </a:rPr>
              <a:t> </a:t>
            </a:r>
            <a:r>
              <a:rPr sz="1600" b="1" spc="90" dirty="0">
                <a:solidFill>
                  <a:srgbClr val="726585"/>
                </a:solidFill>
                <a:latin typeface="Cambria"/>
                <a:cs typeface="Cambria"/>
              </a:rPr>
              <a:t>you</a:t>
            </a:r>
            <a:r>
              <a:rPr sz="1600" b="1" dirty="0">
                <a:solidFill>
                  <a:srgbClr val="726585"/>
                </a:solidFill>
                <a:latin typeface="Cambria"/>
                <a:cs typeface="Cambria"/>
              </a:rPr>
              <a:t> </a:t>
            </a:r>
            <a:r>
              <a:rPr sz="1600" b="1" spc="50" dirty="0">
                <a:solidFill>
                  <a:srgbClr val="726585"/>
                </a:solidFill>
                <a:latin typeface="Cambria"/>
                <a:cs typeface="Cambria"/>
              </a:rPr>
              <a:t>present</a:t>
            </a:r>
            <a:r>
              <a:rPr sz="1600" b="1" spc="-5" dirty="0">
                <a:solidFill>
                  <a:srgbClr val="726585"/>
                </a:solidFill>
                <a:latin typeface="Cambria"/>
                <a:cs typeface="Cambria"/>
              </a:rPr>
              <a:t> </a:t>
            </a:r>
            <a:r>
              <a:rPr sz="1600" b="1" spc="70" dirty="0">
                <a:solidFill>
                  <a:srgbClr val="726585"/>
                </a:solidFill>
                <a:latin typeface="Cambria"/>
                <a:cs typeface="Cambria"/>
              </a:rPr>
              <a:t>your</a:t>
            </a:r>
            <a:r>
              <a:rPr sz="1600" b="1" dirty="0">
                <a:solidFill>
                  <a:srgbClr val="726585"/>
                </a:solidFill>
                <a:latin typeface="Cambria"/>
                <a:cs typeface="Cambria"/>
              </a:rPr>
              <a:t> </a:t>
            </a:r>
            <a:r>
              <a:rPr sz="1600" b="1" spc="80" dirty="0">
                <a:solidFill>
                  <a:srgbClr val="726585"/>
                </a:solidFill>
                <a:latin typeface="Cambria"/>
                <a:cs typeface="Cambria"/>
              </a:rPr>
              <a:t>poem.</a:t>
            </a:r>
            <a:r>
              <a:rPr sz="1600" b="1" spc="-5" dirty="0">
                <a:solidFill>
                  <a:srgbClr val="726585"/>
                </a:solidFill>
                <a:latin typeface="Cambria"/>
                <a:cs typeface="Cambria"/>
              </a:rPr>
              <a:t> </a:t>
            </a:r>
            <a:r>
              <a:rPr sz="1600" b="1" spc="70" dirty="0">
                <a:solidFill>
                  <a:srgbClr val="726585"/>
                </a:solidFill>
                <a:latin typeface="Cambria"/>
                <a:cs typeface="Cambria"/>
              </a:rPr>
              <a:t>You</a:t>
            </a:r>
            <a:r>
              <a:rPr sz="1600" b="1" dirty="0">
                <a:solidFill>
                  <a:srgbClr val="726585"/>
                </a:solidFill>
                <a:latin typeface="Cambria"/>
                <a:cs typeface="Cambria"/>
              </a:rPr>
              <a:t> </a:t>
            </a:r>
            <a:r>
              <a:rPr sz="1600" b="1" spc="110" dirty="0">
                <a:solidFill>
                  <a:srgbClr val="726585"/>
                </a:solidFill>
                <a:latin typeface="Cambria"/>
                <a:cs typeface="Cambria"/>
              </a:rPr>
              <a:t>might</a:t>
            </a:r>
            <a:r>
              <a:rPr sz="1600" b="1" spc="-5" dirty="0">
                <a:solidFill>
                  <a:srgbClr val="726585"/>
                </a:solidFill>
                <a:latin typeface="Cambria"/>
                <a:cs typeface="Cambria"/>
              </a:rPr>
              <a:t> </a:t>
            </a:r>
            <a:r>
              <a:rPr sz="1600" b="1" spc="135" dirty="0">
                <a:solidFill>
                  <a:srgbClr val="726585"/>
                </a:solidFill>
                <a:latin typeface="Cambria"/>
                <a:cs typeface="Cambria"/>
              </a:rPr>
              <a:t>want</a:t>
            </a:r>
            <a:r>
              <a:rPr sz="1600" b="1" dirty="0">
                <a:solidFill>
                  <a:srgbClr val="726585"/>
                </a:solidFill>
                <a:latin typeface="Cambria"/>
                <a:cs typeface="Cambria"/>
              </a:rPr>
              <a:t> </a:t>
            </a:r>
            <a:r>
              <a:rPr sz="1600" b="1" spc="75" dirty="0">
                <a:solidFill>
                  <a:srgbClr val="726585"/>
                </a:solidFill>
                <a:latin typeface="Cambria"/>
                <a:cs typeface="Cambria"/>
              </a:rPr>
              <a:t>to</a:t>
            </a:r>
            <a:r>
              <a:rPr sz="1600" b="1" dirty="0">
                <a:solidFill>
                  <a:srgbClr val="726585"/>
                </a:solidFill>
                <a:latin typeface="Cambria"/>
                <a:cs typeface="Cambria"/>
              </a:rPr>
              <a:t> see</a:t>
            </a:r>
            <a:r>
              <a:rPr sz="1600" b="1" spc="-5" dirty="0">
                <a:solidFill>
                  <a:srgbClr val="726585"/>
                </a:solidFill>
                <a:latin typeface="Cambria"/>
                <a:cs typeface="Cambria"/>
              </a:rPr>
              <a:t> </a:t>
            </a:r>
            <a:r>
              <a:rPr sz="1600" b="1" spc="70" dirty="0">
                <a:solidFill>
                  <a:srgbClr val="726585"/>
                </a:solidFill>
                <a:latin typeface="Cambria"/>
                <a:cs typeface="Cambria"/>
              </a:rPr>
              <a:t>your</a:t>
            </a:r>
            <a:r>
              <a:rPr sz="1600" b="1" dirty="0">
                <a:solidFill>
                  <a:srgbClr val="726585"/>
                </a:solidFill>
                <a:latin typeface="Cambria"/>
                <a:cs typeface="Cambria"/>
              </a:rPr>
              <a:t> </a:t>
            </a:r>
            <a:r>
              <a:rPr sz="1600" b="1" spc="95" dirty="0">
                <a:solidFill>
                  <a:srgbClr val="726585"/>
                </a:solidFill>
                <a:latin typeface="Cambria"/>
                <a:cs typeface="Cambria"/>
              </a:rPr>
              <a:t>working</a:t>
            </a:r>
            <a:r>
              <a:rPr sz="1600" b="1" spc="-5" dirty="0">
                <a:solidFill>
                  <a:srgbClr val="726585"/>
                </a:solidFill>
                <a:latin typeface="Cambria"/>
                <a:cs typeface="Cambria"/>
              </a:rPr>
              <a:t> </a:t>
            </a:r>
            <a:r>
              <a:rPr sz="1600" b="1" spc="80" dirty="0">
                <a:solidFill>
                  <a:srgbClr val="726585"/>
                </a:solidFill>
                <a:latin typeface="Cambria"/>
                <a:cs typeface="Cambria"/>
              </a:rPr>
              <a:t>out, </a:t>
            </a:r>
            <a:r>
              <a:rPr sz="1600" b="1" dirty="0">
                <a:solidFill>
                  <a:srgbClr val="726585"/>
                </a:solidFill>
                <a:latin typeface="Cambria"/>
                <a:cs typeface="Cambria"/>
              </a:rPr>
              <a:t>or </a:t>
            </a:r>
            <a:r>
              <a:rPr sz="1600" b="1" spc="75" dirty="0">
                <a:solidFill>
                  <a:srgbClr val="726585"/>
                </a:solidFill>
                <a:latin typeface="Cambria"/>
                <a:cs typeface="Cambria"/>
              </a:rPr>
              <a:t>to</a:t>
            </a:r>
            <a:r>
              <a:rPr sz="1600" b="1" spc="5" dirty="0">
                <a:solidFill>
                  <a:srgbClr val="726585"/>
                </a:solidFill>
                <a:latin typeface="Cambria"/>
                <a:cs typeface="Cambria"/>
              </a:rPr>
              <a:t> </a:t>
            </a:r>
            <a:r>
              <a:rPr sz="1600" b="1" spc="60" dirty="0">
                <a:solidFill>
                  <a:srgbClr val="726585"/>
                </a:solidFill>
                <a:latin typeface="Cambria"/>
                <a:cs typeface="Cambria"/>
              </a:rPr>
              <a:t>illustrate</a:t>
            </a:r>
            <a:r>
              <a:rPr sz="1600" b="1" dirty="0">
                <a:solidFill>
                  <a:srgbClr val="726585"/>
                </a:solidFill>
                <a:latin typeface="Cambria"/>
                <a:cs typeface="Cambria"/>
              </a:rPr>
              <a:t> or</a:t>
            </a:r>
            <a:r>
              <a:rPr sz="1600" b="1" spc="5" dirty="0">
                <a:solidFill>
                  <a:srgbClr val="726585"/>
                </a:solidFill>
                <a:latin typeface="Cambria"/>
                <a:cs typeface="Cambria"/>
              </a:rPr>
              <a:t> </a:t>
            </a:r>
            <a:r>
              <a:rPr sz="1600" b="1" spc="60" dirty="0">
                <a:solidFill>
                  <a:srgbClr val="726585"/>
                </a:solidFill>
                <a:latin typeface="Cambria"/>
                <a:cs typeface="Cambria"/>
              </a:rPr>
              <a:t>colour</a:t>
            </a:r>
            <a:r>
              <a:rPr sz="1600" b="1" dirty="0">
                <a:solidFill>
                  <a:srgbClr val="726585"/>
                </a:solidFill>
                <a:latin typeface="Cambria"/>
                <a:cs typeface="Cambria"/>
              </a:rPr>
              <a:t> </a:t>
            </a:r>
            <a:r>
              <a:rPr sz="1600" b="1" spc="95" dirty="0">
                <a:solidFill>
                  <a:srgbClr val="726585"/>
                </a:solidFill>
                <a:latin typeface="Cambria"/>
                <a:cs typeface="Cambria"/>
              </a:rPr>
              <a:t>it,</a:t>
            </a:r>
            <a:r>
              <a:rPr sz="1600" b="1" spc="5" dirty="0">
                <a:solidFill>
                  <a:srgbClr val="726585"/>
                </a:solidFill>
                <a:latin typeface="Cambria"/>
                <a:cs typeface="Cambria"/>
              </a:rPr>
              <a:t> </a:t>
            </a:r>
            <a:r>
              <a:rPr sz="1600" b="1" dirty="0">
                <a:solidFill>
                  <a:srgbClr val="726585"/>
                </a:solidFill>
                <a:latin typeface="Cambria"/>
                <a:cs typeface="Cambria"/>
              </a:rPr>
              <a:t>or </a:t>
            </a:r>
            <a:r>
              <a:rPr sz="1600" b="1" spc="90" dirty="0">
                <a:solidFill>
                  <a:srgbClr val="726585"/>
                </a:solidFill>
                <a:latin typeface="Cambria"/>
                <a:cs typeface="Cambria"/>
              </a:rPr>
              <a:t>you</a:t>
            </a:r>
            <a:r>
              <a:rPr sz="1600" b="1" spc="5" dirty="0">
                <a:solidFill>
                  <a:srgbClr val="726585"/>
                </a:solidFill>
                <a:latin typeface="Cambria"/>
                <a:cs typeface="Cambria"/>
              </a:rPr>
              <a:t> </a:t>
            </a:r>
            <a:r>
              <a:rPr sz="1600" b="1" spc="110" dirty="0">
                <a:solidFill>
                  <a:srgbClr val="726585"/>
                </a:solidFill>
                <a:latin typeface="Cambria"/>
                <a:cs typeface="Cambria"/>
              </a:rPr>
              <a:t>may</a:t>
            </a:r>
            <a:r>
              <a:rPr sz="1600" b="1" dirty="0">
                <a:solidFill>
                  <a:srgbClr val="726585"/>
                </a:solidFill>
                <a:latin typeface="Cambria"/>
                <a:cs typeface="Cambria"/>
              </a:rPr>
              <a:t> </a:t>
            </a:r>
            <a:r>
              <a:rPr sz="1600" b="1" spc="135" dirty="0">
                <a:solidFill>
                  <a:srgbClr val="726585"/>
                </a:solidFill>
                <a:latin typeface="Cambria"/>
                <a:cs typeface="Cambria"/>
              </a:rPr>
              <a:t>want</a:t>
            </a:r>
            <a:r>
              <a:rPr sz="1600" b="1" spc="5" dirty="0">
                <a:solidFill>
                  <a:srgbClr val="726585"/>
                </a:solidFill>
                <a:latin typeface="Cambria"/>
                <a:cs typeface="Cambria"/>
              </a:rPr>
              <a:t> </a:t>
            </a:r>
            <a:r>
              <a:rPr sz="1600" b="1" spc="75" dirty="0">
                <a:solidFill>
                  <a:srgbClr val="726585"/>
                </a:solidFill>
                <a:latin typeface="Cambria"/>
                <a:cs typeface="Cambria"/>
              </a:rPr>
              <a:t>to</a:t>
            </a:r>
            <a:r>
              <a:rPr sz="1600" b="1" spc="5" dirty="0">
                <a:solidFill>
                  <a:srgbClr val="726585"/>
                </a:solidFill>
                <a:latin typeface="Cambria"/>
                <a:cs typeface="Cambria"/>
              </a:rPr>
              <a:t> </a:t>
            </a:r>
            <a:r>
              <a:rPr sz="1600" b="1" spc="65" dirty="0">
                <a:solidFill>
                  <a:srgbClr val="726585"/>
                </a:solidFill>
                <a:latin typeface="Cambria"/>
                <a:cs typeface="Cambria"/>
              </a:rPr>
              <a:t>take</a:t>
            </a:r>
            <a:r>
              <a:rPr sz="1600" b="1" dirty="0">
                <a:solidFill>
                  <a:srgbClr val="726585"/>
                </a:solidFill>
                <a:latin typeface="Cambria"/>
                <a:cs typeface="Cambria"/>
              </a:rPr>
              <a:t> </a:t>
            </a:r>
            <a:r>
              <a:rPr sz="1600" b="1" spc="70" dirty="0">
                <a:solidFill>
                  <a:srgbClr val="726585"/>
                </a:solidFill>
                <a:latin typeface="Cambria"/>
                <a:cs typeface="Cambria"/>
              </a:rPr>
              <a:t>your</a:t>
            </a:r>
            <a:r>
              <a:rPr sz="1600" b="1" spc="5" dirty="0">
                <a:solidFill>
                  <a:srgbClr val="726585"/>
                </a:solidFill>
                <a:latin typeface="Cambria"/>
                <a:cs typeface="Cambria"/>
              </a:rPr>
              <a:t> </a:t>
            </a:r>
            <a:r>
              <a:rPr sz="1600" b="1" spc="135" dirty="0">
                <a:solidFill>
                  <a:srgbClr val="726585"/>
                </a:solidFill>
                <a:latin typeface="Cambria"/>
                <a:cs typeface="Cambria"/>
              </a:rPr>
              <a:t>new</a:t>
            </a:r>
            <a:r>
              <a:rPr sz="1600" b="1" dirty="0">
                <a:solidFill>
                  <a:srgbClr val="726585"/>
                </a:solidFill>
                <a:latin typeface="Cambria"/>
                <a:cs typeface="Cambria"/>
              </a:rPr>
              <a:t> </a:t>
            </a:r>
            <a:r>
              <a:rPr sz="1600" b="1" spc="85" dirty="0">
                <a:solidFill>
                  <a:srgbClr val="726585"/>
                </a:solidFill>
                <a:latin typeface="Cambria"/>
                <a:cs typeface="Cambria"/>
              </a:rPr>
              <a:t>poem</a:t>
            </a:r>
            <a:r>
              <a:rPr sz="1600" b="1" spc="5" dirty="0">
                <a:solidFill>
                  <a:srgbClr val="726585"/>
                </a:solidFill>
                <a:latin typeface="Cambria"/>
                <a:cs typeface="Cambria"/>
              </a:rPr>
              <a:t> </a:t>
            </a:r>
            <a:r>
              <a:rPr sz="1600" b="1" spc="85" dirty="0">
                <a:solidFill>
                  <a:srgbClr val="726585"/>
                </a:solidFill>
                <a:latin typeface="Cambria"/>
                <a:cs typeface="Cambria"/>
              </a:rPr>
              <a:t>and</a:t>
            </a:r>
            <a:r>
              <a:rPr sz="1600" b="1" dirty="0">
                <a:solidFill>
                  <a:srgbClr val="726585"/>
                </a:solidFill>
                <a:latin typeface="Cambria"/>
                <a:cs typeface="Cambria"/>
              </a:rPr>
              <a:t> </a:t>
            </a:r>
            <a:r>
              <a:rPr sz="1600" b="1" spc="50" dirty="0">
                <a:solidFill>
                  <a:srgbClr val="726585"/>
                </a:solidFill>
                <a:latin typeface="Cambria"/>
                <a:cs typeface="Cambria"/>
              </a:rPr>
              <a:t>present</a:t>
            </a:r>
            <a:r>
              <a:rPr sz="1600" b="1" spc="5" dirty="0">
                <a:solidFill>
                  <a:srgbClr val="726585"/>
                </a:solidFill>
                <a:latin typeface="Cambria"/>
                <a:cs typeface="Cambria"/>
              </a:rPr>
              <a:t> </a:t>
            </a:r>
            <a:r>
              <a:rPr sz="1600" b="1" spc="85" dirty="0">
                <a:solidFill>
                  <a:srgbClr val="726585"/>
                </a:solidFill>
                <a:latin typeface="Cambria"/>
                <a:cs typeface="Cambria"/>
              </a:rPr>
              <a:t>it</a:t>
            </a:r>
            <a:r>
              <a:rPr sz="1600" b="1" dirty="0">
                <a:solidFill>
                  <a:srgbClr val="726585"/>
                </a:solidFill>
                <a:latin typeface="Cambria"/>
                <a:cs typeface="Cambria"/>
              </a:rPr>
              <a:t> </a:t>
            </a:r>
            <a:r>
              <a:rPr sz="1600" b="1" spc="90" dirty="0">
                <a:solidFill>
                  <a:srgbClr val="726585"/>
                </a:solidFill>
                <a:latin typeface="Cambria"/>
                <a:cs typeface="Cambria"/>
              </a:rPr>
              <a:t>on</a:t>
            </a:r>
            <a:r>
              <a:rPr sz="1600" b="1" spc="5" dirty="0">
                <a:solidFill>
                  <a:srgbClr val="726585"/>
                </a:solidFill>
                <a:latin typeface="Cambria"/>
                <a:cs typeface="Cambria"/>
              </a:rPr>
              <a:t> </a:t>
            </a:r>
            <a:r>
              <a:rPr sz="1600" b="1" dirty="0">
                <a:solidFill>
                  <a:srgbClr val="726585"/>
                </a:solidFill>
                <a:latin typeface="Cambria"/>
                <a:cs typeface="Cambria"/>
              </a:rPr>
              <a:t>a</a:t>
            </a:r>
            <a:r>
              <a:rPr sz="1600" b="1" spc="5" dirty="0">
                <a:solidFill>
                  <a:srgbClr val="726585"/>
                </a:solidFill>
                <a:latin typeface="Cambria"/>
                <a:cs typeface="Cambria"/>
              </a:rPr>
              <a:t> </a:t>
            </a:r>
            <a:r>
              <a:rPr sz="1600" b="1" spc="50" dirty="0">
                <a:solidFill>
                  <a:srgbClr val="726585"/>
                </a:solidFill>
                <a:latin typeface="Cambria"/>
                <a:cs typeface="Cambria"/>
              </a:rPr>
              <a:t>clean page</a:t>
            </a:r>
            <a:r>
              <a:rPr sz="1600" b="1" spc="20" dirty="0">
                <a:solidFill>
                  <a:srgbClr val="726585"/>
                </a:solidFill>
                <a:latin typeface="Cambria"/>
                <a:cs typeface="Cambria"/>
              </a:rPr>
              <a:t> </a:t>
            </a:r>
            <a:r>
              <a:rPr sz="1600" b="1" dirty="0">
                <a:solidFill>
                  <a:srgbClr val="726585"/>
                </a:solidFill>
                <a:latin typeface="Cambria"/>
                <a:cs typeface="Cambria"/>
              </a:rPr>
              <a:t>or</a:t>
            </a:r>
            <a:r>
              <a:rPr sz="1600" b="1" spc="20" dirty="0">
                <a:solidFill>
                  <a:srgbClr val="726585"/>
                </a:solidFill>
                <a:latin typeface="Cambria"/>
                <a:cs typeface="Cambria"/>
              </a:rPr>
              <a:t> </a:t>
            </a:r>
            <a:r>
              <a:rPr sz="1600" b="1" dirty="0">
                <a:solidFill>
                  <a:srgbClr val="726585"/>
                </a:solidFill>
                <a:latin typeface="Cambria"/>
                <a:cs typeface="Cambria"/>
              </a:rPr>
              <a:t>over</a:t>
            </a:r>
            <a:r>
              <a:rPr sz="1600" b="1" spc="20" dirty="0">
                <a:solidFill>
                  <a:srgbClr val="726585"/>
                </a:solidFill>
                <a:latin typeface="Cambria"/>
                <a:cs typeface="Cambria"/>
              </a:rPr>
              <a:t> </a:t>
            </a:r>
            <a:r>
              <a:rPr sz="1600" b="1" dirty="0">
                <a:solidFill>
                  <a:srgbClr val="726585"/>
                </a:solidFill>
                <a:latin typeface="Cambria"/>
                <a:cs typeface="Cambria"/>
              </a:rPr>
              <a:t>a</a:t>
            </a:r>
            <a:r>
              <a:rPr sz="1600" b="1" spc="20" dirty="0">
                <a:solidFill>
                  <a:srgbClr val="726585"/>
                </a:solidFill>
                <a:latin typeface="Cambria"/>
                <a:cs typeface="Cambria"/>
              </a:rPr>
              <a:t> </a:t>
            </a:r>
            <a:r>
              <a:rPr sz="1600" b="1" spc="135" dirty="0">
                <a:solidFill>
                  <a:srgbClr val="726585"/>
                </a:solidFill>
                <a:latin typeface="Cambria"/>
                <a:cs typeface="Cambria"/>
              </a:rPr>
              <a:t>new</a:t>
            </a:r>
            <a:r>
              <a:rPr sz="1600" b="1" spc="20" dirty="0">
                <a:solidFill>
                  <a:srgbClr val="726585"/>
                </a:solidFill>
                <a:latin typeface="Cambria"/>
                <a:cs typeface="Cambria"/>
              </a:rPr>
              <a:t> </a:t>
            </a:r>
            <a:r>
              <a:rPr sz="1600" b="1" spc="70" dirty="0">
                <a:solidFill>
                  <a:srgbClr val="726585"/>
                </a:solidFill>
                <a:latin typeface="Cambria"/>
                <a:cs typeface="Cambria"/>
              </a:rPr>
              <a:t>copy</a:t>
            </a:r>
            <a:r>
              <a:rPr sz="1600" b="1" spc="20" dirty="0">
                <a:solidFill>
                  <a:srgbClr val="726585"/>
                </a:solidFill>
                <a:latin typeface="Cambria"/>
                <a:cs typeface="Cambria"/>
              </a:rPr>
              <a:t> </a:t>
            </a:r>
            <a:r>
              <a:rPr sz="1600" b="1" spc="114" dirty="0">
                <a:solidFill>
                  <a:srgbClr val="726585"/>
                </a:solidFill>
                <a:latin typeface="Cambria"/>
                <a:cs typeface="Cambria"/>
              </a:rPr>
              <a:t>of</a:t>
            </a:r>
            <a:r>
              <a:rPr sz="1600" b="1" spc="60" dirty="0">
                <a:solidFill>
                  <a:srgbClr val="726585"/>
                </a:solidFill>
                <a:latin typeface="Cambria"/>
                <a:cs typeface="Cambria"/>
              </a:rPr>
              <a:t> </a:t>
            </a:r>
            <a:r>
              <a:rPr sz="1600" b="1" spc="85" dirty="0">
                <a:solidFill>
                  <a:srgbClr val="726585"/>
                </a:solidFill>
                <a:latin typeface="Cambria"/>
                <a:cs typeface="Cambria"/>
              </a:rPr>
              <a:t>the</a:t>
            </a:r>
            <a:r>
              <a:rPr sz="1600" b="1" spc="20" dirty="0">
                <a:solidFill>
                  <a:srgbClr val="726585"/>
                </a:solidFill>
                <a:latin typeface="Cambria"/>
                <a:cs typeface="Cambria"/>
              </a:rPr>
              <a:t> </a:t>
            </a:r>
            <a:r>
              <a:rPr sz="1600" b="1" spc="50" dirty="0">
                <a:solidFill>
                  <a:srgbClr val="726585"/>
                </a:solidFill>
                <a:latin typeface="Cambria"/>
                <a:cs typeface="Cambria"/>
              </a:rPr>
              <a:t>blurb.</a:t>
            </a:r>
            <a:endParaRPr sz="1600" dirty="0">
              <a:latin typeface="Cambria"/>
              <a:cs typeface="Cambria"/>
            </a:endParaRPr>
          </a:p>
        </p:txBody>
      </p:sp>
      <p:sp>
        <p:nvSpPr>
          <p:cNvPr id="4" name="object 4"/>
          <p:cNvSpPr/>
          <p:nvPr/>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ln w="152399">
            <a:solidFill>
              <a:srgbClr val="9B5F70"/>
            </a:solidFill>
          </a:ln>
        </p:spPr>
        <p:txBody>
          <a:bodyPr wrap="square" lIns="0" tIns="0" rIns="0" bIns="0" rtlCol="0"/>
          <a:lstStyle/>
          <a:p>
            <a:endParaRPr/>
          </a:p>
        </p:txBody>
      </p:sp>
      <p:sp>
        <p:nvSpPr>
          <p:cNvPr id="5" name="object 5"/>
          <p:cNvSpPr txBox="1"/>
          <p:nvPr/>
        </p:nvSpPr>
        <p:spPr>
          <a:xfrm>
            <a:off x="7163993" y="270014"/>
            <a:ext cx="3233420" cy="1026160"/>
          </a:xfrm>
          <a:prstGeom prst="rect">
            <a:avLst/>
          </a:prstGeom>
          <a:solidFill>
            <a:srgbClr val="E9E8D8"/>
          </a:solidFill>
        </p:spPr>
        <p:txBody>
          <a:bodyPr vert="horz" wrap="square" lIns="0" tIns="123825" rIns="0" bIns="0" rtlCol="0">
            <a:spAutoFit/>
          </a:bodyPr>
          <a:lstStyle/>
          <a:p>
            <a:pPr marL="143510">
              <a:lnSpc>
                <a:spcPct val="100000"/>
              </a:lnSpc>
              <a:spcBef>
                <a:spcPts val="975"/>
              </a:spcBef>
            </a:pPr>
            <a:r>
              <a:rPr sz="1100" dirty="0">
                <a:solidFill>
                  <a:srgbClr val="2E253F"/>
                </a:solidFill>
                <a:latin typeface="Arial"/>
                <a:cs typeface="Arial"/>
              </a:rPr>
              <a:t>Curriculum</a:t>
            </a:r>
            <a:r>
              <a:rPr sz="1100" spc="175" dirty="0">
                <a:solidFill>
                  <a:srgbClr val="2E253F"/>
                </a:solidFill>
                <a:latin typeface="Arial"/>
                <a:cs typeface="Arial"/>
              </a:rPr>
              <a:t> </a:t>
            </a:r>
            <a:r>
              <a:rPr sz="1100" spc="-10" dirty="0">
                <a:solidFill>
                  <a:srgbClr val="2E253F"/>
                </a:solidFill>
                <a:latin typeface="Arial"/>
                <a:cs typeface="Arial"/>
              </a:rPr>
              <a:t>links:</a:t>
            </a:r>
            <a:endParaRPr sz="1100">
              <a:latin typeface="Arial"/>
              <a:cs typeface="Arial"/>
            </a:endParaRPr>
          </a:p>
          <a:p>
            <a:pPr marL="143510">
              <a:lnSpc>
                <a:spcPct val="100000"/>
              </a:lnSpc>
              <a:spcBef>
                <a:spcPts val="285"/>
              </a:spcBef>
            </a:pPr>
            <a:r>
              <a:rPr sz="1100" dirty="0">
                <a:solidFill>
                  <a:srgbClr val="2E253F"/>
                </a:solidFill>
                <a:latin typeface="Arial"/>
                <a:cs typeface="Arial"/>
              </a:rPr>
              <a:t>Written</a:t>
            </a:r>
            <a:r>
              <a:rPr sz="1100" spc="70" dirty="0">
                <a:solidFill>
                  <a:srgbClr val="2E253F"/>
                </a:solidFill>
                <a:latin typeface="Arial"/>
                <a:cs typeface="Arial"/>
              </a:rPr>
              <a:t> </a:t>
            </a:r>
            <a:r>
              <a:rPr sz="1100" dirty="0">
                <a:solidFill>
                  <a:srgbClr val="2E253F"/>
                </a:solidFill>
                <a:latin typeface="Arial"/>
                <a:cs typeface="Arial"/>
              </a:rPr>
              <a:t>creative</a:t>
            </a:r>
            <a:r>
              <a:rPr sz="1100" spc="70" dirty="0">
                <a:solidFill>
                  <a:srgbClr val="2E253F"/>
                </a:solidFill>
                <a:latin typeface="Arial"/>
                <a:cs typeface="Arial"/>
              </a:rPr>
              <a:t> </a:t>
            </a:r>
            <a:r>
              <a:rPr sz="1100" spc="-10" dirty="0">
                <a:solidFill>
                  <a:srgbClr val="2E253F"/>
                </a:solidFill>
                <a:latin typeface="Arial"/>
                <a:cs typeface="Arial"/>
              </a:rPr>
              <a:t>response</a:t>
            </a:r>
            <a:endParaRPr sz="1100">
              <a:latin typeface="Arial"/>
              <a:cs typeface="Arial"/>
            </a:endParaRPr>
          </a:p>
          <a:p>
            <a:pPr marL="143510" marR="213360">
              <a:lnSpc>
                <a:spcPct val="100000"/>
              </a:lnSpc>
              <a:spcBef>
                <a:spcPts val="284"/>
              </a:spcBef>
            </a:pPr>
            <a:r>
              <a:rPr sz="1100" spc="20" dirty="0">
                <a:solidFill>
                  <a:srgbClr val="2E253F"/>
                </a:solidFill>
                <a:latin typeface="Tahoma"/>
                <a:cs typeface="Tahoma"/>
              </a:rPr>
              <a:t>Communicating</a:t>
            </a:r>
            <a:r>
              <a:rPr sz="1100" spc="40" dirty="0">
                <a:solidFill>
                  <a:srgbClr val="2E253F"/>
                </a:solidFill>
                <a:latin typeface="Tahoma"/>
                <a:cs typeface="Tahoma"/>
              </a:rPr>
              <a:t> </a:t>
            </a:r>
            <a:r>
              <a:rPr sz="1100" spc="20" dirty="0">
                <a:solidFill>
                  <a:srgbClr val="2E253F"/>
                </a:solidFill>
                <a:latin typeface="Tahoma"/>
                <a:cs typeface="Tahoma"/>
              </a:rPr>
              <a:t>imaginatively</a:t>
            </a:r>
            <a:r>
              <a:rPr sz="1100" spc="40" dirty="0">
                <a:solidFill>
                  <a:srgbClr val="2E253F"/>
                </a:solidFill>
                <a:latin typeface="Tahoma"/>
                <a:cs typeface="Tahoma"/>
              </a:rPr>
              <a:t> </a:t>
            </a:r>
            <a:r>
              <a:rPr sz="1100" spc="20" dirty="0">
                <a:solidFill>
                  <a:srgbClr val="2E253F"/>
                </a:solidFill>
                <a:latin typeface="Tahoma"/>
                <a:cs typeface="Tahoma"/>
              </a:rPr>
              <a:t>adapting</a:t>
            </a:r>
            <a:r>
              <a:rPr sz="1100" spc="45" dirty="0">
                <a:solidFill>
                  <a:srgbClr val="2E253F"/>
                </a:solidFill>
                <a:latin typeface="Tahoma"/>
                <a:cs typeface="Tahoma"/>
              </a:rPr>
              <a:t> </a:t>
            </a:r>
            <a:r>
              <a:rPr sz="1100" spc="-10" dirty="0">
                <a:solidFill>
                  <a:srgbClr val="2E253F"/>
                </a:solidFill>
                <a:latin typeface="Tahoma"/>
                <a:cs typeface="Tahoma"/>
              </a:rPr>
              <a:t>tone, </a:t>
            </a:r>
            <a:r>
              <a:rPr sz="1100" dirty="0">
                <a:solidFill>
                  <a:srgbClr val="2E253F"/>
                </a:solidFill>
                <a:latin typeface="Arial"/>
                <a:cs typeface="Arial"/>
              </a:rPr>
              <a:t>style and </a:t>
            </a:r>
            <a:r>
              <a:rPr sz="1100" spc="-10" dirty="0">
                <a:solidFill>
                  <a:srgbClr val="2E253F"/>
                </a:solidFill>
                <a:latin typeface="Arial"/>
                <a:cs typeface="Arial"/>
              </a:rPr>
              <a:t>register</a:t>
            </a:r>
            <a:endParaRPr sz="1100">
              <a:latin typeface="Arial"/>
              <a:cs typeface="Arial"/>
            </a:endParaRPr>
          </a:p>
        </p:txBody>
      </p:sp>
      <p:pic>
        <p:nvPicPr>
          <p:cNvPr id="6" name="Picture 5">
            <a:extLst>
              <a:ext uri="{FF2B5EF4-FFF2-40B4-BE49-F238E27FC236}">
                <a16:creationId xmlns:a16="http://schemas.microsoft.com/office/drawing/2014/main" id="{7295B28D-1456-E8FD-A905-F8802F6F2145}"/>
              </a:ext>
            </a:extLst>
          </p:cNvPr>
          <p:cNvPicPr>
            <a:picLocks noChangeAspect="1"/>
          </p:cNvPicPr>
          <p:nvPr/>
        </p:nvPicPr>
        <p:blipFill>
          <a:blip r:embed="rId3"/>
          <a:stretch>
            <a:fillRect/>
          </a:stretch>
        </p:blipFill>
        <p:spPr>
          <a:xfrm>
            <a:off x="8873413" y="6913950"/>
            <a:ext cx="1524000" cy="317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4899" y="1515009"/>
            <a:ext cx="9660255" cy="3289234"/>
          </a:xfrm>
          <a:prstGeom prst="rect">
            <a:avLst/>
          </a:prstGeom>
        </p:spPr>
        <p:txBody>
          <a:bodyPr vert="horz" wrap="square" lIns="0" tIns="12700" rIns="0" bIns="0" rtlCol="0">
            <a:spAutoFit/>
          </a:bodyPr>
          <a:lstStyle/>
          <a:p>
            <a:pPr marL="12700">
              <a:lnSpc>
                <a:spcPct val="100000"/>
              </a:lnSpc>
              <a:spcBef>
                <a:spcPts val="100"/>
              </a:spcBef>
            </a:pPr>
            <a:r>
              <a:rPr sz="3000" b="1" spc="135" dirty="0">
                <a:solidFill>
                  <a:srgbClr val="30203D"/>
                </a:solidFill>
                <a:latin typeface="Cambria"/>
                <a:cs typeface="Cambria"/>
              </a:rPr>
              <a:t>4.</a:t>
            </a:r>
            <a:r>
              <a:rPr sz="3000" b="1" spc="-10" dirty="0">
                <a:solidFill>
                  <a:srgbClr val="30203D"/>
                </a:solidFill>
                <a:latin typeface="Cambria"/>
                <a:cs typeface="Cambria"/>
              </a:rPr>
              <a:t> </a:t>
            </a:r>
            <a:r>
              <a:rPr sz="3000" b="1" spc="90" dirty="0">
                <a:solidFill>
                  <a:srgbClr val="30203D"/>
                </a:solidFill>
                <a:latin typeface="Cambria"/>
                <a:cs typeface="Cambria"/>
              </a:rPr>
              <a:t>Research</a:t>
            </a:r>
            <a:r>
              <a:rPr sz="3000" b="1" spc="-10" dirty="0">
                <a:solidFill>
                  <a:srgbClr val="30203D"/>
                </a:solidFill>
                <a:latin typeface="Cambria"/>
                <a:cs typeface="Cambria"/>
              </a:rPr>
              <a:t> </a:t>
            </a:r>
            <a:r>
              <a:rPr sz="3000" b="1" dirty="0">
                <a:solidFill>
                  <a:srgbClr val="30203D"/>
                </a:solidFill>
                <a:latin typeface="Cambria"/>
                <a:cs typeface="Cambria"/>
              </a:rPr>
              <a:t>-</a:t>
            </a:r>
            <a:r>
              <a:rPr sz="3000" b="1" spc="-5" dirty="0">
                <a:solidFill>
                  <a:srgbClr val="30203D"/>
                </a:solidFill>
                <a:latin typeface="Cambria"/>
                <a:cs typeface="Cambria"/>
              </a:rPr>
              <a:t> </a:t>
            </a:r>
            <a:r>
              <a:rPr sz="3000" b="1" spc="150" dirty="0">
                <a:solidFill>
                  <a:srgbClr val="30203D"/>
                </a:solidFill>
                <a:latin typeface="Cambria"/>
                <a:cs typeface="Cambria"/>
              </a:rPr>
              <a:t>unaccompanied</a:t>
            </a:r>
            <a:r>
              <a:rPr sz="3000" b="1" spc="-10" dirty="0">
                <a:solidFill>
                  <a:srgbClr val="30203D"/>
                </a:solidFill>
                <a:latin typeface="Cambria"/>
                <a:cs typeface="Cambria"/>
              </a:rPr>
              <a:t> </a:t>
            </a:r>
            <a:r>
              <a:rPr sz="3000" b="1" spc="180" dirty="0">
                <a:solidFill>
                  <a:srgbClr val="30203D"/>
                </a:solidFill>
                <a:latin typeface="Cambria"/>
                <a:cs typeface="Cambria"/>
              </a:rPr>
              <a:t>young</a:t>
            </a:r>
            <a:r>
              <a:rPr sz="3000" b="1" spc="-10" dirty="0">
                <a:solidFill>
                  <a:srgbClr val="30203D"/>
                </a:solidFill>
                <a:latin typeface="Cambria"/>
                <a:cs typeface="Cambria"/>
              </a:rPr>
              <a:t> </a:t>
            </a:r>
            <a:r>
              <a:rPr sz="3000" b="1" spc="90" dirty="0">
                <a:solidFill>
                  <a:srgbClr val="30203D"/>
                </a:solidFill>
                <a:latin typeface="Cambria"/>
                <a:cs typeface="Cambria"/>
              </a:rPr>
              <a:t>person</a:t>
            </a:r>
            <a:endParaRPr sz="3000" dirty="0">
              <a:latin typeface="Cambria"/>
              <a:cs typeface="Cambria"/>
            </a:endParaRPr>
          </a:p>
          <a:p>
            <a:pPr marL="12700">
              <a:lnSpc>
                <a:spcPct val="100000"/>
              </a:lnSpc>
              <a:spcBef>
                <a:spcPts val="2735"/>
              </a:spcBef>
            </a:pPr>
            <a:r>
              <a:rPr sz="1600" b="1" spc="80" dirty="0">
                <a:solidFill>
                  <a:srgbClr val="8A5F6E"/>
                </a:solidFill>
                <a:latin typeface="Cambria"/>
                <a:cs typeface="Cambria"/>
              </a:rPr>
              <a:t>In</a:t>
            </a:r>
            <a:r>
              <a:rPr sz="1600" b="1" spc="5" dirty="0">
                <a:solidFill>
                  <a:srgbClr val="8A5F6E"/>
                </a:solidFill>
                <a:latin typeface="Cambria"/>
                <a:cs typeface="Cambria"/>
              </a:rPr>
              <a:t> </a:t>
            </a:r>
            <a:r>
              <a:rPr sz="1600" b="1" spc="85" dirty="0">
                <a:solidFill>
                  <a:srgbClr val="8A5F6E"/>
                </a:solidFill>
                <a:latin typeface="Cambria"/>
                <a:cs typeface="Cambria"/>
              </a:rPr>
              <a:t>the</a:t>
            </a:r>
            <a:r>
              <a:rPr sz="1600" b="1" spc="5" dirty="0">
                <a:solidFill>
                  <a:srgbClr val="8A5F6E"/>
                </a:solidFill>
                <a:latin typeface="Cambria"/>
                <a:cs typeface="Cambria"/>
              </a:rPr>
              <a:t> </a:t>
            </a:r>
            <a:r>
              <a:rPr sz="1600" b="1" spc="70" dirty="0">
                <a:solidFill>
                  <a:srgbClr val="8A5F6E"/>
                </a:solidFill>
                <a:latin typeface="Cambria"/>
                <a:cs typeface="Cambria"/>
              </a:rPr>
              <a:t>author’s</a:t>
            </a:r>
            <a:r>
              <a:rPr sz="1600" b="1" spc="5" dirty="0">
                <a:solidFill>
                  <a:srgbClr val="8A5F6E"/>
                </a:solidFill>
                <a:latin typeface="Cambria"/>
                <a:cs typeface="Cambria"/>
              </a:rPr>
              <a:t> </a:t>
            </a:r>
            <a:r>
              <a:rPr sz="1600" b="1" spc="80" dirty="0">
                <a:solidFill>
                  <a:srgbClr val="8A5F6E"/>
                </a:solidFill>
                <a:latin typeface="Cambria"/>
                <a:cs typeface="Cambria"/>
              </a:rPr>
              <a:t>introduction,</a:t>
            </a:r>
            <a:r>
              <a:rPr sz="1600" b="1" spc="5" dirty="0">
                <a:solidFill>
                  <a:srgbClr val="8A5F6E"/>
                </a:solidFill>
                <a:latin typeface="Cambria"/>
                <a:cs typeface="Cambria"/>
              </a:rPr>
              <a:t> </a:t>
            </a:r>
            <a:r>
              <a:rPr sz="1600" b="1" spc="85" dirty="0">
                <a:solidFill>
                  <a:srgbClr val="8A5F6E"/>
                </a:solidFill>
                <a:latin typeface="Cambria"/>
                <a:cs typeface="Cambria"/>
              </a:rPr>
              <a:t>A.</a:t>
            </a:r>
            <a:r>
              <a:rPr lang="en-GB" sz="1600" b="1" spc="85" dirty="0">
                <a:solidFill>
                  <a:srgbClr val="8A5F6E"/>
                </a:solidFill>
                <a:latin typeface="Cambria"/>
                <a:cs typeface="Cambria"/>
              </a:rPr>
              <a:t> </a:t>
            </a:r>
            <a:r>
              <a:rPr sz="1600" b="1" spc="85" dirty="0">
                <a:solidFill>
                  <a:srgbClr val="8A5F6E"/>
                </a:solidFill>
                <a:latin typeface="Cambria"/>
                <a:cs typeface="Cambria"/>
              </a:rPr>
              <a:t>M.</a:t>
            </a:r>
            <a:r>
              <a:rPr lang="en-GB" sz="1600" b="1" spc="85" dirty="0">
                <a:solidFill>
                  <a:srgbClr val="8A5F6E"/>
                </a:solidFill>
                <a:latin typeface="Cambria"/>
                <a:cs typeface="Cambria"/>
              </a:rPr>
              <a:t> </a:t>
            </a:r>
            <a:r>
              <a:rPr sz="1600" b="1" spc="85" dirty="0" err="1">
                <a:solidFill>
                  <a:srgbClr val="8A5F6E"/>
                </a:solidFill>
                <a:latin typeface="Cambria"/>
                <a:cs typeface="Cambria"/>
              </a:rPr>
              <a:t>Dassu</a:t>
            </a:r>
            <a:r>
              <a:rPr sz="1600" b="1" spc="5" dirty="0">
                <a:solidFill>
                  <a:srgbClr val="8A5F6E"/>
                </a:solidFill>
                <a:latin typeface="Cambria"/>
                <a:cs typeface="Cambria"/>
              </a:rPr>
              <a:t> </a:t>
            </a:r>
            <a:r>
              <a:rPr sz="1600" b="1" spc="85" dirty="0">
                <a:solidFill>
                  <a:srgbClr val="8A5F6E"/>
                </a:solidFill>
                <a:latin typeface="Cambria"/>
                <a:cs typeface="Cambria"/>
              </a:rPr>
              <a:t>mentions</a:t>
            </a:r>
            <a:r>
              <a:rPr sz="1600" b="1" spc="5" dirty="0">
                <a:solidFill>
                  <a:srgbClr val="8A5F6E"/>
                </a:solidFill>
                <a:latin typeface="Cambria"/>
                <a:cs typeface="Cambria"/>
              </a:rPr>
              <a:t> </a:t>
            </a:r>
            <a:r>
              <a:rPr sz="1600" b="1" spc="85" dirty="0">
                <a:solidFill>
                  <a:srgbClr val="8A5F6E"/>
                </a:solidFill>
                <a:latin typeface="Cambria"/>
                <a:cs typeface="Cambria"/>
              </a:rPr>
              <a:t>the</a:t>
            </a:r>
            <a:r>
              <a:rPr sz="1600" b="1" spc="5" dirty="0">
                <a:solidFill>
                  <a:srgbClr val="8A5F6E"/>
                </a:solidFill>
                <a:latin typeface="Cambria"/>
                <a:cs typeface="Cambria"/>
              </a:rPr>
              <a:t> </a:t>
            </a:r>
            <a:r>
              <a:rPr sz="1600" b="1" spc="75" dirty="0">
                <a:solidFill>
                  <a:srgbClr val="8A5F6E"/>
                </a:solidFill>
                <a:latin typeface="Cambria"/>
                <a:cs typeface="Cambria"/>
              </a:rPr>
              <a:t>term</a:t>
            </a:r>
            <a:r>
              <a:rPr sz="1600" b="1" spc="10" dirty="0">
                <a:solidFill>
                  <a:srgbClr val="8A5F6E"/>
                </a:solidFill>
                <a:latin typeface="Cambria"/>
                <a:cs typeface="Cambria"/>
              </a:rPr>
              <a:t> </a:t>
            </a:r>
            <a:r>
              <a:rPr sz="1600" b="1" spc="85" dirty="0">
                <a:solidFill>
                  <a:srgbClr val="8A5F6E"/>
                </a:solidFill>
                <a:latin typeface="Cambria"/>
                <a:cs typeface="Cambria"/>
              </a:rPr>
              <a:t>‘unaccompanied</a:t>
            </a:r>
            <a:r>
              <a:rPr sz="1600" b="1" spc="5" dirty="0">
                <a:solidFill>
                  <a:srgbClr val="8A5F6E"/>
                </a:solidFill>
                <a:latin typeface="Cambria"/>
                <a:cs typeface="Cambria"/>
              </a:rPr>
              <a:t> </a:t>
            </a:r>
            <a:r>
              <a:rPr sz="1600" b="1" spc="95" dirty="0">
                <a:solidFill>
                  <a:srgbClr val="8A5F6E"/>
                </a:solidFill>
                <a:latin typeface="Cambria"/>
                <a:cs typeface="Cambria"/>
              </a:rPr>
              <a:t>young</a:t>
            </a:r>
            <a:r>
              <a:rPr sz="1600" b="1" spc="5" dirty="0">
                <a:solidFill>
                  <a:srgbClr val="8A5F6E"/>
                </a:solidFill>
                <a:latin typeface="Cambria"/>
                <a:cs typeface="Cambria"/>
              </a:rPr>
              <a:t> </a:t>
            </a:r>
            <a:r>
              <a:rPr sz="1600" b="1" spc="40" dirty="0">
                <a:solidFill>
                  <a:srgbClr val="8A5F6E"/>
                </a:solidFill>
                <a:latin typeface="Cambria"/>
                <a:cs typeface="Cambria"/>
              </a:rPr>
              <a:t>person.’</a:t>
            </a:r>
            <a:endParaRPr sz="1600" dirty="0">
              <a:latin typeface="Cambria"/>
              <a:cs typeface="Cambria"/>
            </a:endParaRPr>
          </a:p>
          <a:p>
            <a:pPr marL="12700" marR="5080">
              <a:lnSpc>
                <a:spcPct val="109400"/>
              </a:lnSpc>
              <a:spcBef>
                <a:spcPts val="1700"/>
              </a:spcBef>
            </a:pPr>
            <a:r>
              <a:rPr sz="1600" b="1" spc="75" dirty="0">
                <a:solidFill>
                  <a:srgbClr val="8A5F6E"/>
                </a:solidFill>
                <a:latin typeface="Cambria"/>
                <a:cs typeface="Cambria"/>
              </a:rPr>
              <a:t>Using</a:t>
            </a:r>
            <a:r>
              <a:rPr sz="1600" b="1" spc="15" dirty="0">
                <a:solidFill>
                  <a:srgbClr val="8A5F6E"/>
                </a:solidFill>
                <a:latin typeface="Cambria"/>
                <a:cs typeface="Cambria"/>
              </a:rPr>
              <a:t> </a:t>
            </a:r>
            <a:r>
              <a:rPr sz="1600" b="1" spc="85" dirty="0">
                <a:solidFill>
                  <a:srgbClr val="8A5F6E"/>
                </a:solidFill>
                <a:latin typeface="Cambria"/>
                <a:cs typeface="Cambria"/>
              </a:rPr>
              <a:t>the</a:t>
            </a:r>
            <a:r>
              <a:rPr sz="1600" b="1" spc="20" dirty="0">
                <a:solidFill>
                  <a:srgbClr val="8A5F6E"/>
                </a:solidFill>
                <a:latin typeface="Cambria"/>
                <a:cs typeface="Cambria"/>
              </a:rPr>
              <a:t> </a:t>
            </a:r>
            <a:r>
              <a:rPr sz="1600" b="1" spc="95" dirty="0">
                <a:solidFill>
                  <a:srgbClr val="8A5F6E"/>
                </a:solidFill>
                <a:latin typeface="Cambria"/>
                <a:cs typeface="Cambria"/>
              </a:rPr>
              <a:t>following</a:t>
            </a:r>
            <a:r>
              <a:rPr sz="1600" b="1" spc="20" dirty="0">
                <a:solidFill>
                  <a:srgbClr val="8A5F6E"/>
                </a:solidFill>
                <a:latin typeface="Cambria"/>
                <a:cs typeface="Cambria"/>
              </a:rPr>
              <a:t> </a:t>
            </a:r>
            <a:r>
              <a:rPr sz="1600" b="1" spc="70" dirty="0">
                <a:solidFill>
                  <a:srgbClr val="8A5F6E"/>
                </a:solidFill>
                <a:latin typeface="Cambria"/>
                <a:cs typeface="Cambria"/>
              </a:rPr>
              <a:t>websites</a:t>
            </a:r>
            <a:r>
              <a:rPr sz="1600" b="1" spc="15" dirty="0">
                <a:solidFill>
                  <a:srgbClr val="8A5F6E"/>
                </a:solidFill>
                <a:latin typeface="Cambria"/>
                <a:cs typeface="Cambria"/>
              </a:rPr>
              <a:t> </a:t>
            </a:r>
            <a:r>
              <a:rPr sz="1600" b="1" spc="85" dirty="0">
                <a:solidFill>
                  <a:srgbClr val="8A5F6E"/>
                </a:solidFill>
                <a:latin typeface="Cambria"/>
                <a:cs typeface="Cambria"/>
              </a:rPr>
              <a:t>conduct</a:t>
            </a:r>
            <a:r>
              <a:rPr sz="1600" b="1" spc="20" dirty="0">
                <a:solidFill>
                  <a:srgbClr val="8A5F6E"/>
                </a:solidFill>
                <a:latin typeface="Cambria"/>
                <a:cs typeface="Cambria"/>
              </a:rPr>
              <a:t> </a:t>
            </a:r>
            <a:r>
              <a:rPr sz="1600" b="1" dirty="0">
                <a:solidFill>
                  <a:srgbClr val="8A5F6E"/>
                </a:solidFill>
                <a:latin typeface="Cambria"/>
                <a:cs typeface="Cambria"/>
              </a:rPr>
              <a:t>research</a:t>
            </a:r>
            <a:r>
              <a:rPr sz="1600" b="1" spc="20" dirty="0">
                <a:solidFill>
                  <a:srgbClr val="8A5F6E"/>
                </a:solidFill>
                <a:latin typeface="Cambria"/>
                <a:cs typeface="Cambria"/>
              </a:rPr>
              <a:t> </a:t>
            </a:r>
            <a:r>
              <a:rPr sz="1600" b="1" spc="90" dirty="0">
                <a:solidFill>
                  <a:srgbClr val="8A5F6E"/>
                </a:solidFill>
                <a:latin typeface="Cambria"/>
                <a:cs typeface="Cambria"/>
              </a:rPr>
              <a:t>on</a:t>
            </a:r>
            <a:r>
              <a:rPr sz="1600" b="1" spc="15" dirty="0">
                <a:solidFill>
                  <a:srgbClr val="8A5F6E"/>
                </a:solidFill>
                <a:latin typeface="Cambria"/>
                <a:cs typeface="Cambria"/>
              </a:rPr>
              <a:t> </a:t>
            </a:r>
            <a:r>
              <a:rPr sz="1600" b="1" spc="140" dirty="0">
                <a:solidFill>
                  <a:srgbClr val="8A5F6E"/>
                </a:solidFill>
                <a:latin typeface="Cambria"/>
                <a:cs typeface="Cambria"/>
              </a:rPr>
              <a:t>what</a:t>
            </a:r>
            <a:r>
              <a:rPr sz="1600" b="1" spc="20" dirty="0">
                <a:solidFill>
                  <a:srgbClr val="8A5F6E"/>
                </a:solidFill>
                <a:latin typeface="Cambria"/>
                <a:cs typeface="Cambria"/>
              </a:rPr>
              <a:t> </a:t>
            </a:r>
            <a:r>
              <a:rPr sz="1600" b="1" spc="85" dirty="0">
                <a:solidFill>
                  <a:srgbClr val="8A5F6E"/>
                </a:solidFill>
                <a:latin typeface="Cambria"/>
                <a:cs typeface="Cambria"/>
              </a:rPr>
              <a:t>the</a:t>
            </a:r>
            <a:r>
              <a:rPr sz="1600" b="1" spc="20" dirty="0">
                <a:solidFill>
                  <a:srgbClr val="8A5F6E"/>
                </a:solidFill>
                <a:latin typeface="Cambria"/>
                <a:cs typeface="Cambria"/>
              </a:rPr>
              <a:t> </a:t>
            </a:r>
            <a:r>
              <a:rPr sz="1600" b="1" spc="50" dirty="0">
                <a:solidFill>
                  <a:srgbClr val="8A5F6E"/>
                </a:solidFill>
                <a:latin typeface="Cambria"/>
                <a:cs typeface="Cambria"/>
              </a:rPr>
              <a:t>phrase</a:t>
            </a:r>
            <a:r>
              <a:rPr sz="1600" b="1" spc="15" dirty="0">
                <a:solidFill>
                  <a:srgbClr val="8A5F6E"/>
                </a:solidFill>
                <a:latin typeface="Cambria"/>
                <a:cs typeface="Cambria"/>
              </a:rPr>
              <a:t> </a:t>
            </a:r>
            <a:r>
              <a:rPr sz="1600" b="1" spc="85" dirty="0">
                <a:solidFill>
                  <a:srgbClr val="8A5F6E"/>
                </a:solidFill>
                <a:latin typeface="Cambria"/>
                <a:cs typeface="Cambria"/>
              </a:rPr>
              <a:t>means</a:t>
            </a:r>
            <a:r>
              <a:rPr sz="1600" b="1" spc="20" dirty="0">
                <a:solidFill>
                  <a:srgbClr val="8A5F6E"/>
                </a:solidFill>
                <a:latin typeface="Cambria"/>
                <a:cs typeface="Cambria"/>
              </a:rPr>
              <a:t> </a:t>
            </a:r>
            <a:r>
              <a:rPr sz="1600" b="1" spc="85" dirty="0">
                <a:solidFill>
                  <a:srgbClr val="8A5F6E"/>
                </a:solidFill>
                <a:latin typeface="Cambria"/>
                <a:cs typeface="Cambria"/>
              </a:rPr>
              <a:t>and</a:t>
            </a:r>
            <a:r>
              <a:rPr sz="1600" b="1" spc="20" dirty="0">
                <a:solidFill>
                  <a:srgbClr val="8A5F6E"/>
                </a:solidFill>
                <a:latin typeface="Cambria"/>
                <a:cs typeface="Cambria"/>
              </a:rPr>
              <a:t> </a:t>
            </a:r>
            <a:r>
              <a:rPr sz="1600" b="1" spc="145" dirty="0">
                <a:solidFill>
                  <a:srgbClr val="8A5F6E"/>
                </a:solidFill>
                <a:latin typeface="Cambria"/>
                <a:cs typeface="Cambria"/>
              </a:rPr>
              <a:t>how</a:t>
            </a:r>
            <a:r>
              <a:rPr sz="1600" b="1" spc="15" dirty="0">
                <a:solidFill>
                  <a:srgbClr val="8A5F6E"/>
                </a:solidFill>
                <a:latin typeface="Cambria"/>
                <a:cs typeface="Cambria"/>
              </a:rPr>
              <a:t> </a:t>
            </a:r>
            <a:r>
              <a:rPr sz="1600" b="1" spc="60" dirty="0">
                <a:solidFill>
                  <a:srgbClr val="8A5F6E"/>
                </a:solidFill>
                <a:latin typeface="Cambria"/>
                <a:cs typeface="Cambria"/>
              </a:rPr>
              <a:t>children</a:t>
            </a:r>
            <a:r>
              <a:rPr sz="1600" b="1" spc="20" dirty="0">
                <a:solidFill>
                  <a:srgbClr val="8A5F6E"/>
                </a:solidFill>
                <a:latin typeface="Cambria"/>
                <a:cs typeface="Cambria"/>
              </a:rPr>
              <a:t> </a:t>
            </a:r>
            <a:r>
              <a:rPr sz="1600" b="1" spc="-25" dirty="0">
                <a:solidFill>
                  <a:srgbClr val="8A5F6E"/>
                </a:solidFill>
                <a:latin typeface="Cambria"/>
                <a:cs typeface="Cambria"/>
              </a:rPr>
              <a:t>are </a:t>
            </a:r>
            <a:r>
              <a:rPr sz="1600" b="1" spc="60" dirty="0">
                <a:solidFill>
                  <a:srgbClr val="8A5F6E"/>
                </a:solidFill>
                <a:latin typeface="Cambria"/>
                <a:cs typeface="Cambria"/>
              </a:rPr>
              <a:t>affected</a:t>
            </a:r>
            <a:r>
              <a:rPr sz="1600" b="1" spc="-5" dirty="0">
                <a:solidFill>
                  <a:srgbClr val="8A5F6E"/>
                </a:solidFill>
                <a:latin typeface="Cambria"/>
                <a:cs typeface="Cambria"/>
              </a:rPr>
              <a:t> </a:t>
            </a:r>
            <a:r>
              <a:rPr sz="1600" b="1" spc="80" dirty="0">
                <a:solidFill>
                  <a:srgbClr val="8A5F6E"/>
                </a:solidFill>
                <a:latin typeface="Cambria"/>
                <a:cs typeface="Cambria"/>
              </a:rPr>
              <a:t>by</a:t>
            </a:r>
            <a:r>
              <a:rPr sz="1600" b="1" spc="-5" dirty="0">
                <a:solidFill>
                  <a:srgbClr val="8A5F6E"/>
                </a:solidFill>
                <a:latin typeface="Cambria"/>
                <a:cs typeface="Cambria"/>
              </a:rPr>
              <a:t> </a:t>
            </a:r>
            <a:r>
              <a:rPr sz="1600" b="1" spc="70" dirty="0">
                <a:solidFill>
                  <a:srgbClr val="8A5F6E"/>
                </a:solidFill>
                <a:latin typeface="Cambria"/>
                <a:cs typeface="Cambria"/>
              </a:rPr>
              <a:t>displacement:</a:t>
            </a:r>
            <a:endParaRPr sz="1600" dirty="0">
              <a:latin typeface="Cambria"/>
              <a:cs typeface="Cambria"/>
            </a:endParaRPr>
          </a:p>
          <a:p>
            <a:pPr marL="12700" marR="5535930">
              <a:lnSpc>
                <a:spcPct val="198000"/>
              </a:lnSpc>
            </a:pPr>
            <a:r>
              <a:rPr sz="1600" b="1" u="sng" spc="75" dirty="0">
                <a:solidFill>
                  <a:srgbClr val="8C4351"/>
                </a:solidFill>
                <a:uFill>
                  <a:solidFill>
                    <a:srgbClr val="8C4351"/>
                  </a:solidFill>
                </a:uFill>
                <a:latin typeface="Cambria"/>
                <a:cs typeface="Cambria"/>
                <a:hlinkClick r:id="rId3"/>
              </a:rPr>
              <a:t>Migrant</a:t>
            </a:r>
            <a:r>
              <a:rPr sz="1600" b="1" u="sng" spc="-5" dirty="0">
                <a:solidFill>
                  <a:srgbClr val="8C4351"/>
                </a:solidFill>
                <a:uFill>
                  <a:solidFill>
                    <a:srgbClr val="8C4351"/>
                  </a:solidFill>
                </a:uFill>
                <a:latin typeface="Cambria"/>
                <a:cs typeface="Cambria"/>
                <a:hlinkClick r:id="rId3"/>
              </a:rPr>
              <a:t> </a:t>
            </a:r>
            <a:r>
              <a:rPr sz="1600" b="1" u="sng" spc="85" dirty="0">
                <a:solidFill>
                  <a:srgbClr val="8C4351"/>
                </a:solidFill>
                <a:uFill>
                  <a:solidFill>
                    <a:srgbClr val="8C4351"/>
                  </a:solidFill>
                </a:uFill>
                <a:latin typeface="Cambria"/>
                <a:cs typeface="Cambria"/>
                <a:hlinkClick r:id="rId3"/>
              </a:rPr>
              <a:t>and</a:t>
            </a:r>
            <a:r>
              <a:rPr sz="1600" b="1" u="sng" dirty="0">
                <a:solidFill>
                  <a:srgbClr val="8C4351"/>
                </a:solidFill>
                <a:uFill>
                  <a:solidFill>
                    <a:srgbClr val="8C4351"/>
                  </a:solidFill>
                </a:uFill>
                <a:latin typeface="Cambria"/>
                <a:cs typeface="Cambria"/>
                <a:hlinkClick r:id="rId3"/>
              </a:rPr>
              <a:t> </a:t>
            </a:r>
            <a:r>
              <a:rPr sz="1600" b="1" u="sng" spc="55" dirty="0">
                <a:solidFill>
                  <a:srgbClr val="8C4351"/>
                </a:solidFill>
                <a:uFill>
                  <a:solidFill>
                    <a:srgbClr val="8C4351"/>
                  </a:solidFill>
                </a:uFill>
                <a:latin typeface="Cambria"/>
                <a:cs typeface="Cambria"/>
                <a:hlinkClick r:id="rId3"/>
              </a:rPr>
              <a:t>displaced</a:t>
            </a:r>
            <a:r>
              <a:rPr sz="1600" b="1" u="sng" spc="-5" dirty="0">
                <a:solidFill>
                  <a:srgbClr val="8C4351"/>
                </a:solidFill>
                <a:uFill>
                  <a:solidFill>
                    <a:srgbClr val="8C4351"/>
                  </a:solidFill>
                </a:uFill>
                <a:latin typeface="Cambria"/>
                <a:cs typeface="Cambria"/>
                <a:hlinkClick r:id="rId3"/>
              </a:rPr>
              <a:t> </a:t>
            </a:r>
            <a:r>
              <a:rPr sz="1600" b="1" u="sng" spc="60" dirty="0">
                <a:solidFill>
                  <a:srgbClr val="8C4351"/>
                </a:solidFill>
                <a:uFill>
                  <a:solidFill>
                    <a:srgbClr val="8C4351"/>
                  </a:solidFill>
                </a:uFill>
                <a:latin typeface="Cambria"/>
                <a:cs typeface="Cambria"/>
                <a:hlinkClick r:id="rId3"/>
              </a:rPr>
              <a:t>children</a:t>
            </a:r>
            <a:r>
              <a:rPr sz="1600" b="1" u="sng" dirty="0">
                <a:solidFill>
                  <a:srgbClr val="8C4351"/>
                </a:solidFill>
                <a:uFill>
                  <a:solidFill>
                    <a:srgbClr val="8C4351"/>
                  </a:solidFill>
                </a:uFill>
                <a:latin typeface="Cambria"/>
                <a:cs typeface="Cambria"/>
                <a:hlinkClick r:id="rId3"/>
              </a:rPr>
              <a:t> | </a:t>
            </a:r>
            <a:r>
              <a:rPr sz="1600" b="1" u="sng" spc="125" dirty="0">
                <a:solidFill>
                  <a:srgbClr val="8C4351"/>
                </a:solidFill>
                <a:uFill>
                  <a:solidFill>
                    <a:srgbClr val="8C4351"/>
                  </a:solidFill>
                </a:uFill>
                <a:latin typeface="Cambria"/>
                <a:cs typeface="Cambria"/>
                <a:hlinkClick r:id="rId3"/>
              </a:rPr>
              <a:t>UNICEF</a:t>
            </a:r>
            <a:r>
              <a:rPr sz="1600" b="1" spc="125" dirty="0">
                <a:solidFill>
                  <a:srgbClr val="8C4351"/>
                </a:solidFill>
                <a:latin typeface="Cambria"/>
                <a:cs typeface="Cambria"/>
              </a:rPr>
              <a:t> </a:t>
            </a:r>
            <a:r>
              <a:rPr sz="1600" b="1" u="sng" spc="65" dirty="0">
                <a:solidFill>
                  <a:srgbClr val="8C4351"/>
                </a:solidFill>
                <a:uFill>
                  <a:solidFill>
                    <a:srgbClr val="8C4351"/>
                  </a:solidFill>
                </a:uFill>
                <a:latin typeface="Cambria"/>
                <a:cs typeface="Cambria"/>
                <a:hlinkClick r:id="rId4"/>
              </a:rPr>
              <a:t>Search</a:t>
            </a:r>
            <a:r>
              <a:rPr sz="1600" b="1" u="sng" spc="-30" dirty="0">
                <a:solidFill>
                  <a:srgbClr val="8C4351"/>
                </a:solidFill>
                <a:uFill>
                  <a:solidFill>
                    <a:srgbClr val="8C4351"/>
                  </a:solidFill>
                </a:uFill>
                <a:latin typeface="Cambria"/>
                <a:cs typeface="Cambria"/>
                <a:hlinkClick r:id="rId4"/>
              </a:rPr>
              <a:t> </a:t>
            </a:r>
            <a:r>
              <a:rPr sz="1600" b="1" u="sng" dirty="0">
                <a:solidFill>
                  <a:srgbClr val="8C4351"/>
                </a:solidFill>
                <a:uFill>
                  <a:solidFill>
                    <a:srgbClr val="8C4351"/>
                  </a:solidFill>
                </a:uFill>
                <a:latin typeface="Cambria"/>
                <a:cs typeface="Cambria"/>
                <a:hlinkClick r:id="rId4"/>
              </a:rPr>
              <a:t>|</a:t>
            </a:r>
            <a:r>
              <a:rPr sz="1600" b="1" u="sng" spc="-30" dirty="0">
                <a:solidFill>
                  <a:srgbClr val="8C4351"/>
                </a:solidFill>
                <a:uFill>
                  <a:solidFill>
                    <a:srgbClr val="8C4351"/>
                  </a:solidFill>
                </a:uFill>
                <a:latin typeface="Cambria"/>
                <a:cs typeface="Cambria"/>
                <a:hlinkClick r:id="rId4"/>
              </a:rPr>
              <a:t> </a:t>
            </a:r>
            <a:r>
              <a:rPr sz="1600" b="1" u="sng" spc="155" dirty="0">
                <a:solidFill>
                  <a:srgbClr val="8C4351"/>
                </a:solidFill>
                <a:uFill>
                  <a:solidFill>
                    <a:srgbClr val="8C4351"/>
                  </a:solidFill>
                </a:uFill>
                <a:latin typeface="Cambria"/>
                <a:cs typeface="Cambria"/>
                <a:hlinkClick r:id="rId4"/>
              </a:rPr>
              <a:t>UNHCR</a:t>
            </a:r>
            <a:endParaRPr sz="1600" dirty="0">
              <a:latin typeface="Cambria"/>
              <a:cs typeface="Cambria"/>
            </a:endParaRPr>
          </a:p>
          <a:p>
            <a:pPr>
              <a:lnSpc>
                <a:spcPct val="100000"/>
              </a:lnSpc>
            </a:pPr>
            <a:endParaRPr sz="1600" dirty="0">
              <a:latin typeface="Cambria"/>
              <a:cs typeface="Cambria"/>
            </a:endParaRPr>
          </a:p>
          <a:p>
            <a:pPr marL="12700">
              <a:lnSpc>
                <a:spcPct val="100000"/>
              </a:lnSpc>
              <a:spcBef>
                <a:spcPts val="5"/>
              </a:spcBef>
            </a:pPr>
            <a:r>
              <a:rPr sz="1600" b="1" u="sng" spc="70" dirty="0">
                <a:solidFill>
                  <a:srgbClr val="8C4351"/>
                </a:solidFill>
                <a:uFill>
                  <a:solidFill>
                    <a:srgbClr val="8C4351"/>
                  </a:solidFill>
                </a:uFill>
                <a:latin typeface="Cambria"/>
                <a:cs typeface="Cambria"/>
                <a:hlinkClick r:id="rId5"/>
              </a:rPr>
              <a:t>Refugee</a:t>
            </a:r>
            <a:r>
              <a:rPr sz="1600" b="1" u="sng" spc="5" dirty="0">
                <a:solidFill>
                  <a:srgbClr val="8C4351"/>
                </a:solidFill>
                <a:uFill>
                  <a:solidFill>
                    <a:srgbClr val="8C4351"/>
                  </a:solidFill>
                </a:uFill>
                <a:latin typeface="Cambria"/>
                <a:cs typeface="Cambria"/>
                <a:hlinkClick r:id="rId5"/>
              </a:rPr>
              <a:t> </a:t>
            </a:r>
            <a:r>
              <a:rPr sz="1600" b="1" u="sng" spc="40" dirty="0">
                <a:solidFill>
                  <a:srgbClr val="8C4351"/>
                </a:solidFill>
                <a:uFill>
                  <a:solidFill>
                    <a:srgbClr val="8C4351"/>
                  </a:solidFill>
                </a:uFill>
                <a:latin typeface="Cambria"/>
                <a:cs typeface="Cambria"/>
                <a:hlinkClick r:id="rId5"/>
              </a:rPr>
              <a:t>(nationalgeographic.org)</a:t>
            </a:r>
            <a:endParaRPr sz="1600" dirty="0">
              <a:latin typeface="Cambria"/>
              <a:cs typeface="Cambria"/>
            </a:endParaRPr>
          </a:p>
        </p:txBody>
      </p:sp>
      <p:sp>
        <p:nvSpPr>
          <p:cNvPr id="3" name="object 3"/>
          <p:cNvSpPr txBox="1"/>
          <p:nvPr/>
        </p:nvSpPr>
        <p:spPr>
          <a:xfrm>
            <a:off x="494899" y="5482411"/>
            <a:ext cx="9267190" cy="1019175"/>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8A5F6E"/>
                </a:solidFill>
                <a:latin typeface="Cambria"/>
                <a:cs typeface="Cambria"/>
              </a:rPr>
              <a:t>Use</a:t>
            </a:r>
            <a:r>
              <a:rPr sz="1600" b="1" spc="-5" dirty="0">
                <a:solidFill>
                  <a:srgbClr val="8A5F6E"/>
                </a:solidFill>
                <a:latin typeface="Cambria"/>
                <a:cs typeface="Cambria"/>
              </a:rPr>
              <a:t> </a:t>
            </a:r>
            <a:r>
              <a:rPr sz="1600" b="1" spc="85" dirty="0">
                <a:solidFill>
                  <a:srgbClr val="8A5F6E"/>
                </a:solidFill>
                <a:latin typeface="Cambria"/>
                <a:cs typeface="Cambria"/>
              </a:rPr>
              <a:t>the</a:t>
            </a:r>
            <a:r>
              <a:rPr sz="1600" b="1" spc="-5" dirty="0">
                <a:solidFill>
                  <a:srgbClr val="8A5F6E"/>
                </a:solidFill>
                <a:latin typeface="Cambria"/>
                <a:cs typeface="Cambria"/>
              </a:rPr>
              <a:t> </a:t>
            </a:r>
            <a:r>
              <a:rPr sz="1600" b="1" spc="90" dirty="0">
                <a:solidFill>
                  <a:srgbClr val="8A5F6E"/>
                </a:solidFill>
                <a:latin typeface="Cambria"/>
                <a:cs typeface="Cambria"/>
              </a:rPr>
              <a:t>PDF</a:t>
            </a:r>
            <a:r>
              <a:rPr sz="1600" b="1" spc="-5" dirty="0">
                <a:solidFill>
                  <a:srgbClr val="8A5F6E"/>
                </a:solidFill>
                <a:latin typeface="Cambria"/>
                <a:cs typeface="Cambria"/>
              </a:rPr>
              <a:t> </a:t>
            </a:r>
            <a:r>
              <a:rPr sz="1600" b="1" spc="65" dirty="0">
                <a:solidFill>
                  <a:srgbClr val="8A5F6E"/>
                </a:solidFill>
                <a:latin typeface="Cambria"/>
                <a:cs typeface="Cambria"/>
              </a:rPr>
              <a:t>guide</a:t>
            </a:r>
            <a:r>
              <a:rPr sz="1600" b="1" spc="-5" dirty="0">
                <a:solidFill>
                  <a:srgbClr val="8A5F6E"/>
                </a:solidFill>
                <a:latin typeface="Cambria"/>
                <a:cs typeface="Cambria"/>
              </a:rPr>
              <a:t> </a:t>
            </a:r>
            <a:r>
              <a:rPr sz="1600" b="1" spc="75" dirty="0">
                <a:solidFill>
                  <a:srgbClr val="8A5F6E"/>
                </a:solidFill>
                <a:latin typeface="Cambria"/>
                <a:cs typeface="Cambria"/>
              </a:rPr>
              <a:t>to</a:t>
            </a:r>
            <a:r>
              <a:rPr sz="1600" b="1" spc="-5" dirty="0">
                <a:solidFill>
                  <a:srgbClr val="8A5F6E"/>
                </a:solidFill>
                <a:latin typeface="Cambria"/>
                <a:cs typeface="Cambria"/>
              </a:rPr>
              <a:t> </a:t>
            </a:r>
            <a:r>
              <a:rPr sz="1600" b="1" spc="65" dirty="0">
                <a:solidFill>
                  <a:srgbClr val="8A5F6E"/>
                </a:solidFill>
                <a:latin typeface="Cambria"/>
                <a:cs typeface="Cambria"/>
              </a:rPr>
              <a:t>help</a:t>
            </a:r>
            <a:r>
              <a:rPr sz="1600" b="1" spc="-5" dirty="0">
                <a:solidFill>
                  <a:srgbClr val="8A5F6E"/>
                </a:solidFill>
                <a:latin typeface="Cambria"/>
                <a:cs typeface="Cambria"/>
              </a:rPr>
              <a:t> </a:t>
            </a:r>
            <a:r>
              <a:rPr sz="1600" b="1" spc="90" dirty="0">
                <a:solidFill>
                  <a:srgbClr val="8A5F6E"/>
                </a:solidFill>
                <a:latin typeface="Cambria"/>
                <a:cs typeface="Cambria"/>
              </a:rPr>
              <a:t>you</a:t>
            </a:r>
            <a:r>
              <a:rPr sz="1600" b="1" spc="-5" dirty="0">
                <a:solidFill>
                  <a:srgbClr val="8A5F6E"/>
                </a:solidFill>
                <a:latin typeface="Cambria"/>
                <a:cs typeface="Cambria"/>
              </a:rPr>
              <a:t> </a:t>
            </a:r>
            <a:r>
              <a:rPr sz="1600" b="1" spc="80" dirty="0">
                <a:solidFill>
                  <a:srgbClr val="8A5F6E"/>
                </a:solidFill>
                <a:latin typeface="Cambria"/>
                <a:cs typeface="Cambria"/>
              </a:rPr>
              <a:t>through</a:t>
            </a:r>
            <a:r>
              <a:rPr sz="1600" b="1" spc="-5" dirty="0">
                <a:solidFill>
                  <a:srgbClr val="8A5F6E"/>
                </a:solidFill>
                <a:latin typeface="Cambria"/>
                <a:cs typeface="Cambria"/>
              </a:rPr>
              <a:t> </a:t>
            </a:r>
            <a:r>
              <a:rPr sz="1600" b="1" spc="60" dirty="0">
                <a:solidFill>
                  <a:srgbClr val="8A5F6E"/>
                </a:solidFill>
                <a:latin typeface="Cambria"/>
                <a:cs typeface="Cambria"/>
              </a:rPr>
              <a:t>each</a:t>
            </a:r>
            <a:r>
              <a:rPr sz="1600" b="1" dirty="0">
                <a:solidFill>
                  <a:srgbClr val="8A5F6E"/>
                </a:solidFill>
                <a:latin typeface="Cambria"/>
                <a:cs typeface="Cambria"/>
              </a:rPr>
              <a:t> </a:t>
            </a:r>
            <a:r>
              <a:rPr sz="1600" b="1" spc="55" dirty="0">
                <a:solidFill>
                  <a:srgbClr val="8A5F6E"/>
                </a:solidFill>
                <a:latin typeface="Cambria"/>
                <a:cs typeface="Cambria"/>
              </a:rPr>
              <a:t>section.</a:t>
            </a:r>
            <a:endParaRPr sz="1600">
              <a:latin typeface="Cambria"/>
              <a:cs typeface="Cambria"/>
            </a:endParaRPr>
          </a:p>
          <a:p>
            <a:pPr marL="12700" marR="5080">
              <a:lnSpc>
                <a:spcPct val="109400"/>
              </a:lnSpc>
              <a:spcBef>
                <a:spcPts val="1700"/>
              </a:spcBef>
            </a:pPr>
            <a:r>
              <a:rPr sz="1600" b="1" dirty="0">
                <a:solidFill>
                  <a:srgbClr val="8A5F6E"/>
                </a:solidFill>
                <a:latin typeface="Cambria"/>
                <a:cs typeface="Cambria"/>
              </a:rPr>
              <a:t>Prepare</a:t>
            </a:r>
            <a:r>
              <a:rPr sz="1600" b="1" spc="10" dirty="0">
                <a:solidFill>
                  <a:srgbClr val="8A5F6E"/>
                </a:solidFill>
                <a:latin typeface="Cambria"/>
                <a:cs typeface="Cambria"/>
              </a:rPr>
              <a:t> </a:t>
            </a:r>
            <a:r>
              <a:rPr sz="1600" b="1" dirty="0">
                <a:solidFill>
                  <a:srgbClr val="8A5F6E"/>
                </a:solidFill>
                <a:latin typeface="Cambria"/>
                <a:cs typeface="Cambria"/>
              </a:rPr>
              <a:t>a</a:t>
            </a:r>
            <a:r>
              <a:rPr sz="1600" b="1" spc="15" dirty="0">
                <a:solidFill>
                  <a:srgbClr val="8A5F6E"/>
                </a:solidFill>
                <a:latin typeface="Cambria"/>
                <a:cs typeface="Cambria"/>
              </a:rPr>
              <a:t> </a:t>
            </a:r>
            <a:r>
              <a:rPr sz="1600" b="1" dirty="0">
                <a:solidFill>
                  <a:srgbClr val="8A5F6E"/>
                </a:solidFill>
                <a:latin typeface="Cambria"/>
                <a:cs typeface="Cambria"/>
              </a:rPr>
              <a:t>PPT</a:t>
            </a:r>
            <a:r>
              <a:rPr sz="1600" b="1" spc="15" dirty="0">
                <a:solidFill>
                  <a:srgbClr val="8A5F6E"/>
                </a:solidFill>
                <a:latin typeface="Cambria"/>
                <a:cs typeface="Cambria"/>
              </a:rPr>
              <a:t> </a:t>
            </a:r>
            <a:r>
              <a:rPr sz="1600" b="1" spc="95" dirty="0">
                <a:solidFill>
                  <a:srgbClr val="8A5F6E"/>
                </a:solidFill>
                <a:latin typeface="Cambria"/>
                <a:cs typeface="Cambria"/>
              </a:rPr>
              <a:t>in</a:t>
            </a:r>
            <a:r>
              <a:rPr sz="1600" b="1" spc="10" dirty="0">
                <a:solidFill>
                  <a:srgbClr val="8A5F6E"/>
                </a:solidFill>
                <a:latin typeface="Cambria"/>
                <a:cs typeface="Cambria"/>
              </a:rPr>
              <a:t> </a:t>
            </a:r>
            <a:r>
              <a:rPr sz="1600" b="1" spc="70" dirty="0">
                <a:solidFill>
                  <a:srgbClr val="8A5F6E"/>
                </a:solidFill>
                <a:latin typeface="Cambria"/>
                <a:cs typeface="Cambria"/>
              </a:rPr>
              <a:t>your</a:t>
            </a:r>
            <a:r>
              <a:rPr sz="1600" b="1" spc="15" dirty="0">
                <a:solidFill>
                  <a:srgbClr val="8A5F6E"/>
                </a:solidFill>
                <a:latin typeface="Cambria"/>
                <a:cs typeface="Cambria"/>
              </a:rPr>
              <a:t> </a:t>
            </a:r>
            <a:r>
              <a:rPr sz="1600" b="1" spc="60" dirty="0">
                <a:solidFill>
                  <a:srgbClr val="8A5F6E"/>
                </a:solidFill>
                <a:latin typeface="Cambria"/>
                <a:cs typeface="Cambria"/>
              </a:rPr>
              <a:t>group</a:t>
            </a:r>
            <a:r>
              <a:rPr sz="1600" b="1" spc="15" dirty="0">
                <a:solidFill>
                  <a:srgbClr val="8A5F6E"/>
                </a:solidFill>
                <a:latin typeface="Cambria"/>
                <a:cs typeface="Cambria"/>
              </a:rPr>
              <a:t> </a:t>
            </a:r>
            <a:r>
              <a:rPr sz="1600" b="1" spc="145" dirty="0">
                <a:solidFill>
                  <a:srgbClr val="8A5F6E"/>
                </a:solidFill>
                <a:latin typeface="Cambria"/>
                <a:cs typeface="Cambria"/>
              </a:rPr>
              <a:t>with</a:t>
            </a:r>
            <a:r>
              <a:rPr sz="1600" b="1" spc="10" dirty="0">
                <a:solidFill>
                  <a:srgbClr val="8A5F6E"/>
                </a:solidFill>
                <a:latin typeface="Cambria"/>
                <a:cs typeface="Cambria"/>
              </a:rPr>
              <a:t> </a:t>
            </a:r>
            <a:r>
              <a:rPr sz="1600" b="1" spc="70" dirty="0">
                <a:solidFill>
                  <a:srgbClr val="8A5F6E"/>
                </a:solidFill>
                <a:latin typeface="Cambria"/>
                <a:cs typeface="Cambria"/>
              </a:rPr>
              <a:t>your</a:t>
            </a:r>
            <a:r>
              <a:rPr sz="1600" b="1" spc="15" dirty="0">
                <a:solidFill>
                  <a:srgbClr val="8A5F6E"/>
                </a:solidFill>
                <a:latin typeface="Cambria"/>
                <a:cs typeface="Cambria"/>
              </a:rPr>
              <a:t> </a:t>
            </a:r>
            <a:r>
              <a:rPr sz="1600" b="1" spc="70" dirty="0">
                <a:solidFill>
                  <a:srgbClr val="8A5F6E"/>
                </a:solidFill>
                <a:latin typeface="Cambria"/>
                <a:cs typeface="Cambria"/>
              </a:rPr>
              <a:t>findings</a:t>
            </a:r>
            <a:r>
              <a:rPr sz="1600" b="1" spc="15" dirty="0">
                <a:solidFill>
                  <a:srgbClr val="8A5F6E"/>
                </a:solidFill>
                <a:latin typeface="Cambria"/>
                <a:cs typeface="Cambria"/>
              </a:rPr>
              <a:t> </a:t>
            </a:r>
            <a:r>
              <a:rPr sz="1600" b="1" spc="60" dirty="0">
                <a:solidFill>
                  <a:srgbClr val="8A5F6E"/>
                </a:solidFill>
                <a:latin typeface="Cambria"/>
                <a:cs typeface="Cambria"/>
              </a:rPr>
              <a:t>for</a:t>
            </a:r>
            <a:r>
              <a:rPr sz="1600" b="1" spc="10" dirty="0">
                <a:solidFill>
                  <a:srgbClr val="8A5F6E"/>
                </a:solidFill>
                <a:latin typeface="Cambria"/>
                <a:cs typeface="Cambria"/>
              </a:rPr>
              <a:t> </a:t>
            </a:r>
            <a:r>
              <a:rPr sz="1600" b="1" spc="60" dirty="0">
                <a:solidFill>
                  <a:srgbClr val="8A5F6E"/>
                </a:solidFill>
                <a:latin typeface="Cambria"/>
                <a:cs typeface="Cambria"/>
              </a:rPr>
              <a:t>each</a:t>
            </a:r>
            <a:r>
              <a:rPr sz="1600" b="1" spc="15" dirty="0">
                <a:solidFill>
                  <a:srgbClr val="8A5F6E"/>
                </a:solidFill>
                <a:latin typeface="Cambria"/>
                <a:cs typeface="Cambria"/>
              </a:rPr>
              <a:t> </a:t>
            </a:r>
            <a:r>
              <a:rPr sz="1600" b="1" spc="65" dirty="0">
                <a:solidFill>
                  <a:srgbClr val="8A5F6E"/>
                </a:solidFill>
                <a:latin typeface="Cambria"/>
                <a:cs typeface="Cambria"/>
              </a:rPr>
              <a:t>section.</a:t>
            </a:r>
            <a:r>
              <a:rPr sz="1600" b="1" spc="385" dirty="0">
                <a:solidFill>
                  <a:srgbClr val="8A5F6E"/>
                </a:solidFill>
                <a:latin typeface="Cambria"/>
                <a:cs typeface="Cambria"/>
              </a:rPr>
              <a:t> </a:t>
            </a:r>
            <a:r>
              <a:rPr sz="1600" b="1" dirty="0">
                <a:solidFill>
                  <a:srgbClr val="8A5F6E"/>
                </a:solidFill>
                <a:latin typeface="Cambria"/>
                <a:cs typeface="Cambria"/>
              </a:rPr>
              <a:t>This</a:t>
            </a:r>
            <a:r>
              <a:rPr sz="1600" b="1" spc="10" dirty="0">
                <a:solidFill>
                  <a:srgbClr val="8A5F6E"/>
                </a:solidFill>
                <a:latin typeface="Cambria"/>
                <a:cs typeface="Cambria"/>
              </a:rPr>
              <a:t> </a:t>
            </a:r>
            <a:r>
              <a:rPr sz="1600" b="1" spc="80" dirty="0">
                <a:solidFill>
                  <a:srgbClr val="8A5F6E"/>
                </a:solidFill>
                <a:latin typeface="Cambria"/>
                <a:cs typeface="Cambria"/>
              </a:rPr>
              <a:t>should</a:t>
            </a:r>
            <a:r>
              <a:rPr sz="1600" b="1" spc="15" dirty="0">
                <a:solidFill>
                  <a:srgbClr val="8A5F6E"/>
                </a:solidFill>
                <a:latin typeface="Cambria"/>
                <a:cs typeface="Cambria"/>
              </a:rPr>
              <a:t> </a:t>
            </a:r>
            <a:r>
              <a:rPr sz="1600" b="1" dirty="0">
                <a:solidFill>
                  <a:srgbClr val="8A5F6E"/>
                </a:solidFill>
                <a:latin typeface="Cambria"/>
                <a:cs typeface="Cambria"/>
              </a:rPr>
              <a:t>be</a:t>
            </a:r>
            <a:r>
              <a:rPr sz="1600" b="1" spc="15" dirty="0">
                <a:solidFill>
                  <a:srgbClr val="8A5F6E"/>
                </a:solidFill>
                <a:latin typeface="Cambria"/>
                <a:cs typeface="Cambria"/>
              </a:rPr>
              <a:t> </a:t>
            </a:r>
            <a:r>
              <a:rPr sz="1600" b="1" spc="95" dirty="0">
                <a:solidFill>
                  <a:srgbClr val="8A5F6E"/>
                </a:solidFill>
                <a:latin typeface="Cambria"/>
                <a:cs typeface="Cambria"/>
              </a:rPr>
              <a:t>in</a:t>
            </a:r>
            <a:r>
              <a:rPr sz="1600" b="1" spc="10" dirty="0">
                <a:solidFill>
                  <a:srgbClr val="8A5F6E"/>
                </a:solidFill>
                <a:latin typeface="Cambria"/>
                <a:cs typeface="Cambria"/>
              </a:rPr>
              <a:t> </a:t>
            </a:r>
            <a:r>
              <a:rPr sz="1600" b="1" spc="70" dirty="0">
                <a:solidFill>
                  <a:srgbClr val="8A5F6E"/>
                </a:solidFill>
                <a:latin typeface="Cambria"/>
                <a:cs typeface="Cambria"/>
              </a:rPr>
              <a:t>your</a:t>
            </a:r>
            <a:r>
              <a:rPr sz="1600" b="1" spc="15" dirty="0">
                <a:solidFill>
                  <a:srgbClr val="8A5F6E"/>
                </a:solidFill>
                <a:latin typeface="Cambria"/>
                <a:cs typeface="Cambria"/>
              </a:rPr>
              <a:t> </a:t>
            </a:r>
            <a:r>
              <a:rPr sz="1600" b="1" spc="120" dirty="0">
                <a:solidFill>
                  <a:srgbClr val="8A5F6E"/>
                </a:solidFill>
                <a:latin typeface="Cambria"/>
                <a:cs typeface="Cambria"/>
              </a:rPr>
              <a:t>own </a:t>
            </a:r>
            <a:r>
              <a:rPr sz="1600" b="1" spc="75" dirty="0">
                <a:solidFill>
                  <a:srgbClr val="8A5F6E"/>
                </a:solidFill>
                <a:latin typeface="Cambria"/>
                <a:cs typeface="Cambria"/>
              </a:rPr>
              <a:t>words.</a:t>
            </a:r>
            <a:r>
              <a:rPr sz="1600" b="1" spc="340" dirty="0">
                <a:solidFill>
                  <a:srgbClr val="8A5F6E"/>
                </a:solidFill>
                <a:latin typeface="Cambria"/>
                <a:cs typeface="Cambria"/>
              </a:rPr>
              <a:t> </a:t>
            </a:r>
            <a:r>
              <a:rPr sz="1600" b="1" spc="70" dirty="0">
                <a:solidFill>
                  <a:srgbClr val="8A5F6E"/>
                </a:solidFill>
                <a:latin typeface="Cambria"/>
                <a:cs typeface="Cambria"/>
              </a:rPr>
              <a:t>You</a:t>
            </a:r>
            <a:r>
              <a:rPr sz="1600" b="1" spc="-5" dirty="0">
                <a:solidFill>
                  <a:srgbClr val="8A5F6E"/>
                </a:solidFill>
                <a:latin typeface="Cambria"/>
                <a:cs typeface="Cambria"/>
              </a:rPr>
              <a:t> </a:t>
            </a:r>
            <a:r>
              <a:rPr sz="1600" b="1" spc="120" dirty="0">
                <a:solidFill>
                  <a:srgbClr val="8A5F6E"/>
                </a:solidFill>
                <a:latin typeface="Cambria"/>
                <a:cs typeface="Cambria"/>
              </a:rPr>
              <a:t>will</a:t>
            </a:r>
            <a:r>
              <a:rPr sz="1600" b="1" spc="-5" dirty="0">
                <a:solidFill>
                  <a:srgbClr val="8A5F6E"/>
                </a:solidFill>
                <a:latin typeface="Cambria"/>
                <a:cs typeface="Cambria"/>
              </a:rPr>
              <a:t> </a:t>
            </a:r>
            <a:r>
              <a:rPr sz="1600" b="1" spc="100" dirty="0">
                <a:solidFill>
                  <a:srgbClr val="8A5F6E"/>
                </a:solidFill>
                <a:latin typeface="Cambria"/>
                <a:cs typeface="Cambria"/>
              </a:rPr>
              <a:t>then</a:t>
            </a:r>
            <a:r>
              <a:rPr sz="1600" b="1" spc="-10" dirty="0">
                <a:solidFill>
                  <a:srgbClr val="8A5F6E"/>
                </a:solidFill>
                <a:latin typeface="Cambria"/>
                <a:cs typeface="Cambria"/>
              </a:rPr>
              <a:t> </a:t>
            </a:r>
            <a:r>
              <a:rPr sz="1600" b="1" spc="50" dirty="0">
                <a:solidFill>
                  <a:srgbClr val="8A5F6E"/>
                </a:solidFill>
                <a:latin typeface="Cambria"/>
                <a:cs typeface="Cambria"/>
              </a:rPr>
              <a:t>present</a:t>
            </a:r>
            <a:r>
              <a:rPr sz="1600" b="1" spc="-5" dirty="0">
                <a:solidFill>
                  <a:srgbClr val="8A5F6E"/>
                </a:solidFill>
                <a:latin typeface="Cambria"/>
                <a:cs typeface="Cambria"/>
              </a:rPr>
              <a:t> </a:t>
            </a:r>
            <a:r>
              <a:rPr sz="1600" b="1" spc="80" dirty="0">
                <a:solidFill>
                  <a:srgbClr val="8A5F6E"/>
                </a:solidFill>
                <a:latin typeface="Cambria"/>
                <a:cs typeface="Cambria"/>
              </a:rPr>
              <a:t>this</a:t>
            </a:r>
            <a:r>
              <a:rPr sz="1600" b="1" spc="-5" dirty="0">
                <a:solidFill>
                  <a:srgbClr val="8A5F6E"/>
                </a:solidFill>
                <a:latin typeface="Cambria"/>
                <a:cs typeface="Cambria"/>
              </a:rPr>
              <a:t> </a:t>
            </a:r>
            <a:r>
              <a:rPr sz="1600" b="1" spc="75" dirty="0">
                <a:solidFill>
                  <a:srgbClr val="8A5F6E"/>
                </a:solidFill>
                <a:latin typeface="Cambria"/>
                <a:cs typeface="Cambria"/>
              </a:rPr>
              <a:t>to</a:t>
            </a:r>
            <a:r>
              <a:rPr sz="1600" b="1" spc="-5" dirty="0">
                <a:solidFill>
                  <a:srgbClr val="8A5F6E"/>
                </a:solidFill>
                <a:latin typeface="Cambria"/>
                <a:cs typeface="Cambria"/>
              </a:rPr>
              <a:t> </a:t>
            </a:r>
            <a:r>
              <a:rPr sz="1600" b="1" spc="70" dirty="0">
                <a:solidFill>
                  <a:srgbClr val="8A5F6E"/>
                </a:solidFill>
                <a:latin typeface="Cambria"/>
                <a:cs typeface="Cambria"/>
              </a:rPr>
              <a:t>another</a:t>
            </a:r>
            <a:r>
              <a:rPr sz="1600" b="1" spc="-5" dirty="0">
                <a:solidFill>
                  <a:srgbClr val="8A5F6E"/>
                </a:solidFill>
                <a:latin typeface="Cambria"/>
                <a:cs typeface="Cambria"/>
              </a:rPr>
              <a:t> </a:t>
            </a:r>
            <a:r>
              <a:rPr sz="1600" b="1" spc="50" dirty="0">
                <a:solidFill>
                  <a:srgbClr val="8A5F6E"/>
                </a:solidFill>
                <a:latin typeface="Cambria"/>
                <a:cs typeface="Cambria"/>
              </a:rPr>
              <a:t>group.</a:t>
            </a:r>
            <a:endParaRPr sz="1600">
              <a:latin typeface="Cambria"/>
              <a:cs typeface="Cambria"/>
            </a:endParaRPr>
          </a:p>
        </p:txBody>
      </p:sp>
      <p:sp>
        <p:nvSpPr>
          <p:cNvPr id="4" name="object 4"/>
          <p:cNvSpPr/>
          <p:nvPr/>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ln w="152399">
            <a:solidFill>
              <a:srgbClr val="9B5F70"/>
            </a:solidFill>
          </a:ln>
        </p:spPr>
        <p:txBody>
          <a:bodyPr wrap="square" lIns="0" tIns="0" rIns="0" bIns="0" rtlCol="0"/>
          <a:lstStyle/>
          <a:p>
            <a:endParaRPr/>
          </a:p>
        </p:txBody>
      </p:sp>
      <p:sp>
        <p:nvSpPr>
          <p:cNvPr id="5" name="object 5"/>
          <p:cNvSpPr txBox="1"/>
          <p:nvPr/>
        </p:nvSpPr>
        <p:spPr>
          <a:xfrm>
            <a:off x="6845998" y="240004"/>
            <a:ext cx="3594100" cy="960119"/>
          </a:xfrm>
          <a:prstGeom prst="rect">
            <a:avLst/>
          </a:prstGeom>
          <a:solidFill>
            <a:srgbClr val="E9E8D8"/>
          </a:solidFill>
        </p:spPr>
        <p:txBody>
          <a:bodyPr vert="horz" wrap="square" lIns="0" tIns="123825" rIns="0" bIns="0" rtlCol="0">
            <a:spAutoFit/>
          </a:bodyPr>
          <a:lstStyle/>
          <a:p>
            <a:pPr marL="119380">
              <a:lnSpc>
                <a:spcPct val="100000"/>
              </a:lnSpc>
              <a:spcBef>
                <a:spcPts val="975"/>
              </a:spcBef>
            </a:pPr>
            <a:r>
              <a:rPr sz="1100" dirty="0">
                <a:solidFill>
                  <a:srgbClr val="2E253F"/>
                </a:solidFill>
                <a:latin typeface="Arial"/>
                <a:cs typeface="Arial"/>
              </a:rPr>
              <a:t>Curriculum</a:t>
            </a:r>
            <a:r>
              <a:rPr sz="1100" spc="175" dirty="0">
                <a:solidFill>
                  <a:srgbClr val="2E253F"/>
                </a:solidFill>
                <a:latin typeface="Arial"/>
                <a:cs typeface="Arial"/>
              </a:rPr>
              <a:t> </a:t>
            </a:r>
            <a:r>
              <a:rPr sz="1100" spc="-10" dirty="0">
                <a:solidFill>
                  <a:srgbClr val="2E253F"/>
                </a:solidFill>
                <a:latin typeface="Arial"/>
                <a:cs typeface="Arial"/>
              </a:rPr>
              <a:t>links:</a:t>
            </a:r>
            <a:endParaRPr sz="1100">
              <a:latin typeface="Arial"/>
              <a:cs typeface="Arial"/>
            </a:endParaRPr>
          </a:p>
          <a:p>
            <a:pPr marL="119380" marR="113030">
              <a:lnSpc>
                <a:spcPct val="100000"/>
              </a:lnSpc>
              <a:spcBef>
                <a:spcPts val="285"/>
              </a:spcBef>
            </a:pPr>
            <a:r>
              <a:rPr sz="1100" dirty="0">
                <a:solidFill>
                  <a:srgbClr val="2E253F"/>
                </a:solidFill>
                <a:latin typeface="Tahoma"/>
                <a:cs typeface="Tahoma"/>
              </a:rPr>
              <a:t>Learning</a:t>
            </a:r>
            <a:r>
              <a:rPr sz="1100" spc="30" dirty="0">
                <a:solidFill>
                  <a:srgbClr val="2E253F"/>
                </a:solidFill>
                <a:latin typeface="Tahoma"/>
                <a:cs typeface="Tahoma"/>
              </a:rPr>
              <a:t> </a:t>
            </a:r>
            <a:r>
              <a:rPr sz="1100" dirty="0">
                <a:solidFill>
                  <a:srgbClr val="2E253F"/>
                </a:solidFill>
                <a:latin typeface="Tahoma"/>
                <a:cs typeface="Tahoma"/>
              </a:rPr>
              <a:t>new</a:t>
            </a:r>
            <a:r>
              <a:rPr sz="1100" spc="35" dirty="0">
                <a:solidFill>
                  <a:srgbClr val="2E253F"/>
                </a:solidFill>
                <a:latin typeface="Tahoma"/>
                <a:cs typeface="Tahoma"/>
              </a:rPr>
              <a:t> </a:t>
            </a:r>
            <a:r>
              <a:rPr sz="1100" dirty="0">
                <a:solidFill>
                  <a:srgbClr val="2E253F"/>
                </a:solidFill>
                <a:latin typeface="Tahoma"/>
                <a:cs typeface="Tahoma"/>
              </a:rPr>
              <a:t>vocabulary,</a:t>
            </a:r>
            <a:r>
              <a:rPr sz="1100" spc="-20" dirty="0">
                <a:solidFill>
                  <a:srgbClr val="2E253F"/>
                </a:solidFill>
                <a:latin typeface="Tahoma"/>
                <a:cs typeface="Tahoma"/>
              </a:rPr>
              <a:t> </a:t>
            </a:r>
            <a:r>
              <a:rPr sz="1100" dirty="0">
                <a:solidFill>
                  <a:srgbClr val="2E253F"/>
                </a:solidFill>
                <a:latin typeface="Tahoma"/>
                <a:cs typeface="Tahoma"/>
              </a:rPr>
              <a:t>refine</a:t>
            </a:r>
            <a:r>
              <a:rPr sz="1100" spc="35" dirty="0">
                <a:solidFill>
                  <a:srgbClr val="2E253F"/>
                </a:solidFill>
                <a:latin typeface="Tahoma"/>
                <a:cs typeface="Tahoma"/>
              </a:rPr>
              <a:t> </a:t>
            </a:r>
            <a:r>
              <a:rPr sz="1100" dirty="0">
                <a:solidFill>
                  <a:srgbClr val="2E253F"/>
                </a:solidFill>
                <a:latin typeface="Tahoma"/>
                <a:cs typeface="Tahoma"/>
              </a:rPr>
              <a:t>research</a:t>
            </a:r>
            <a:r>
              <a:rPr sz="1100" spc="35" dirty="0">
                <a:solidFill>
                  <a:srgbClr val="2E253F"/>
                </a:solidFill>
                <a:latin typeface="Tahoma"/>
                <a:cs typeface="Tahoma"/>
              </a:rPr>
              <a:t> </a:t>
            </a:r>
            <a:r>
              <a:rPr sz="1100" dirty="0">
                <a:solidFill>
                  <a:srgbClr val="2E253F"/>
                </a:solidFill>
                <a:latin typeface="Tahoma"/>
                <a:cs typeface="Tahoma"/>
              </a:rPr>
              <a:t>skills:</a:t>
            </a:r>
            <a:r>
              <a:rPr sz="1100" spc="30" dirty="0">
                <a:solidFill>
                  <a:srgbClr val="2E253F"/>
                </a:solidFill>
                <a:latin typeface="Tahoma"/>
                <a:cs typeface="Tahoma"/>
              </a:rPr>
              <a:t> </a:t>
            </a:r>
            <a:r>
              <a:rPr sz="1100" spc="-10" dirty="0">
                <a:solidFill>
                  <a:srgbClr val="2E253F"/>
                </a:solidFill>
                <a:latin typeface="Tahoma"/>
                <a:cs typeface="Tahoma"/>
              </a:rPr>
              <a:t>using </a:t>
            </a:r>
            <a:r>
              <a:rPr sz="1100" dirty="0">
                <a:solidFill>
                  <a:srgbClr val="2E253F"/>
                </a:solidFill>
                <a:latin typeface="Tahoma"/>
                <a:cs typeface="Tahoma"/>
              </a:rPr>
              <a:t>more</a:t>
            </a:r>
            <a:r>
              <a:rPr sz="1100" spc="120" dirty="0">
                <a:solidFill>
                  <a:srgbClr val="2E253F"/>
                </a:solidFill>
                <a:latin typeface="Tahoma"/>
                <a:cs typeface="Tahoma"/>
              </a:rPr>
              <a:t> </a:t>
            </a:r>
            <a:r>
              <a:rPr sz="1100" dirty="0">
                <a:solidFill>
                  <a:srgbClr val="2E253F"/>
                </a:solidFill>
                <a:latin typeface="Tahoma"/>
                <a:cs typeface="Tahoma"/>
              </a:rPr>
              <a:t>complex</a:t>
            </a:r>
            <a:r>
              <a:rPr sz="1100" spc="125" dirty="0">
                <a:solidFill>
                  <a:srgbClr val="2E253F"/>
                </a:solidFill>
                <a:latin typeface="Tahoma"/>
                <a:cs typeface="Tahoma"/>
              </a:rPr>
              <a:t> </a:t>
            </a:r>
            <a:r>
              <a:rPr sz="1100" dirty="0">
                <a:solidFill>
                  <a:srgbClr val="2E253F"/>
                </a:solidFill>
                <a:latin typeface="Tahoma"/>
                <a:cs typeface="Tahoma"/>
              </a:rPr>
              <a:t>information</a:t>
            </a:r>
            <a:r>
              <a:rPr sz="1100" spc="125" dirty="0">
                <a:solidFill>
                  <a:srgbClr val="2E253F"/>
                </a:solidFill>
                <a:latin typeface="Tahoma"/>
                <a:cs typeface="Tahoma"/>
              </a:rPr>
              <a:t> </a:t>
            </a:r>
            <a:r>
              <a:rPr sz="1100" dirty="0">
                <a:solidFill>
                  <a:srgbClr val="2E253F"/>
                </a:solidFill>
                <a:latin typeface="Tahoma"/>
                <a:cs typeface="Tahoma"/>
              </a:rPr>
              <a:t>sources,</a:t>
            </a:r>
            <a:r>
              <a:rPr sz="1100" spc="65" dirty="0">
                <a:solidFill>
                  <a:srgbClr val="2E253F"/>
                </a:solidFill>
                <a:latin typeface="Tahoma"/>
                <a:cs typeface="Tahoma"/>
              </a:rPr>
              <a:t> </a:t>
            </a:r>
            <a:r>
              <a:rPr sz="1100" spc="-10" dirty="0">
                <a:solidFill>
                  <a:srgbClr val="2E253F"/>
                </a:solidFill>
                <a:latin typeface="Tahoma"/>
                <a:cs typeface="Tahoma"/>
              </a:rPr>
              <a:t>conducting </a:t>
            </a:r>
            <a:r>
              <a:rPr sz="1100" dirty="0">
                <a:solidFill>
                  <a:srgbClr val="2E253F"/>
                </a:solidFill>
                <a:latin typeface="Tahoma"/>
                <a:cs typeface="Tahoma"/>
              </a:rPr>
              <a:t>focused</a:t>
            </a:r>
            <a:r>
              <a:rPr sz="1100" spc="65" dirty="0">
                <a:solidFill>
                  <a:srgbClr val="2E253F"/>
                </a:solidFill>
                <a:latin typeface="Tahoma"/>
                <a:cs typeface="Tahoma"/>
              </a:rPr>
              <a:t> </a:t>
            </a:r>
            <a:r>
              <a:rPr sz="1100" dirty="0">
                <a:solidFill>
                  <a:srgbClr val="2E253F"/>
                </a:solidFill>
                <a:latin typeface="Tahoma"/>
                <a:cs typeface="Tahoma"/>
              </a:rPr>
              <a:t>research</a:t>
            </a:r>
            <a:r>
              <a:rPr sz="1100" spc="70" dirty="0">
                <a:solidFill>
                  <a:srgbClr val="2E253F"/>
                </a:solidFill>
                <a:latin typeface="Tahoma"/>
                <a:cs typeface="Tahoma"/>
              </a:rPr>
              <a:t> </a:t>
            </a:r>
            <a:r>
              <a:rPr sz="1100" dirty="0">
                <a:solidFill>
                  <a:srgbClr val="2E253F"/>
                </a:solidFill>
                <a:latin typeface="Tahoma"/>
                <a:cs typeface="Tahoma"/>
              </a:rPr>
              <a:t>using</a:t>
            </a:r>
            <a:r>
              <a:rPr sz="1100" spc="70" dirty="0">
                <a:solidFill>
                  <a:srgbClr val="2E253F"/>
                </a:solidFill>
                <a:latin typeface="Tahoma"/>
                <a:cs typeface="Tahoma"/>
              </a:rPr>
              <a:t> </a:t>
            </a:r>
            <a:r>
              <a:rPr sz="1100" dirty="0">
                <a:solidFill>
                  <a:srgbClr val="2E253F"/>
                </a:solidFill>
                <a:latin typeface="Tahoma"/>
                <a:cs typeface="Tahoma"/>
              </a:rPr>
              <a:t>keywords</a:t>
            </a:r>
            <a:r>
              <a:rPr sz="1100" spc="70" dirty="0">
                <a:solidFill>
                  <a:srgbClr val="2E253F"/>
                </a:solidFill>
                <a:latin typeface="Tahoma"/>
                <a:cs typeface="Tahoma"/>
              </a:rPr>
              <a:t> </a:t>
            </a:r>
            <a:r>
              <a:rPr sz="1100" dirty="0">
                <a:solidFill>
                  <a:srgbClr val="2E253F"/>
                </a:solidFill>
                <a:latin typeface="Tahoma"/>
                <a:cs typeface="Tahoma"/>
              </a:rPr>
              <a:t>and</a:t>
            </a:r>
            <a:r>
              <a:rPr sz="1100" spc="65" dirty="0">
                <a:solidFill>
                  <a:srgbClr val="2E253F"/>
                </a:solidFill>
                <a:latin typeface="Tahoma"/>
                <a:cs typeface="Tahoma"/>
              </a:rPr>
              <a:t> </a:t>
            </a:r>
            <a:r>
              <a:rPr sz="1100" dirty="0">
                <a:solidFill>
                  <a:srgbClr val="2E253F"/>
                </a:solidFill>
                <a:latin typeface="Tahoma"/>
                <a:cs typeface="Tahoma"/>
              </a:rPr>
              <a:t>search</a:t>
            </a:r>
            <a:r>
              <a:rPr sz="1100" spc="70" dirty="0">
                <a:solidFill>
                  <a:srgbClr val="2E253F"/>
                </a:solidFill>
                <a:latin typeface="Tahoma"/>
                <a:cs typeface="Tahoma"/>
              </a:rPr>
              <a:t> </a:t>
            </a:r>
            <a:r>
              <a:rPr sz="1100" spc="-10" dirty="0">
                <a:solidFill>
                  <a:srgbClr val="2E253F"/>
                </a:solidFill>
                <a:latin typeface="Tahoma"/>
                <a:cs typeface="Tahoma"/>
              </a:rPr>
              <a:t>filters.</a:t>
            </a:r>
            <a:endParaRPr sz="1100">
              <a:latin typeface="Tahoma"/>
              <a:cs typeface="Tahoma"/>
            </a:endParaRPr>
          </a:p>
        </p:txBody>
      </p:sp>
      <p:pic>
        <p:nvPicPr>
          <p:cNvPr id="7" name="Picture 6" descr="A blue and white logo&#10;&#10;Description automatically generated">
            <a:extLst>
              <a:ext uri="{FF2B5EF4-FFF2-40B4-BE49-F238E27FC236}">
                <a16:creationId xmlns:a16="http://schemas.microsoft.com/office/drawing/2014/main" id="{CF9E28A5-7F8B-D512-81C0-AF2E95DE5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8494" y="3214555"/>
            <a:ext cx="1441450" cy="571748"/>
          </a:xfrm>
          <a:prstGeom prst="rect">
            <a:avLst/>
          </a:prstGeom>
        </p:spPr>
      </p:pic>
      <p:pic>
        <p:nvPicPr>
          <p:cNvPr id="9" name="Picture 8" descr="A blue and white logo&#10;&#10;Description automatically generated">
            <a:extLst>
              <a:ext uri="{FF2B5EF4-FFF2-40B4-BE49-F238E27FC236}">
                <a16:creationId xmlns:a16="http://schemas.microsoft.com/office/drawing/2014/main" id="{9970BAAD-0017-FEDA-6A00-9128AB1ECF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5700" y="3781425"/>
            <a:ext cx="2000250" cy="556644"/>
          </a:xfrm>
          <a:prstGeom prst="rect">
            <a:avLst/>
          </a:prstGeom>
        </p:spPr>
      </p:pic>
      <p:pic>
        <p:nvPicPr>
          <p:cNvPr id="11" name="Picture 10" descr="A black text on a white background&#10;&#10;Description automatically generated">
            <a:extLst>
              <a:ext uri="{FF2B5EF4-FFF2-40B4-BE49-F238E27FC236}">
                <a16:creationId xmlns:a16="http://schemas.microsoft.com/office/drawing/2014/main" id="{B8B6FA07-5717-FE67-6AD1-8DC6010A12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9179" y="4423688"/>
            <a:ext cx="1986771" cy="666085"/>
          </a:xfrm>
          <a:prstGeom prst="rect">
            <a:avLst/>
          </a:prstGeom>
        </p:spPr>
      </p:pic>
      <p:pic>
        <p:nvPicPr>
          <p:cNvPr id="12" name="Picture 11">
            <a:extLst>
              <a:ext uri="{FF2B5EF4-FFF2-40B4-BE49-F238E27FC236}">
                <a16:creationId xmlns:a16="http://schemas.microsoft.com/office/drawing/2014/main" id="{CA7CF346-072C-6E8A-FCFC-1FE59300944F}"/>
              </a:ext>
            </a:extLst>
          </p:cNvPr>
          <p:cNvPicPr>
            <a:picLocks noChangeAspect="1"/>
          </p:cNvPicPr>
          <p:nvPr/>
        </p:nvPicPr>
        <p:blipFill>
          <a:blip r:embed="rId9"/>
          <a:stretch>
            <a:fillRect/>
          </a:stretch>
        </p:blipFill>
        <p:spPr>
          <a:xfrm>
            <a:off x="8916098" y="6970019"/>
            <a:ext cx="1524000" cy="317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0203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3486</TotalTime>
  <Words>4265</Words>
  <Application>Microsoft Macintosh PowerPoint</Application>
  <PresentationFormat>Custom</PresentationFormat>
  <Paragraphs>291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Calibri</vt:lpstr>
      <vt:lpstr>Cambria</vt:lpstr>
      <vt:lpstr>Tahoma</vt:lpstr>
      <vt:lpstr>Times New Roman</vt:lpstr>
      <vt:lpstr>Trebuchet MS</vt:lpstr>
      <vt:lpstr>Office Theme</vt:lpstr>
      <vt:lpstr>PowerPoint Presentation</vt:lpstr>
      <vt:lpstr>1. Judging the book by its cover</vt:lpstr>
      <vt:lpstr>PowerPoint Presentation</vt:lpstr>
      <vt:lpstr>Judging the book by its cover</vt:lpstr>
      <vt:lpstr>PowerPoint Presentation</vt:lpstr>
      <vt:lpstr>2. What’s it all about? The author introduction</vt:lpstr>
      <vt:lpstr>3. The Blurb</vt:lpstr>
      <vt:lpstr>PowerPoint Presentation</vt:lpstr>
      <vt:lpstr>PowerPoint Presentation</vt:lpstr>
      <vt:lpstr>PowerPoint Presentation</vt:lpstr>
      <vt:lpstr>5. The first chapter</vt:lpstr>
      <vt:lpstr>6. Character analysis</vt:lpstr>
      <vt:lpstr>Extract 2</vt:lpstr>
      <vt:lpstr>Extract 3</vt:lpstr>
      <vt:lpstr>6. Character analysis</vt:lpstr>
      <vt:lpstr>7. Creative responses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Huddleston</cp:lastModifiedBy>
  <cp:revision>25</cp:revision>
  <dcterms:created xsi:type="dcterms:W3CDTF">2024-04-30T19:17:53Z</dcterms:created>
  <dcterms:modified xsi:type="dcterms:W3CDTF">2024-05-07T09:04:31Z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2024-04-30T00:00:00Z</vt:filetime>
  </property>
  <property fmtid="{D5CDD505-2E9C-101B-9397-08002B2CF9AE}" pid="3" name="Creator">
    <vt:lpwstr>Adobe InDesign 19.3 (Macintosh)</vt:lpwstr>
  </property>
  <property fmtid="{D5CDD505-2E9C-101B-9397-08002B2CF9AE}" pid="4" name="LastSaved">
    <vt:filetime>2024-04-30T00:00:00Z</vt:filetime>
  </property>
  <property fmtid="{D5CDD505-2E9C-101B-9397-08002B2CF9AE}" pid="5" name="Producer">
    <vt:lpwstr>Adobe PDF Library 17.0</vt:lpwstr>
  </property>
</Properties>
</file>