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p:cViewPr varScale="1">
        <p:scale>
          <a:sx n="73" d="100"/>
          <a:sy n="73" d="100"/>
        </p:scale>
        <p:origin x="816" y="2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7400" b="1" i="0">
                <a:solidFill>
                  <a:srgbClr val="006AA1"/>
                </a:solidFill>
                <a:latin typeface="DIN OT Black"/>
                <a:cs typeface="DIN OT Black"/>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4500" b="1" i="0">
                <a:solidFill>
                  <a:srgbClr val="006AA1"/>
                </a:solidFill>
                <a:latin typeface="DINOT"/>
                <a:cs typeface="DINO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1" i="0">
                <a:solidFill>
                  <a:srgbClr val="006AA1"/>
                </a:solidFill>
                <a:latin typeface="DIN OT Black"/>
                <a:cs typeface="DIN OT Black"/>
              </a:defRPr>
            </a:lvl1pPr>
          </a:lstStyle>
          <a:p>
            <a:endParaRPr/>
          </a:p>
        </p:txBody>
      </p:sp>
      <p:sp>
        <p:nvSpPr>
          <p:cNvPr id="3" name="Holder 3"/>
          <p:cNvSpPr>
            <a:spLocks noGrp="1"/>
          </p:cNvSpPr>
          <p:nvPr>
            <p:ph type="body" idx="1"/>
          </p:nvPr>
        </p:nvSpPr>
        <p:spPr/>
        <p:txBody>
          <a:bodyPr lIns="0" tIns="0" rIns="0" bIns="0"/>
          <a:lstStyle>
            <a:lvl1pPr>
              <a:defRPr sz="4500" b="1" i="0">
                <a:solidFill>
                  <a:srgbClr val="006AA1"/>
                </a:solidFill>
                <a:latin typeface="DINOT"/>
                <a:cs typeface="DINO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1" i="0">
                <a:solidFill>
                  <a:srgbClr val="006AA1"/>
                </a:solidFill>
                <a:latin typeface="DIN OT Black"/>
                <a:cs typeface="DIN OT Black"/>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703362"/>
            <a:ext cx="20104100" cy="85090"/>
          </a:xfrm>
          <a:custGeom>
            <a:avLst/>
            <a:gdLst/>
            <a:ahLst/>
            <a:cxnLst/>
            <a:rect l="l" t="t" r="r" b="b"/>
            <a:pathLst>
              <a:path w="20104100" h="85089">
                <a:moveTo>
                  <a:pt x="20104100" y="0"/>
                </a:moveTo>
                <a:lnTo>
                  <a:pt x="0" y="0"/>
                </a:lnTo>
                <a:lnTo>
                  <a:pt x="0" y="84960"/>
                </a:lnTo>
                <a:lnTo>
                  <a:pt x="20104100" y="84960"/>
                </a:lnTo>
                <a:lnTo>
                  <a:pt x="20104100" y="0"/>
                </a:lnTo>
                <a:close/>
              </a:path>
            </a:pathLst>
          </a:custGeom>
          <a:solidFill>
            <a:srgbClr val="474F79">
              <a:alpha val="6999"/>
            </a:srgbClr>
          </a:solidFill>
        </p:spPr>
        <p:txBody>
          <a:bodyPr wrap="square" lIns="0" tIns="0" rIns="0" bIns="0" rtlCol="0"/>
          <a:lstStyle/>
          <a:p>
            <a:endParaRPr/>
          </a:p>
        </p:txBody>
      </p:sp>
      <p:sp>
        <p:nvSpPr>
          <p:cNvPr id="17" name="bg object 17"/>
          <p:cNvSpPr/>
          <p:nvPr/>
        </p:nvSpPr>
        <p:spPr>
          <a:xfrm>
            <a:off x="0" y="3633753"/>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8" name="bg object 18"/>
          <p:cNvSpPr/>
          <p:nvPr/>
        </p:nvSpPr>
        <p:spPr>
          <a:xfrm>
            <a:off x="0" y="456409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9" name="bg object 19"/>
          <p:cNvSpPr/>
          <p:nvPr/>
        </p:nvSpPr>
        <p:spPr>
          <a:xfrm>
            <a:off x="0" y="5494482"/>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0" name="bg object 20"/>
          <p:cNvSpPr/>
          <p:nvPr/>
        </p:nvSpPr>
        <p:spPr>
          <a:xfrm>
            <a:off x="0" y="6424820"/>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1" name="bg object 21"/>
          <p:cNvSpPr/>
          <p:nvPr/>
        </p:nvSpPr>
        <p:spPr>
          <a:xfrm>
            <a:off x="0" y="735515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2" name="bg object 22"/>
          <p:cNvSpPr/>
          <p:nvPr/>
        </p:nvSpPr>
        <p:spPr>
          <a:xfrm>
            <a:off x="0" y="828554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3" name="bg object 23"/>
          <p:cNvSpPr/>
          <p:nvPr/>
        </p:nvSpPr>
        <p:spPr>
          <a:xfrm>
            <a:off x="0" y="9215887"/>
            <a:ext cx="20104100" cy="85090"/>
          </a:xfrm>
          <a:custGeom>
            <a:avLst/>
            <a:gdLst/>
            <a:ahLst/>
            <a:cxnLst/>
            <a:rect l="l" t="t" r="r" b="b"/>
            <a:pathLst>
              <a:path w="20104100" h="85090">
                <a:moveTo>
                  <a:pt x="0" y="84960"/>
                </a:moveTo>
                <a:lnTo>
                  <a:pt x="0" y="0"/>
                </a:lnTo>
                <a:lnTo>
                  <a:pt x="20104100" y="0"/>
                </a:lnTo>
                <a:lnTo>
                  <a:pt x="20104100" y="84960"/>
                </a:lnTo>
                <a:lnTo>
                  <a:pt x="0" y="84960"/>
                </a:lnTo>
                <a:close/>
              </a:path>
            </a:pathLst>
          </a:custGeom>
          <a:solidFill>
            <a:srgbClr val="474F79">
              <a:alpha val="6999"/>
            </a:srgbClr>
          </a:solidFill>
        </p:spPr>
        <p:txBody>
          <a:bodyPr wrap="square" lIns="0" tIns="0" rIns="0" bIns="0" rtlCol="0"/>
          <a:lstStyle/>
          <a:p>
            <a:endParaRPr/>
          </a:p>
        </p:txBody>
      </p:sp>
      <p:pic>
        <p:nvPicPr>
          <p:cNvPr id="24" name="bg object 24"/>
          <p:cNvPicPr/>
          <p:nvPr/>
        </p:nvPicPr>
        <p:blipFill>
          <a:blip r:embed="rId2" cstate="email">
            <a:extLst>
              <a:ext uri="{28A0092B-C50C-407E-A947-70E740481C1C}">
                <a14:useLocalDpi xmlns:a14="http://schemas.microsoft.com/office/drawing/2010/main"/>
              </a:ext>
            </a:extLst>
          </a:blip>
          <a:stretch>
            <a:fillRect/>
          </a:stretch>
        </p:blipFill>
        <p:spPr>
          <a:xfrm>
            <a:off x="489793" y="5048827"/>
            <a:ext cx="960198" cy="976268"/>
          </a:xfrm>
          <a:prstGeom prst="rect">
            <a:avLst/>
          </a:prstGeom>
        </p:spPr>
      </p:pic>
      <p:pic>
        <p:nvPicPr>
          <p:cNvPr id="25" name="bg object 25"/>
          <p:cNvPicPr/>
          <p:nvPr/>
        </p:nvPicPr>
        <p:blipFill>
          <a:blip r:embed="rId3" cstate="email">
            <a:extLst>
              <a:ext uri="{28A0092B-C50C-407E-A947-70E740481C1C}">
                <a14:useLocalDpi xmlns:a14="http://schemas.microsoft.com/office/drawing/2010/main"/>
              </a:ext>
            </a:extLst>
          </a:blip>
          <a:stretch>
            <a:fillRect/>
          </a:stretch>
        </p:blipFill>
        <p:spPr>
          <a:xfrm>
            <a:off x="967883" y="1408501"/>
            <a:ext cx="441926" cy="1064648"/>
          </a:xfrm>
          <a:prstGeom prst="rect">
            <a:avLst/>
          </a:prstGeom>
        </p:spPr>
      </p:pic>
      <p:sp>
        <p:nvSpPr>
          <p:cNvPr id="2" name="Holder 2"/>
          <p:cNvSpPr>
            <a:spLocks noGrp="1"/>
          </p:cNvSpPr>
          <p:nvPr>
            <p:ph type="title"/>
          </p:nvPr>
        </p:nvSpPr>
        <p:spPr/>
        <p:txBody>
          <a:bodyPr lIns="0" tIns="0" rIns="0" bIns="0"/>
          <a:lstStyle>
            <a:lvl1pPr>
              <a:defRPr sz="7400" b="1" i="0">
                <a:solidFill>
                  <a:srgbClr val="006AA1"/>
                </a:solidFill>
                <a:latin typeface="DIN OT Black"/>
                <a:cs typeface="DIN OT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703362"/>
            <a:ext cx="20104100" cy="85090"/>
          </a:xfrm>
          <a:custGeom>
            <a:avLst/>
            <a:gdLst/>
            <a:ahLst/>
            <a:cxnLst/>
            <a:rect l="l" t="t" r="r" b="b"/>
            <a:pathLst>
              <a:path w="20104100" h="85089">
                <a:moveTo>
                  <a:pt x="20104100" y="0"/>
                </a:moveTo>
                <a:lnTo>
                  <a:pt x="0" y="0"/>
                </a:lnTo>
                <a:lnTo>
                  <a:pt x="0" y="84960"/>
                </a:lnTo>
                <a:lnTo>
                  <a:pt x="20104100" y="84960"/>
                </a:lnTo>
                <a:lnTo>
                  <a:pt x="20104100" y="0"/>
                </a:lnTo>
                <a:close/>
              </a:path>
            </a:pathLst>
          </a:custGeom>
          <a:solidFill>
            <a:srgbClr val="474F79">
              <a:alpha val="6999"/>
            </a:srgbClr>
          </a:solidFill>
        </p:spPr>
        <p:txBody>
          <a:bodyPr wrap="square" lIns="0" tIns="0" rIns="0" bIns="0" rtlCol="0"/>
          <a:lstStyle/>
          <a:p>
            <a:endParaRPr/>
          </a:p>
        </p:txBody>
      </p:sp>
      <p:sp>
        <p:nvSpPr>
          <p:cNvPr id="17" name="bg object 17"/>
          <p:cNvSpPr/>
          <p:nvPr/>
        </p:nvSpPr>
        <p:spPr>
          <a:xfrm>
            <a:off x="0" y="32566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8" name="bg object 18"/>
          <p:cNvSpPr/>
          <p:nvPr/>
        </p:nvSpPr>
        <p:spPr>
          <a:xfrm>
            <a:off x="0" y="381004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9" name="bg object 19"/>
          <p:cNvSpPr/>
          <p:nvPr/>
        </p:nvSpPr>
        <p:spPr>
          <a:xfrm>
            <a:off x="0" y="4363469"/>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0" name="bg object 20"/>
          <p:cNvSpPr/>
          <p:nvPr/>
        </p:nvSpPr>
        <p:spPr>
          <a:xfrm>
            <a:off x="0" y="4914196"/>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1" name="bg object 21"/>
          <p:cNvSpPr/>
          <p:nvPr/>
        </p:nvSpPr>
        <p:spPr>
          <a:xfrm>
            <a:off x="0" y="5468095"/>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2" name="bg object 22"/>
          <p:cNvSpPr/>
          <p:nvPr/>
        </p:nvSpPr>
        <p:spPr>
          <a:xfrm>
            <a:off x="0" y="6022853"/>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3" name="bg object 23"/>
          <p:cNvSpPr/>
          <p:nvPr/>
        </p:nvSpPr>
        <p:spPr>
          <a:xfrm>
            <a:off x="0" y="657800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4" name="bg object 24"/>
          <p:cNvSpPr/>
          <p:nvPr/>
        </p:nvSpPr>
        <p:spPr>
          <a:xfrm>
            <a:off x="0" y="713322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5" name="bg object 25"/>
          <p:cNvSpPr/>
          <p:nvPr/>
        </p:nvSpPr>
        <p:spPr>
          <a:xfrm>
            <a:off x="0" y="7688896"/>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6" name="bg object 26"/>
          <p:cNvSpPr/>
          <p:nvPr/>
        </p:nvSpPr>
        <p:spPr>
          <a:xfrm>
            <a:off x="0" y="824504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7" name="bg object 27"/>
          <p:cNvSpPr/>
          <p:nvPr/>
        </p:nvSpPr>
        <p:spPr>
          <a:xfrm>
            <a:off x="0" y="8800265"/>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8" name="bg object 28"/>
          <p:cNvSpPr/>
          <p:nvPr/>
        </p:nvSpPr>
        <p:spPr>
          <a:xfrm>
            <a:off x="0" y="935576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2" name="Holder 2"/>
          <p:cNvSpPr>
            <a:spLocks noGrp="1"/>
          </p:cNvSpPr>
          <p:nvPr>
            <p:ph type="title"/>
          </p:nvPr>
        </p:nvSpPr>
        <p:spPr>
          <a:xfrm>
            <a:off x="954604" y="336361"/>
            <a:ext cx="13586608" cy="2088519"/>
          </a:xfrm>
          <a:prstGeom prst="rect">
            <a:avLst/>
          </a:prstGeom>
        </p:spPr>
        <p:txBody>
          <a:bodyPr wrap="square" lIns="0" tIns="0" rIns="0" bIns="0">
            <a:spAutoFit/>
          </a:bodyPr>
          <a:lstStyle>
            <a:lvl1pPr>
              <a:defRPr sz="7400" b="1" i="0">
                <a:solidFill>
                  <a:srgbClr val="006AA1"/>
                </a:solidFill>
                <a:latin typeface="DIN OT Black"/>
                <a:cs typeface="DIN OT Black"/>
              </a:defRPr>
            </a:lvl1pPr>
          </a:lstStyle>
          <a:p>
            <a:endParaRPr/>
          </a:p>
        </p:txBody>
      </p:sp>
      <p:sp>
        <p:nvSpPr>
          <p:cNvPr id="3" name="Holder 3"/>
          <p:cNvSpPr>
            <a:spLocks noGrp="1"/>
          </p:cNvSpPr>
          <p:nvPr>
            <p:ph type="body" idx="1"/>
          </p:nvPr>
        </p:nvSpPr>
        <p:spPr>
          <a:xfrm>
            <a:off x="7295035" y="3207787"/>
            <a:ext cx="10533380" cy="5711190"/>
          </a:xfrm>
          <a:prstGeom prst="rect">
            <a:avLst/>
          </a:prstGeom>
        </p:spPr>
        <p:txBody>
          <a:bodyPr wrap="square" lIns="0" tIns="0" rIns="0" bIns="0">
            <a:spAutoFit/>
          </a:bodyPr>
          <a:lstStyle>
            <a:lvl1pPr>
              <a:defRPr sz="4500" b="1" i="0">
                <a:solidFill>
                  <a:srgbClr val="006AA1"/>
                </a:solidFill>
                <a:latin typeface="DINOT"/>
                <a:cs typeface="DINO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5/24/24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41"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s>
</file>

<file path=ppt/slides/_rels/slide10.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3.png"/><Relationship Id="rId26" Type="http://schemas.openxmlformats.org/officeDocument/2006/relationships/image" Target="../media/image24.png"/><Relationship Id="rId39" Type="http://schemas.openxmlformats.org/officeDocument/2006/relationships/image" Target="../media/image73.png"/><Relationship Id="rId21" Type="http://schemas.openxmlformats.org/officeDocument/2006/relationships/image" Target="../media/image28.png"/><Relationship Id="rId34" Type="http://schemas.openxmlformats.org/officeDocument/2006/relationships/image" Target="../media/image7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image" Target="../media/image68.png"/><Relationship Id="rId38" Type="http://schemas.openxmlformats.org/officeDocument/2006/relationships/image" Target="../media/image72.pn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60.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7.png"/><Relationship Id="rId24" Type="http://schemas.openxmlformats.org/officeDocument/2006/relationships/image" Target="../media/image25.png"/><Relationship Id="rId32" Type="http://schemas.openxmlformats.org/officeDocument/2006/relationships/image" Target="../media/image67.png"/><Relationship Id="rId37" Type="http://schemas.openxmlformats.org/officeDocument/2006/relationships/image" Target="../media/image36.png"/><Relationship Id="rId5" Type="http://schemas.openxmlformats.org/officeDocument/2006/relationships/image" Target="../media/image5.png"/><Relationship Id="rId15" Type="http://schemas.openxmlformats.org/officeDocument/2006/relationships/image" Target="../media/image50.png"/><Relationship Id="rId23" Type="http://schemas.openxmlformats.org/officeDocument/2006/relationships/image" Target="../media/image61.png"/><Relationship Id="rId28" Type="http://schemas.openxmlformats.org/officeDocument/2006/relationships/image" Target="../media/image64.png"/><Relationship Id="rId36" Type="http://schemas.openxmlformats.org/officeDocument/2006/relationships/image" Target="../media/image70.png"/><Relationship Id="rId10" Type="http://schemas.openxmlformats.org/officeDocument/2006/relationships/image" Target="../media/image56.png"/><Relationship Id="rId19" Type="http://schemas.openxmlformats.org/officeDocument/2006/relationships/image" Target="../media/image59.png"/><Relationship Id="rId31"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9.png"/><Relationship Id="rId27" Type="http://schemas.openxmlformats.org/officeDocument/2006/relationships/image" Target="../media/image63.png"/><Relationship Id="rId30" Type="http://schemas.openxmlformats.org/officeDocument/2006/relationships/image" Target="../media/image65.png"/><Relationship Id="rId35" Type="http://schemas.openxmlformats.org/officeDocument/2006/relationships/image" Target="../media/image69.png"/><Relationship Id="rId8" Type="http://schemas.openxmlformats.org/officeDocument/2006/relationships/image" Target="../media/image8.pn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3.png"/><Relationship Id="rId26" Type="http://schemas.openxmlformats.org/officeDocument/2006/relationships/image" Target="../media/image24.png"/><Relationship Id="rId39" Type="http://schemas.openxmlformats.org/officeDocument/2006/relationships/image" Target="../media/image73.png"/><Relationship Id="rId21" Type="http://schemas.openxmlformats.org/officeDocument/2006/relationships/image" Target="../media/image28.png"/><Relationship Id="rId34" Type="http://schemas.openxmlformats.org/officeDocument/2006/relationships/image" Target="../media/image69.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image" Target="../media/image68.png"/><Relationship Id="rId38" Type="http://schemas.openxmlformats.org/officeDocument/2006/relationships/image" Target="../media/image72.pn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60.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7.png"/><Relationship Id="rId24" Type="http://schemas.openxmlformats.org/officeDocument/2006/relationships/image" Target="../media/image25.png"/><Relationship Id="rId32" Type="http://schemas.openxmlformats.org/officeDocument/2006/relationships/image" Target="../media/image67.png"/><Relationship Id="rId37" Type="http://schemas.openxmlformats.org/officeDocument/2006/relationships/image" Target="../media/image36.png"/><Relationship Id="rId40" Type="http://schemas.openxmlformats.org/officeDocument/2006/relationships/image" Target="../media/image83.png"/><Relationship Id="rId5" Type="http://schemas.openxmlformats.org/officeDocument/2006/relationships/image" Target="../media/image5.png"/><Relationship Id="rId15" Type="http://schemas.openxmlformats.org/officeDocument/2006/relationships/image" Target="../media/image50.png"/><Relationship Id="rId23" Type="http://schemas.openxmlformats.org/officeDocument/2006/relationships/image" Target="../media/image61.png"/><Relationship Id="rId28" Type="http://schemas.openxmlformats.org/officeDocument/2006/relationships/image" Target="../media/image64.png"/><Relationship Id="rId36" Type="http://schemas.openxmlformats.org/officeDocument/2006/relationships/image" Target="../media/image70.png"/><Relationship Id="rId10" Type="http://schemas.openxmlformats.org/officeDocument/2006/relationships/image" Target="../media/image56.png"/><Relationship Id="rId19" Type="http://schemas.openxmlformats.org/officeDocument/2006/relationships/image" Target="../media/image59.png"/><Relationship Id="rId31"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9.png"/><Relationship Id="rId27" Type="http://schemas.openxmlformats.org/officeDocument/2006/relationships/image" Target="../media/image63.png"/><Relationship Id="rId30" Type="http://schemas.openxmlformats.org/officeDocument/2006/relationships/image" Target="../media/image65.png"/><Relationship Id="rId35" Type="http://schemas.openxmlformats.org/officeDocument/2006/relationships/image" Target="../media/image71.png"/><Relationship Id="rId8" Type="http://schemas.openxmlformats.org/officeDocument/2006/relationships/image" Target="../media/image8.png"/><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60.png"/><Relationship Id="rId26" Type="http://schemas.openxmlformats.org/officeDocument/2006/relationships/image" Target="../media/image64.png"/><Relationship Id="rId39" Type="http://schemas.openxmlformats.org/officeDocument/2006/relationships/image" Target="../media/image84.png"/><Relationship Id="rId21" Type="http://schemas.openxmlformats.org/officeDocument/2006/relationships/image" Target="../media/image61.png"/><Relationship Id="rId34" Type="http://schemas.openxmlformats.org/officeDocument/2006/relationships/image" Target="../media/image70.png"/><Relationship Id="rId7" Type="http://schemas.openxmlformats.org/officeDocument/2006/relationships/image" Target="../media/image8.png"/><Relationship Id="rId12" Type="http://schemas.openxmlformats.org/officeDocument/2006/relationships/image" Target="../media/image14.png"/><Relationship Id="rId17" Type="http://schemas.openxmlformats.org/officeDocument/2006/relationships/image" Target="../media/image59.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53.png"/><Relationship Id="rId20" Type="http://schemas.openxmlformats.org/officeDocument/2006/relationships/image" Target="../media/image28.pn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3.png"/><Relationship Id="rId24" Type="http://schemas.openxmlformats.org/officeDocument/2006/relationships/image" Target="../media/image24.png"/><Relationship Id="rId32" Type="http://schemas.openxmlformats.org/officeDocument/2006/relationships/image" Target="../media/image69.png"/><Relationship Id="rId37" Type="http://schemas.openxmlformats.org/officeDocument/2006/relationships/image" Target="../media/image73.png"/><Relationship Id="rId5" Type="http://schemas.openxmlformats.org/officeDocument/2006/relationships/image" Target="../media/image5.png"/><Relationship Id="rId15" Type="http://schemas.openxmlformats.org/officeDocument/2006/relationships/image" Target="../media/image58.png"/><Relationship Id="rId23" Type="http://schemas.openxmlformats.org/officeDocument/2006/relationships/image" Target="../media/image62.png"/><Relationship Id="rId28" Type="http://schemas.openxmlformats.org/officeDocument/2006/relationships/image" Target="../media/image65.png"/><Relationship Id="rId36" Type="http://schemas.openxmlformats.org/officeDocument/2006/relationships/image" Target="../media/image72.png"/><Relationship Id="rId10" Type="http://schemas.openxmlformats.org/officeDocument/2006/relationships/image" Target="../media/image12.png"/><Relationship Id="rId19" Type="http://schemas.openxmlformats.org/officeDocument/2006/relationships/image" Target="../media/image29.png"/><Relationship Id="rId31" Type="http://schemas.openxmlformats.org/officeDocument/2006/relationships/image" Target="../media/image68.png"/><Relationship Id="rId4" Type="http://schemas.openxmlformats.org/officeDocument/2006/relationships/image" Target="../media/image4.png"/><Relationship Id="rId9" Type="http://schemas.openxmlformats.org/officeDocument/2006/relationships/image" Target="../media/image57.png"/><Relationship Id="rId14" Type="http://schemas.openxmlformats.org/officeDocument/2006/relationships/image" Target="../media/image51.png"/><Relationship Id="rId22" Type="http://schemas.openxmlformats.org/officeDocument/2006/relationships/image" Target="../media/image25.png"/><Relationship Id="rId27" Type="http://schemas.openxmlformats.org/officeDocument/2006/relationships/image" Target="../media/image21.png"/><Relationship Id="rId30" Type="http://schemas.openxmlformats.org/officeDocument/2006/relationships/image" Target="../media/image67.png"/><Relationship Id="rId35" Type="http://schemas.openxmlformats.org/officeDocument/2006/relationships/image" Target="../media/image36.png"/><Relationship Id="rId8" Type="http://schemas.openxmlformats.org/officeDocument/2006/relationships/image" Target="../media/image56.png"/><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85.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86.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39" Type="http://schemas.openxmlformats.org/officeDocument/2006/relationships/image" Target="../media/image88.png"/><Relationship Id="rId21" Type="http://schemas.openxmlformats.org/officeDocument/2006/relationships/image" Target="../media/image25.png"/><Relationship Id="rId34" Type="http://schemas.openxmlformats.org/officeDocument/2006/relationships/image" Target="../media/image36.png"/><Relationship Id="rId42" Type="http://schemas.openxmlformats.org/officeDocument/2006/relationships/image" Target="../media/image91.png"/><Relationship Id="rId7"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41"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69.png"/><Relationship Id="rId37" Type="http://schemas.openxmlformats.org/officeDocument/2006/relationships/image" Target="../media/image9.png"/><Relationship Id="rId40" Type="http://schemas.openxmlformats.org/officeDocument/2006/relationships/image" Target="../media/image89.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38" Type="http://schemas.openxmlformats.org/officeDocument/2006/relationships/image" Target="../media/image87.png"/></Relationships>
</file>

<file path=ppt/slides/_rels/slide16.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39" Type="http://schemas.openxmlformats.org/officeDocument/2006/relationships/image" Target="../media/image7.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38"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29.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9.png"/><Relationship Id="rId40" Type="http://schemas.openxmlformats.org/officeDocument/2006/relationships/image" Target="../media/image92.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61.png"/><Relationship Id="rId31"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39" Type="http://schemas.openxmlformats.org/officeDocument/2006/relationships/image" Target="../media/image7.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38"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9.png"/><Relationship Id="rId40" Type="http://schemas.openxmlformats.org/officeDocument/2006/relationships/image" Target="../media/image93.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39" Type="http://schemas.openxmlformats.org/officeDocument/2006/relationships/image" Target="../media/image8.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38"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9.png"/><Relationship Id="rId40" Type="http://schemas.openxmlformats.org/officeDocument/2006/relationships/image" Target="../media/image94.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96.png"/><Relationship Id="rId26" Type="http://schemas.openxmlformats.org/officeDocument/2006/relationships/image" Target="../media/image27.png"/><Relationship Id="rId21" Type="http://schemas.openxmlformats.org/officeDocument/2006/relationships/image" Target="../media/image22.png"/><Relationship Id="rId34" Type="http://schemas.openxmlformats.org/officeDocument/2006/relationships/image" Target="../media/image81.png"/><Relationship Id="rId7" Type="http://schemas.openxmlformats.org/officeDocument/2006/relationships/image" Target="../media/image9.png"/><Relationship Id="rId12" Type="http://schemas.openxmlformats.org/officeDocument/2006/relationships/image" Target="../media/image44.png"/><Relationship Id="rId17" Type="http://schemas.openxmlformats.org/officeDocument/2006/relationships/image" Target="../media/image95.png"/><Relationship Id="rId25" Type="http://schemas.openxmlformats.org/officeDocument/2006/relationships/image" Target="../media/image97.png"/><Relationship Id="rId33" Type="http://schemas.openxmlformats.org/officeDocument/2006/relationships/image" Target="../media/image71.png"/><Relationship Id="rId2" Type="http://schemas.openxmlformats.org/officeDocument/2006/relationships/image" Target="../media/image3.png"/><Relationship Id="rId16" Type="http://schemas.openxmlformats.org/officeDocument/2006/relationships/image" Target="../media/image46.png"/><Relationship Id="rId20" Type="http://schemas.openxmlformats.org/officeDocument/2006/relationships/image" Target="../media/image21.png"/><Relationship Id="rId29"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43.png"/><Relationship Id="rId24" Type="http://schemas.openxmlformats.org/officeDocument/2006/relationships/image" Target="../media/image25.png"/><Relationship Id="rId32" Type="http://schemas.openxmlformats.org/officeDocument/2006/relationships/image" Target="../media/image80.png"/><Relationship Id="rId37" Type="http://schemas.openxmlformats.org/officeDocument/2006/relationships/image" Target="../media/image100.png"/><Relationship Id="rId5" Type="http://schemas.openxmlformats.org/officeDocument/2006/relationships/image" Target="../media/image7.png"/><Relationship Id="rId15" Type="http://schemas.openxmlformats.org/officeDocument/2006/relationships/image" Target="../media/image45.pn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99.png"/><Relationship Id="rId10" Type="http://schemas.openxmlformats.org/officeDocument/2006/relationships/image" Target="../media/image12.png"/><Relationship Id="rId19" Type="http://schemas.openxmlformats.org/officeDocument/2006/relationships/image" Target="../media/image78.png"/><Relationship Id="rId31" Type="http://schemas.openxmlformats.org/officeDocument/2006/relationships/image" Target="../media/image79.png"/><Relationship Id="rId4" Type="http://schemas.openxmlformats.org/officeDocument/2006/relationships/image" Target="../media/image5.png"/><Relationship Id="rId9" Type="http://schemas.openxmlformats.org/officeDocument/2006/relationships/image" Target="../media/image77.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98.png"/><Relationship Id="rId35" Type="http://schemas.openxmlformats.org/officeDocument/2006/relationships/image" Target="../media/image36.png"/><Relationship Id="rId8" Type="http://schemas.openxmlformats.org/officeDocument/2006/relationships/image" Target="../media/image76.png"/><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6.png"/><Relationship Id="rId26" Type="http://schemas.openxmlformats.org/officeDocument/2006/relationships/image" Target="../media/image26.pn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45.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2.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41.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8" Type="http://schemas.openxmlformats.org/officeDocument/2006/relationships/image" Target="../media/image8.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3.png"/><Relationship Id="rId26" Type="http://schemas.openxmlformats.org/officeDocument/2006/relationships/image" Target="../media/image62.png"/><Relationship Id="rId39" Type="http://schemas.openxmlformats.org/officeDocument/2006/relationships/image" Target="../media/image72.png"/><Relationship Id="rId21" Type="http://schemas.openxmlformats.org/officeDocument/2006/relationships/image" Target="../media/image60.png"/><Relationship Id="rId34" Type="http://schemas.openxmlformats.org/officeDocument/2006/relationships/image" Target="../media/image68.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8.png"/><Relationship Id="rId25" Type="http://schemas.openxmlformats.org/officeDocument/2006/relationships/image" Target="../media/image25.png"/><Relationship Id="rId33" Type="http://schemas.openxmlformats.org/officeDocument/2006/relationships/image" Target="../media/image67.png"/><Relationship Id="rId38" Type="http://schemas.openxmlformats.org/officeDocument/2006/relationships/image" Target="../media/image36.pn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59.png"/><Relationship Id="rId29"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7.png"/><Relationship Id="rId24" Type="http://schemas.openxmlformats.org/officeDocument/2006/relationships/image" Target="../media/image61.png"/><Relationship Id="rId32" Type="http://schemas.openxmlformats.org/officeDocument/2006/relationships/image" Target="../media/image66.png"/><Relationship Id="rId37" Type="http://schemas.openxmlformats.org/officeDocument/2006/relationships/image" Target="../media/image70.png"/><Relationship Id="rId40" Type="http://schemas.openxmlformats.org/officeDocument/2006/relationships/image" Target="../media/image73.png"/><Relationship Id="rId5" Type="http://schemas.openxmlformats.org/officeDocument/2006/relationships/image" Target="../media/image5.png"/><Relationship Id="rId15" Type="http://schemas.openxmlformats.org/officeDocument/2006/relationships/image" Target="../media/image50.png"/><Relationship Id="rId23" Type="http://schemas.openxmlformats.org/officeDocument/2006/relationships/image" Target="../media/image29.pn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56.png"/><Relationship Id="rId19" Type="http://schemas.openxmlformats.org/officeDocument/2006/relationships/image" Target="../media/image101.png"/><Relationship Id="rId31" Type="http://schemas.openxmlformats.org/officeDocument/2006/relationships/image" Target="../media/image65.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8.png"/><Relationship Id="rId27" Type="http://schemas.openxmlformats.org/officeDocument/2006/relationships/image" Target="../media/image24.png"/><Relationship Id="rId30" Type="http://schemas.openxmlformats.org/officeDocument/2006/relationships/image" Target="../media/image21.png"/><Relationship Id="rId35" Type="http://schemas.openxmlformats.org/officeDocument/2006/relationships/image" Target="../media/image69.png"/><Relationship Id="rId8" Type="http://schemas.openxmlformats.org/officeDocument/2006/relationships/image" Target="../media/image8.png"/><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39" Type="http://schemas.openxmlformats.org/officeDocument/2006/relationships/image" Target="../media/image7.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38"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9.png"/><Relationship Id="rId40" Type="http://schemas.openxmlformats.org/officeDocument/2006/relationships/image" Target="../media/image102.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59.png"/><Relationship Id="rId26" Type="http://schemas.openxmlformats.org/officeDocument/2006/relationships/image" Target="../media/image63.png"/><Relationship Id="rId39" Type="http://schemas.openxmlformats.org/officeDocument/2006/relationships/image" Target="../media/image103.png"/><Relationship Id="rId21" Type="http://schemas.openxmlformats.org/officeDocument/2006/relationships/image" Target="../media/image29.png"/><Relationship Id="rId34" Type="http://schemas.openxmlformats.org/officeDocument/2006/relationships/image" Target="../media/image71.png"/><Relationship Id="rId7"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53.png"/><Relationship Id="rId20" Type="http://schemas.openxmlformats.org/officeDocument/2006/relationships/image" Target="../media/image28.png"/><Relationship Id="rId29" Type="http://schemas.openxmlformats.org/officeDocument/2006/relationships/image" Target="../media/image65.png"/><Relationship Id="rId41"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2.png"/><Relationship Id="rId24" Type="http://schemas.openxmlformats.org/officeDocument/2006/relationships/image" Target="../media/image62.png"/><Relationship Id="rId32" Type="http://schemas.openxmlformats.org/officeDocument/2006/relationships/image" Target="../media/image68.png"/><Relationship Id="rId37" Type="http://schemas.openxmlformats.org/officeDocument/2006/relationships/image" Target="../media/image72.png"/><Relationship Id="rId40"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51.png"/><Relationship Id="rId23" Type="http://schemas.openxmlformats.org/officeDocument/2006/relationships/image" Target="../media/image25.png"/><Relationship Id="rId28" Type="http://schemas.openxmlformats.org/officeDocument/2006/relationships/image" Target="../media/image21.png"/><Relationship Id="rId36" Type="http://schemas.openxmlformats.org/officeDocument/2006/relationships/image" Target="../media/image36.png"/><Relationship Id="rId10" Type="http://schemas.openxmlformats.org/officeDocument/2006/relationships/image" Target="../media/image57.png"/><Relationship Id="rId19" Type="http://schemas.openxmlformats.org/officeDocument/2006/relationships/image" Target="../media/image60.png"/><Relationship Id="rId31"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56.png"/><Relationship Id="rId14" Type="http://schemas.openxmlformats.org/officeDocument/2006/relationships/image" Target="../media/image50.png"/><Relationship Id="rId22" Type="http://schemas.openxmlformats.org/officeDocument/2006/relationships/image" Target="../media/image61.png"/><Relationship Id="rId27" Type="http://schemas.openxmlformats.org/officeDocument/2006/relationships/image" Target="../media/image64.png"/><Relationship Id="rId30" Type="http://schemas.openxmlformats.org/officeDocument/2006/relationships/image" Target="../media/image66.png"/><Relationship Id="rId35" Type="http://schemas.openxmlformats.org/officeDocument/2006/relationships/image" Target="../media/image70.png"/><Relationship Id="rId8" Type="http://schemas.openxmlformats.org/officeDocument/2006/relationships/image" Target="../media/image8.png"/><Relationship Id="rId3" Type="http://schemas.openxmlformats.org/officeDocument/2006/relationships/image" Target="../media/image2.png"/><Relationship Id="rId12" Type="http://schemas.openxmlformats.org/officeDocument/2006/relationships/image" Target="../media/image43.png"/><Relationship Id="rId17" Type="http://schemas.openxmlformats.org/officeDocument/2006/relationships/image" Target="../media/image58.png"/><Relationship Id="rId25" Type="http://schemas.openxmlformats.org/officeDocument/2006/relationships/image" Target="../media/image24.png"/><Relationship Id="rId33" Type="http://schemas.openxmlformats.org/officeDocument/2006/relationships/image" Target="../media/image69.png"/><Relationship Id="rId38" Type="http://schemas.openxmlformats.org/officeDocument/2006/relationships/image" Target="../media/image73.png"/></Relationships>
</file>

<file path=ppt/slides/_rels/slide23.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38" Type="http://schemas.openxmlformats.org/officeDocument/2006/relationships/image" Target="../media/image106.png"/><Relationship Id="rId2" Type="http://schemas.openxmlformats.org/officeDocument/2006/relationships/image" Target="../media/image105.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110.png"/><Relationship Id="rId26" Type="http://schemas.openxmlformats.org/officeDocument/2006/relationships/image" Target="../media/image29.png"/><Relationship Id="rId39" Type="http://schemas.openxmlformats.org/officeDocument/2006/relationships/image" Target="../media/image71.png"/><Relationship Id="rId21" Type="http://schemas.openxmlformats.org/officeDocument/2006/relationships/image" Target="../media/image113.png"/><Relationship Id="rId34" Type="http://schemas.openxmlformats.org/officeDocument/2006/relationships/image" Target="../media/image65.png"/><Relationship Id="rId42" Type="http://schemas.openxmlformats.org/officeDocument/2006/relationships/image" Target="../media/image72.png"/><Relationship Id="rId7"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image" Target="../media/image108.png"/><Relationship Id="rId29"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0.png"/><Relationship Id="rId32" Type="http://schemas.openxmlformats.org/officeDocument/2006/relationships/image" Target="../media/image64.png"/><Relationship Id="rId37" Type="http://schemas.openxmlformats.org/officeDocument/2006/relationships/image" Target="../media/image68.png"/><Relationship Id="rId40" Type="http://schemas.openxmlformats.org/officeDocument/2006/relationships/image" Target="../media/image70.png"/><Relationship Id="rId45"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7.png"/><Relationship Id="rId23" Type="http://schemas.openxmlformats.org/officeDocument/2006/relationships/image" Target="../media/image59.png"/><Relationship Id="rId28" Type="http://schemas.openxmlformats.org/officeDocument/2006/relationships/image" Target="../media/image25.png"/><Relationship Id="rId36" Type="http://schemas.openxmlformats.org/officeDocument/2006/relationships/image" Target="../media/image67.png"/><Relationship Id="rId10" Type="http://schemas.openxmlformats.org/officeDocument/2006/relationships/image" Target="../media/image43.png"/><Relationship Id="rId19" Type="http://schemas.openxmlformats.org/officeDocument/2006/relationships/image" Target="../media/image111.png"/><Relationship Id="rId31" Type="http://schemas.openxmlformats.org/officeDocument/2006/relationships/image" Target="../media/image63.png"/><Relationship Id="rId44"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53.png"/><Relationship Id="rId27" Type="http://schemas.openxmlformats.org/officeDocument/2006/relationships/image" Target="../media/image61.png"/><Relationship Id="rId30" Type="http://schemas.openxmlformats.org/officeDocument/2006/relationships/image" Target="../media/image24.png"/><Relationship Id="rId35" Type="http://schemas.openxmlformats.org/officeDocument/2006/relationships/image" Target="../media/image66.png"/><Relationship Id="rId43" Type="http://schemas.openxmlformats.org/officeDocument/2006/relationships/image" Target="../media/image73.png"/><Relationship Id="rId8" Type="http://schemas.openxmlformats.org/officeDocument/2006/relationships/image" Target="../media/image57.png"/><Relationship Id="rId3" Type="http://schemas.openxmlformats.org/officeDocument/2006/relationships/image" Target="../media/image2.png"/><Relationship Id="rId12" Type="http://schemas.openxmlformats.org/officeDocument/2006/relationships/image" Target="../media/image50.png"/><Relationship Id="rId17" Type="http://schemas.openxmlformats.org/officeDocument/2006/relationships/image" Target="../media/image109.png"/><Relationship Id="rId25" Type="http://schemas.openxmlformats.org/officeDocument/2006/relationships/image" Target="../media/image28.png"/><Relationship Id="rId33" Type="http://schemas.openxmlformats.org/officeDocument/2006/relationships/image" Target="../media/image21.png"/><Relationship Id="rId38" Type="http://schemas.openxmlformats.org/officeDocument/2006/relationships/image" Target="../media/image69.png"/><Relationship Id="rId46" Type="http://schemas.openxmlformats.org/officeDocument/2006/relationships/image" Target="../media/image7.png"/><Relationship Id="rId20" Type="http://schemas.openxmlformats.org/officeDocument/2006/relationships/image" Target="../media/image112.png"/><Relationship Id="rId41" Type="http://schemas.openxmlformats.org/officeDocument/2006/relationships/image" Target="../media/image36.png"/></Relationships>
</file>

<file path=ppt/slides/_rels/slide25.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3.png"/><Relationship Id="rId26" Type="http://schemas.openxmlformats.org/officeDocument/2006/relationships/image" Target="../media/image24.png"/><Relationship Id="rId39" Type="http://schemas.openxmlformats.org/officeDocument/2006/relationships/image" Target="../media/image73.png"/><Relationship Id="rId21" Type="http://schemas.openxmlformats.org/officeDocument/2006/relationships/image" Target="../media/image28.png"/><Relationship Id="rId34" Type="http://schemas.openxmlformats.org/officeDocument/2006/relationships/image" Target="../media/image69.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image" Target="../media/image68.png"/><Relationship Id="rId38" Type="http://schemas.openxmlformats.org/officeDocument/2006/relationships/image" Target="../media/image72.pn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60.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7.png"/><Relationship Id="rId24" Type="http://schemas.openxmlformats.org/officeDocument/2006/relationships/image" Target="../media/image25.png"/><Relationship Id="rId32" Type="http://schemas.openxmlformats.org/officeDocument/2006/relationships/image" Target="../media/image67.png"/><Relationship Id="rId37" Type="http://schemas.openxmlformats.org/officeDocument/2006/relationships/image" Target="../media/image36.png"/><Relationship Id="rId40" Type="http://schemas.openxmlformats.org/officeDocument/2006/relationships/image" Target="../media/image115.png"/><Relationship Id="rId5" Type="http://schemas.openxmlformats.org/officeDocument/2006/relationships/image" Target="../media/image5.png"/><Relationship Id="rId15" Type="http://schemas.openxmlformats.org/officeDocument/2006/relationships/image" Target="../media/image50.png"/><Relationship Id="rId23" Type="http://schemas.openxmlformats.org/officeDocument/2006/relationships/image" Target="../media/image61.png"/><Relationship Id="rId28" Type="http://schemas.openxmlformats.org/officeDocument/2006/relationships/image" Target="../media/image64.png"/><Relationship Id="rId36" Type="http://schemas.openxmlformats.org/officeDocument/2006/relationships/image" Target="../media/image70.png"/><Relationship Id="rId10" Type="http://schemas.openxmlformats.org/officeDocument/2006/relationships/image" Target="../media/image56.png"/><Relationship Id="rId19" Type="http://schemas.openxmlformats.org/officeDocument/2006/relationships/image" Target="../media/image59.png"/><Relationship Id="rId31"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9.png"/><Relationship Id="rId27" Type="http://schemas.openxmlformats.org/officeDocument/2006/relationships/image" Target="../media/image63.png"/><Relationship Id="rId30" Type="http://schemas.openxmlformats.org/officeDocument/2006/relationships/image" Target="../media/image65.png"/><Relationship Id="rId35" Type="http://schemas.openxmlformats.org/officeDocument/2006/relationships/image" Target="../media/image71.png"/><Relationship Id="rId8" Type="http://schemas.openxmlformats.org/officeDocument/2006/relationships/image" Target="../media/image8.png"/><Relationship Id="rId3" Type="http://schemas.openxmlformats.org/officeDocument/2006/relationships/image" Target="../media/image114.png"/></Relationships>
</file>

<file path=ppt/slides/_rels/slide26.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116.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9.png"/><Relationship Id="rId26" Type="http://schemas.openxmlformats.org/officeDocument/2006/relationships/image" Target="../media/image66.png"/><Relationship Id="rId39" Type="http://schemas.openxmlformats.org/officeDocument/2006/relationships/image" Target="../media/image67.png"/><Relationship Id="rId21" Type="http://schemas.openxmlformats.org/officeDocument/2006/relationships/image" Target="../media/image62.png"/><Relationship Id="rId34" Type="http://schemas.openxmlformats.org/officeDocument/2006/relationships/image" Target="../media/image8.png"/><Relationship Id="rId7"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image" Target="../media/image60.png"/><Relationship Id="rId20" Type="http://schemas.openxmlformats.org/officeDocument/2006/relationships/image" Target="../media/image25.png"/><Relationship Id="rId29" Type="http://schemas.openxmlformats.org/officeDocument/2006/relationships/image" Target="../media/image71.png"/><Relationship Id="rId41"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21.png"/><Relationship Id="rId32" Type="http://schemas.openxmlformats.org/officeDocument/2006/relationships/image" Target="../media/image118.png"/><Relationship Id="rId37" Type="http://schemas.openxmlformats.org/officeDocument/2006/relationships/image" Target="../media/image59.png"/><Relationship Id="rId40" Type="http://schemas.openxmlformats.org/officeDocument/2006/relationships/image" Target="../media/image72.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119.png"/><Relationship Id="rId10" Type="http://schemas.openxmlformats.org/officeDocument/2006/relationships/image" Target="../media/image43.png"/><Relationship Id="rId19" Type="http://schemas.openxmlformats.org/officeDocument/2006/relationships/image" Target="../media/image61.png"/><Relationship Id="rId31"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24.png"/><Relationship Id="rId27" Type="http://schemas.openxmlformats.org/officeDocument/2006/relationships/image" Target="../media/image68.png"/><Relationship Id="rId30" Type="http://schemas.openxmlformats.org/officeDocument/2006/relationships/image" Target="../media/image70.png"/><Relationship Id="rId35" Type="http://schemas.openxmlformats.org/officeDocument/2006/relationships/image" Target="../media/image7.png"/><Relationship Id="rId8" Type="http://schemas.openxmlformats.org/officeDocument/2006/relationships/image" Target="../media/image57.png"/><Relationship Id="rId3" Type="http://schemas.openxmlformats.org/officeDocument/2006/relationships/image" Target="../media/image117.png"/><Relationship Id="rId12" Type="http://schemas.openxmlformats.org/officeDocument/2006/relationships/image" Target="../media/image50.png"/><Relationship Id="rId17" Type="http://schemas.openxmlformats.org/officeDocument/2006/relationships/image" Target="../media/image28.png"/><Relationship Id="rId25" Type="http://schemas.openxmlformats.org/officeDocument/2006/relationships/image" Target="../media/image65.png"/><Relationship Id="rId33" Type="http://schemas.openxmlformats.org/officeDocument/2006/relationships/image" Target="../media/image9.png"/><Relationship Id="rId38" Type="http://schemas.openxmlformats.org/officeDocument/2006/relationships/image" Target="../media/image63.png"/></Relationships>
</file>

<file path=ppt/slides/_rels/slide28.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3.png"/><Relationship Id="rId26" Type="http://schemas.openxmlformats.org/officeDocument/2006/relationships/image" Target="../media/image24.png"/><Relationship Id="rId39" Type="http://schemas.openxmlformats.org/officeDocument/2006/relationships/image" Target="../media/image73.png"/><Relationship Id="rId21" Type="http://schemas.openxmlformats.org/officeDocument/2006/relationships/image" Target="../media/image28.png"/><Relationship Id="rId34" Type="http://schemas.openxmlformats.org/officeDocument/2006/relationships/image" Target="../media/image68.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image" Target="../media/image69.png"/><Relationship Id="rId38" Type="http://schemas.openxmlformats.org/officeDocument/2006/relationships/image" Target="../media/image72.pn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60.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7.png"/><Relationship Id="rId24" Type="http://schemas.openxmlformats.org/officeDocument/2006/relationships/image" Target="../media/image25.png"/><Relationship Id="rId32" Type="http://schemas.openxmlformats.org/officeDocument/2006/relationships/image" Target="../media/image67.png"/><Relationship Id="rId37" Type="http://schemas.openxmlformats.org/officeDocument/2006/relationships/image" Target="../media/image36.png"/><Relationship Id="rId40" Type="http://schemas.openxmlformats.org/officeDocument/2006/relationships/image" Target="../media/image120.png"/><Relationship Id="rId5" Type="http://schemas.openxmlformats.org/officeDocument/2006/relationships/image" Target="../media/image5.png"/><Relationship Id="rId15" Type="http://schemas.openxmlformats.org/officeDocument/2006/relationships/image" Target="../media/image50.png"/><Relationship Id="rId23" Type="http://schemas.openxmlformats.org/officeDocument/2006/relationships/image" Target="../media/image61.png"/><Relationship Id="rId28" Type="http://schemas.openxmlformats.org/officeDocument/2006/relationships/image" Target="../media/image64.png"/><Relationship Id="rId36" Type="http://schemas.openxmlformats.org/officeDocument/2006/relationships/image" Target="../media/image70.png"/><Relationship Id="rId10" Type="http://schemas.openxmlformats.org/officeDocument/2006/relationships/image" Target="../media/image56.png"/><Relationship Id="rId19" Type="http://schemas.openxmlformats.org/officeDocument/2006/relationships/image" Target="../media/image59.png"/><Relationship Id="rId31"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9.png"/><Relationship Id="rId27" Type="http://schemas.openxmlformats.org/officeDocument/2006/relationships/image" Target="../media/image63.png"/><Relationship Id="rId30" Type="http://schemas.openxmlformats.org/officeDocument/2006/relationships/image" Target="../media/image65.png"/><Relationship Id="rId35" Type="http://schemas.openxmlformats.org/officeDocument/2006/relationships/image" Target="../media/image71.png"/><Relationship Id="rId8" Type="http://schemas.openxmlformats.org/officeDocument/2006/relationships/image" Target="../media/image8.png"/><Relationship Id="rId3" Type="http://schemas.openxmlformats.org/officeDocument/2006/relationships/image" Target="../media/image114.png"/></Relationships>
</file>

<file path=ppt/slides/_rels/slide29.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39" Type="http://schemas.openxmlformats.org/officeDocument/2006/relationships/image" Target="../media/image7.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38"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9.png"/><Relationship Id="rId40" Type="http://schemas.openxmlformats.org/officeDocument/2006/relationships/image" Target="../media/image121.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6.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45.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2.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1.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41.png"/><Relationship Id="rId19" Type="http://schemas.openxmlformats.org/officeDocument/2006/relationships/image" Target="../media/image47.png"/><Relationship Id="rId31"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4.png"/><Relationship Id="rId22" Type="http://schemas.openxmlformats.org/officeDocument/2006/relationships/image" Target="../media/image22.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3.png"/><Relationship Id="rId8" Type="http://schemas.openxmlformats.org/officeDocument/2006/relationships/image" Target="../media/image8.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28.png"/><Relationship Id="rId26" Type="http://schemas.openxmlformats.org/officeDocument/2006/relationships/image" Target="../media/image21.png"/><Relationship Id="rId39" Type="http://schemas.openxmlformats.org/officeDocument/2006/relationships/image" Target="../media/image8.png"/><Relationship Id="rId21" Type="http://schemas.openxmlformats.org/officeDocument/2006/relationships/image" Target="../media/image25.png"/><Relationship Id="rId34"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image" Target="../media/image50.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0.png"/><Relationship Id="rId38"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9.png"/><Relationship Id="rId40" Type="http://schemas.openxmlformats.org/officeDocument/2006/relationships/image" Target="../media/image123.pn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24.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image" Target="../media/image43.png"/><Relationship Id="rId19" Type="http://schemas.openxmlformats.org/officeDocument/2006/relationships/image" Target="../media/image29.png"/><Relationship Id="rId31" Type="http://schemas.openxmlformats.org/officeDocument/2006/relationships/image" Target="../media/image68.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65.png"/><Relationship Id="rId30" Type="http://schemas.openxmlformats.org/officeDocument/2006/relationships/image" Target="../media/image69.png"/><Relationship Id="rId35" Type="http://schemas.openxmlformats.org/officeDocument/2006/relationships/image" Target="../media/image72.png"/><Relationship Id="rId8" Type="http://schemas.openxmlformats.org/officeDocument/2006/relationships/image" Target="../media/image57.png"/><Relationship Id="rId3" Type="http://schemas.openxmlformats.org/officeDocument/2006/relationships/image" Target="../media/image122.png"/></Relationships>
</file>

<file path=ppt/slides/_rels/slide4.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54.png"/><Relationship Id="rId21" Type="http://schemas.openxmlformats.org/officeDocument/2006/relationships/image" Target="../media/image22.png"/><Relationship Id="rId34" Type="http://schemas.openxmlformats.org/officeDocument/2006/relationships/image" Target="../media/image33.png"/><Relationship Id="rId7" Type="http://schemas.openxmlformats.org/officeDocument/2006/relationships/image" Target="../media/image8.png"/><Relationship Id="rId12" Type="http://schemas.openxmlformats.org/officeDocument/2006/relationships/image" Target="../media/image43.png"/><Relationship Id="rId17" Type="http://schemas.openxmlformats.org/officeDocument/2006/relationships/image" Target="../media/image53.png"/><Relationship Id="rId25" Type="http://schemas.openxmlformats.org/officeDocument/2006/relationships/image" Target="../media/image26.png"/><Relationship Id="rId33" Type="http://schemas.openxmlformats.org/officeDocument/2006/relationships/image" Target="../media/image35.png"/><Relationship Id="rId38" Type="http://schemas.openxmlformats.org/officeDocument/2006/relationships/image" Target="../media/image39.png"/><Relationship Id="rId2" Type="http://schemas.openxmlformats.org/officeDocument/2006/relationships/image" Target="../media/image1.png"/><Relationship Id="rId16" Type="http://schemas.openxmlformats.org/officeDocument/2006/relationships/image" Target="../media/image52.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4.png"/><Relationship Id="rId37" Type="http://schemas.openxmlformats.org/officeDocument/2006/relationships/image" Target="../media/image38.png"/><Relationship Id="rId5" Type="http://schemas.openxmlformats.org/officeDocument/2006/relationships/image" Target="../media/image5.png"/><Relationship Id="rId15" Type="http://schemas.openxmlformats.org/officeDocument/2006/relationships/image" Target="../media/image51.png"/><Relationship Id="rId23" Type="http://schemas.openxmlformats.org/officeDocument/2006/relationships/image" Target="../media/image24.png"/><Relationship Id="rId28" Type="http://schemas.openxmlformats.org/officeDocument/2006/relationships/image" Target="../media/image28.png"/><Relationship Id="rId36" Type="http://schemas.openxmlformats.org/officeDocument/2006/relationships/image" Target="../media/image37.png"/><Relationship Id="rId10" Type="http://schemas.openxmlformats.org/officeDocument/2006/relationships/image" Target="../media/image49.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48.png"/><Relationship Id="rId14" Type="http://schemas.openxmlformats.org/officeDocument/2006/relationships/image" Target="../media/image50.png"/><Relationship Id="rId22" Type="http://schemas.openxmlformats.org/officeDocument/2006/relationships/image" Target="../media/image23.png"/><Relationship Id="rId27" Type="http://schemas.openxmlformats.org/officeDocument/2006/relationships/image" Target="../media/image29.png"/><Relationship Id="rId30" Type="http://schemas.openxmlformats.org/officeDocument/2006/relationships/image" Target="../media/image31.png"/><Relationship Id="rId35" Type="http://schemas.openxmlformats.org/officeDocument/2006/relationships/image" Target="../media/image36.png"/><Relationship Id="rId8" Type="http://schemas.openxmlformats.org/officeDocument/2006/relationships/image" Target="../media/image9.pn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3.png"/><Relationship Id="rId26" Type="http://schemas.openxmlformats.org/officeDocument/2006/relationships/image" Target="../media/image26.pn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2.png"/><Relationship Id="rId25" Type="http://schemas.openxmlformats.org/officeDocument/2006/relationships/image" Target="../media/image25.png"/><Relationship Id="rId33" Type="http://schemas.openxmlformats.org/officeDocument/2006/relationships/image" Target="../media/image32.png"/><Relationship Id="rId38"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9.png"/><Relationship Id="rId24" Type="http://schemas.openxmlformats.org/officeDocument/2006/relationships/image" Target="../media/image24.png"/><Relationship Id="rId32" Type="http://schemas.openxmlformats.org/officeDocument/2006/relationships/image" Target="../media/image34.png"/><Relationship Id="rId37" Type="http://schemas.openxmlformats.org/officeDocument/2006/relationships/image" Target="../media/image37.png"/><Relationship Id="rId40" Type="http://schemas.openxmlformats.org/officeDocument/2006/relationships/image" Target="../media/image55.png"/><Relationship Id="rId5" Type="http://schemas.openxmlformats.org/officeDocument/2006/relationships/image" Target="../media/image5.png"/><Relationship Id="rId15" Type="http://schemas.openxmlformats.org/officeDocument/2006/relationships/image" Target="../media/image50.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5.png"/><Relationship Id="rId10" Type="http://schemas.openxmlformats.org/officeDocument/2006/relationships/image" Target="../media/image48.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6.png"/><Relationship Id="rId8" Type="http://schemas.openxmlformats.org/officeDocument/2006/relationships/image" Target="../media/image8.pn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3.png"/><Relationship Id="rId26" Type="http://schemas.openxmlformats.org/officeDocument/2006/relationships/image" Target="../media/image26.pn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2.png"/><Relationship Id="rId25" Type="http://schemas.openxmlformats.org/officeDocument/2006/relationships/image" Target="../media/image25.png"/><Relationship Id="rId33" Type="http://schemas.openxmlformats.org/officeDocument/2006/relationships/image" Target="../media/image34.png"/><Relationship Id="rId38"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9.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5" Type="http://schemas.openxmlformats.org/officeDocument/2006/relationships/image" Target="../media/image5.png"/><Relationship Id="rId15" Type="http://schemas.openxmlformats.org/officeDocument/2006/relationships/image" Target="../media/image50.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48.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8" Type="http://schemas.openxmlformats.org/officeDocument/2006/relationships/image" Target="../media/image8.pn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3.png"/><Relationship Id="rId26" Type="http://schemas.openxmlformats.org/officeDocument/2006/relationships/image" Target="../media/image24.png"/><Relationship Id="rId39" Type="http://schemas.openxmlformats.org/officeDocument/2006/relationships/image" Target="../media/image73.png"/><Relationship Id="rId21" Type="http://schemas.openxmlformats.org/officeDocument/2006/relationships/image" Target="../media/image28.png"/><Relationship Id="rId34" Type="http://schemas.openxmlformats.org/officeDocument/2006/relationships/image" Target="../media/image69.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image" Target="../media/image68.png"/><Relationship Id="rId38" Type="http://schemas.openxmlformats.org/officeDocument/2006/relationships/image" Target="../media/image72.pn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60.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7.png"/><Relationship Id="rId24" Type="http://schemas.openxmlformats.org/officeDocument/2006/relationships/image" Target="../media/image25.png"/><Relationship Id="rId32" Type="http://schemas.openxmlformats.org/officeDocument/2006/relationships/image" Target="../media/image67.png"/><Relationship Id="rId37" Type="http://schemas.openxmlformats.org/officeDocument/2006/relationships/image" Target="../media/image36.png"/><Relationship Id="rId40" Type="http://schemas.openxmlformats.org/officeDocument/2006/relationships/image" Target="../media/image74.png"/><Relationship Id="rId5" Type="http://schemas.openxmlformats.org/officeDocument/2006/relationships/image" Target="../media/image5.png"/><Relationship Id="rId15" Type="http://schemas.openxmlformats.org/officeDocument/2006/relationships/image" Target="../media/image50.png"/><Relationship Id="rId23" Type="http://schemas.openxmlformats.org/officeDocument/2006/relationships/image" Target="../media/image61.png"/><Relationship Id="rId28" Type="http://schemas.openxmlformats.org/officeDocument/2006/relationships/image" Target="../media/image64.png"/><Relationship Id="rId36" Type="http://schemas.openxmlformats.org/officeDocument/2006/relationships/image" Target="../media/image71.png"/><Relationship Id="rId10" Type="http://schemas.openxmlformats.org/officeDocument/2006/relationships/image" Target="../media/image56.png"/><Relationship Id="rId19" Type="http://schemas.openxmlformats.org/officeDocument/2006/relationships/image" Target="../media/image59.png"/><Relationship Id="rId31"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9.png"/><Relationship Id="rId27" Type="http://schemas.openxmlformats.org/officeDocument/2006/relationships/image" Target="../media/image63.png"/><Relationship Id="rId30" Type="http://schemas.openxmlformats.org/officeDocument/2006/relationships/image" Target="../media/image65.png"/><Relationship Id="rId35" Type="http://schemas.openxmlformats.org/officeDocument/2006/relationships/image" Target="../media/image70.png"/><Relationship Id="rId8" Type="http://schemas.openxmlformats.org/officeDocument/2006/relationships/image" Target="../media/image8.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3.png"/><Relationship Id="rId26" Type="http://schemas.openxmlformats.org/officeDocument/2006/relationships/image" Target="../media/image24.png"/><Relationship Id="rId39" Type="http://schemas.openxmlformats.org/officeDocument/2006/relationships/image" Target="../media/image73.png"/><Relationship Id="rId21" Type="http://schemas.openxmlformats.org/officeDocument/2006/relationships/image" Target="../media/image28.png"/><Relationship Id="rId34" Type="http://schemas.openxmlformats.org/officeDocument/2006/relationships/image" Target="../media/image69.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image" Target="../media/image68.png"/><Relationship Id="rId38" Type="http://schemas.openxmlformats.org/officeDocument/2006/relationships/image" Target="../media/image72.pn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60.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7.png"/><Relationship Id="rId24" Type="http://schemas.openxmlformats.org/officeDocument/2006/relationships/image" Target="../media/image25.png"/><Relationship Id="rId32" Type="http://schemas.openxmlformats.org/officeDocument/2006/relationships/image" Target="../media/image67.png"/><Relationship Id="rId37" Type="http://schemas.openxmlformats.org/officeDocument/2006/relationships/image" Target="../media/image36.png"/><Relationship Id="rId40" Type="http://schemas.openxmlformats.org/officeDocument/2006/relationships/image" Target="../media/image75.png"/><Relationship Id="rId5" Type="http://schemas.openxmlformats.org/officeDocument/2006/relationships/image" Target="../media/image5.png"/><Relationship Id="rId15" Type="http://schemas.openxmlformats.org/officeDocument/2006/relationships/image" Target="../media/image50.png"/><Relationship Id="rId23" Type="http://schemas.openxmlformats.org/officeDocument/2006/relationships/image" Target="../media/image61.png"/><Relationship Id="rId28" Type="http://schemas.openxmlformats.org/officeDocument/2006/relationships/image" Target="../media/image64.png"/><Relationship Id="rId36" Type="http://schemas.openxmlformats.org/officeDocument/2006/relationships/image" Target="../media/image70.png"/><Relationship Id="rId10" Type="http://schemas.openxmlformats.org/officeDocument/2006/relationships/image" Target="../media/image56.png"/><Relationship Id="rId19" Type="http://schemas.openxmlformats.org/officeDocument/2006/relationships/image" Target="../media/image59.png"/><Relationship Id="rId31"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9.png"/><Relationship Id="rId27" Type="http://schemas.openxmlformats.org/officeDocument/2006/relationships/image" Target="../media/image63.png"/><Relationship Id="rId30" Type="http://schemas.openxmlformats.org/officeDocument/2006/relationships/image" Target="../media/image65.png"/><Relationship Id="rId35" Type="http://schemas.openxmlformats.org/officeDocument/2006/relationships/image" Target="../media/image71.png"/><Relationship Id="rId8" Type="http://schemas.openxmlformats.org/officeDocument/2006/relationships/image" Target="../media/image8.png"/><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78.png"/><Relationship Id="rId26" Type="http://schemas.openxmlformats.org/officeDocument/2006/relationships/image" Target="../media/image29.png"/><Relationship Id="rId39" Type="http://schemas.openxmlformats.org/officeDocument/2006/relationships/image" Target="../media/image65.png"/><Relationship Id="rId21" Type="http://schemas.openxmlformats.org/officeDocument/2006/relationships/image" Target="../media/image23.png"/><Relationship Id="rId34" Type="http://schemas.openxmlformats.org/officeDocument/2006/relationships/image" Target="../media/image59.png"/><Relationship Id="rId42" Type="http://schemas.openxmlformats.org/officeDocument/2006/relationships/image" Target="../media/image68.png"/><Relationship Id="rId7"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45.png"/><Relationship Id="rId29"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7.png"/><Relationship Id="rId32" Type="http://schemas.openxmlformats.org/officeDocument/2006/relationships/image" Target="../media/image36.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2.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5.png"/><Relationship Id="rId28" Type="http://schemas.openxmlformats.org/officeDocument/2006/relationships/image" Target="../media/image79.png"/><Relationship Id="rId36" Type="http://schemas.openxmlformats.org/officeDocument/2006/relationships/image" Target="../media/image62.png"/><Relationship Id="rId10" Type="http://schemas.openxmlformats.org/officeDocument/2006/relationships/image" Target="../media/image77.png"/><Relationship Id="rId19" Type="http://schemas.openxmlformats.org/officeDocument/2006/relationships/image" Target="../media/image21.png"/><Relationship Id="rId31" Type="http://schemas.openxmlformats.org/officeDocument/2006/relationships/image" Target="../media/image81.png"/><Relationship Id="rId44" Type="http://schemas.openxmlformats.org/officeDocument/2006/relationships/image" Target="../media/image70.png"/><Relationship Id="rId4" Type="http://schemas.openxmlformats.org/officeDocument/2006/relationships/image" Target="../media/image5.png"/><Relationship Id="rId9" Type="http://schemas.openxmlformats.org/officeDocument/2006/relationships/image" Target="../media/image76.png"/><Relationship Id="rId14" Type="http://schemas.openxmlformats.org/officeDocument/2006/relationships/image" Target="../media/image15.png"/><Relationship Id="rId22" Type="http://schemas.openxmlformats.org/officeDocument/2006/relationships/image" Target="../media/image24.png"/><Relationship Id="rId27" Type="http://schemas.openxmlformats.org/officeDocument/2006/relationships/image" Target="../media/image61.png"/><Relationship Id="rId30" Type="http://schemas.openxmlformats.org/officeDocument/2006/relationships/image" Target="../media/image71.png"/><Relationship Id="rId35" Type="http://schemas.openxmlformats.org/officeDocument/2006/relationships/image" Target="../media/image60.png"/><Relationship Id="rId43" Type="http://schemas.openxmlformats.org/officeDocument/2006/relationships/image" Target="../media/image69.png"/><Relationship Id="rId8" Type="http://schemas.openxmlformats.org/officeDocument/2006/relationships/image" Target="../media/image9.png"/><Relationship Id="rId3" Type="http://schemas.openxmlformats.org/officeDocument/2006/relationships/image" Target="../media/image4.png"/><Relationship Id="rId12" Type="http://schemas.openxmlformats.org/officeDocument/2006/relationships/image" Target="../media/image43.png"/><Relationship Id="rId17" Type="http://schemas.openxmlformats.org/officeDocument/2006/relationships/image" Target="../media/image46.png"/><Relationship Id="rId25" Type="http://schemas.openxmlformats.org/officeDocument/2006/relationships/image" Target="../media/image28.png"/><Relationship Id="rId33" Type="http://schemas.openxmlformats.org/officeDocument/2006/relationships/image" Target="../media/image82.png"/><Relationship Id="rId38" Type="http://schemas.openxmlformats.org/officeDocument/2006/relationships/image" Target="../media/image64.png"/><Relationship Id="rId46" Type="http://schemas.openxmlformats.org/officeDocument/2006/relationships/image" Target="../media/image73.png"/><Relationship Id="rId20" Type="http://schemas.openxmlformats.org/officeDocument/2006/relationships/image" Target="../media/image22.png"/><Relationship Id="rId41"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158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64623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4576572"/>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5506963"/>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6437290"/>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736763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829801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9228368"/>
            <a:ext cx="20104100" cy="85090"/>
          </a:xfrm>
          <a:custGeom>
            <a:avLst/>
            <a:gdLst/>
            <a:ahLst/>
            <a:cxnLst/>
            <a:rect l="l" t="t" r="r" b="b"/>
            <a:pathLst>
              <a:path w="20104100" h="85090">
                <a:moveTo>
                  <a:pt x="0" y="84960"/>
                </a:moveTo>
                <a:lnTo>
                  <a:pt x="0" y="0"/>
                </a:lnTo>
                <a:lnTo>
                  <a:pt x="20104100" y="0"/>
                </a:lnTo>
                <a:lnTo>
                  <a:pt x="20104100" y="84960"/>
                </a:lnTo>
                <a:lnTo>
                  <a:pt x="0" y="84960"/>
                </a:lnTo>
                <a:close/>
              </a:path>
            </a:pathLst>
          </a:custGeom>
          <a:solidFill>
            <a:srgbClr val="474F79">
              <a:alpha val="6999"/>
            </a:srgbClr>
          </a:solidFill>
        </p:spPr>
        <p:txBody>
          <a:bodyPr wrap="square" lIns="0" tIns="0" rIns="0" bIns="0" rtlCol="0"/>
          <a:lstStyle/>
          <a:p>
            <a:endParaRPr/>
          </a:p>
        </p:txBody>
      </p:sp>
      <p:pic>
        <p:nvPicPr>
          <p:cNvPr id="10" name="object 10"/>
          <p:cNvPicPr/>
          <p:nvPr/>
        </p:nvPicPr>
        <p:blipFill>
          <a:blip r:embed="rId2" cstate="email">
            <a:extLst>
              <a:ext uri="{28A0092B-C50C-407E-A947-70E740481C1C}">
                <a14:useLocalDpi xmlns:a14="http://schemas.microsoft.com/office/drawing/2010/main"/>
              </a:ext>
            </a:extLst>
          </a:blip>
          <a:stretch>
            <a:fillRect/>
          </a:stretch>
        </p:blipFill>
        <p:spPr>
          <a:xfrm>
            <a:off x="489793" y="5061304"/>
            <a:ext cx="960198" cy="976268"/>
          </a:xfrm>
          <a:prstGeom prst="rect">
            <a:avLst/>
          </a:prstGeom>
        </p:spPr>
      </p:pic>
      <p:pic>
        <p:nvPicPr>
          <p:cNvPr id="11" name="object 11"/>
          <p:cNvPicPr/>
          <p:nvPr/>
        </p:nvPicPr>
        <p:blipFill>
          <a:blip r:embed="rId3" cstate="email">
            <a:extLst>
              <a:ext uri="{28A0092B-C50C-407E-A947-70E740481C1C}">
                <a14:useLocalDpi xmlns:a14="http://schemas.microsoft.com/office/drawing/2010/main"/>
              </a:ext>
            </a:extLst>
          </a:blip>
          <a:stretch>
            <a:fillRect/>
          </a:stretch>
        </p:blipFill>
        <p:spPr>
          <a:xfrm>
            <a:off x="967883" y="1420982"/>
            <a:ext cx="441926" cy="1064644"/>
          </a:xfrm>
          <a:prstGeom prst="rect">
            <a:avLst/>
          </a:prstGeom>
        </p:spPr>
      </p:pic>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489796" y="8945801"/>
            <a:ext cx="699053" cy="1281591"/>
          </a:xfrm>
          <a:prstGeom prst="rect">
            <a:avLst/>
          </a:prstGeom>
        </p:spPr>
      </p:pic>
      <p:pic>
        <p:nvPicPr>
          <p:cNvPr id="13" name="object 13"/>
          <p:cNvPicPr/>
          <p:nvPr/>
        </p:nvPicPr>
        <p:blipFill>
          <a:blip r:embed="rId5" cstate="email">
            <a:extLst>
              <a:ext uri="{28A0092B-C50C-407E-A947-70E740481C1C}">
                <a14:useLocalDpi xmlns:a14="http://schemas.microsoft.com/office/drawing/2010/main"/>
              </a:ext>
            </a:extLst>
          </a:blip>
          <a:stretch>
            <a:fillRect/>
          </a:stretch>
        </p:blipFill>
        <p:spPr>
          <a:xfrm>
            <a:off x="2494090" y="753022"/>
            <a:ext cx="377651" cy="433897"/>
          </a:xfrm>
          <a:prstGeom prst="rect">
            <a:avLst/>
          </a:prstGeom>
        </p:spPr>
      </p:pic>
      <p:pic>
        <p:nvPicPr>
          <p:cNvPr id="14" name="object 14"/>
          <p:cNvPicPr/>
          <p:nvPr/>
        </p:nvPicPr>
        <p:blipFill>
          <a:blip r:embed="rId6" cstate="email">
            <a:extLst>
              <a:ext uri="{28A0092B-C50C-407E-A947-70E740481C1C}">
                <a14:useLocalDpi xmlns:a14="http://schemas.microsoft.com/office/drawing/2010/main"/>
              </a:ext>
            </a:extLst>
          </a:blip>
          <a:stretch>
            <a:fillRect/>
          </a:stretch>
        </p:blipFill>
        <p:spPr>
          <a:xfrm>
            <a:off x="9646275" y="8117974"/>
            <a:ext cx="811548" cy="936092"/>
          </a:xfrm>
          <a:prstGeom prst="rect">
            <a:avLst/>
          </a:prstGeom>
        </p:spPr>
      </p:pic>
      <p:pic>
        <p:nvPicPr>
          <p:cNvPr id="15" name="object 15"/>
          <p:cNvPicPr/>
          <p:nvPr/>
        </p:nvPicPr>
        <p:blipFill>
          <a:blip r:embed="rId7" cstate="email">
            <a:extLst>
              <a:ext uri="{28A0092B-C50C-407E-A947-70E740481C1C}">
                <a14:useLocalDpi xmlns:a14="http://schemas.microsoft.com/office/drawing/2010/main"/>
              </a:ext>
            </a:extLst>
          </a:blip>
          <a:stretch>
            <a:fillRect/>
          </a:stretch>
        </p:blipFill>
        <p:spPr>
          <a:xfrm>
            <a:off x="13782358" y="3422741"/>
            <a:ext cx="911987" cy="968233"/>
          </a:xfrm>
          <a:prstGeom prst="rect">
            <a:avLst/>
          </a:prstGeom>
        </p:spPr>
      </p:pic>
      <p:pic>
        <p:nvPicPr>
          <p:cNvPr id="16" name="object 16"/>
          <p:cNvPicPr/>
          <p:nvPr/>
        </p:nvPicPr>
        <p:blipFill>
          <a:blip r:embed="rId8" cstate="email">
            <a:extLst>
              <a:ext uri="{28A0092B-C50C-407E-A947-70E740481C1C}">
                <a14:useLocalDpi xmlns:a14="http://schemas.microsoft.com/office/drawing/2010/main"/>
              </a:ext>
            </a:extLst>
          </a:blip>
          <a:stretch>
            <a:fillRect/>
          </a:stretch>
        </p:blipFill>
        <p:spPr>
          <a:xfrm>
            <a:off x="8971805" y="1181074"/>
            <a:ext cx="1402119" cy="1092773"/>
          </a:xfrm>
          <a:prstGeom prst="rect">
            <a:avLst/>
          </a:prstGeom>
        </p:spPr>
      </p:pic>
      <p:pic>
        <p:nvPicPr>
          <p:cNvPr id="17" name="object 17"/>
          <p:cNvPicPr/>
          <p:nvPr/>
        </p:nvPicPr>
        <p:blipFill>
          <a:blip r:embed="rId9" cstate="email">
            <a:extLst>
              <a:ext uri="{28A0092B-C50C-407E-A947-70E740481C1C}">
                <a14:useLocalDpi xmlns:a14="http://schemas.microsoft.com/office/drawing/2010/main"/>
              </a:ext>
            </a:extLst>
          </a:blip>
          <a:stretch>
            <a:fillRect/>
          </a:stretch>
        </p:blipFill>
        <p:spPr>
          <a:xfrm>
            <a:off x="18102769" y="3611110"/>
            <a:ext cx="1136970" cy="1092777"/>
          </a:xfrm>
          <a:prstGeom prst="rect">
            <a:avLst/>
          </a:prstGeom>
        </p:spPr>
      </p:pic>
      <p:pic>
        <p:nvPicPr>
          <p:cNvPr id="18" name="object 18"/>
          <p:cNvPicPr/>
          <p:nvPr/>
        </p:nvPicPr>
        <p:blipFill>
          <a:blip r:embed="rId10" cstate="email">
            <a:extLst>
              <a:ext uri="{28A0092B-C50C-407E-A947-70E740481C1C}">
                <a14:useLocalDpi xmlns:a14="http://schemas.microsoft.com/office/drawing/2010/main"/>
              </a:ext>
            </a:extLst>
          </a:blip>
          <a:stretch>
            <a:fillRect/>
          </a:stretch>
        </p:blipFill>
        <p:spPr>
          <a:xfrm>
            <a:off x="17765937" y="7902586"/>
            <a:ext cx="823600" cy="875829"/>
          </a:xfrm>
          <a:prstGeom prst="rect">
            <a:avLst/>
          </a:prstGeom>
        </p:spPr>
      </p:pic>
      <p:sp>
        <p:nvSpPr>
          <p:cNvPr id="22" name="object 22"/>
          <p:cNvSpPr txBox="1">
            <a:spLocks noGrp="1"/>
          </p:cNvSpPr>
          <p:nvPr>
            <p:ph type="title"/>
          </p:nvPr>
        </p:nvSpPr>
        <p:spPr>
          <a:xfrm>
            <a:off x="9775676" y="4113412"/>
            <a:ext cx="5561330" cy="1682750"/>
          </a:xfrm>
          <a:prstGeom prst="rect">
            <a:avLst/>
          </a:prstGeom>
        </p:spPr>
        <p:txBody>
          <a:bodyPr vert="horz" wrap="square" lIns="0" tIns="15240" rIns="0" bIns="0" rtlCol="0">
            <a:spAutoFit/>
          </a:bodyPr>
          <a:lstStyle/>
          <a:p>
            <a:pPr marL="12700">
              <a:lnSpc>
                <a:spcPct val="100000"/>
              </a:lnSpc>
              <a:spcBef>
                <a:spcPts val="120"/>
              </a:spcBef>
            </a:pPr>
            <a:r>
              <a:rPr sz="10850" spc="-235" dirty="0"/>
              <a:t>Module</a:t>
            </a:r>
            <a:r>
              <a:rPr sz="10850" spc="-505" dirty="0"/>
              <a:t> </a:t>
            </a:r>
            <a:r>
              <a:rPr sz="10850" spc="-50" dirty="0"/>
              <a:t>1</a:t>
            </a:r>
            <a:endParaRPr sz="10850"/>
          </a:p>
        </p:txBody>
      </p:sp>
      <p:sp>
        <p:nvSpPr>
          <p:cNvPr id="23" name="object 23"/>
          <p:cNvSpPr txBox="1"/>
          <p:nvPr/>
        </p:nvSpPr>
        <p:spPr>
          <a:xfrm>
            <a:off x="9775676" y="5770429"/>
            <a:ext cx="9382125" cy="1682750"/>
          </a:xfrm>
          <a:prstGeom prst="rect">
            <a:avLst/>
          </a:prstGeom>
        </p:spPr>
        <p:txBody>
          <a:bodyPr vert="horz" wrap="square" lIns="0" tIns="15240" rIns="0" bIns="0" rtlCol="0">
            <a:spAutoFit/>
          </a:bodyPr>
          <a:lstStyle/>
          <a:p>
            <a:pPr marL="12700">
              <a:lnSpc>
                <a:spcPct val="100000"/>
              </a:lnSpc>
              <a:spcBef>
                <a:spcPts val="120"/>
              </a:spcBef>
            </a:pPr>
            <a:r>
              <a:rPr sz="10850" b="1" spc="-285" dirty="0">
                <a:solidFill>
                  <a:srgbClr val="006AA1"/>
                </a:solidFill>
                <a:latin typeface="DIN OT Black"/>
                <a:cs typeface="DIN OT Black"/>
              </a:rPr>
              <a:t>INTRODUCTION</a:t>
            </a:r>
            <a:endParaRPr sz="10850">
              <a:latin typeface="DIN OT Black"/>
              <a:cs typeface="DIN OT Black"/>
            </a:endParaRPr>
          </a:p>
        </p:txBody>
      </p:sp>
      <p:pic>
        <p:nvPicPr>
          <p:cNvPr id="24" name="object 24"/>
          <p:cNvPicPr/>
          <p:nvPr/>
        </p:nvPicPr>
        <p:blipFill>
          <a:blip r:embed="rId11" cstate="email">
            <a:extLst>
              <a:ext uri="{28A0092B-C50C-407E-A947-70E740481C1C}">
                <a14:useLocalDpi xmlns:a14="http://schemas.microsoft.com/office/drawing/2010/main"/>
              </a:ext>
            </a:extLst>
          </a:blip>
          <a:stretch>
            <a:fillRect/>
          </a:stretch>
        </p:blipFill>
        <p:spPr>
          <a:xfrm>
            <a:off x="14975749" y="969968"/>
            <a:ext cx="1723466" cy="434322"/>
          </a:xfrm>
          <a:prstGeom prst="rect">
            <a:avLst/>
          </a:prstGeom>
        </p:spPr>
      </p:pic>
      <p:pic>
        <p:nvPicPr>
          <p:cNvPr id="25" name="object 25"/>
          <p:cNvPicPr/>
          <p:nvPr/>
        </p:nvPicPr>
        <p:blipFill>
          <a:blip r:embed="rId12" cstate="email">
            <a:extLst>
              <a:ext uri="{28A0092B-C50C-407E-A947-70E740481C1C}">
                <a14:useLocalDpi xmlns:a14="http://schemas.microsoft.com/office/drawing/2010/main"/>
              </a:ext>
            </a:extLst>
          </a:blip>
          <a:stretch>
            <a:fillRect/>
          </a:stretch>
        </p:blipFill>
        <p:spPr>
          <a:xfrm>
            <a:off x="16768981" y="969976"/>
            <a:ext cx="2434872" cy="450998"/>
          </a:xfrm>
          <a:prstGeom prst="rect">
            <a:avLst/>
          </a:prstGeom>
        </p:spPr>
      </p:pic>
      <p:pic>
        <p:nvPicPr>
          <p:cNvPr id="26" name="object 26"/>
          <p:cNvPicPr/>
          <p:nvPr/>
        </p:nvPicPr>
        <p:blipFill>
          <a:blip r:embed="rId13" cstate="email">
            <a:extLst>
              <a:ext uri="{28A0092B-C50C-407E-A947-70E740481C1C}">
                <a14:useLocalDpi xmlns:a14="http://schemas.microsoft.com/office/drawing/2010/main"/>
              </a:ext>
            </a:extLst>
          </a:blip>
          <a:stretch>
            <a:fillRect/>
          </a:stretch>
        </p:blipFill>
        <p:spPr>
          <a:xfrm>
            <a:off x="15941912" y="1589957"/>
            <a:ext cx="136990" cy="186078"/>
          </a:xfrm>
          <a:prstGeom prst="rect">
            <a:avLst/>
          </a:prstGeom>
        </p:spPr>
      </p:pic>
      <p:pic>
        <p:nvPicPr>
          <p:cNvPr id="27" name="object 27"/>
          <p:cNvPicPr/>
          <p:nvPr/>
        </p:nvPicPr>
        <p:blipFill>
          <a:blip r:embed="rId14" cstate="email">
            <a:extLst>
              <a:ext uri="{28A0092B-C50C-407E-A947-70E740481C1C}">
                <a14:useLocalDpi xmlns:a14="http://schemas.microsoft.com/office/drawing/2010/main"/>
              </a:ext>
            </a:extLst>
          </a:blip>
          <a:stretch>
            <a:fillRect/>
          </a:stretch>
        </p:blipFill>
        <p:spPr>
          <a:xfrm>
            <a:off x="16217692" y="1590986"/>
            <a:ext cx="123106" cy="136477"/>
          </a:xfrm>
          <a:prstGeom prst="rect">
            <a:avLst/>
          </a:prstGeom>
        </p:spPr>
      </p:pic>
      <p:pic>
        <p:nvPicPr>
          <p:cNvPr id="28" name="object 28"/>
          <p:cNvPicPr/>
          <p:nvPr/>
        </p:nvPicPr>
        <p:blipFill>
          <a:blip r:embed="rId15" cstate="email">
            <a:extLst>
              <a:ext uri="{28A0092B-C50C-407E-A947-70E740481C1C}">
                <a14:useLocalDpi xmlns:a14="http://schemas.microsoft.com/office/drawing/2010/main"/>
              </a:ext>
            </a:extLst>
          </a:blip>
          <a:stretch>
            <a:fillRect/>
          </a:stretch>
        </p:blipFill>
        <p:spPr>
          <a:xfrm>
            <a:off x="16494760" y="1535467"/>
            <a:ext cx="136990" cy="191994"/>
          </a:xfrm>
          <a:prstGeom prst="rect">
            <a:avLst/>
          </a:prstGeom>
        </p:spPr>
      </p:pic>
      <p:sp>
        <p:nvSpPr>
          <p:cNvPr id="29" name="object 29"/>
          <p:cNvSpPr/>
          <p:nvPr/>
        </p:nvSpPr>
        <p:spPr>
          <a:xfrm>
            <a:off x="16771824" y="1535461"/>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30" name="object 30"/>
          <p:cNvSpPr/>
          <p:nvPr/>
        </p:nvSpPr>
        <p:spPr>
          <a:xfrm>
            <a:off x="16939662" y="1535461"/>
            <a:ext cx="27305" cy="191135"/>
          </a:xfrm>
          <a:custGeom>
            <a:avLst/>
            <a:gdLst/>
            <a:ahLst/>
            <a:cxnLst/>
            <a:rect l="l" t="t" r="r" b="b"/>
            <a:pathLst>
              <a:path w="27305" h="191135">
                <a:moveTo>
                  <a:pt x="22365" y="55527"/>
                </a:moveTo>
                <a:lnTo>
                  <a:pt x="4115" y="55527"/>
                </a:lnTo>
                <a:lnTo>
                  <a:pt x="4115" y="190716"/>
                </a:lnTo>
                <a:lnTo>
                  <a:pt x="22365" y="190716"/>
                </a:lnTo>
                <a:lnTo>
                  <a:pt x="22365" y="55527"/>
                </a:lnTo>
                <a:close/>
              </a:path>
              <a:path w="27305" h="191135">
                <a:moveTo>
                  <a:pt x="20816" y="0"/>
                </a:moveTo>
                <a:lnTo>
                  <a:pt x="5916" y="0"/>
                </a:lnTo>
                <a:lnTo>
                  <a:pt x="0" y="5916"/>
                </a:lnTo>
                <a:lnTo>
                  <a:pt x="0" y="20062"/>
                </a:lnTo>
                <a:lnTo>
                  <a:pt x="5916" y="25967"/>
                </a:lnTo>
                <a:lnTo>
                  <a:pt x="21077" y="25967"/>
                </a:lnTo>
                <a:lnTo>
                  <a:pt x="26732" y="20062"/>
                </a:lnTo>
                <a:lnTo>
                  <a:pt x="26732" y="5664"/>
                </a:lnTo>
                <a:lnTo>
                  <a:pt x="20816" y="0"/>
                </a:lnTo>
                <a:close/>
              </a:path>
            </a:pathLst>
          </a:custGeom>
          <a:solidFill>
            <a:srgbClr val="005E8D"/>
          </a:solidFill>
        </p:spPr>
        <p:txBody>
          <a:bodyPr wrap="square" lIns="0" tIns="0" rIns="0" bIns="0" rtlCol="0"/>
          <a:lstStyle/>
          <a:p>
            <a:endParaRPr/>
          </a:p>
        </p:txBody>
      </p:sp>
      <p:pic>
        <p:nvPicPr>
          <p:cNvPr id="31" name="object 31"/>
          <p:cNvPicPr/>
          <p:nvPr/>
        </p:nvPicPr>
        <p:blipFill>
          <a:blip r:embed="rId16" cstate="email">
            <a:extLst>
              <a:ext uri="{28A0092B-C50C-407E-A947-70E740481C1C}">
                <a14:useLocalDpi xmlns:a14="http://schemas.microsoft.com/office/drawing/2010/main"/>
              </a:ext>
            </a:extLst>
          </a:blip>
          <a:stretch>
            <a:fillRect/>
          </a:stretch>
        </p:blipFill>
        <p:spPr>
          <a:xfrm>
            <a:off x="17096957" y="1589952"/>
            <a:ext cx="110771" cy="137514"/>
          </a:xfrm>
          <a:prstGeom prst="rect">
            <a:avLst/>
          </a:prstGeom>
        </p:spPr>
      </p:pic>
      <p:pic>
        <p:nvPicPr>
          <p:cNvPr id="32" name="object 32"/>
          <p:cNvPicPr/>
          <p:nvPr/>
        </p:nvPicPr>
        <p:blipFill>
          <a:blip r:embed="rId17" cstate="email">
            <a:extLst>
              <a:ext uri="{28A0092B-C50C-407E-A947-70E740481C1C}">
                <a14:useLocalDpi xmlns:a14="http://schemas.microsoft.com/office/drawing/2010/main"/>
              </a:ext>
            </a:extLst>
          </a:blip>
          <a:stretch>
            <a:fillRect/>
          </a:stretch>
        </p:blipFill>
        <p:spPr>
          <a:xfrm>
            <a:off x="17344223" y="1535462"/>
            <a:ext cx="124394" cy="190716"/>
          </a:xfrm>
          <a:prstGeom prst="rect">
            <a:avLst/>
          </a:prstGeom>
        </p:spPr>
      </p:pic>
      <p:sp>
        <p:nvSpPr>
          <p:cNvPr id="33" name="object 33"/>
          <p:cNvSpPr/>
          <p:nvPr/>
        </p:nvSpPr>
        <p:spPr>
          <a:xfrm>
            <a:off x="17616918" y="1535461"/>
            <a:ext cx="27305" cy="191135"/>
          </a:xfrm>
          <a:custGeom>
            <a:avLst/>
            <a:gdLst/>
            <a:ahLst/>
            <a:cxnLst/>
            <a:rect l="l" t="t" r="r" b="b"/>
            <a:pathLst>
              <a:path w="27305" h="191135">
                <a:moveTo>
                  <a:pt x="22344" y="55527"/>
                </a:moveTo>
                <a:lnTo>
                  <a:pt x="4104" y="55527"/>
                </a:lnTo>
                <a:lnTo>
                  <a:pt x="4104" y="190716"/>
                </a:lnTo>
                <a:lnTo>
                  <a:pt x="22344" y="190716"/>
                </a:lnTo>
                <a:lnTo>
                  <a:pt x="22344" y="55527"/>
                </a:lnTo>
                <a:close/>
              </a:path>
              <a:path w="27305" h="191135">
                <a:moveTo>
                  <a:pt x="20816" y="0"/>
                </a:moveTo>
                <a:lnTo>
                  <a:pt x="5905" y="0"/>
                </a:lnTo>
                <a:lnTo>
                  <a:pt x="0" y="5916"/>
                </a:lnTo>
                <a:lnTo>
                  <a:pt x="0" y="20062"/>
                </a:lnTo>
                <a:lnTo>
                  <a:pt x="5905" y="25967"/>
                </a:lnTo>
                <a:lnTo>
                  <a:pt x="21067" y="25967"/>
                </a:lnTo>
                <a:lnTo>
                  <a:pt x="26721" y="20062"/>
                </a:lnTo>
                <a:lnTo>
                  <a:pt x="26721" y="5664"/>
                </a:lnTo>
                <a:lnTo>
                  <a:pt x="20816" y="0"/>
                </a:lnTo>
                <a:close/>
              </a:path>
            </a:pathLst>
          </a:custGeom>
          <a:solidFill>
            <a:srgbClr val="005E8D"/>
          </a:solidFill>
        </p:spPr>
        <p:txBody>
          <a:bodyPr wrap="square" lIns="0" tIns="0" rIns="0" bIns="0" rtlCol="0"/>
          <a:lstStyle/>
          <a:p>
            <a:endParaRPr/>
          </a:p>
        </p:txBody>
      </p:sp>
      <p:pic>
        <p:nvPicPr>
          <p:cNvPr id="34" name="object 34"/>
          <p:cNvPicPr/>
          <p:nvPr/>
        </p:nvPicPr>
        <p:blipFill>
          <a:blip r:embed="rId18" cstate="email">
            <a:extLst>
              <a:ext uri="{28A0092B-C50C-407E-A947-70E740481C1C}">
                <a14:useLocalDpi xmlns:a14="http://schemas.microsoft.com/office/drawing/2010/main"/>
              </a:ext>
            </a:extLst>
          </a:blip>
          <a:stretch>
            <a:fillRect/>
          </a:stretch>
        </p:blipFill>
        <p:spPr>
          <a:xfrm>
            <a:off x="17792983" y="1589952"/>
            <a:ext cx="124394" cy="136226"/>
          </a:xfrm>
          <a:prstGeom prst="rect">
            <a:avLst/>
          </a:prstGeom>
        </p:spPr>
      </p:pic>
      <p:pic>
        <p:nvPicPr>
          <p:cNvPr id="35" name="object 35"/>
          <p:cNvPicPr/>
          <p:nvPr/>
        </p:nvPicPr>
        <p:blipFill>
          <a:blip r:embed="rId19" cstate="email">
            <a:extLst>
              <a:ext uri="{28A0092B-C50C-407E-A947-70E740481C1C}">
                <a14:useLocalDpi xmlns:a14="http://schemas.microsoft.com/office/drawing/2010/main"/>
              </a:ext>
            </a:extLst>
          </a:blip>
          <a:stretch>
            <a:fillRect/>
          </a:stretch>
        </p:blipFill>
        <p:spPr>
          <a:xfrm>
            <a:off x="18056674" y="1589958"/>
            <a:ext cx="138791" cy="187366"/>
          </a:xfrm>
          <a:prstGeom prst="rect">
            <a:avLst/>
          </a:prstGeom>
        </p:spPr>
      </p:pic>
      <p:grpSp>
        <p:nvGrpSpPr>
          <p:cNvPr id="36" name="object 36"/>
          <p:cNvGrpSpPr/>
          <p:nvPr/>
        </p:nvGrpSpPr>
        <p:grpSpPr>
          <a:xfrm>
            <a:off x="0" y="10008428"/>
            <a:ext cx="20104100" cy="1300480"/>
            <a:chOff x="0" y="10008428"/>
            <a:chExt cx="20104100" cy="1300480"/>
          </a:xfrm>
        </p:grpSpPr>
        <p:sp>
          <p:nvSpPr>
            <p:cNvPr id="37" name="object 37"/>
            <p:cNvSpPr/>
            <p:nvPr/>
          </p:nvSpPr>
          <p:spPr>
            <a:xfrm>
              <a:off x="0" y="10008428"/>
              <a:ext cx="20104100" cy="1300480"/>
            </a:xfrm>
            <a:custGeom>
              <a:avLst/>
              <a:gdLst/>
              <a:ahLst/>
              <a:cxnLst/>
              <a:rect l="l" t="t" r="r" b="b"/>
              <a:pathLst>
                <a:path w="20104100" h="1300479">
                  <a:moveTo>
                    <a:pt x="0" y="1300127"/>
                  </a:moveTo>
                  <a:lnTo>
                    <a:pt x="0" y="0"/>
                  </a:lnTo>
                  <a:lnTo>
                    <a:pt x="20104100" y="0"/>
                  </a:lnTo>
                  <a:lnTo>
                    <a:pt x="20104100" y="1300127"/>
                  </a:lnTo>
                  <a:lnTo>
                    <a:pt x="0" y="1300127"/>
                  </a:lnTo>
                  <a:close/>
                </a:path>
              </a:pathLst>
            </a:custGeom>
            <a:solidFill>
              <a:srgbClr val="006AA1"/>
            </a:solidFill>
          </p:spPr>
          <p:txBody>
            <a:bodyPr wrap="square" lIns="0" tIns="0" rIns="0" bIns="0" rtlCol="0"/>
            <a:lstStyle/>
            <a:p>
              <a:endParaRPr/>
            </a:p>
          </p:txBody>
        </p:sp>
        <p:sp>
          <p:nvSpPr>
            <p:cNvPr id="38" name="object 38"/>
            <p:cNvSpPr/>
            <p:nvPr/>
          </p:nvSpPr>
          <p:spPr>
            <a:xfrm>
              <a:off x="9792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39" name="object 39"/>
            <p:cNvSpPr/>
            <p:nvPr/>
          </p:nvSpPr>
          <p:spPr>
            <a:xfrm>
              <a:off x="1059311" y="10514702"/>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40" name="object 40"/>
            <p:cNvPicPr/>
            <p:nvPr/>
          </p:nvPicPr>
          <p:blipFill>
            <a:blip r:embed="rId20" cstate="email">
              <a:extLst>
                <a:ext uri="{28A0092B-C50C-407E-A947-70E740481C1C}">
                  <a14:useLocalDpi xmlns:a14="http://schemas.microsoft.com/office/drawing/2010/main"/>
                </a:ext>
              </a:extLst>
            </a:blip>
            <a:stretch>
              <a:fillRect/>
            </a:stretch>
          </p:blipFill>
          <p:spPr>
            <a:xfrm>
              <a:off x="1637875" y="10513415"/>
              <a:ext cx="3326118" cy="238715"/>
            </a:xfrm>
            <a:prstGeom prst="rect">
              <a:avLst/>
            </a:prstGeom>
          </p:spPr>
        </p:pic>
        <p:sp>
          <p:nvSpPr>
            <p:cNvPr id="41" name="object 41"/>
            <p:cNvSpPr/>
            <p:nvPr/>
          </p:nvSpPr>
          <p:spPr>
            <a:xfrm>
              <a:off x="5006507" y="10518842"/>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2" name="object 42"/>
            <p:cNvPicPr/>
            <p:nvPr/>
          </p:nvPicPr>
          <p:blipFill>
            <a:blip r:embed="rId21" cstate="email">
              <a:extLst>
                <a:ext uri="{28A0092B-C50C-407E-A947-70E740481C1C}">
                  <a14:useLocalDpi xmlns:a14="http://schemas.microsoft.com/office/drawing/2010/main"/>
                </a:ext>
              </a:extLst>
            </a:blip>
            <a:stretch>
              <a:fillRect/>
            </a:stretch>
          </p:blipFill>
          <p:spPr>
            <a:xfrm>
              <a:off x="5066900" y="10577962"/>
              <a:ext cx="458586" cy="172570"/>
            </a:xfrm>
            <a:prstGeom prst="rect">
              <a:avLst/>
            </a:prstGeom>
          </p:spPr>
        </p:pic>
        <p:pic>
          <p:nvPicPr>
            <p:cNvPr id="43" name="object 43"/>
            <p:cNvPicPr/>
            <p:nvPr/>
          </p:nvPicPr>
          <p:blipFill>
            <a:blip r:embed="rId22" cstate="email">
              <a:extLst>
                <a:ext uri="{28A0092B-C50C-407E-A947-70E740481C1C}">
                  <a14:useLocalDpi xmlns:a14="http://schemas.microsoft.com/office/drawing/2010/main"/>
                </a:ext>
              </a:extLst>
            </a:blip>
            <a:stretch>
              <a:fillRect/>
            </a:stretch>
          </p:blipFill>
          <p:spPr>
            <a:xfrm>
              <a:off x="5563836" y="10577968"/>
              <a:ext cx="150194" cy="172570"/>
            </a:xfrm>
            <a:prstGeom prst="rect">
              <a:avLst/>
            </a:prstGeom>
          </p:spPr>
        </p:pic>
        <p:pic>
          <p:nvPicPr>
            <p:cNvPr id="44" name="object 44"/>
            <p:cNvPicPr/>
            <p:nvPr/>
          </p:nvPicPr>
          <p:blipFill>
            <a:blip r:embed="rId23" cstate="email">
              <a:extLst>
                <a:ext uri="{28A0092B-C50C-407E-A947-70E740481C1C}">
                  <a14:useLocalDpi xmlns:a14="http://schemas.microsoft.com/office/drawing/2010/main"/>
                </a:ext>
              </a:extLst>
            </a:blip>
            <a:stretch>
              <a:fillRect/>
            </a:stretch>
          </p:blipFill>
          <p:spPr>
            <a:xfrm>
              <a:off x="5735446" y="10577962"/>
              <a:ext cx="160424" cy="172570"/>
            </a:xfrm>
            <a:prstGeom prst="rect">
              <a:avLst/>
            </a:prstGeom>
          </p:spPr>
        </p:pic>
        <p:pic>
          <p:nvPicPr>
            <p:cNvPr id="45" name="object 45"/>
            <p:cNvPicPr/>
            <p:nvPr/>
          </p:nvPicPr>
          <p:blipFill>
            <a:blip r:embed="rId24" cstate="email">
              <a:extLst>
                <a:ext uri="{28A0092B-C50C-407E-A947-70E740481C1C}">
                  <a14:useLocalDpi xmlns:a14="http://schemas.microsoft.com/office/drawing/2010/main"/>
                </a:ext>
              </a:extLst>
            </a:blip>
            <a:stretch>
              <a:fillRect/>
            </a:stretch>
          </p:blipFill>
          <p:spPr>
            <a:xfrm>
              <a:off x="5927819" y="10577969"/>
              <a:ext cx="231699" cy="169052"/>
            </a:xfrm>
            <a:prstGeom prst="rect">
              <a:avLst/>
            </a:prstGeom>
          </p:spPr>
        </p:pic>
        <p:sp>
          <p:nvSpPr>
            <p:cNvPr id="46" name="object 46"/>
            <p:cNvSpPr/>
            <p:nvPr/>
          </p:nvSpPr>
          <p:spPr>
            <a:xfrm>
              <a:off x="9917920"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47" name="object 47"/>
            <p:cNvSpPr/>
            <p:nvPr/>
          </p:nvSpPr>
          <p:spPr>
            <a:xfrm>
              <a:off x="10020855" y="10487338"/>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1" y="80010"/>
                  </a:lnTo>
                  <a:lnTo>
                    <a:pt x="274814"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42"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9" y="198120"/>
                  </a:moveTo>
                  <a:lnTo>
                    <a:pt x="112640" y="198120"/>
                  </a:lnTo>
                  <a:lnTo>
                    <a:pt x="105294" y="199390"/>
                  </a:lnTo>
                  <a:lnTo>
                    <a:pt x="183051" y="199390"/>
                  </a:lnTo>
                  <a:lnTo>
                    <a:pt x="176629"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1"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51" y="120650"/>
                  </a:lnTo>
                  <a:lnTo>
                    <a:pt x="286165" y="102870"/>
                  </a:lnTo>
                  <a:lnTo>
                    <a:pt x="280141" y="86360"/>
                  </a:lnTo>
                  <a:lnTo>
                    <a:pt x="276811"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4"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48" name="object 48"/>
            <p:cNvPicPr/>
            <p:nvPr/>
          </p:nvPicPr>
          <p:blipFill>
            <a:blip r:embed="rId25" cstate="email">
              <a:extLst>
                <a:ext uri="{28A0092B-C50C-407E-A947-70E740481C1C}">
                  <a14:useLocalDpi xmlns:a14="http://schemas.microsoft.com/office/drawing/2010/main"/>
                </a:ext>
              </a:extLst>
            </a:blip>
            <a:stretch>
              <a:fillRect/>
            </a:stretch>
          </p:blipFill>
          <p:spPr>
            <a:xfrm>
              <a:off x="10800473" y="10579887"/>
              <a:ext cx="231375" cy="165220"/>
            </a:xfrm>
            <a:prstGeom prst="rect">
              <a:avLst/>
            </a:prstGeom>
          </p:spPr>
        </p:pic>
        <p:pic>
          <p:nvPicPr>
            <p:cNvPr id="49" name="object 49"/>
            <p:cNvPicPr/>
            <p:nvPr/>
          </p:nvPicPr>
          <p:blipFill>
            <a:blip r:embed="rId25" cstate="email">
              <a:extLst>
                <a:ext uri="{28A0092B-C50C-407E-A947-70E740481C1C}">
                  <a14:useLocalDpi xmlns:a14="http://schemas.microsoft.com/office/drawing/2010/main"/>
                </a:ext>
              </a:extLst>
            </a:blip>
            <a:stretch>
              <a:fillRect/>
            </a:stretch>
          </p:blipFill>
          <p:spPr>
            <a:xfrm>
              <a:off x="10541916" y="10579887"/>
              <a:ext cx="231375" cy="165220"/>
            </a:xfrm>
            <a:prstGeom prst="rect">
              <a:avLst/>
            </a:prstGeom>
          </p:spPr>
        </p:pic>
        <p:pic>
          <p:nvPicPr>
            <p:cNvPr id="50" name="object 50"/>
            <p:cNvPicPr/>
            <p:nvPr/>
          </p:nvPicPr>
          <p:blipFill>
            <a:blip r:embed="rId26" cstate="email">
              <a:extLst>
                <a:ext uri="{28A0092B-C50C-407E-A947-70E740481C1C}">
                  <a14:useLocalDpi xmlns:a14="http://schemas.microsoft.com/office/drawing/2010/main"/>
                </a:ext>
              </a:extLst>
            </a:blip>
            <a:stretch>
              <a:fillRect/>
            </a:stretch>
          </p:blipFill>
          <p:spPr>
            <a:xfrm>
              <a:off x="11059032" y="10579887"/>
              <a:ext cx="231375" cy="165220"/>
            </a:xfrm>
            <a:prstGeom prst="rect">
              <a:avLst/>
            </a:prstGeom>
          </p:spPr>
        </p:pic>
        <p:sp>
          <p:nvSpPr>
            <p:cNvPr id="51" name="object 51"/>
            <p:cNvSpPr/>
            <p:nvPr/>
          </p:nvSpPr>
          <p:spPr>
            <a:xfrm>
              <a:off x="11321100"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2" name="object 52"/>
            <p:cNvPicPr/>
            <p:nvPr/>
          </p:nvPicPr>
          <p:blipFill>
            <a:blip r:embed="rId27" cstate="email">
              <a:extLst>
                <a:ext uri="{28A0092B-C50C-407E-A947-70E740481C1C}">
                  <a14:useLocalDpi xmlns:a14="http://schemas.microsoft.com/office/drawing/2010/main"/>
                </a:ext>
              </a:extLst>
            </a:blip>
            <a:stretch>
              <a:fillRect/>
            </a:stretch>
          </p:blipFill>
          <p:spPr>
            <a:xfrm>
              <a:off x="11420199" y="10516928"/>
              <a:ext cx="2051233" cy="231697"/>
            </a:xfrm>
            <a:prstGeom prst="rect">
              <a:avLst/>
            </a:prstGeom>
          </p:spPr>
        </p:pic>
        <p:sp>
          <p:nvSpPr>
            <p:cNvPr id="53" name="object 53"/>
            <p:cNvSpPr/>
            <p:nvPr/>
          </p:nvSpPr>
          <p:spPr>
            <a:xfrm>
              <a:off x="13530257" y="10516926"/>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4" name="object 54"/>
            <p:cNvPicPr/>
            <p:nvPr/>
          </p:nvPicPr>
          <p:blipFill>
            <a:blip r:embed="rId28" cstate="email">
              <a:extLst>
                <a:ext uri="{28A0092B-C50C-407E-A947-70E740481C1C}">
                  <a14:useLocalDpi xmlns:a14="http://schemas.microsoft.com/office/drawing/2010/main"/>
                </a:ext>
              </a:extLst>
            </a:blip>
            <a:stretch>
              <a:fillRect/>
            </a:stretch>
          </p:blipFill>
          <p:spPr>
            <a:xfrm>
              <a:off x="13606978" y="10576045"/>
              <a:ext cx="160424" cy="172570"/>
            </a:xfrm>
            <a:prstGeom prst="rect">
              <a:avLst/>
            </a:prstGeom>
          </p:spPr>
        </p:pic>
        <p:pic>
          <p:nvPicPr>
            <p:cNvPr id="55" name="object 55"/>
            <p:cNvPicPr/>
            <p:nvPr/>
          </p:nvPicPr>
          <p:blipFill>
            <a:blip r:embed="rId25" cstate="email">
              <a:extLst>
                <a:ext uri="{28A0092B-C50C-407E-A947-70E740481C1C}">
                  <a14:useLocalDpi xmlns:a14="http://schemas.microsoft.com/office/drawing/2010/main"/>
                </a:ext>
              </a:extLst>
            </a:blip>
            <a:stretch>
              <a:fillRect/>
            </a:stretch>
          </p:blipFill>
          <p:spPr>
            <a:xfrm>
              <a:off x="13800656" y="10579887"/>
              <a:ext cx="231375" cy="165220"/>
            </a:xfrm>
            <a:prstGeom prst="rect">
              <a:avLst/>
            </a:prstGeom>
          </p:spPr>
        </p:pic>
        <p:sp>
          <p:nvSpPr>
            <p:cNvPr id="56" name="object 56"/>
            <p:cNvSpPr/>
            <p:nvPr/>
          </p:nvSpPr>
          <p:spPr>
            <a:xfrm>
              <a:off x="14062723"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7" name="object 57"/>
            <p:cNvPicPr/>
            <p:nvPr/>
          </p:nvPicPr>
          <p:blipFill>
            <a:blip r:embed="rId29" cstate="email">
              <a:extLst>
                <a:ext uri="{28A0092B-C50C-407E-A947-70E740481C1C}">
                  <a14:useLocalDpi xmlns:a14="http://schemas.microsoft.com/office/drawing/2010/main"/>
                </a:ext>
              </a:extLst>
            </a:blip>
            <a:stretch>
              <a:fillRect/>
            </a:stretch>
          </p:blipFill>
          <p:spPr>
            <a:xfrm>
              <a:off x="14152875" y="10576052"/>
              <a:ext cx="150194" cy="172570"/>
            </a:xfrm>
            <a:prstGeom prst="rect">
              <a:avLst/>
            </a:prstGeom>
          </p:spPr>
        </p:pic>
        <p:pic>
          <p:nvPicPr>
            <p:cNvPr id="58" name="object 58"/>
            <p:cNvPicPr/>
            <p:nvPr/>
          </p:nvPicPr>
          <p:blipFill>
            <a:blip r:embed="rId30" cstate="email">
              <a:extLst>
                <a:ext uri="{28A0092B-C50C-407E-A947-70E740481C1C}">
                  <a14:useLocalDpi xmlns:a14="http://schemas.microsoft.com/office/drawing/2010/main"/>
                </a:ext>
              </a:extLst>
            </a:blip>
            <a:stretch>
              <a:fillRect/>
            </a:stretch>
          </p:blipFill>
          <p:spPr>
            <a:xfrm>
              <a:off x="14340805" y="10576045"/>
              <a:ext cx="160424" cy="172570"/>
            </a:xfrm>
            <a:prstGeom prst="rect">
              <a:avLst/>
            </a:prstGeom>
          </p:spPr>
        </p:pic>
        <p:pic>
          <p:nvPicPr>
            <p:cNvPr id="59" name="object 59"/>
            <p:cNvPicPr/>
            <p:nvPr/>
          </p:nvPicPr>
          <p:blipFill>
            <a:blip r:embed="rId31" cstate="email">
              <a:extLst>
                <a:ext uri="{28A0092B-C50C-407E-A947-70E740481C1C}">
                  <a14:useLocalDpi xmlns:a14="http://schemas.microsoft.com/office/drawing/2010/main"/>
                </a:ext>
              </a:extLst>
            </a:blip>
            <a:stretch>
              <a:fillRect/>
            </a:stretch>
          </p:blipFill>
          <p:spPr>
            <a:xfrm>
              <a:off x="14549497" y="10576053"/>
              <a:ext cx="231699" cy="169052"/>
            </a:xfrm>
            <a:prstGeom prst="rect">
              <a:avLst/>
            </a:prstGeom>
          </p:spPr>
        </p:pic>
        <p:sp>
          <p:nvSpPr>
            <p:cNvPr id="60" name="object 60"/>
            <p:cNvSpPr/>
            <p:nvPr/>
          </p:nvSpPr>
          <p:spPr>
            <a:xfrm>
              <a:off x="67176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61" name="object 61"/>
            <p:cNvPicPr/>
            <p:nvPr/>
          </p:nvPicPr>
          <p:blipFill>
            <a:blip r:embed="rId32" cstate="email">
              <a:extLst>
                <a:ext uri="{28A0092B-C50C-407E-A947-70E740481C1C}">
                  <a14:useLocalDpi xmlns:a14="http://schemas.microsoft.com/office/drawing/2010/main"/>
                </a:ext>
              </a:extLst>
            </a:blip>
            <a:stretch>
              <a:fillRect/>
            </a:stretch>
          </p:blipFill>
          <p:spPr>
            <a:xfrm>
              <a:off x="6946076" y="10474660"/>
              <a:ext cx="178408" cy="177566"/>
            </a:xfrm>
            <a:prstGeom prst="rect">
              <a:avLst/>
            </a:prstGeom>
          </p:spPr>
        </p:pic>
        <p:sp>
          <p:nvSpPr>
            <p:cNvPr id="62" name="object 62"/>
            <p:cNvSpPr/>
            <p:nvPr/>
          </p:nvSpPr>
          <p:spPr>
            <a:xfrm>
              <a:off x="6808799" y="10511994"/>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3" name="object 63"/>
            <p:cNvPicPr/>
            <p:nvPr/>
          </p:nvPicPr>
          <p:blipFill>
            <a:blip r:embed="rId33" cstate="email">
              <a:extLst>
                <a:ext uri="{28A0092B-C50C-407E-A947-70E740481C1C}">
                  <a14:useLocalDpi xmlns:a14="http://schemas.microsoft.com/office/drawing/2010/main"/>
                </a:ext>
              </a:extLst>
            </a:blip>
            <a:stretch>
              <a:fillRect/>
            </a:stretch>
          </p:blipFill>
          <p:spPr>
            <a:xfrm>
              <a:off x="7376381" y="10517728"/>
              <a:ext cx="150754" cy="230097"/>
            </a:xfrm>
            <a:prstGeom prst="rect">
              <a:avLst/>
            </a:prstGeom>
          </p:spPr>
        </p:pic>
        <p:pic>
          <p:nvPicPr>
            <p:cNvPr id="64" name="object 64"/>
            <p:cNvPicPr/>
            <p:nvPr/>
          </p:nvPicPr>
          <p:blipFill>
            <a:blip r:embed="rId34" cstate="email">
              <a:extLst>
                <a:ext uri="{28A0092B-C50C-407E-A947-70E740481C1C}">
                  <a14:useLocalDpi xmlns:a14="http://schemas.microsoft.com/office/drawing/2010/main"/>
                </a:ext>
              </a:extLst>
            </a:blip>
            <a:stretch>
              <a:fillRect/>
            </a:stretch>
          </p:blipFill>
          <p:spPr>
            <a:xfrm>
              <a:off x="7815640" y="10517728"/>
              <a:ext cx="152121" cy="230097"/>
            </a:xfrm>
            <a:prstGeom prst="rect">
              <a:avLst/>
            </a:prstGeom>
          </p:spPr>
        </p:pic>
        <p:pic>
          <p:nvPicPr>
            <p:cNvPr id="65" name="object 65"/>
            <p:cNvPicPr/>
            <p:nvPr/>
          </p:nvPicPr>
          <p:blipFill>
            <a:blip r:embed="rId35" cstate="email">
              <a:extLst>
                <a:ext uri="{28A0092B-C50C-407E-A947-70E740481C1C}">
                  <a14:useLocalDpi xmlns:a14="http://schemas.microsoft.com/office/drawing/2010/main"/>
                </a:ext>
              </a:extLst>
            </a:blip>
            <a:stretch>
              <a:fillRect/>
            </a:stretch>
          </p:blipFill>
          <p:spPr>
            <a:xfrm>
              <a:off x="7550185" y="10517725"/>
              <a:ext cx="153398" cy="230097"/>
            </a:xfrm>
            <a:prstGeom prst="rect">
              <a:avLst/>
            </a:prstGeom>
          </p:spPr>
        </p:pic>
        <p:pic>
          <p:nvPicPr>
            <p:cNvPr id="66" name="object 66"/>
            <p:cNvPicPr/>
            <p:nvPr/>
          </p:nvPicPr>
          <p:blipFill>
            <a:blip r:embed="rId36" cstate="email">
              <a:extLst>
                <a:ext uri="{28A0092B-C50C-407E-A947-70E740481C1C}">
                  <a14:useLocalDpi xmlns:a14="http://schemas.microsoft.com/office/drawing/2010/main"/>
                </a:ext>
              </a:extLst>
            </a:blip>
            <a:stretch>
              <a:fillRect/>
            </a:stretch>
          </p:blipFill>
          <p:spPr>
            <a:xfrm>
              <a:off x="7991722" y="10521563"/>
              <a:ext cx="151482" cy="226254"/>
            </a:xfrm>
            <a:prstGeom prst="rect">
              <a:avLst/>
            </a:prstGeom>
          </p:spPr>
        </p:pic>
        <p:pic>
          <p:nvPicPr>
            <p:cNvPr id="67" name="object 67"/>
            <p:cNvPicPr/>
            <p:nvPr/>
          </p:nvPicPr>
          <p:blipFill>
            <a:blip r:embed="rId37" cstate="email">
              <a:extLst>
                <a:ext uri="{28A0092B-C50C-407E-A947-70E740481C1C}">
                  <a14:useLocalDpi xmlns:a14="http://schemas.microsoft.com/office/drawing/2010/main"/>
                </a:ext>
              </a:extLst>
            </a:blip>
            <a:stretch>
              <a:fillRect/>
            </a:stretch>
          </p:blipFill>
          <p:spPr>
            <a:xfrm>
              <a:off x="8186028" y="10517729"/>
              <a:ext cx="85965" cy="226579"/>
            </a:xfrm>
            <a:prstGeom prst="rect">
              <a:avLst/>
            </a:prstGeom>
          </p:spPr>
        </p:pic>
        <p:pic>
          <p:nvPicPr>
            <p:cNvPr id="68" name="object 68"/>
            <p:cNvPicPr/>
            <p:nvPr/>
          </p:nvPicPr>
          <p:blipFill>
            <a:blip r:embed="rId38" cstate="email">
              <a:extLst>
                <a:ext uri="{28A0092B-C50C-407E-A947-70E740481C1C}">
                  <a14:useLocalDpi xmlns:a14="http://schemas.microsoft.com/office/drawing/2010/main"/>
                </a:ext>
              </a:extLst>
            </a:blip>
            <a:stretch>
              <a:fillRect/>
            </a:stretch>
          </p:blipFill>
          <p:spPr>
            <a:xfrm>
              <a:off x="8348695" y="10517728"/>
              <a:ext cx="152121" cy="230097"/>
            </a:xfrm>
            <a:prstGeom prst="rect">
              <a:avLst/>
            </a:prstGeom>
          </p:spPr>
        </p:pic>
        <p:pic>
          <p:nvPicPr>
            <p:cNvPr id="69" name="object 69"/>
            <p:cNvPicPr/>
            <p:nvPr/>
          </p:nvPicPr>
          <p:blipFill>
            <a:blip r:embed="rId39" cstate="email">
              <a:extLst>
                <a:ext uri="{28A0092B-C50C-407E-A947-70E740481C1C}">
                  <a14:useLocalDpi xmlns:a14="http://schemas.microsoft.com/office/drawing/2010/main"/>
                </a:ext>
              </a:extLst>
            </a:blip>
            <a:stretch>
              <a:fillRect/>
            </a:stretch>
          </p:blipFill>
          <p:spPr>
            <a:xfrm>
              <a:off x="8614637" y="10517728"/>
              <a:ext cx="685073" cy="230097"/>
            </a:xfrm>
            <a:prstGeom prst="rect">
              <a:avLst/>
            </a:prstGeom>
          </p:spPr>
        </p:pic>
        <p:pic>
          <p:nvPicPr>
            <p:cNvPr id="70" name="object 70"/>
            <p:cNvPicPr/>
            <p:nvPr/>
          </p:nvPicPr>
          <p:blipFill>
            <a:blip r:embed="rId40" cstate="email">
              <a:extLst>
                <a:ext uri="{28A0092B-C50C-407E-A947-70E740481C1C}">
                  <a14:useLocalDpi xmlns:a14="http://schemas.microsoft.com/office/drawing/2010/main"/>
                </a:ext>
              </a:extLst>
            </a:blip>
            <a:stretch>
              <a:fillRect/>
            </a:stretch>
          </p:blipFill>
          <p:spPr>
            <a:xfrm>
              <a:off x="17787726" y="10389140"/>
              <a:ext cx="1183558" cy="576951"/>
            </a:xfrm>
            <a:prstGeom prst="rect">
              <a:avLst/>
            </a:prstGeom>
          </p:spPr>
        </p:pic>
        <p:sp>
          <p:nvSpPr>
            <p:cNvPr id="71" name="object 71"/>
            <p:cNvSpPr/>
            <p:nvPr/>
          </p:nvSpPr>
          <p:spPr>
            <a:xfrm>
              <a:off x="18979655" y="10297095"/>
              <a:ext cx="145415" cy="464184"/>
            </a:xfrm>
            <a:custGeom>
              <a:avLst/>
              <a:gdLst/>
              <a:ahLst/>
              <a:cxnLst/>
              <a:rect l="l" t="t" r="r" b="b"/>
              <a:pathLst>
                <a:path w="145415" h="464184">
                  <a:moveTo>
                    <a:pt x="134896" y="0"/>
                  </a:moveTo>
                  <a:lnTo>
                    <a:pt x="108477" y="43990"/>
                  </a:lnTo>
                  <a:lnTo>
                    <a:pt x="76301" y="153607"/>
                  </a:lnTo>
                  <a:lnTo>
                    <a:pt x="65363" y="189117"/>
                  </a:lnTo>
                  <a:lnTo>
                    <a:pt x="47260" y="250321"/>
                  </a:lnTo>
                  <a:lnTo>
                    <a:pt x="38324" y="282934"/>
                  </a:lnTo>
                  <a:lnTo>
                    <a:pt x="26072" y="331445"/>
                  </a:lnTo>
                  <a:lnTo>
                    <a:pt x="15360" y="378354"/>
                  </a:lnTo>
                  <a:lnTo>
                    <a:pt x="6440" y="414556"/>
                  </a:lnTo>
                  <a:lnTo>
                    <a:pt x="2802" y="432823"/>
                  </a:lnTo>
                  <a:lnTo>
                    <a:pt x="795" y="451410"/>
                  </a:lnTo>
                  <a:lnTo>
                    <a:pt x="565" y="456059"/>
                  </a:lnTo>
                  <a:lnTo>
                    <a:pt x="0" y="460949"/>
                  </a:lnTo>
                  <a:lnTo>
                    <a:pt x="5591" y="464184"/>
                  </a:lnTo>
                  <a:lnTo>
                    <a:pt x="12690" y="449923"/>
                  </a:lnTo>
                  <a:lnTo>
                    <a:pt x="16292" y="456656"/>
                  </a:lnTo>
                  <a:lnTo>
                    <a:pt x="17098" y="455860"/>
                  </a:lnTo>
                  <a:lnTo>
                    <a:pt x="34030" y="416542"/>
                  </a:lnTo>
                  <a:lnTo>
                    <a:pt x="41799" y="395778"/>
                  </a:lnTo>
                  <a:lnTo>
                    <a:pt x="44061" y="388825"/>
                  </a:lnTo>
                  <a:lnTo>
                    <a:pt x="58280" y="348198"/>
                  </a:lnTo>
                  <a:lnTo>
                    <a:pt x="60301" y="341225"/>
                  </a:lnTo>
                  <a:lnTo>
                    <a:pt x="65903" y="320147"/>
                  </a:lnTo>
                  <a:lnTo>
                    <a:pt x="79463" y="280300"/>
                  </a:lnTo>
                  <a:lnTo>
                    <a:pt x="100321" y="214359"/>
                  </a:lnTo>
                  <a:lnTo>
                    <a:pt x="115441" y="161502"/>
                  </a:lnTo>
                  <a:lnTo>
                    <a:pt x="117399" y="155702"/>
                  </a:lnTo>
                  <a:lnTo>
                    <a:pt x="127849" y="117556"/>
                  </a:lnTo>
                  <a:lnTo>
                    <a:pt x="130393" y="109483"/>
                  </a:lnTo>
                  <a:lnTo>
                    <a:pt x="133870" y="93096"/>
                  </a:lnTo>
                  <a:lnTo>
                    <a:pt x="134467" y="84709"/>
                  </a:lnTo>
                  <a:lnTo>
                    <a:pt x="136142" y="76542"/>
                  </a:lnTo>
                  <a:lnTo>
                    <a:pt x="138600" y="66349"/>
                  </a:lnTo>
                  <a:lnTo>
                    <a:pt x="141333" y="56216"/>
                  </a:lnTo>
                  <a:lnTo>
                    <a:pt x="143693" y="45995"/>
                  </a:lnTo>
                  <a:lnTo>
                    <a:pt x="145032" y="35538"/>
                  </a:lnTo>
                  <a:lnTo>
                    <a:pt x="145204" y="28313"/>
                  </a:lnTo>
                  <a:lnTo>
                    <a:pt x="144724" y="21190"/>
                  </a:lnTo>
                  <a:lnTo>
                    <a:pt x="143366" y="14252"/>
                  </a:lnTo>
                  <a:lnTo>
                    <a:pt x="140906" y="7580"/>
                  </a:lnTo>
                  <a:lnTo>
                    <a:pt x="138173" y="1790"/>
                  </a:lnTo>
                  <a:lnTo>
                    <a:pt x="134896" y="0"/>
                  </a:lnTo>
                  <a:close/>
                </a:path>
              </a:pathLst>
            </a:custGeom>
            <a:solidFill>
              <a:srgbClr val="FFFFFF"/>
            </a:solidFill>
          </p:spPr>
          <p:txBody>
            <a:bodyPr wrap="square" lIns="0" tIns="0" rIns="0" bIns="0" rtlCol="0"/>
            <a:lstStyle/>
            <a:p>
              <a:endParaRPr/>
            </a:p>
          </p:txBody>
        </p:sp>
      </p:grpSp>
      <p:pic>
        <p:nvPicPr>
          <p:cNvPr id="74" name="Picture 73">
            <a:extLst>
              <a:ext uri="{FF2B5EF4-FFF2-40B4-BE49-F238E27FC236}">
                <a16:creationId xmlns:a16="http://schemas.microsoft.com/office/drawing/2014/main" id="{6798AF45-6DC4-8445-9A50-47876EC4F00F}"/>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662248" y="1181074"/>
            <a:ext cx="7927069" cy="8384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03362"/>
            <a:ext cx="20104100" cy="85090"/>
          </a:xfrm>
          <a:custGeom>
            <a:avLst/>
            <a:gdLst/>
            <a:ahLst/>
            <a:cxnLst/>
            <a:rect l="l" t="t" r="r" b="b"/>
            <a:pathLst>
              <a:path w="20104100" h="85089">
                <a:moveTo>
                  <a:pt x="20104100" y="0"/>
                </a:moveTo>
                <a:lnTo>
                  <a:pt x="0" y="0"/>
                </a:lnTo>
                <a:lnTo>
                  <a:pt x="0" y="84960"/>
                </a:lnTo>
                <a:lnTo>
                  <a:pt x="20104100" y="8496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37182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405087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74042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5416798"/>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6106819"/>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6818640"/>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752038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8243141"/>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8913990"/>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9585321"/>
            <a:ext cx="20104100" cy="85090"/>
          </a:xfrm>
          <a:custGeom>
            <a:avLst/>
            <a:gdLst/>
            <a:ahLst/>
            <a:cxnLst/>
            <a:rect l="l" t="t" r="r" b="b"/>
            <a:pathLst>
              <a:path w="20104100" h="85090">
                <a:moveTo>
                  <a:pt x="0" y="84960"/>
                </a:moveTo>
                <a:lnTo>
                  <a:pt x="0" y="0"/>
                </a:lnTo>
                <a:lnTo>
                  <a:pt x="20104100" y="0"/>
                </a:lnTo>
                <a:lnTo>
                  <a:pt x="20104100" y="84960"/>
                </a:lnTo>
                <a:lnTo>
                  <a:pt x="0" y="84960"/>
                </a:lnTo>
                <a:close/>
              </a:path>
            </a:pathLst>
          </a:custGeom>
          <a:solidFill>
            <a:srgbClr val="474F79">
              <a:alpha val="6999"/>
            </a:srgbClr>
          </a:solidFill>
        </p:spPr>
        <p:txBody>
          <a:bodyPr wrap="square" lIns="0" tIns="0" rIns="0" bIns="0" rtlCol="0"/>
          <a:lstStyle/>
          <a:p>
            <a:endParaRPr/>
          </a:p>
        </p:txBody>
      </p:sp>
      <p:pic>
        <p:nvPicPr>
          <p:cNvPr id="13" name="object 13"/>
          <p:cNvPicPr/>
          <p:nvPr/>
        </p:nvPicPr>
        <p:blipFill>
          <a:blip r:embed="rId2" cstate="email">
            <a:extLst>
              <a:ext uri="{28A0092B-C50C-407E-A947-70E740481C1C}">
                <a14:useLocalDpi xmlns:a14="http://schemas.microsoft.com/office/drawing/2010/main"/>
              </a:ext>
            </a:extLst>
          </a:blip>
          <a:stretch>
            <a:fillRect/>
          </a:stretch>
        </p:blipFill>
        <p:spPr>
          <a:xfrm>
            <a:off x="972640" y="4252299"/>
            <a:ext cx="960195" cy="976256"/>
          </a:xfrm>
          <a:prstGeom prst="rect">
            <a:avLst/>
          </a:prstGeom>
        </p:spPr>
      </p:pic>
      <p:pic>
        <p:nvPicPr>
          <p:cNvPr id="14" name="object 14"/>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15" name="object 15"/>
          <p:cNvPicPr/>
          <p:nvPr/>
        </p:nvPicPr>
        <p:blipFill>
          <a:blip r:embed="rId4" cstate="email">
            <a:extLst>
              <a:ext uri="{28A0092B-C50C-407E-A947-70E740481C1C}">
                <a14:useLocalDpi xmlns:a14="http://schemas.microsoft.com/office/drawing/2010/main"/>
              </a:ext>
            </a:extLst>
          </a:blip>
          <a:stretch>
            <a:fillRect/>
          </a:stretch>
        </p:blipFill>
        <p:spPr>
          <a:xfrm>
            <a:off x="9989053" y="3154876"/>
            <a:ext cx="377651" cy="433897"/>
          </a:xfrm>
          <a:prstGeom prst="rect">
            <a:avLst/>
          </a:prstGeom>
        </p:spPr>
      </p:pic>
      <p:pic>
        <p:nvPicPr>
          <p:cNvPr id="16" name="object 16"/>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17" name="object 17"/>
          <p:cNvPicPr/>
          <p:nvPr/>
        </p:nvPicPr>
        <p:blipFill>
          <a:blip r:embed="rId6" cstate="email">
            <a:extLst>
              <a:ext uri="{28A0092B-C50C-407E-A947-70E740481C1C}">
                <a14:useLocalDpi xmlns:a14="http://schemas.microsoft.com/office/drawing/2010/main"/>
              </a:ext>
            </a:extLst>
          </a:blip>
          <a:stretch>
            <a:fillRect/>
          </a:stretch>
        </p:blipFill>
        <p:spPr>
          <a:xfrm>
            <a:off x="12924353" y="732758"/>
            <a:ext cx="911987" cy="968233"/>
          </a:xfrm>
          <a:prstGeom prst="rect">
            <a:avLst/>
          </a:prstGeom>
        </p:spPr>
      </p:pic>
      <p:pic>
        <p:nvPicPr>
          <p:cNvPr id="18" name="object 18"/>
          <p:cNvPicPr/>
          <p:nvPr/>
        </p:nvPicPr>
        <p:blipFill>
          <a:blip r:embed="rId7" cstate="email">
            <a:extLst>
              <a:ext uri="{28A0092B-C50C-407E-A947-70E740481C1C}">
                <a14:useLocalDpi xmlns:a14="http://schemas.microsoft.com/office/drawing/2010/main"/>
              </a:ext>
            </a:extLst>
          </a:blip>
          <a:stretch>
            <a:fillRect/>
          </a:stretch>
        </p:blipFill>
        <p:spPr>
          <a:xfrm>
            <a:off x="17156859" y="3085332"/>
            <a:ext cx="1402124" cy="1092770"/>
          </a:xfrm>
          <a:prstGeom prst="rect">
            <a:avLst/>
          </a:prstGeom>
        </p:spPr>
      </p:pic>
      <p:pic>
        <p:nvPicPr>
          <p:cNvPr id="19" name="object 19"/>
          <p:cNvPicPr/>
          <p:nvPr/>
        </p:nvPicPr>
        <p:blipFill>
          <a:blip r:embed="rId8" cstate="email">
            <a:extLst>
              <a:ext uri="{28A0092B-C50C-407E-A947-70E740481C1C}">
                <a14:useLocalDpi xmlns:a14="http://schemas.microsoft.com/office/drawing/2010/main"/>
              </a:ext>
            </a:extLst>
          </a:blip>
          <a:stretch>
            <a:fillRect/>
          </a:stretch>
        </p:blipFill>
        <p:spPr>
          <a:xfrm>
            <a:off x="15394161" y="4955371"/>
            <a:ext cx="1136970" cy="1092777"/>
          </a:xfrm>
          <a:prstGeom prst="rect">
            <a:avLst/>
          </a:prstGeom>
        </p:spPr>
      </p:pic>
      <p:pic>
        <p:nvPicPr>
          <p:cNvPr id="20" name="object 20"/>
          <p:cNvPicPr/>
          <p:nvPr/>
        </p:nvPicPr>
        <p:blipFill>
          <a:blip r:embed="rId9" cstate="email">
            <a:extLst>
              <a:ext uri="{28A0092B-C50C-407E-A947-70E740481C1C}">
                <a14:useLocalDpi xmlns:a14="http://schemas.microsoft.com/office/drawing/2010/main"/>
              </a:ext>
            </a:extLst>
          </a:blip>
          <a:stretch>
            <a:fillRect/>
          </a:stretch>
        </p:blipFill>
        <p:spPr>
          <a:xfrm>
            <a:off x="17628302" y="8009397"/>
            <a:ext cx="823600" cy="875829"/>
          </a:xfrm>
          <a:prstGeom prst="rect">
            <a:avLst/>
          </a:prstGeom>
        </p:spPr>
      </p:pic>
      <p:pic>
        <p:nvPicPr>
          <p:cNvPr id="21" name="object 21"/>
          <p:cNvPicPr/>
          <p:nvPr/>
        </p:nvPicPr>
        <p:blipFill>
          <a:blip r:embed="rId10"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22" name="object 22"/>
          <p:cNvPicPr/>
          <p:nvPr/>
        </p:nvPicPr>
        <p:blipFill>
          <a:blip r:embed="rId11"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23" name="object 23"/>
          <p:cNvPicPr/>
          <p:nvPr/>
        </p:nvPicPr>
        <p:blipFill>
          <a:blip r:embed="rId12"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24" name="object 24"/>
          <p:cNvPicPr/>
          <p:nvPr/>
        </p:nvPicPr>
        <p:blipFill>
          <a:blip r:embed="rId13"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25" name="object 25"/>
          <p:cNvPicPr/>
          <p:nvPr/>
        </p:nvPicPr>
        <p:blipFill>
          <a:blip r:embed="rId14"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26" name="object 26"/>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27" name="object 27"/>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28" name="object 28"/>
          <p:cNvPicPr/>
          <p:nvPr/>
        </p:nvPicPr>
        <p:blipFill>
          <a:blip r:embed="rId15"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29" name="object 29"/>
          <p:cNvPicPr/>
          <p:nvPr/>
        </p:nvPicPr>
        <p:blipFill>
          <a:blip r:embed="rId16"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30" name="object 30"/>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31" name="object 31"/>
          <p:cNvPicPr/>
          <p:nvPr/>
        </p:nvPicPr>
        <p:blipFill>
          <a:blip r:embed="rId17"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32" name="object 32"/>
          <p:cNvPicPr/>
          <p:nvPr/>
        </p:nvPicPr>
        <p:blipFill>
          <a:blip r:embed="rId18"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33" name="object 33"/>
          <p:cNvSpPr txBox="1">
            <a:spLocks noGrp="1"/>
          </p:cNvSpPr>
          <p:nvPr>
            <p:ph type="title"/>
          </p:nvPr>
        </p:nvSpPr>
        <p:spPr>
          <a:prstGeom prst="rect">
            <a:avLst/>
          </a:prstGeom>
        </p:spPr>
        <p:txBody>
          <a:bodyPr vert="horz" wrap="square" lIns="0" tIns="442542" rIns="0" bIns="0" rtlCol="0">
            <a:spAutoFit/>
          </a:bodyPr>
          <a:lstStyle/>
          <a:p>
            <a:pPr marL="15875">
              <a:lnSpc>
                <a:spcPct val="100000"/>
              </a:lnSpc>
              <a:spcBef>
                <a:spcPts val="120"/>
              </a:spcBef>
            </a:pPr>
            <a:r>
              <a:rPr sz="9050" spc="-200" dirty="0"/>
              <a:t>MODULE</a:t>
            </a:r>
            <a:r>
              <a:rPr sz="9050" spc="-425" dirty="0"/>
              <a:t> </a:t>
            </a:r>
            <a:r>
              <a:rPr sz="9050" dirty="0"/>
              <a:t>2</a:t>
            </a:r>
            <a:r>
              <a:rPr sz="9050" spc="-425" dirty="0"/>
              <a:t> </a:t>
            </a:r>
            <a:r>
              <a:rPr sz="9050" spc="-195" dirty="0"/>
              <a:t>OBJECTIVES</a:t>
            </a:r>
            <a:endParaRPr sz="9050"/>
          </a:p>
        </p:txBody>
      </p:sp>
      <p:sp>
        <p:nvSpPr>
          <p:cNvPr id="34" name="object 34"/>
          <p:cNvSpPr txBox="1"/>
          <p:nvPr/>
        </p:nvSpPr>
        <p:spPr>
          <a:xfrm>
            <a:off x="2313585" y="3453163"/>
            <a:ext cx="13922375" cy="4958080"/>
          </a:xfrm>
          <a:prstGeom prst="rect">
            <a:avLst/>
          </a:prstGeom>
        </p:spPr>
        <p:txBody>
          <a:bodyPr vert="horz" wrap="square" lIns="0" tIns="17145" rIns="0" bIns="0" rtlCol="0">
            <a:spAutoFit/>
          </a:bodyPr>
          <a:lstStyle/>
          <a:p>
            <a:pPr marL="12700" algn="l">
              <a:lnSpc>
                <a:spcPct val="100000"/>
              </a:lnSpc>
              <a:spcBef>
                <a:spcPts val="135"/>
              </a:spcBef>
            </a:pPr>
            <a:r>
              <a:rPr sz="4500" b="1" spc="-60" dirty="0">
                <a:solidFill>
                  <a:srgbClr val="006AA1"/>
                </a:solidFill>
                <a:latin typeface="DINOT"/>
                <a:cs typeface="DINOT"/>
              </a:rPr>
              <a:t>In</a:t>
            </a:r>
            <a:r>
              <a:rPr sz="4500" b="1" spc="-190" dirty="0">
                <a:solidFill>
                  <a:srgbClr val="006AA1"/>
                </a:solidFill>
                <a:latin typeface="DINOT"/>
                <a:cs typeface="DINOT"/>
              </a:rPr>
              <a:t> </a:t>
            </a:r>
            <a:r>
              <a:rPr sz="4500" b="1" spc="-95" dirty="0">
                <a:solidFill>
                  <a:srgbClr val="006AA1"/>
                </a:solidFill>
                <a:latin typeface="DINOT"/>
                <a:cs typeface="DINOT"/>
              </a:rPr>
              <a:t>this</a:t>
            </a:r>
            <a:r>
              <a:rPr sz="4500" b="1" spc="-185" dirty="0">
                <a:solidFill>
                  <a:srgbClr val="006AA1"/>
                </a:solidFill>
                <a:latin typeface="DINOT"/>
                <a:cs typeface="DINOT"/>
              </a:rPr>
              <a:t> </a:t>
            </a:r>
            <a:r>
              <a:rPr sz="4500" b="1" spc="-105" dirty="0">
                <a:solidFill>
                  <a:srgbClr val="006AA1"/>
                </a:solidFill>
                <a:latin typeface="DINOT"/>
                <a:cs typeface="DINOT"/>
              </a:rPr>
              <a:t>module</a:t>
            </a:r>
            <a:r>
              <a:rPr sz="4500" b="1" spc="-190" dirty="0">
                <a:solidFill>
                  <a:srgbClr val="006AA1"/>
                </a:solidFill>
                <a:latin typeface="DINOT"/>
                <a:cs typeface="DINOT"/>
              </a:rPr>
              <a:t> </a:t>
            </a:r>
            <a:r>
              <a:rPr sz="4500" b="1" spc="-85" dirty="0">
                <a:solidFill>
                  <a:srgbClr val="006AA1"/>
                </a:solidFill>
                <a:latin typeface="DINOT"/>
                <a:cs typeface="DINOT"/>
              </a:rPr>
              <a:t>you</a:t>
            </a:r>
            <a:r>
              <a:rPr sz="4500" b="1" spc="-185" dirty="0">
                <a:solidFill>
                  <a:srgbClr val="006AA1"/>
                </a:solidFill>
                <a:latin typeface="DINOT"/>
                <a:cs typeface="DINOT"/>
              </a:rPr>
              <a:t> </a:t>
            </a:r>
            <a:r>
              <a:rPr sz="4500" b="1" spc="-95" dirty="0">
                <a:solidFill>
                  <a:srgbClr val="006AA1"/>
                </a:solidFill>
                <a:latin typeface="DINOT"/>
                <a:cs typeface="DINOT"/>
              </a:rPr>
              <a:t>will</a:t>
            </a:r>
            <a:r>
              <a:rPr sz="4500" b="1" spc="-190" dirty="0">
                <a:solidFill>
                  <a:srgbClr val="006AA1"/>
                </a:solidFill>
                <a:latin typeface="DINOT"/>
                <a:cs typeface="DINOT"/>
              </a:rPr>
              <a:t> </a:t>
            </a:r>
            <a:r>
              <a:rPr sz="4500" b="1" spc="-100" dirty="0">
                <a:solidFill>
                  <a:srgbClr val="006AA1"/>
                </a:solidFill>
                <a:latin typeface="DINOT"/>
                <a:cs typeface="DINOT"/>
              </a:rPr>
              <a:t>learn</a:t>
            </a:r>
            <a:r>
              <a:rPr sz="4500" b="1" spc="-185" dirty="0">
                <a:solidFill>
                  <a:srgbClr val="006AA1"/>
                </a:solidFill>
                <a:latin typeface="DINOT"/>
                <a:cs typeface="DINOT"/>
              </a:rPr>
              <a:t> </a:t>
            </a:r>
            <a:r>
              <a:rPr sz="4500" b="1" spc="-50" dirty="0">
                <a:solidFill>
                  <a:srgbClr val="006AA1"/>
                </a:solidFill>
                <a:latin typeface="DINOT"/>
                <a:cs typeface="DINOT"/>
              </a:rPr>
              <a:t>…</a:t>
            </a:r>
            <a:endParaRPr sz="4500" dirty="0">
              <a:latin typeface="DINOT"/>
              <a:cs typeface="DINOT"/>
            </a:endParaRPr>
          </a:p>
          <a:p>
            <a:pPr marL="588010" indent="-575310" algn="l">
              <a:lnSpc>
                <a:spcPct val="100000"/>
              </a:lnSpc>
              <a:spcBef>
                <a:spcPts val="4905"/>
              </a:spcBef>
              <a:buChar char="•"/>
              <a:tabLst>
                <a:tab pos="588010" algn="l"/>
              </a:tabLst>
            </a:pPr>
            <a:r>
              <a:rPr sz="4500" spc="-95" dirty="0">
                <a:solidFill>
                  <a:srgbClr val="006AA1"/>
                </a:solidFill>
                <a:latin typeface="DINOT"/>
                <a:cs typeface="DINOT"/>
              </a:rPr>
              <a:t>what</a:t>
            </a:r>
            <a:r>
              <a:rPr sz="4500" spc="-190" dirty="0">
                <a:solidFill>
                  <a:srgbClr val="006AA1"/>
                </a:solidFill>
                <a:latin typeface="DINOT"/>
                <a:cs typeface="DINOT"/>
              </a:rPr>
              <a:t> </a:t>
            </a:r>
            <a:r>
              <a:rPr sz="4500" spc="-105" dirty="0">
                <a:solidFill>
                  <a:srgbClr val="006AA1"/>
                </a:solidFill>
                <a:latin typeface="DINOT"/>
                <a:cs typeface="DINOT"/>
              </a:rPr>
              <a:t>lessons</a:t>
            </a:r>
            <a:r>
              <a:rPr sz="4500" spc="-190" dirty="0">
                <a:solidFill>
                  <a:srgbClr val="006AA1"/>
                </a:solidFill>
                <a:latin typeface="DINOT"/>
                <a:cs typeface="DINOT"/>
              </a:rPr>
              <a:t> </a:t>
            </a:r>
            <a:r>
              <a:rPr sz="4500" spc="-80" dirty="0">
                <a:solidFill>
                  <a:srgbClr val="006AA1"/>
                </a:solidFill>
                <a:latin typeface="DINOT"/>
                <a:cs typeface="DINOT"/>
              </a:rPr>
              <a:t>are</a:t>
            </a:r>
            <a:r>
              <a:rPr sz="4500" spc="-185" dirty="0">
                <a:solidFill>
                  <a:srgbClr val="006AA1"/>
                </a:solidFill>
                <a:latin typeface="DINOT"/>
                <a:cs typeface="DINOT"/>
              </a:rPr>
              <a:t> </a:t>
            </a:r>
            <a:r>
              <a:rPr sz="4500" spc="-110" dirty="0">
                <a:solidFill>
                  <a:srgbClr val="006AA1"/>
                </a:solidFill>
                <a:latin typeface="DINOT"/>
                <a:cs typeface="DINOT"/>
              </a:rPr>
              <a:t>included</a:t>
            </a:r>
            <a:r>
              <a:rPr sz="4500" spc="-190" dirty="0">
                <a:solidFill>
                  <a:srgbClr val="006AA1"/>
                </a:solidFill>
                <a:latin typeface="DINOT"/>
                <a:cs typeface="DINOT"/>
              </a:rPr>
              <a:t> </a:t>
            </a:r>
            <a:r>
              <a:rPr sz="4500" spc="-55" dirty="0">
                <a:solidFill>
                  <a:srgbClr val="006AA1"/>
                </a:solidFill>
                <a:latin typeface="DINOT"/>
                <a:cs typeface="DINOT"/>
              </a:rPr>
              <a:t>in</a:t>
            </a:r>
            <a:r>
              <a:rPr sz="4500" spc="-185" dirty="0">
                <a:solidFill>
                  <a:srgbClr val="006AA1"/>
                </a:solidFill>
                <a:latin typeface="DINOT"/>
                <a:cs typeface="DINOT"/>
              </a:rPr>
              <a:t> </a:t>
            </a:r>
            <a:r>
              <a:rPr sz="4500" spc="-10" dirty="0">
                <a:solidFill>
                  <a:srgbClr val="006AA1"/>
                </a:solidFill>
                <a:latin typeface="DINOT"/>
                <a:cs typeface="DINOT"/>
              </a:rPr>
              <a:t>Foundations</a:t>
            </a:r>
            <a:endParaRPr sz="4500" dirty="0">
              <a:latin typeface="DINOT"/>
              <a:cs typeface="DINOT"/>
            </a:endParaRPr>
          </a:p>
          <a:p>
            <a:pPr marL="588010" indent="-575310" algn="l">
              <a:lnSpc>
                <a:spcPct val="100000"/>
              </a:lnSpc>
              <a:spcBef>
                <a:spcPts val="375"/>
              </a:spcBef>
              <a:buChar char="•"/>
              <a:tabLst>
                <a:tab pos="588010" algn="l"/>
              </a:tabLst>
            </a:pPr>
            <a:r>
              <a:rPr sz="4500" spc="-80" dirty="0">
                <a:solidFill>
                  <a:srgbClr val="006AA1"/>
                </a:solidFill>
                <a:latin typeface="DINOT"/>
                <a:cs typeface="DINOT"/>
              </a:rPr>
              <a:t>how</a:t>
            </a:r>
            <a:r>
              <a:rPr sz="4500" spc="-204" dirty="0">
                <a:solidFill>
                  <a:srgbClr val="006AA1"/>
                </a:solidFill>
                <a:latin typeface="DINOT"/>
                <a:cs typeface="DINOT"/>
              </a:rPr>
              <a:t> </a:t>
            </a:r>
            <a:r>
              <a:rPr sz="4500" spc="-80" dirty="0">
                <a:solidFill>
                  <a:srgbClr val="006AA1"/>
                </a:solidFill>
                <a:latin typeface="DINOT"/>
                <a:cs typeface="DINOT"/>
              </a:rPr>
              <a:t>the</a:t>
            </a:r>
            <a:r>
              <a:rPr sz="4500" spc="-200" dirty="0">
                <a:solidFill>
                  <a:srgbClr val="006AA1"/>
                </a:solidFill>
                <a:latin typeface="DINOT"/>
                <a:cs typeface="DINOT"/>
              </a:rPr>
              <a:t> </a:t>
            </a:r>
            <a:r>
              <a:rPr sz="4500" spc="-105" dirty="0">
                <a:solidFill>
                  <a:srgbClr val="006AA1"/>
                </a:solidFill>
                <a:latin typeface="DINOT"/>
                <a:cs typeface="DINOT"/>
              </a:rPr>
              <a:t>Foundations</a:t>
            </a:r>
            <a:r>
              <a:rPr sz="4500" spc="-204" dirty="0">
                <a:solidFill>
                  <a:srgbClr val="006AA1"/>
                </a:solidFill>
                <a:latin typeface="DINOT"/>
                <a:cs typeface="DINOT"/>
              </a:rPr>
              <a:t> </a:t>
            </a:r>
            <a:r>
              <a:rPr sz="4500" spc="-105" dirty="0">
                <a:solidFill>
                  <a:srgbClr val="006AA1"/>
                </a:solidFill>
                <a:latin typeface="DINOT"/>
                <a:cs typeface="DINOT"/>
              </a:rPr>
              <a:t>lesson</a:t>
            </a:r>
            <a:r>
              <a:rPr sz="4500" spc="-200" dirty="0">
                <a:solidFill>
                  <a:srgbClr val="006AA1"/>
                </a:solidFill>
                <a:latin typeface="DINOT"/>
                <a:cs typeface="DINOT"/>
              </a:rPr>
              <a:t> </a:t>
            </a:r>
            <a:r>
              <a:rPr sz="4500" spc="-80" dirty="0">
                <a:solidFill>
                  <a:srgbClr val="006AA1"/>
                </a:solidFill>
                <a:latin typeface="DINOT"/>
                <a:cs typeface="DINOT"/>
              </a:rPr>
              <a:t>are</a:t>
            </a:r>
            <a:r>
              <a:rPr sz="4500" spc="-200" dirty="0">
                <a:solidFill>
                  <a:srgbClr val="006AA1"/>
                </a:solidFill>
                <a:latin typeface="DINOT"/>
                <a:cs typeface="DINOT"/>
              </a:rPr>
              <a:t> </a:t>
            </a:r>
            <a:r>
              <a:rPr sz="4500" spc="-10" dirty="0">
                <a:solidFill>
                  <a:srgbClr val="006AA1"/>
                </a:solidFill>
                <a:latin typeface="DINOT"/>
                <a:cs typeface="DINOT"/>
              </a:rPr>
              <a:t>formatted</a:t>
            </a:r>
            <a:endParaRPr sz="4500" dirty="0">
              <a:latin typeface="DINOT"/>
              <a:cs typeface="DINOT"/>
            </a:endParaRPr>
          </a:p>
          <a:p>
            <a:pPr marL="588010" indent="-575310" algn="l">
              <a:lnSpc>
                <a:spcPct val="100000"/>
              </a:lnSpc>
              <a:spcBef>
                <a:spcPts val="370"/>
              </a:spcBef>
              <a:buChar char="•"/>
              <a:tabLst>
                <a:tab pos="588010" algn="l"/>
              </a:tabLst>
            </a:pPr>
            <a:r>
              <a:rPr sz="4500" spc="-80" dirty="0">
                <a:solidFill>
                  <a:srgbClr val="006AA1"/>
                </a:solidFill>
                <a:latin typeface="DINOT"/>
                <a:cs typeface="DINOT"/>
              </a:rPr>
              <a:t>how</a:t>
            </a:r>
            <a:r>
              <a:rPr sz="4500" spc="-220" dirty="0">
                <a:solidFill>
                  <a:srgbClr val="006AA1"/>
                </a:solidFill>
                <a:latin typeface="DINOT"/>
                <a:cs typeface="DINOT"/>
              </a:rPr>
              <a:t> </a:t>
            </a:r>
            <a:r>
              <a:rPr sz="4500" spc="-55" dirty="0">
                <a:solidFill>
                  <a:srgbClr val="006AA1"/>
                </a:solidFill>
                <a:latin typeface="DINOT"/>
                <a:cs typeface="DINOT"/>
              </a:rPr>
              <a:t>to</a:t>
            </a:r>
            <a:r>
              <a:rPr sz="4500" spc="-204" dirty="0">
                <a:solidFill>
                  <a:srgbClr val="006AA1"/>
                </a:solidFill>
                <a:latin typeface="DINOT"/>
                <a:cs typeface="DINOT"/>
              </a:rPr>
              <a:t> </a:t>
            </a:r>
            <a:r>
              <a:rPr sz="4500" spc="-80" dirty="0">
                <a:solidFill>
                  <a:srgbClr val="006AA1"/>
                </a:solidFill>
                <a:latin typeface="DINOT"/>
                <a:cs typeface="DINOT"/>
              </a:rPr>
              <a:t>use</a:t>
            </a:r>
            <a:r>
              <a:rPr sz="4500" spc="-210" dirty="0">
                <a:solidFill>
                  <a:srgbClr val="006AA1"/>
                </a:solidFill>
                <a:latin typeface="DINOT"/>
                <a:cs typeface="DINOT"/>
              </a:rPr>
              <a:t> </a:t>
            </a:r>
            <a:r>
              <a:rPr sz="4500" spc="-80" dirty="0">
                <a:solidFill>
                  <a:srgbClr val="006AA1"/>
                </a:solidFill>
                <a:latin typeface="DINOT"/>
                <a:cs typeface="DINOT"/>
              </a:rPr>
              <a:t>the</a:t>
            </a:r>
            <a:r>
              <a:rPr sz="4500" spc="-204" dirty="0">
                <a:solidFill>
                  <a:srgbClr val="006AA1"/>
                </a:solidFill>
                <a:latin typeface="DINOT"/>
                <a:cs typeface="DINOT"/>
              </a:rPr>
              <a:t> </a:t>
            </a:r>
            <a:r>
              <a:rPr sz="4500" spc="-105" dirty="0">
                <a:solidFill>
                  <a:srgbClr val="006AA1"/>
                </a:solidFill>
                <a:latin typeface="DINOT"/>
                <a:cs typeface="DINOT"/>
              </a:rPr>
              <a:t>Foundations</a:t>
            </a:r>
            <a:r>
              <a:rPr sz="4500" spc="-210" dirty="0">
                <a:solidFill>
                  <a:srgbClr val="006AA1"/>
                </a:solidFill>
                <a:latin typeface="DINOT"/>
                <a:cs typeface="DINOT"/>
              </a:rPr>
              <a:t> </a:t>
            </a:r>
            <a:r>
              <a:rPr sz="4500" spc="-105" dirty="0">
                <a:solidFill>
                  <a:srgbClr val="006AA1"/>
                </a:solidFill>
                <a:latin typeface="DINOT"/>
                <a:cs typeface="DINOT"/>
              </a:rPr>
              <a:t>lessons</a:t>
            </a:r>
            <a:r>
              <a:rPr sz="4500" spc="-204" dirty="0">
                <a:solidFill>
                  <a:srgbClr val="006AA1"/>
                </a:solidFill>
                <a:latin typeface="DINOT"/>
                <a:cs typeface="DINOT"/>
              </a:rPr>
              <a:t> </a:t>
            </a:r>
            <a:r>
              <a:rPr sz="4500" spc="-10" dirty="0">
                <a:solidFill>
                  <a:srgbClr val="006AA1"/>
                </a:solidFill>
                <a:latin typeface="DINOT"/>
                <a:cs typeface="DINOT"/>
              </a:rPr>
              <a:t>effectively</a:t>
            </a:r>
            <a:endParaRPr sz="4500" dirty="0">
              <a:latin typeface="DINOT"/>
              <a:cs typeface="DINOT"/>
            </a:endParaRPr>
          </a:p>
          <a:p>
            <a:pPr marL="588010" indent="-575310" algn="l">
              <a:lnSpc>
                <a:spcPct val="100000"/>
              </a:lnSpc>
              <a:spcBef>
                <a:spcPts val="375"/>
              </a:spcBef>
              <a:buChar char="•"/>
              <a:tabLst>
                <a:tab pos="588010" algn="l"/>
              </a:tabLst>
            </a:pPr>
            <a:r>
              <a:rPr sz="4500" spc="-80" dirty="0">
                <a:solidFill>
                  <a:srgbClr val="006AA1"/>
                </a:solidFill>
                <a:latin typeface="DINOT"/>
                <a:cs typeface="DINOT"/>
              </a:rPr>
              <a:t>how</a:t>
            </a:r>
            <a:r>
              <a:rPr sz="4500" spc="-215" dirty="0">
                <a:solidFill>
                  <a:srgbClr val="006AA1"/>
                </a:solidFill>
                <a:latin typeface="DINOT"/>
                <a:cs typeface="DINOT"/>
              </a:rPr>
              <a:t> </a:t>
            </a:r>
            <a:r>
              <a:rPr sz="4500" spc="-55" dirty="0">
                <a:solidFill>
                  <a:srgbClr val="006AA1"/>
                </a:solidFill>
                <a:latin typeface="DINOT"/>
                <a:cs typeface="DINOT"/>
              </a:rPr>
              <a:t>to</a:t>
            </a:r>
            <a:r>
              <a:rPr sz="4500" spc="-200" dirty="0">
                <a:solidFill>
                  <a:srgbClr val="006AA1"/>
                </a:solidFill>
                <a:latin typeface="DINOT"/>
                <a:cs typeface="DINOT"/>
              </a:rPr>
              <a:t> </a:t>
            </a:r>
            <a:r>
              <a:rPr sz="4500" spc="-80" dirty="0">
                <a:solidFill>
                  <a:srgbClr val="006AA1"/>
                </a:solidFill>
                <a:latin typeface="DINOT"/>
                <a:cs typeface="DINOT"/>
              </a:rPr>
              <a:t>use</a:t>
            </a:r>
            <a:r>
              <a:rPr sz="4500" spc="-204" dirty="0">
                <a:solidFill>
                  <a:srgbClr val="006AA1"/>
                </a:solidFill>
                <a:latin typeface="DINOT"/>
                <a:cs typeface="DINOT"/>
              </a:rPr>
              <a:t> </a:t>
            </a:r>
            <a:r>
              <a:rPr sz="4500" spc="-105" dirty="0">
                <a:solidFill>
                  <a:srgbClr val="006AA1"/>
                </a:solidFill>
                <a:latin typeface="DINOT"/>
                <a:cs typeface="DINOT"/>
              </a:rPr>
              <a:t>Prepare</a:t>
            </a:r>
            <a:r>
              <a:rPr sz="4500" spc="-200" dirty="0">
                <a:solidFill>
                  <a:srgbClr val="006AA1"/>
                </a:solidFill>
                <a:latin typeface="DINOT"/>
                <a:cs typeface="DINOT"/>
              </a:rPr>
              <a:t> </a:t>
            </a:r>
            <a:r>
              <a:rPr sz="4500" spc="-80" dirty="0">
                <a:solidFill>
                  <a:srgbClr val="006AA1"/>
                </a:solidFill>
                <a:latin typeface="DINOT"/>
                <a:cs typeface="DINOT"/>
              </a:rPr>
              <a:t>for</a:t>
            </a:r>
            <a:r>
              <a:rPr sz="4500" spc="-200" dirty="0">
                <a:solidFill>
                  <a:srgbClr val="006AA1"/>
                </a:solidFill>
                <a:latin typeface="DINOT"/>
                <a:cs typeface="DINOT"/>
              </a:rPr>
              <a:t> </a:t>
            </a:r>
            <a:r>
              <a:rPr sz="4500" dirty="0">
                <a:solidFill>
                  <a:srgbClr val="006AA1"/>
                </a:solidFill>
                <a:latin typeface="DINOT"/>
                <a:cs typeface="DINOT"/>
              </a:rPr>
              <a:t>a</a:t>
            </a:r>
            <a:r>
              <a:rPr sz="4500" spc="-204" dirty="0">
                <a:solidFill>
                  <a:srgbClr val="006AA1"/>
                </a:solidFill>
                <a:latin typeface="DINOT"/>
                <a:cs typeface="DINOT"/>
              </a:rPr>
              <a:t> </a:t>
            </a:r>
            <a:r>
              <a:rPr sz="4500" spc="-100" dirty="0">
                <a:solidFill>
                  <a:srgbClr val="006AA1"/>
                </a:solidFill>
                <a:latin typeface="DINOT"/>
                <a:cs typeface="DINOT"/>
              </a:rPr>
              <a:t>Test,</a:t>
            </a:r>
            <a:r>
              <a:rPr sz="4500" spc="-200" dirty="0">
                <a:solidFill>
                  <a:srgbClr val="006AA1"/>
                </a:solidFill>
                <a:latin typeface="DINOT"/>
                <a:cs typeface="DINOT"/>
              </a:rPr>
              <a:t> </a:t>
            </a:r>
            <a:r>
              <a:rPr sz="4500" spc="-95" dirty="0">
                <a:solidFill>
                  <a:srgbClr val="006AA1"/>
                </a:solidFill>
                <a:latin typeface="DINOT"/>
                <a:cs typeface="DINOT"/>
              </a:rPr>
              <a:t>Part</a:t>
            </a:r>
            <a:r>
              <a:rPr sz="4500" spc="-200" dirty="0">
                <a:solidFill>
                  <a:srgbClr val="006AA1"/>
                </a:solidFill>
                <a:latin typeface="DINOT"/>
                <a:cs typeface="DINOT"/>
              </a:rPr>
              <a:t> </a:t>
            </a:r>
            <a:r>
              <a:rPr sz="4500" spc="-50" dirty="0">
                <a:solidFill>
                  <a:srgbClr val="006AA1"/>
                </a:solidFill>
                <a:latin typeface="DINOT"/>
                <a:cs typeface="DINOT"/>
              </a:rPr>
              <a:t>I</a:t>
            </a:r>
            <a:endParaRPr sz="4500" dirty="0">
              <a:latin typeface="DINOT"/>
              <a:cs typeface="DINOT"/>
            </a:endParaRPr>
          </a:p>
          <a:p>
            <a:pPr marL="588010" indent="-575310" algn="l">
              <a:lnSpc>
                <a:spcPct val="100000"/>
              </a:lnSpc>
              <a:spcBef>
                <a:spcPts val="370"/>
              </a:spcBef>
              <a:buChar char="•"/>
              <a:tabLst>
                <a:tab pos="588010" algn="l"/>
              </a:tabLst>
            </a:pPr>
            <a:r>
              <a:rPr sz="4500" spc="-80" dirty="0">
                <a:solidFill>
                  <a:srgbClr val="006AA1"/>
                </a:solidFill>
                <a:latin typeface="DINOT"/>
                <a:cs typeface="DINOT"/>
              </a:rPr>
              <a:t>how</a:t>
            </a:r>
            <a:r>
              <a:rPr sz="4500" spc="-215" dirty="0">
                <a:solidFill>
                  <a:srgbClr val="006AA1"/>
                </a:solidFill>
                <a:latin typeface="DINOT"/>
                <a:cs typeface="DINOT"/>
              </a:rPr>
              <a:t> </a:t>
            </a:r>
            <a:r>
              <a:rPr sz="4500" spc="-55" dirty="0">
                <a:solidFill>
                  <a:srgbClr val="006AA1"/>
                </a:solidFill>
                <a:latin typeface="DINOT"/>
                <a:cs typeface="DINOT"/>
              </a:rPr>
              <a:t>to</a:t>
            </a:r>
            <a:r>
              <a:rPr sz="4500" spc="-210" dirty="0">
                <a:solidFill>
                  <a:srgbClr val="006AA1"/>
                </a:solidFill>
                <a:latin typeface="DINOT"/>
                <a:cs typeface="DINOT"/>
              </a:rPr>
              <a:t> </a:t>
            </a:r>
            <a:r>
              <a:rPr sz="4500" spc="-80" dirty="0">
                <a:solidFill>
                  <a:srgbClr val="006AA1"/>
                </a:solidFill>
                <a:latin typeface="DINOT"/>
                <a:cs typeface="DINOT"/>
              </a:rPr>
              <a:t>use</a:t>
            </a:r>
            <a:r>
              <a:rPr sz="4500" spc="-210" dirty="0">
                <a:solidFill>
                  <a:srgbClr val="006AA1"/>
                </a:solidFill>
                <a:latin typeface="DINOT"/>
                <a:cs typeface="DINOT"/>
              </a:rPr>
              <a:t> </a:t>
            </a:r>
            <a:r>
              <a:rPr sz="4500" i="1" spc="-100" dirty="0">
                <a:solidFill>
                  <a:srgbClr val="006AA1"/>
                </a:solidFill>
                <a:latin typeface="DINOT-Italic"/>
                <a:cs typeface="DINOT-Italic"/>
              </a:rPr>
              <a:t>WRITE!</a:t>
            </a:r>
            <a:r>
              <a:rPr sz="4500" i="1" spc="-160" dirty="0">
                <a:solidFill>
                  <a:srgbClr val="006AA1"/>
                </a:solidFill>
                <a:latin typeface="DINOT-Italic"/>
                <a:cs typeface="DINOT-Italic"/>
              </a:rPr>
              <a:t> </a:t>
            </a:r>
            <a:r>
              <a:rPr sz="4500" spc="-95" dirty="0">
                <a:solidFill>
                  <a:srgbClr val="006AA1"/>
                </a:solidFill>
                <a:latin typeface="DINOT"/>
                <a:cs typeface="DINOT"/>
              </a:rPr>
              <a:t>Part</a:t>
            </a:r>
            <a:r>
              <a:rPr sz="4500" spc="-215" dirty="0">
                <a:solidFill>
                  <a:srgbClr val="006AA1"/>
                </a:solidFill>
                <a:latin typeface="DINOT"/>
                <a:cs typeface="DINOT"/>
              </a:rPr>
              <a:t> </a:t>
            </a:r>
            <a:r>
              <a:rPr sz="4500" spc="-55" dirty="0">
                <a:solidFill>
                  <a:srgbClr val="006AA1"/>
                </a:solidFill>
                <a:latin typeface="DINOT"/>
                <a:cs typeface="DINOT"/>
              </a:rPr>
              <a:t>I:</a:t>
            </a:r>
            <a:r>
              <a:rPr sz="4500" spc="-210" dirty="0">
                <a:solidFill>
                  <a:srgbClr val="006AA1"/>
                </a:solidFill>
                <a:latin typeface="DINOT"/>
                <a:cs typeface="DINOT"/>
              </a:rPr>
              <a:t> </a:t>
            </a:r>
            <a:r>
              <a:rPr sz="4500" spc="-105" dirty="0">
                <a:solidFill>
                  <a:srgbClr val="006AA1"/>
                </a:solidFill>
                <a:latin typeface="DINOT"/>
                <a:cs typeface="DINOT"/>
              </a:rPr>
              <a:t>Foundations</a:t>
            </a:r>
            <a:r>
              <a:rPr sz="4500" spc="-210" dirty="0">
                <a:solidFill>
                  <a:srgbClr val="006AA1"/>
                </a:solidFill>
                <a:latin typeface="DINOT"/>
                <a:cs typeface="DINOT"/>
              </a:rPr>
              <a:t> </a:t>
            </a:r>
            <a:r>
              <a:rPr sz="4500" spc="-55" dirty="0">
                <a:solidFill>
                  <a:srgbClr val="006AA1"/>
                </a:solidFill>
                <a:latin typeface="DINOT"/>
                <a:cs typeface="DINOT"/>
              </a:rPr>
              <a:t>in</a:t>
            </a:r>
            <a:r>
              <a:rPr sz="4500" spc="-210" dirty="0">
                <a:solidFill>
                  <a:srgbClr val="006AA1"/>
                </a:solidFill>
                <a:latin typeface="DINOT"/>
                <a:cs typeface="DINOT"/>
              </a:rPr>
              <a:t> </a:t>
            </a:r>
            <a:r>
              <a:rPr sz="4500" spc="-80" dirty="0">
                <a:solidFill>
                  <a:srgbClr val="006AA1"/>
                </a:solidFill>
                <a:latin typeface="DINOT"/>
                <a:cs typeface="DINOT"/>
              </a:rPr>
              <a:t>the</a:t>
            </a:r>
            <a:r>
              <a:rPr sz="4500" spc="-210" dirty="0">
                <a:solidFill>
                  <a:srgbClr val="006AA1"/>
                </a:solidFill>
                <a:latin typeface="DINOT"/>
                <a:cs typeface="DINOT"/>
              </a:rPr>
              <a:t> </a:t>
            </a:r>
            <a:r>
              <a:rPr sz="4500" spc="-30" dirty="0">
                <a:solidFill>
                  <a:srgbClr val="006AA1"/>
                </a:solidFill>
                <a:latin typeface="DINOT"/>
                <a:cs typeface="DINOT"/>
              </a:rPr>
              <a:t>classroom</a:t>
            </a:r>
            <a:endParaRPr sz="4500" dirty="0">
              <a:latin typeface="DINOT"/>
              <a:cs typeface="DINOT"/>
            </a:endParaRPr>
          </a:p>
        </p:txBody>
      </p:sp>
      <p:grpSp>
        <p:nvGrpSpPr>
          <p:cNvPr id="35" name="object 35"/>
          <p:cNvGrpSpPr/>
          <p:nvPr/>
        </p:nvGrpSpPr>
        <p:grpSpPr>
          <a:xfrm>
            <a:off x="0" y="9995957"/>
            <a:ext cx="20104100" cy="1313180"/>
            <a:chOff x="0" y="9995957"/>
            <a:chExt cx="20104100" cy="1313180"/>
          </a:xfrm>
        </p:grpSpPr>
        <p:sp>
          <p:nvSpPr>
            <p:cNvPr id="36" name="object 36"/>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37" name="object 37"/>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38" name="object 38"/>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39" name="object 39"/>
            <p:cNvPicPr/>
            <p:nvPr/>
          </p:nvPicPr>
          <p:blipFill>
            <a:blip r:embed="rId19"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40" name="object 40"/>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1" name="object 41"/>
            <p:cNvPicPr/>
            <p:nvPr/>
          </p:nvPicPr>
          <p:blipFill>
            <a:blip r:embed="rId20"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42" name="object 42"/>
            <p:cNvPicPr/>
            <p:nvPr/>
          </p:nvPicPr>
          <p:blipFill>
            <a:blip r:embed="rId21"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43" name="object 43"/>
            <p:cNvPicPr/>
            <p:nvPr/>
          </p:nvPicPr>
          <p:blipFill>
            <a:blip r:embed="rId22"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44" name="object 44"/>
            <p:cNvPicPr/>
            <p:nvPr/>
          </p:nvPicPr>
          <p:blipFill>
            <a:blip r:embed="rId23"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45" name="object 45"/>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46" name="object 46"/>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47" name="object 47"/>
            <p:cNvPicPr/>
            <p:nvPr/>
          </p:nvPicPr>
          <p:blipFill>
            <a:blip r:embed="rId24"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48" name="object 48"/>
            <p:cNvPicPr/>
            <p:nvPr/>
          </p:nvPicPr>
          <p:blipFill>
            <a:blip r:embed="rId25"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49" name="object 49"/>
            <p:cNvPicPr/>
            <p:nvPr/>
          </p:nvPicPr>
          <p:blipFill>
            <a:blip r:embed="rId26"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50" name="object 50"/>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1" name="object 51"/>
            <p:cNvPicPr/>
            <p:nvPr/>
          </p:nvPicPr>
          <p:blipFill>
            <a:blip r:embed="rId27"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52" name="object 52"/>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3" name="object 53"/>
            <p:cNvPicPr/>
            <p:nvPr/>
          </p:nvPicPr>
          <p:blipFill>
            <a:blip r:embed="rId28"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54" name="object 54"/>
            <p:cNvPicPr/>
            <p:nvPr/>
          </p:nvPicPr>
          <p:blipFill>
            <a:blip r:embed="rId24"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55" name="object 55"/>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6" name="object 56"/>
            <p:cNvPicPr/>
            <p:nvPr/>
          </p:nvPicPr>
          <p:blipFill>
            <a:blip r:embed="rId29"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57" name="object 57"/>
            <p:cNvPicPr/>
            <p:nvPr/>
          </p:nvPicPr>
          <p:blipFill>
            <a:blip r:embed="rId30"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58" name="object 58"/>
            <p:cNvPicPr/>
            <p:nvPr/>
          </p:nvPicPr>
          <p:blipFill>
            <a:blip r:embed="rId31"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59" name="object 59"/>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60" name="object 60"/>
            <p:cNvPicPr/>
            <p:nvPr/>
          </p:nvPicPr>
          <p:blipFill>
            <a:blip r:embed="rId32"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61" name="object 61"/>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2" name="object 62"/>
            <p:cNvPicPr/>
            <p:nvPr/>
          </p:nvPicPr>
          <p:blipFill>
            <a:blip r:embed="rId33"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63" name="object 63"/>
            <p:cNvPicPr/>
            <p:nvPr/>
          </p:nvPicPr>
          <p:blipFill>
            <a:blip r:embed="rId34"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64" name="object 64"/>
            <p:cNvPicPr/>
            <p:nvPr/>
          </p:nvPicPr>
          <p:blipFill>
            <a:blip r:embed="rId35"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65" name="object 65"/>
            <p:cNvPicPr/>
            <p:nvPr/>
          </p:nvPicPr>
          <p:blipFill>
            <a:blip r:embed="rId36"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66" name="object 66"/>
            <p:cNvPicPr/>
            <p:nvPr/>
          </p:nvPicPr>
          <p:blipFill>
            <a:blip r:embed="rId37"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67" name="object 67"/>
            <p:cNvPicPr/>
            <p:nvPr/>
          </p:nvPicPr>
          <p:blipFill>
            <a:blip r:embed="rId34"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68" name="object 68"/>
            <p:cNvPicPr/>
            <p:nvPr/>
          </p:nvPicPr>
          <p:blipFill>
            <a:blip r:embed="rId38"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69" name="object 69"/>
            <p:cNvPicPr/>
            <p:nvPr/>
          </p:nvPicPr>
          <p:blipFill>
            <a:blip r:embed="rId39"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70" name="object 70"/>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92538" y="5048830"/>
            <a:ext cx="960192" cy="97626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263911" y="6250347"/>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3463094" y="651383"/>
            <a:ext cx="911986" cy="968231"/>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6770297" y="2825191"/>
            <a:ext cx="1402122" cy="1092771"/>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3069996" y="3902042"/>
            <a:ext cx="1136970" cy="1092777"/>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8262200" y="8447312"/>
            <a:ext cx="823600" cy="875829"/>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12" name="object 12"/>
          <p:cNvPicPr/>
          <p:nvPr/>
        </p:nvPicPr>
        <p:blipFill>
          <a:blip r:embed="rId12"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3" name="object 13"/>
          <p:cNvPicPr/>
          <p:nvPr/>
        </p:nvPicPr>
        <p:blipFill>
          <a:blip r:embed="rId13"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4" name="object 14"/>
          <p:cNvPicPr/>
          <p:nvPr/>
        </p:nvPicPr>
        <p:blipFill>
          <a:blip r:embed="rId14"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5" name="object 15"/>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6" name="object 16"/>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7" name="object 17"/>
          <p:cNvPicPr/>
          <p:nvPr/>
        </p:nvPicPr>
        <p:blipFill>
          <a:blip r:embed="rId15"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8" name="object 18"/>
          <p:cNvPicPr/>
          <p:nvPr/>
        </p:nvPicPr>
        <p:blipFill>
          <a:blip r:embed="rId16"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9" name="object 19"/>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20" name="object 20"/>
          <p:cNvPicPr/>
          <p:nvPr/>
        </p:nvPicPr>
        <p:blipFill>
          <a:blip r:embed="rId17"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21" name="object 21"/>
          <p:cNvPicPr/>
          <p:nvPr/>
        </p:nvPicPr>
        <p:blipFill>
          <a:blip r:embed="rId18"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22" name="object 22"/>
          <p:cNvSpPr txBox="1">
            <a:spLocks noGrp="1"/>
          </p:cNvSpPr>
          <p:nvPr>
            <p:ph type="title"/>
          </p:nvPr>
        </p:nvSpPr>
        <p:spPr>
          <a:xfrm>
            <a:off x="954604" y="336361"/>
            <a:ext cx="13586608" cy="1797099"/>
          </a:xfrm>
          <a:prstGeom prst="rect">
            <a:avLst/>
          </a:prstGeom>
        </p:spPr>
        <p:txBody>
          <a:bodyPr vert="horz" wrap="square" lIns="0" tIns="651959" rIns="0" bIns="0" rtlCol="0">
            <a:spAutoFit/>
          </a:bodyPr>
          <a:lstStyle/>
          <a:p>
            <a:pPr marL="15875">
              <a:lnSpc>
                <a:spcPct val="100000"/>
              </a:lnSpc>
              <a:spcBef>
                <a:spcPts val="120"/>
              </a:spcBef>
            </a:pPr>
            <a:r>
              <a:rPr lang="en-PH" i="1" spc="-150" dirty="0">
                <a:latin typeface="DIN OT Black" panose="020B0504020101010102" pitchFamily="34" charset="77"/>
              </a:rPr>
              <a:t>WRITE! </a:t>
            </a:r>
            <a:r>
              <a:rPr lang="en-PH" spc="-150" dirty="0"/>
              <a:t>PART I: FOUNDATIONS</a:t>
            </a:r>
            <a:endParaRPr spc="-150" dirty="0"/>
          </a:p>
        </p:txBody>
      </p:sp>
      <p:sp>
        <p:nvSpPr>
          <p:cNvPr id="23" name="object 23"/>
          <p:cNvSpPr txBox="1"/>
          <p:nvPr/>
        </p:nvSpPr>
        <p:spPr>
          <a:xfrm>
            <a:off x="2340968" y="2667748"/>
            <a:ext cx="13197205" cy="6990375"/>
          </a:xfrm>
          <a:prstGeom prst="rect">
            <a:avLst/>
          </a:prstGeom>
        </p:spPr>
        <p:txBody>
          <a:bodyPr vert="horz" wrap="square" lIns="0" tIns="128270" rIns="0" bIns="0" rtlCol="0">
            <a:spAutoFit/>
          </a:bodyPr>
          <a:lstStyle/>
          <a:p>
            <a:pPr marL="535940" marR="497205" indent="-523875" algn="l">
              <a:lnSpc>
                <a:spcPts val="4530"/>
              </a:lnSpc>
              <a:spcBef>
                <a:spcPts val="1010"/>
              </a:spcBef>
              <a:buChar char="•"/>
              <a:tabLst>
                <a:tab pos="535940" algn="l"/>
              </a:tabLst>
            </a:pPr>
            <a:r>
              <a:rPr lang="en-PH" sz="4500" b="1" spc="-30" dirty="0">
                <a:solidFill>
                  <a:srgbClr val="006AA1"/>
                </a:solidFill>
                <a:latin typeface="DINOT"/>
                <a:cs typeface="DINOT"/>
              </a:rPr>
              <a:t>30 lessons teach grammar, usage and mechanics (GUM) within the context of writing.</a:t>
            </a:r>
          </a:p>
          <a:p>
            <a:pPr marL="535940" marR="497205" indent="-523875" algn="l">
              <a:lnSpc>
                <a:spcPts val="4530"/>
              </a:lnSpc>
              <a:spcBef>
                <a:spcPts val="1010"/>
              </a:spcBef>
              <a:buChar char="•"/>
              <a:tabLst>
                <a:tab pos="535940" algn="l"/>
              </a:tabLst>
            </a:pPr>
            <a:r>
              <a:rPr lang="en-PH" sz="4500" b="1" spc="-100" dirty="0">
                <a:solidFill>
                  <a:srgbClr val="006AA1"/>
                </a:solidFill>
                <a:latin typeface="DINOT"/>
                <a:cs typeface="DINOT"/>
              </a:rPr>
              <a:t>Lessons cover the following categories:</a:t>
            </a:r>
            <a:endParaRPr sz="4500" dirty="0">
              <a:latin typeface="DINOT"/>
              <a:cs typeface="DINOT"/>
            </a:endParaRPr>
          </a:p>
          <a:p>
            <a:pPr marL="1059180" lvl="1" indent="-523240" algn="l">
              <a:lnSpc>
                <a:spcPts val="4560"/>
              </a:lnSpc>
              <a:spcBef>
                <a:spcPts val="3245"/>
              </a:spcBef>
              <a:buFont typeface="Times New Roman"/>
              <a:buChar char="◦"/>
              <a:tabLst>
                <a:tab pos="1059180" algn="l"/>
              </a:tabLst>
            </a:pPr>
            <a:r>
              <a:rPr sz="4100" b="1" spc="-85" dirty="0">
                <a:solidFill>
                  <a:srgbClr val="006AA1"/>
                </a:solidFill>
                <a:latin typeface="DINOT"/>
                <a:cs typeface="DINOT"/>
              </a:rPr>
              <a:t>Using</a:t>
            </a:r>
            <a:r>
              <a:rPr sz="4100" b="1" spc="-190" dirty="0">
                <a:solidFill>
                  <a:srgbClr val="006AA1"/>
                </a:solidFill>
                <a:latin typeface="DINOT"/>
                <a:cs typeface="DINOT"/>
              </a:rPr>
              <a:t> </a:t>
            </a:r>
            <a:r>
              <a:rPr sz="4100" b="1" spc="-85" dirty="0">
                <a:solidFill>
                  <a:srgbClr val="006AA1"/>
                </a:solidFill>
                <a:latin typeface="DINOT"/>
                <a:cs typeface="DINOT"/>
              </a:rPr>
              <a:t>Words</a:t>
            </a:r>
            <a:r>
              <a:rPr sz="4100" b="1" spc="-185" dirty="0">
                <a:solidFill>
                  <a:srgbClr val="006AA1"/>
                </a:solidFill>
                <a:latin typeface="DINOT"/>
                <a:cs typeface="DINOT"/>
              </a:rPr>
              <a:t> </a:t>
            </a:r>
            <a:r>
              <a:rPr sz="4100" b="1" spc="-60" dirty="0">
                <a:solidFill>
                  <a:srgbClr val="006AA1"/>
                </a:solidFill>
                <a:latin typeface="DINOT"/>
                <a:cs typeface="DINOT"/>
              </a:rPr>
              <a:t>in</a:t>
            </a:r>
            <a:r>
              <a:rPr sz="4100" b="1" spc="-190" dirty="0">
                <a:solidFill>
                  <a:srgbClr val="006AA1"/>
                </a:solidFill>
                <a:latin typeface="DINOT"/>
                <a:cs typeface="DINOT"/>
              </a:rPr>
              <a:t> </a:t>
            </a:r>
            <a:r>
              <a:rPr sz="4100" b="1" spc="-95" dirty="0">
                <a:solidFill>
                  <a:srgbClr val="006AA1"/>
                </a:solidFill>
                <a:latin typeface="DINOT"/>
                <a:cs typeface="DINOT"/>
              </a:rPr>
              <a:t>Writing</a:t>
            </a:r>
            <a:r>
              <a:rPr sz="4100" b="1" spc="-185" dirty="0">
                <a:solidFill>
                  <a:srgbClr val="006AA1"/>
                </a:solidFill>
                <a:latin typeface="DINOT"/>
                <a:cs typeface="DINOT"/>
              </a:rPr>
              <a:t> </a:t>
            </a:r>
            <a:r>
              <a:rPr sz="4100" spc="-95" dirty="0">
                <a:solidFill>
                  <a:srgbClr val="006AA1"/>
                </a:solidFill>
                <a:latin typeface="DINOT"/>
                <a:cs typeface="DINOT"/>
              </a:rPr>
              <a:t>(parts</a:t>
            </a:r>
            <a:r>
              <a:rPr sz="4100" spc="-185" dirty="0">
                <a:solidFill>
                  <a:srgbClr val="006AA1"/>
                </a:solidFill>
                <a:latin typeface="DINOT"/>
                <a:cs typeface="DINOT"/>
              </a:rPr>
              <a:t> </a:t>
            </a:r>
            <a:r>
              <a:rPr sz="4100" spc="-55" dirty="0">
                <a:solidFill>
                  <a:srgbClr val="006AA1"/>
                </a:solidFill>
                <a:latin typeface="DINOT"/>
                <a:cs typeface="DINOT"/>
              </a:rPr>
              <a:t>of</a:t>
            </a:r>
            <a:r>
              <a:rPr sz="4100" spc="-185" dirty="0">
                <a:solidFill>
                  <a:srgbClr val="006AA1"/>
                </a:solidFill>
                <a:latin typeface="DINOT"/>
                <a:cs typeface="DINOT"/>
              </a:rPr>
              <a:t> </a:t>
            </a:r>
            <a:r>
              <a:rPr sz="4100" spc="-10" dirty="0">
                <a:solidFill>
                  <a:srgbClr val="006AA1"/>
                </a:solidFill>
                <a:latin typeface="DINOT"/>
                <a:cs typeface="DINOT"/>
              </a:rPr>
              <a:t>speech)</a:t>
            </a:r>
            <a:endParaRPr sz="4100" dirty="0">
              <a:latin typeface="DINOT"/>
              <a:cs typeface="DINOT"/>
            </a:endParaRPr>
          </a:p>
          <a:p>
            <a:pPr marL="1059180" lvl="1" indent="-523240" algn="l">
              <a:lnSpc>
                <a:spcPts val="4245"/>
              </a:lnSpc>
              <a:buFont typeface="Times New Roman"/>
              <a:buChar char="◦"/>
              <a:tabLst>
                <a:tab pos="1059180" algn="l"/>
              </a:tabLst>
            </a:pPr>
            <a:r>
              <a:rPr sz="4100" b="1" spc="-90" dirty="0">
                <a:solidFill>
                  <a:srgbClr val="006AA1"/>
                </a:solidFill>
                <a:latin typeface="DINOT"/>
                <a:cs typeface="DINOT"/>
              </a:rPr>
              <a:t>Giving</a:t>
            </a:r>
            <a:r>
              <a:rPr sz="4100" b="1" spc="-190" dirty="0">
                <a:solidFill>
                  <a:srgbClr val="006AA1"/>
                </a:solidFill>
                <a:latin typeface="DINOT"/>
                <a:cs typeface="DINOT"/>
              </a:rPr>
              <a:t> </a:t>
            </a:r>
            <a:r>
              <a:rPr sz="4100" b="1" spc="-80" dirty="0">
                <a:solidFill>
                  <a:srgbClr val="006AA1"/>
                </a:solidFill>
                <a:latin typeface="DINOT"/>
                <a:cs typeface="DINOT"/>
              </a:rPr>
              <a:t>Form</a:t>
            </a:r>
            <a:r>
              <a:rPr sz="4100" b="1" spc="-190" dirty="0">
                <a:solidFill>
                  <a:srgbClr val="006AA1"/>
                </a:solidFill>
                <a:latin typeface="DINOT"/>
                <a:cs typeface="DINOT"/>
              </a:rPr>
              <a:t> </a:t>
            </a:r>
            <a:r>
              <a:rPr sz="4100" b="1" spc="-60" dirty="0">
                <a:solidFill>
                  <a:srgbClr val="006AA1"/>
                </a:solidFill>
                <a:latin typeface="DINOT"/>
                <a:cs typeface="DINOT"/>
              </a:rPr>
              <a:t>to</a:t>
            </a:r>
            <a:r>
              <a:rPr sz="4100" b="1" spc="-185" dirty="0">
                <a:solidFill>
                  <a:srgbClr val="006AA1"/>
                </a:solidFill>
                <a:latin typeface="DINOT"/>
                <a:cs typeface="DINOT"/>
              </a:rPr>
              <a:t> </a:t>
            </a:r>
            <a:r>
              <a:rPr sz="4100" b="1" spc="-95" dirty="0">
                <a:solidFill>
                  <a:srgbClr val="006AA1"/>
                </a:solidFill>
                <a:latin typeface="DINOT"/>
                <a:cs typeface="DINOT"/>
              </a:rPr>
              <a:t>Writing</a:t>
            </a:r>
            <a:r>
              <a:rPr sz="4100" b="1" spc="-114" dirty="0">
                <a:solidFill>
                  <a:srgbClr val="006AA1"/>
                </a:solidFill>
                <a:latin typeface="DINOT"/>
                <a:cs typeface="DINOT"/>
              </a:rPr>
              <a:t> </a:t>
            </a:r>
            <a:r>
              <a:rPr sz="4100" spc="-10" dirty="0">
                <a:solidFill>
                  <a:srgbClr val="006AA1"/>
                </a:solidFill>
                <a:latin typeface="DINOT"/>
                <a:cs typeface="DINOT"/>
              </a:rPr>
              <a:t>(sentences)</a:t>
            </a:r>
            <a:endParaRPr sz="4100" dirty="0">
              <a:latin typeface="DINOT"/>
              <a:cs typeface="DINOT"/>
            </a:endParaRPr>
          </a:p>
          <a:p>
            <a:pPr marL="1059180" lvl="1" indent="-523240" algn="l">
              <a:lnSpc>
                <a:spcPts val="4330"/>
              </a:lnSpc>
              <a:buFont typeface="Times New Roman"/>
              <a:buChar char="◦"/>
              <a:tabLst>
                <a:tab pos="1059180" algn="l"/>
                <a:tab pos="10433050" algn="l"/>
              </a:tabLst>
            </a:pPr>
            <a:r>
              <a:rPr sz="4100" b="1" spc="-90" dirty="0">
                <a:solidFill>
                  <a:srgbClr val="006AA1"/>
                </a:solidFill>
                <a:latin typeface="DINOT"/>
                <a:cs typeface="DINOT"/>
              </a:rPr>
              <a:t>Giving</a:t>
            </a:r>
            <a:r>
              <a:rPr sz="4100" b="1" spc="-190" dirty="0">
                <a:solidFill>
                  <a:srgbClr val="006AA1"/>
                </a:solidFill>
                <a:latin typeface="DINOT"/>
                <a:cs typeface="DINOT"/>
              </a:rPr>
              <a:t> </a:t>
            </a:r>
            <a:r>
              <a:rPr sz="4100" b="1" spc="-85" dirty="0">
                <a:solidFill>
                  <a:srgbClr val="006AA1"/>
                </a:solidFill>
                <a:latin typeface="DINOT"/>
                <a:cs typeface="DINOT"/>
              </a:rPr>
              <a:t>Voice</a:t>
            </a:r>
            <a:r>
              <a:rPr sz="4100" b="1" spc="-185" dirty="0">
                <a:solidFill>
                  <a:srgbClr val="006AA1"/>
                </a:solidFill>
                <a:latin typeface="DINOT"/>
                <a:cs typeface="DINOT"/>
              </a:rPr>
              <a:t> </a:t>
            </a:r>
            <a:r>
              <a:rPr sz="4100" b="1" spc="-60" dirty="0">
                <a:solidFill>
                  <a:srgbClr val="006AA1"/>
                </a:solidFill>
                <a:latin typeface="DINOT"/>
                <a:cs typeface="DINOT"/>
              </a:rPr>
              <a:t>to</a:t>
            </a:r>
            <a:r>
              <a:rPr sz="4100" b="1" spc="-185" dirty="0">
                <a:solidFill>
                  <a:srgbClr val="006AA1"/>
                </a:solidFill>
                <a:latin typeface="DINOT"/>
                <a:cs typeface="DINOT"/>
              </a:rPr>
              <a:t> </a:t>
            </a:r>
            <a:r>
              <a:rPr sz="4100" b="1" spc="-95" dirty="0">
                <a:solidFill>
                  <a:srgbClr val="006AA1"/>
                </a:solidFill>
                <a:latin typeface="DINOT"/>
                <a:cs typeface="DINOT"/>
              </a:rPr>
              <a:t>Writing</a:t>
            </a:r>
            <a:r>
              <a:rPr sz="4100" b="1" spc="-185" dirty="0">
                <a:solidFill>
                  <a:srgbClr val="006AA1"/>
                </a:solidFill>
                <a:latin typeface="DINOT"/>
                <a:cs typeface="DINOT"/>
              </a:rPr>
              <a:t> </a:t>
            </a:r>
            <a:r>
              <a:rPr sz="4100" spc="-100" dirty="0">
                <a:solidFill>
                  <a:srgbClr val="006AA1"/>
                </a:solidFill>
                <a:latin typeface="DINOT"/>
                <a:cs typeface="DINOT"/>
              </a:rPr>
              <a:t>(</a:t>
            </a:r>
            <a:r>
              <a:rPr sz="4100" spc="-100" dirty="0" err="1">
                <a:solidFill>
                  <a:srgbClr val="006AA1"/>
                </a:solidFill>
                <a:latin typeface="DINOT"/>
                <a:cs typeface="DINOT"/>
              </a:rPr>
              <a:t>capitalisation</a:t>
            </a:r>
            <a:r>
              <a:rPr sz="4100" spc="-180" dirty="0">
                <a:solidFill>
                  <a:srgbClr val="006AA1"/>
                </a:solidFill>
                <a:latin typeface="DINOT"/>
                <a:cs typeface="DINOT"/>
              </a:rPr>
              <a:t> </a:t>
            </a:r>
            <a:r>
              <a:rPr sz="4100" spc="-25" dirty="0">
                <a:solidFill>
                  <a:srgbClr val="006AA1"/>
                </a:solidFill>
                <a:latin typeface="DINOT"/>
                <a:cs typeface="DINOT"/>
              </a:rPr>
              <a:t>and</a:t>
            </a:r>
            <a:r>
              <a:rPr lang="en-US" sz="4100" spc="-25" dirty="0">
                <a:solidFill>
                  <a:srgbClr val="006AA1"/>
                </a:solidFill>
                <a:latin typeface="DINOT"/>
                <a:cs typeface="DINOT"/>
              </a:rPr>
              <a:t> </a:t>
            </a:r>
            <a:r>
              <a:rPr sz="4100" spc="-95" dirty="0">
                <a:solidFill>
                  <a:srgbClr val="006AA1"/>
                </a:solidFill>
                <a:latin typeface="DINOT"/>
                <a:cs typeface="DINOT"/>
              </a:rPr>
              <a:t>punctuation)</a:t>
            </a:r>
            <a:endParaRPr sz="4100" dirty="0">
              <a:latin typeface="DINOT"/>
              <a:cs typeface="DINOT"/>
            </a:endParaRPr>
          </a:p>
          <a:p>
            <a:pPr marL="1059180" lvl="1" indent="-523240" algn="l">
              <a:lnSpc>
                <a:spcPts val="4410"/>
              </a:lnSpc>
              <a:buFont typeface="Times New Roman"/>
              <a:buChar char="◦"/>
              <a:tabLst>
                <a:tab pos="1059180" algn="l"/>
              </a:tabLst>
            </a:pPr>
            <a:r>
              <a:rPr sz="4100" b="1" spc="-90" dirty="0">
                <a:solidFill>
                  <a:srgbClr val="006AA1"/>
                </a:solidFill>
                <a:latin typeface="DINOT"/>
                <a:cs typeface="DINOT"/>
              </a:rPr>
              <a:t>Giving</a:t>
            </a:r>
            <a:r>
              <a:rPr sz="4100" b="1" spc="-190" dirty="0">
                <a:solidFill>
                  <a:srgbClr val="006AA1"/>
                </a:solidFill>
                <a:latin typeface="DINOT"/>
                <a:cs typeface="DINOT"/>
              </a:rPr>
              <a:t> </a:t>
            </a:r>
            <a:r>
              <a:rPr sz="4100" b="1" spc="-95" dirty="0">
                <a:solidFill>
                  <a:srgbClr val="006AA1"/>
                </a:solidFill>
                <a:latin typeface="DINOT"/>
                <a:cs typeface="DINOT"/>
              </a:rPr>
              <a:t>Structure</a:t>
            </a:r>
            <a:r>
              <a:rPr sz="4100" b="1" spc="-185" dirty="0">
                <a:solidFill>
                  <a:srgbClr val="006AA1"/>
                </a:solidFill>
                <a:latin typeface="DINOT"/>
                <a:cs typeface="DINOT"/>
              </a:rPr>
              <a:t> </a:t>
            </a:r>
            <a:r>
              <a:rPr sz="4100" b="1" spc="-60" dirty="0">
                <a:solidFill>
                  <a:srgbClr val="006AA1"/>
                </a:solidFill>
                <a:latin typeface="DINOT"/>
                <a:cs typeface="DINOT"/>
              </a:rPr>
              <a:t>to</a:t>
            </a:r>
            <a:r>
              <a:rPr sz="4100" b="1" spc="-185" dirty="0">
                <a:solidFill>
                  <a:srgbClr val="006AA1"/>
                </a:solidFill>
                <a:latin typeface="DINOT"/>
                <a:cs typeface="DINOT"/>
              </a:rPr>
              <a:t> </a:t>
            </a:r>
            <a:r>
              <a:rPr sz="4100" b="1" spc="-95" dirty="0">
                <a:solidFill>
                  <a:srgbClr val="006AA1"/>
                </a:solidFill>
                <a:latin typeface="DINOT"/>
                <a:cs typeface="DINOT"/>
              </a:rPr>
              <a:t>Writing</a:t>
            </a:r>
            <a:r>
              <a:rPr sz="4100" b="1" spc="-110" dirty="0">
                <a:solidFill>
                  <a:srgbClr val="006AA1"/>
                </a:solidFill>
                <a:latin typeface="DINOT"/>
                <a:cs typeface="DINOT"/>
              </a:rPr>
              <a:t> </a:t>
            </a:r>
            <a:r>
              <a:rPr sz="4100" spc="-10" dirty="0">
                <a:solidFill>
                  <a:srgbClr val="006AA1"/>
                </a:solidFill>
                <a:latin typeface="DINOT"/>
                <a:cs typeface="DINOT"/>
              </a:rPr>
              <a:t>(paragraphs)</a:t>
            </a:r>
            <a:endParaRPr sz="4100" dirty="0">
              <a:latin typeface="DINOT"/>
              <a:cs typeface="DINOT"/>
            </a:endParaRPr>
          </a:p>
          <a:p>
            <a:pPr marL="1059180" lvl="1" indent="-523240" algn="l">
              <a:lnSpc>
                <a:spcPts val="4685"/>
              </a:lnSpc>
              <a:buFont typeface="Times New Roman"/>
              <a:buChar char="◦"/>
              <a:tabLst>
                <a:tab pos="1059180" algn="l"/>
              </a:tabLst>
            </a:pPr>
            <a:r>
              <a:rPr sz="4100" b="1" spc="-95" dirty="0">
                <a:solidFill>
                  <a:srgbClr val="006AA1"/>
                </a:solidFill>
                <a:latin typeface="DINOT"/>
                <a:cs typeface="DINOT"/>
              </a:rPr>
              <a:t>Revising</a:t>
            </a:r>
            <a:r>
              <a:rPr sz="4100" b="1" spc="-190" dirty="0">
                <a:solidFill>
                  <a:srgbClr val="006AA1"/>
                </a:solidFill>
                <a:latin typeface="DINOT"/>
                <a:cs typeface="DINOT"/>
              </a:rPr>
              <a:t> </a:t>
            </a:r>
            <a:r>
              <a:rPr sz="4100" b="1" spc="-70" dirty="0">
                <a:solidFill>
                  <a:srgbClr val="006AA1"/>
                </a:solidFill>
                <a:latin typeface="DINOT"/>
                <a:cs typeface="DINOT"/>
              </a:rPr>
              <a:t>and</a:t>
            </a:r>
            <a:r>
              <a:rPr sz="4100" b="1" spc="-185" dirty="0">
                <a:solidFill>
                  <a:srgbClr val="006AA1"/>
                </a:solidFill>
                <a:latin typeface="DINOT"/>
                <a:cs typeface="DINOT"/>
              </a:rPr>
              <a:t> </a:t>
            </a:r>
            <a:r>
              <a:rPr sz="4100" b="1" spc="-95" dirty="0">
                <a:solidFill>
                  <a:srgbClr val="006AA1"/>
                </a:solidFill>
                <a:latin typeface="DINOT"/>
                <a:cs typeface="DINOT"/>
              </a:rPr>
              <a:t>Editing</a:t>
            </a:r>
            <a:r>
              <a:rPr sz="4100" b="1" spc="-110" dirty="0">
                <a:solidFill>
                  <a:srgbClr val="006AA1"/>
                </a:solidFill>
                <a:latin typeface="DINOT"/>
                <a:cs typeface="DINOT"/>
              </a:rPr>
              <a:t> </a:t>
            </a:r>
            <a:r>
              <a:rPr sz="4100" spc="-20" dirty="0">
                <a:solidFill>
                  <a:srgbClr val="006AA1"/>
                </a:solidFill>
                <a:latin typeface="DINOT"/>
                <a:cs typeface="DINOT"/>
              </a:rPr>
              <a:t>(proofreading)</a:t>
            </a:r>
            <a:endParaRPr sz="4100" dirty="0">
              <a:latin typeface="DINOT"/>
              <a:cs typeface="DINOT"/>
            </a:endParaRPr>
          </a:p>
          <a:p>
            <a:pPr marL="535940" marR="1472565" indent="-523875" algn="l">
              <a:lnSpc>
                <a:spcPts val="4530"/>
              </a:lnSpc>
              <a:spcBef>
                <a:spcPts val="4625"/>
              </a:spcBef>
              <a:buChar char="•"/>
              <a:tabLst>
                <a:tab pos="535940" algn="l"/>
                <a:tab pos="8342630" algn="l"/>
              </a:tabLst>
            </a:pPr>
            <a:r>
              <a:rPr lang="en-PH" sz="4100" b="1" spc="-95" dirty="0">
                <a:solidFill>
                  <a:srgbClr val="006AA1"/>
                </a:solidFill>
                <a:latin typeface="DINOT"/>
                <a:cs typeface="DINOT"/>
              </a:rPr>
              <a:t>Prepare for a Test, Part I features GUM skills test preparation.</a:t>
            </a:r>
            <a:endParaRPr sz="4100" dirty="0">
              <a:latin typeface="DINOT"/>
              <a:cs typeface="DINOT"/>
            </a:endParaRPr>
          </a:p>
        </p:txBody>
      </p:sp>
      <p:grpSp>
        <p:nvGrpSpPr>
          <p:cNvPr id="24" name="object 24"/>
          <p:cNvGrpSpPr/>
          <p:nvPr/>
        </p:nvGrpSpPr>
        <p:grpSpPr>
          <a:xfrm>
            <a:off x="0" y="9995957"/>
            <a:ext cx="20104100" cy="1313180"/>
            <a:chOff x="0" y="9995957"/>
            <a:chExt cx="20104100" cy="1313180"/>
          </a:xfrm>
        </p:grpSpPr>
        <p:sp>
          <p:nvSpPr>
            <p:cNvPr id="25" name="object 25"/>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6" name="object 26"/>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7" name="object 27"/>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9" name="object 29"/>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0" name="object 30"/>
            <p:cNvPicPr/>
            <p:nvPr/>
          </p:nvPicPr>
          <p:blipFill>
            <a:blip r:embed="rId20"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31" name="object 31"/>
            <p:cNvPicPr/>
            <p:nvPr/>
          </p:nvPicPr>
          <p:blipFill>
            <a:blip r:embed="rId21"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32" name="object 32"/>
            <p:cNvPicPr/>
            <p:nvPr/>
          </p:nvPicPr>
          <p:blipFill>
            <a:blip r:embed="rId22"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3" name="object 33"/>
            <p:cNvPicPr/>
            <p:nvPr/>
          </p:nvPicPr>
          <p:blipFill>
            <a:blip r:embed="rId23"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4" name="object 34"/>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5" name="object 35"/>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7" name="object 37"/>
            <p:cNvPicPr/>
            <p:nvPr/>
          </p:nvPicPr>
          <p:blipFill>
            <a:blip r:embed="rId25"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8" name="object 38"/>
            <p:cNvPicPr/>
            <p:nvPr/>
          </p:nvPicPr>
          <p:blipFill>
            <a:blip r:embed="rId26"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9" name="object 39"/>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0" name="object 40"/>
            <p:cNvPicPr/>
            <p:nvPr/>
          </p:nvPicPr>
          <p:blipFill>
            <a:blip r:embed="rId27"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41" name="object 41"/>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2" name="object 42"/>
            <p:cNvPicPr/>
            <p:nvPr/>
          </p:nvPicPr>
          <p:blipFill>
            <a:blip r:embed="rId28"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3" name="object 43"/>
            <p:cNvPicPr/>
            <p:nvPr/>
          </p:nvPicPr>
          <p:blipFill>
            <a:blip r:embed="rId24"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4" name="object 44"/>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6" name="object 46"/>
            <p:cNvPicPr/>
            <p:nvPr/>
          </p:nvPicPr>
          <p:blipFill>
            <a:blip r:embed="rId30"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7" name="object 47"/>
            <p:cNvPicPr/>
            <p:nvPr/>
          </p:nvPicPr>
          <p:blipFill>
            <a:blip r:embed="rId31"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8" name="object 48"/>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50" name="object 50"/>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51" name="object 51"/>
            <p:cNvPicPr/>
            <p:nvPr/>
          </p:nvPicPr>
          <p:blipFill>
            <a:blip r:embed="rId33"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52" name="object 52"/>
            <p:cNvPicPr/>
            <p:nvPr/>
          </p:nvPicPr>
          <p:blipFill>
            <a:blip r:embed="rId34"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5" name="object 55"/>
            <p:cNvPicPr/>
            <p:nvPr/>
          </p:nvPicPr>
          <p:blipFill>
            <a:blip r:embed="rId37"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6" name="object 56"/>
            <p:cNvPicPr/>
            <p:nvPr/>
          </p:nvPicPr>
          <p:blipFill>
            <a:blip r:embed="rId35"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7" name="object 57"/>
            <p:cNvPicPr/>
            <p:nvPr/>
          </p:nvPicPr>
          <p:blipFill>
            <a:blip r:embed="rId38"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8" name="object 58"/>
            <p:cNvPicPr/>
            <p:nvPr/>
          </p:nvPicPr>
          <p:blipFill>
            <a:blip r:embed="rId39"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9" name="object 59"/>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2" name="Picture 61">
            <a:extLst>
              <a:ext uri="{FF2B5EF4-FFF2-40B4-BE49-F238E27FC236}">
                <a16:creationId xmlns:a16="http://schemas.microsoft.com/office/drawing/2014/main" id="{C07C9571-A973-8647-971F-0F7ABC8AF340}"/>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5021564" y="2829221"/>
            <a:ext cx="4775200" cy="6578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92538" y="5048830"/>
            <a:ext cx="960192" cy="97626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263911" y="6250347"/>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5703522" y="460894"/>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8105515" y="3418978"/>
            <a:ext cx="1136970" cy="1092777"/>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2" name="object 12"/>
          <p:cNvPicPr/>
          <p:nvPr/>
        </p:nvPicPr>
        <p:blipFill>
          <a:blip r:embed="rId12"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3" name="object 13"/>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4" name="object 14"/>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6" name="object 16"/>
          <p:cNvPicPr/>
          <p:nvPr/>
        </p:nvPicPr>
        <p:blipFill>
          <a:blip r:embed="rId14"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7" name="object 17"/>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9" name="object 19"/>
          <p:cNvPicPr/>
          <p:nvPr/>
        </p:nvPicPr>
        <p:blipFill>
          <a:blip r:embed="rId16"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20" name="object 20"/>
          <p:cNvSpPr txBox="1"/>
          <p:nvPr/>
        </p:nvSpPr>
        <p:spPr>
          <a:xfrm>
            <a:off x="2122624" y="2590460"/>
            <a:ext cx="16058515" cy="6798015"/>
          </a:xfrm>
          <a:prstGeom prst="rect">
            <a:avLst/>
          </a:prstGeom>
        </p:spPr>
        <p:txBody>
          <a:bodyPr vert="horz" wrap="square" lIns="0" tIns="128270" rIns="0" bIns="0" rtlCol="0">
            <a:spAutoFit/>
          </a:bodyPr>
          <a:lstStyle/>
          <a:p>
            <a:pPr marL="12700" marR="6350" algn="l">
              <a:spcBef>
                <a:spcPts val="1010"/>
              </a:spcBef>
            </a:pPr>
            <a:r>
              <a:rPr sz="4500" b="1" dirty="0">
                <a:solidFill>
                  <a:srgbClr val="006AA1"/>
                </a:solidFill>
                <a:latin typeface="DINOT"/>
                <a:cs typeface="DINOT"/>
              </a:rPr>
              <a:t>Each Foundations lesson begins with Think, a brief introduction to the GUM skill.</a:t>
            </a:r>
            <a:endParaRPr sz="4500" dirty="0">
              <a:latin typeface="DINOT"/>
              <a:cs typeface="DINOT"/>
            </a:endParaRPr>
          </a:p>
          <a:p>
            <a:pPr marL="640715" marR="9415780" indent="-628650" algn="l">
              <a:spcBef>
                <a:spcPts val="4170"/>
              </a:spcBef>
              <a:buChar char="•"/>
              <a:tabLst>
                <a:tab pos="640715" algn="l"/>
                <a:tab pos="641985" algn="l"/>
              </a:tabLst>
            </a:pPr>
            <a:r>
              <a:rPr sz="4500" b="1" dirty="0">
                <a:solidFill>
                  <a:srgbClr val="006AA1"/>
                </a:solidFill>
                <a:latin typeface="DINOT"/>
                <a:cs typeface="DINOT"/>
              </a:rPr>
              <a:t>	Examples are given to show students how the skill is applied.</a:t>
            </a:r>
            <a:endParaRPr sz="4500" dirty="0">
              <a:latin typeface="DINOT"/>
              <a:cs typeface="DINOT"/>
            </a:endParaRPr>
          </a:p>
          <a:p>
            <a:pPr marL="640715" marR="9415780" indent="-628650" algn="l">
              <a:spcBef>
                <a:spcPts val="4550"/>
              </a:spcBef>
              <a:buChar char="•"/>
              <a:tabLst>
                <a:tab pos="640715" algn="l"/>
                <a:tab pos="641985" algn="l"/>
              </a:tabLst>
            </a:pPr>
            <a:r>
              <a:rPr sz="4500" b="1" dirty="0">
                <a:solidFill>
                  <a:srgbClr val="006AA1"/>
                </a:solidFill>
                <a:latin typeface="DINOT"/>
                <a:cs typeface="DINOT"/>
              </a:rPr>
              <a:t>	Teachers should guide the class through this part of the lesson first.</a:t>
            </a:r>
            <a:endParaRPr sz="4500" dirty="0">
              <a:latin typeface="DINOT"/>
              <a:cs typeface="DINOT"/>
            </a:endParaRPr>
          </a:p>
        </p:txBody>
      </p:sp>
      <p:sp>
        <p:nvSpPr>
          <p:cNvPr id="21" name="object 21"/>
          <p:cNvSpPr txBox="1">
            <a:spLocks noGrp="1"/>
          </p:cNvSpPr>
          <p:nvPr>
            <p:ph type="title"/>
          </p:nvPr>
        </p:nvSpPr>
        <p:spPr>
          <a:prstGeom prst="rect">
            <a:avLst/>
          </a:prstGeom>
        </p:spPr>
        <p:txBody>
          <a:bodyPr vert="horz" wrap="square" lIns="0" tIns="213492" rIns="0" bIns="0" rtlCol="0">
            <a:spAutoFit/>
          </a:bodyPr>
          <a:lstStyle/>
          <a:p>
            <a:pPr marL="266700">
              <a:lnSpc>
                <a:spcPct val="100000"/>
              </a:lnSpc>
              <a:spcBef>
                <a:spcPts val="120"/>
              </a:spcBef>
            </a:pPr>
            <a:r>
              <a:rPr sz="10850" spc="-285" dirty="0"/>
              <a:t>THINK</a:t>
            </a:r>
            <a:endParaRPr sz="10850"/>
          </a:p>
        </p:txBody>
      </p:sp>
      <p:grpSp>
        <p:nvGrpSpPr>
          <p:cNvPr id="22" name="object 22"/>
          <p:cNvGrpSpPr/>
          <p:nvPr/>
        </p:nvGrpSpPr>
        <p:grpSpPr>
          <a:xfrm>
            <a:off x="0" y="9995957"/>
            <a:ext cx="20104100" cy="1313180"/>
            <a:chOff x="0" y="9995957"/>
            <a:chExt cx="20104100" cy="1313180"/>
          </a:xfrm>
        </p:grpSpPr>
        <p:sp>
          <p:nvSpPr>
            <p:cNvPr id="23" name="object 23"/>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4" name="object 24"/>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5" name="object 25"/>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6" name="object 26"/>
            <p:cNvPicPr/>
            <p:nvPr/>
          </p:nvPicPr>
          <p:blipFill>
            <a:blip r:embed="rId17"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7" name="object 27"/>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8" name="object 28"/>
            <p:cNvPicPr/>
            <p:nvPr/>
          </p:nvPicPr>
          <p:blipFill>
            <a:blip r:embed="rId18"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9" name="object 29"/>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0" name="object 30"/>
            <p:cNvPicPr/>
            <p:nvPr/>
          </p:nvPicPr>
          <p:blipFill>
            <a:blip r:embed="rId20"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31" name="object 31"/>
            <p:cNvPicPr/>
            <p:nvPr/>
          </p:nvPicPr>
          <p:blipFill>
            <a:blip r:embed="rId21"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2" name="object 32"/>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3" name="object 33"/>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4" name="object 34"/>
            <p:cNvPicPr/>
            <p:nvPr/>
          </p:nvPicPr>
          <p:blipFill>
            <a:blip r:embed="rId22"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5" name="object 35"/>
            <p:cNvPicPr/>
            <p:nvPr/>
          </p:nvPicPr>
          <p:blipFill>
            <a:blip r:embed="rId23"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7" name="object 37"/>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39" name="object 39"/>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0" name="object 40"/>
            <p:cNvPicPr/>
            <p:nvPr/>
          </p:nvPicPr>
          <p:blipFill>
            <a:blip r:embed="rId26"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1" name="object 41"/>
            <p:cNvPicPr/>
            <p:nvPr/>
          </p:nvPicPr>
          <p:blipFill>
            <a:blip r:embed="rId22"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2" name="object 42"/>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3" name="object 43"/>
            <p:cNvPicPr/>
            <p:nvPr/>
          </p:nvPicPr>
          <p:blipFill>
            <a:blip r:embed="rId27"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4" name="object 44"/>
            <p:cNvPicPr/>
            <p:nvPr/>
          </p:nvPicPr>
          <p:blipFill>
            <a:blip r:embed="rId28"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6" name="object 46"/>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7" name="object 47"/>
            <p:cNvPicPr/>
            <p:nvPr/>
          </p:nvPicPr>
          <p:blipFill>
            <a:blip r:embed="rId30"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8" name="object 48"/>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9" name="object 49"/>
            <p:cNvPicPr/>
            <p:nvPr/>
          </p:nvPicPr>
          <p:blipFill>
            <a:blip r:embed="rId31"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50" name="object 50"/>
            <p:cNvPicPr/>
            <p:nvPr/>
          </p:nvPicPr>
          <p:blipFill>
            <a:blip r:embed="rId32"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1" name="object 51"/>
            <p:cNvPicPr/>
            <p:nvPr/>
          </p:nvPicPr>
          <p:blipFill>
            <a:blip r:embed="rId33"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2" name="object 52"/>
            <p:cNvPicPr/>
            <p:nvPr/>
          </p:nvPicPr>
          <p:blipFill>
            <a:blip r:embed="rId34"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4" name="object 54"/>
            <p:cNvPicPr/>
            <p:nvPr/>
          </p:nvPicPr>
          <p:blipFill>
            <a:blip r:embed="rId33"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5" name="object 55"/>
            <p:cNvPicPr/>
            <p:nvPr/>
          </p:nvPicPr>
          <p:blipFill>
            <a:blip r:embed="rId36"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6" name="object 56"/>
            <p:cNvPicPr/>
            <p:nvPr/>
          </p:nvPicPr>
          <p:blipFill>
            <a:blip r:embed="rId37"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7" name="object 57"/>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3" name="object 63"/>
          <p:cNvPicPr/>
          <p:nvPr/>
        </p:nvPicPr>
        <p:blipFill>
          <a:blip r:embed="rId38" cstate="email">
            <a:extLst>
              <a:ext uri="{28A0092B-C50C-407E-A947-70E740481C1C}">
                <a14:useLocalDpi xmlns:a14="http://schemas.microsoft.com/office/drawing/2010/main"/>
              </a:ext>
            </a:extLst>
          </a:blip>
          <a:stretch>
            <a:fillRect/>
          </a:stretch>
        </p:blipFill>
        <p:spPr>
          <a:xfrm>
            <a:off x="18351527" y="7783617"/>
            <a:ext cx="1402121" cy="1092777"/>
          </a:xfrm>
          <a:prstGeom prst="rect">
            <a:avLst/>
          </a:prstGeom>
        </p:spPr>
      </p:pic>
      <p:pic>
        <p:nvPicPr>
          <p:cNvPr id="65" name="Picture 64">
            <a:extLst>
              <a:ext uri="{FF2B5EF4-FFF2-40B4-BE49-F238E27FC236}">
                <a16:creationId xmlns:a16="http://schemas.microsoft.com/office/drawing/2014/main" id="{903AC6D1-1D6A-3142-BE33-FF8602780853}"/>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9302456" y="3607636"/>
            <a:ext cx="9207500" cy="5892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92538" y="5048830"/>
            <a:ext cx="960192" cy="97626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263911" y="6250347"/>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9227080" y="617067"/>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2" name="object 12"/>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3" name="object 13"/>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6" name="object 16"/>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19" name="object 19"/>
          <p:cNvSpPr txBox="1">
            <a:spLocks noGrp="1"/>
          </p:cNvSpPr>
          <p:nvPr>
            <p:ph type="title"/>
          </p:nvPr>
        </p:nvSpPr>
        <p:spPr>
          <a:xfrm>
            <a:off x="957928" y="763658"/>
            <a:ext cx="8274684" cy="1407795"/>
          </a:xfrm>
          <a:prstGeom prst="rect">
            <a:avLst/>
          </a:prstGeom>
        </p:spPr>
        <p:txBody>
          <a:bodyPr vert="horz" wrap="square" lIns="0" tIns="15240" rIns="0" bIns="0" rtlCol="0">
            <a:spAutoFit/>
          </a:bodyPr>
          <a:lstStyle/>
          <a:p>
            <a:pPr marL="12700">
              <a:lnSpc>
                <a:spcPct val="100000"/>
              </a:lnSpc>
              <a:spcBef>
                <a:spcPts val="120"/>
              </a:spcBef>
            </a:pPr>
            <a:r>
              <a:rPr sz="9050" spc="-190" dirty="0"/>
              <a:t>STUDY</a:t>
            </a:r>
            <a:r>
              <a:rPr sz="9050" spc="-434" dirty="0"/>
              <a:t> </a:t>
            </a:r>
            <a:r>
              <a:rPr sz="9050" dirty="0"/>
              <a:t>A</a:t>
            </a:r>
            <a:r>
              <a:rPr sz="9050" spc="-434" dirty="0"/>
              <a:t> </a:t>
            </a:r>
            <a:r>
              <a:rPr sz="9050" spc="-160" dirty="0"/>
              <a:t>MODEL</a:t>
            </a:r>
            <a:endParaRPr sz="9050"/>
          </a:p>
        </p:txBody>
      </p:sp>
      <p:grpSp>
        <p:nvGrpSpPr>
          <p:cNvPr id="20" name="object 20"/>
          <p:cNvGrpSpPr/>
          <p:nvPr/>
        </p:nvGrpSpPr>
        <p:grpSpPr>
          <a:xfrm>
            <a:off x="0" y="9995957"/>
            <a:ext cx="20104100" cy="1313180"/>
            <a:chOff x="0" y="9995957"/>
            <a:chExt cx="20104100" cy="1313180"/>
          </a:xfrm>
        </p:grpSpPr>
        <p:sp>
          <p:nvSpPr>
            <p:cNvPr id="21" name="object 21"/>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2" name="object 22"/>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3" name="object 23"/>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4" name="object 24"/>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5" name="object 25"/>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6" name="object 26"/>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7" name="object 27"/>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29" name="object 29"/>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0" name="object 30"/>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1" name="object 31"/>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2" name="object 32"/>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3" name="object 33"/>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4" name="object 34"/>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5" name="object 35"/>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37" name="object 37"/>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39" name="object 39"/>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0" name="object 40"/>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1" name="object 41"/>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2" name="object 42"/>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3" name="object 43"/>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4" name="object 44"/>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6" name="object 46"/>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7" name="object 47"/>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48" name="object 48"/>
            <p:cNvPicPr/>
            <p:nvPr/>
          </p:nvPicPr>
          <p:blipFill>
            <a:blip r:embed="rId31"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0" name="object 50"/>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1" name="object 51"/>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2" name="object 52"/>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5" name="object 55"/>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sp>
        <p:nvSpPr>
          <p:cNvPr id="56" name="object 56"/>
          <p:cNvSpPr txBox="1"/>
          <p:nvPr/>
        </p:nvSpPr>
        <p:spPr>
          <a:xfrm>
            <a:off x="1703789" y="2719081"/>
            <a:ext cx="9237980" cy="6808915"/>
          </a:xfrm>
          <a:prstGeom prst="rect">
            <a:avLst/>
          </a:prstGeom>
        </p:spPr>
        <p:txBody>
          <a:bodyPr vert="horz" wrap="square" lIns="0" tIns="75565" rIns="0" bIns="0" rtlCol="0">
            <a:spAutoFit/>
          </a:bodyPr>
          <a:lstStyle/>
          <a:p>
            <a:pPr marL="640715" marR="5715" indent="-628650" algn="l">
              <a:lnSpc>
                <a:spcPts val="4530"/>
              </a:lnSpc>
              <a:spcBef>
                <a:spcPts val="595"/>
              </a:spcBef>
              <a:buChar char="•"/>
              <a:tabLst>
                <a:tab pos="640715" algn="l"/>
              </a:tabLst>
            </a:pPr>
            <a:r>
              <a:rPr sz="4100" b="1" dirty="0">
                <a:solidFill>
                  <a:srgbClr val="006AA1"/>
                </a:solidFill>
                <a:latin typeface="DINOT"/>
                <a:cs typeface="DINOT"/>
              </a:rPr>
              <a:t>Models come from various genres and show the GUM skills in context.</a:t>
            </a:r>
            <a:endParaRPr sz="4100" dirty="0">
              <a:latin typeface="DINOT"/>
              <a:cs typeface="DINOT"/>
            </a:endParaRPr>
          </a:p>
          <a:p>
            <a:pPr marL="640715" marR="5080" indent="-628650" algn="l">
              <a:lnSpc>
                <a:spcPts val="4120"/>
              </a:lnSpc>
              <a:spcBef>
                <a:spcPts val="4460"/>
              </a:spcBef>
              <a:buChar char="•"/>
              <a:tabLst>
                <a:tab pos="640715" algn="l"/>
                <a:tab pos="1701164" algn="l"/>
                <a:tab pos="3594735" algn="l"/>
                <a:tab pos="4576445" algn="l"/>
                <a:tab pos="6362065" algn="l"/>
                <a:tab pos="8787130" algn="l"/>
              </a:tabLst>
            </a:pPr>
            <a:r>
              <a:rPr sz="4100" b="1" dirty="0">
                <a:solidFill>
                  <a:srgbClr val="006AA1"/>
                </a:solidFill>
                <a:latin typeface="DINOT"/>
                <a:cs typeface="DINOT"/>
              </a:rPr>
              <a:t>The	models	are	always	examples</a:t>
            </a:r>
            <a:r>
              <a:rPr lang="en-US" sz="4100" b="1" dirty="0">
                <a:solidFill>
                  <a:srgbClr val="006AA1"/>
                </a:solidFill>
                <a:latin typeface="DINOT"/>
                <a:cs typeface="DINOT"/>
              </a:rPr>
              <a:t> </a:t>
            </a:r>
            <a:r>
              <a:rPr sz="4100" b="1" dirty="0">
                <a:solidFill>
                  <a:srgbClr val="006AA1"/>
                </a:solidFill>
                <a:latin typeface="DINOT"/>
                <a:cs typeface="DINOT"/>
              </a:rPr>
              <a:t>of quality writing.</a:t>
            </a:r>
            <a:endParaRPr sz="4100" dirty="0">
              <a:latin typeface="DINOT"/>
              <a:cs typeface="DINOT"/>
            </a:endParaRPr>
          </a:p>
          <a:p>
            <a:pPr marL="640715" marR="6985" indent="-628650" algn="l">
              <a:lnSpc>
                <a:spcPts val="4530"/>
              </a:lnSpc>
              <a:spcBef>
                <a:spcPts val="4215"/>
              </a:spcBef>
              <a:buChar char="•"/>
              <a:tabLst>
                <a:tab pos="640715" algn="l"/>
                <a:tab pos="1289685" algn="l"/>
                <a:tab pos="2235200" algn="l"/>
                <a:tab pos="4256405" algn="l"/>
                <a:tab pos="5201920" algn="l"/>
                <a:tab pos="6827520" algn="l"/>
                <a:tab pos="7461250" algn="l"/>
                <a:tab pos="8456295" algn="l"/>
              </a:tabLst>
            </a:pPr>
            <a:r>
              <a:rPr sz="4100" b="1" dirty="0">
                <a:solidFill>
                  <a:srgbClr val="006AA1"/>
                </a:solidFill>
                <a:latin typeface="DINOT"/>
                <a:cs typeface="DINOT"/>
              </a:rPr>
              <a:t>In	the	sample,	the	words</a:t>
            </a:r>
            <a:r>
              <a:rPr lang="en-US" sz="4100" b="1" dirty="0">
                <a:solidFill>
                  <a:srgbClr val="006AA1"/>
                </a:solidFill>
                <a:latin typeface="DINOT"/>
                <a:cs typeface="DINOT"/>
              </a:rPr>
              <a:t> </a:t>
            </a:r>
            <a:r>
              <a:rPr sz="4100" b="1" dirty="0">
                <a:solidFill>
                  <a:srgbClr val="006AA1"/>
                </a:solidFill>
                <a:latin typeface="DINOT"/>
                <a:cs typeface="DINOT"/>
              </a:rPr>
              <a:t>in</a:t>
            </a:r>
            <a:r>
              <a:rPr lang="en-US" sz="4100" b="1" dirty="0">
                <a:solidFill>
                  <a:srgbClr val="006AA1"/>
                </a:solidFill>
                <a:latin typeface="DINOT"/>
                <a:cs typeface="DINOT"/>
              </a:rPr>
              <a:t> </a:t>
            </a:r>
            <a:r>
              <a:rPr sz="4100" b="1" dirty="0">
                <a:solidFill>
                  <a:srgbClr val="006AA1"/>
                </a:solidFill>
                <a:latin typeface="DINOT"/>
                <a:cs typeface="DINOT"/>
              </a:rPr>
              <a:t>red</a:t>
            </a:r>
            <a:r>
              <a:rPr lang="en-US" sz="4100" b="1" dirty="0">
                <a:solidFill>
                  <a:srgbClr val="006AA1"/>
                </a:solidFill>
                <a:latin typeface="DINOT"/>
                <a:cs typeface="DINOT"/>
              </a:rPr>
              <a:t> </a:t>
            </a:r>
            <a:r>
              <a:rPr sz="4100" b="1" dirty="0">
                <a:solidFill>
                  <a:srgbClr val="006AA1"/>
                </a:solidFill>
                <a:latin typeface="DINOT"/>
                <a:cs typeface="DINOT"/>
              </a:rPr>
              <a:t>are plural nouns.</a:t>
            </a:r>
            <a:endParaRPr sz="4100" dirty="0">
              <a:latin typeface="DINOT"/>
              <a:cs typeface="DINOT"/>
            </a:endParaRPr>
          </a:p>
          <a:p>
            <a:pPr marL="640715" marR="5715" indent="-628650" algn="l">
              <a:lnSpc>
                <a:spcPts val="4530"/>
              </a:lnSpc>
              <a:spcBef>
                <a:spcPts val="4130"/>
              </a:spcBef>
              <a:buChar char="•"/>
              <a:tabLst>
                <a:tab pos="640715" algn="l"/>
                <a:tab pos="3479800" algn="l"/>
                <a:tab pos="6675120" algn="l"/>
                <a:tab pos="8493760" algn="l"/>
              </a:tabLst>
            </a:pPr>
            <a:r>
              <a:rPr sz="4100" b="1" dirty="0">
                <a:solidFill>
                  <a:srgbClr val="006AA1"/>
                </a:solidFill>
                <a:latin typeface="DINOT"/>
                <a:cs typeface="DINOT"/>
              </a:rPr>
              <a:t>Additional</a:t>
            </a:r>
            <a:r>
              <a:rPr lang="en-US" sz="4100" b="1" dirty="0">
                <a:solidFill>
                  <a:srgbClr val="006AA1"/>
                </a:solidFill>
                <a:latin typeface="DINOT"/>
                <a:cs typeface="DINOT"/>
              </a:rPr>
              <a:t> </a:t>
            </a:r>
            <a:r>
              <a:rPr sz="4100" b="1" dirty="0">
                <a:solidFill>
                  <a:srgbClr val="006AA1"/>
                </a:solidFill>
                <a:latin typeface="DINOT"/>
                <a:cs typeface="DINOT"/>
              </a:rPr>
              <a:t>information</a:t>
            </a:r>
            <a:r>
              <a:rPr lang="en-US" sz="4100" b="1" dirty="0">
                <a:solidFill>
                  <a:srgbClr val="006AA1"/>
                </a:solidFill>
                <a:latin typeface="DINOT"/>
                <a:cs typeface="DINOT"/>
              </a:rPr>
              <a:t> </a:t>
            </a:r>
            <a:r>
              <a:rPr sz="4100" b="1" dirty="0">
                <a:solidFill>
                  <a:srgbClr val="006AA1"/>
                </a:solidFill>
                <a:latin typeface="DINOT"/>
                <a:cs typeface="DINOT"/>
              </a:rPr>
              <a:t>about</a:t>
            </a:r>
            <a:r>
              <a:rPr lang="en-US" sz="4100" b="1" dirty="0">
                <a:solidFill>
                  <a:srgbClr val="006AA1"/>
                </a:solidFill>
                <a:latin typeface="DINOT"/>
                <a:cs typeface="DINOT"/>
              </a:rPr>
              <a:t>                      </a:t>
            </a:r>
            <a:r>
              <a:rPr sz="4100" b="1" dirty="0">
                <a:solidFill>
                  <a:srgbClr val="006AA1"/>
                </a:solidFill>
                <a:latin typeface="DINOT"/>
                <a:cs typeface="DINOT"/>
              </a:rPr>
              <a:t>the nouns is included in the notes section.</a:t>
            </a:r>
            <a:endParaRPr sz="4100" dirty="0">
              <a:latin typeface="DINOT"/>
              <a:cs typeface="DINOT"/>
            </a:endParaRPr>
          </a:p>
        </p:txBody>
      </p:sp>
      <p:pic>
        <p:nvPicPr>
          <p:cNvPr id="64" name="Picture 63">
            <a:extLst>
              <a:ext uri="{FF2B5EF4-FFF2-40B4-BE49-F238E27FC236}">
                <a16:creationId xmlns:a16="http://schemas.microsoft.com/office/drawing/2014/main" id="{509D4CF9-784B-454B-8F6F-6397492CF525}"/>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1033372" y="2337510"/>
            <a:ext cx="8305800" cy="73787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10335" y="4919682"/>
            <a:ext cx="960198" cy="97625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793149" y="6033398"/>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7514509" y="460894"/>
            <a:ext cx="91197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2" name="object 12"/>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3" name="object 13"/>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6" name="object 16"/>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19" name="object 19"/>
          <p:cNvSpPr txBox="1">
            <a:spLocks noGrp="1"/>
          </p:cNvSpPr>
          <p:nvPr>
            <p:ph type="title"/>
          </p:nvPr>
        </p:nvSpPr>
        <p:spPr>
          <a:xfrm>
            <a:off x="954604" y="336361"/>
            <a:ext cx="13586608" cy="1885260"/>
          </a:xfrm>
          <a:prstGeom prst="rect">
            <a:avLst/>
          </a:prstGeom>
        </p:spPr>
        <p:txBody>
          <a:bodyPr vert="horz" wrap="square" lIns="0" tIns="213487" rIns="0" bIns="0" rtlCol="0">
            <a:spAutoFit/>
          </a:bodyPr>
          <a:lstStyle/>
          <a:p>
            <a:pPr marL="266700">
              <a:lnSpc>
                <a:spcPct val="100000"/>
              </a:lnSpc>
              <a:spcBef>
                <a:spcPts val="120"/>
              </a:spcBef>
            </a:pPr>
            <a:r>
              <a:rPr lang="en-PH" sz="10850" dirty="0"/>
              <a:t>PRACTICE</a:t>
            </a:r>
            <a:endParaRPr sz="10850" dirty="0"/>
          </a:p>
        </p:txBody>
      </p:sp>
      <p:sp>
        <p:nvSpPr>
          <p:cNvPr id="20" name="object 20"/>
          <p:cNvSpPr txBox="1"/>
          <p:nvPr/>
        </p:nvSpPr>
        <p:spPr>
          <a:xfrm>
            <a:off x="1462544" y="2758244"/>
            <a:ext cx="8777620" cy="6111287"/>
          </a:xfrm>
          <a:prstGeom prst="rect">
            <a:avLst/>
          </a:prstGeom>
        </p:spPr>
        <p:txBody>
          <a:bodyPr vert="horz" wrap="square" lIns="0" tIns="65404" rIns="0" bIns="0" rtlCol="0">
            <a:spAutoFit/>
          </a:bodyPr>
          <a:lstStyle/>
          <a:p>
            <a:pPr marL="483870" marR="5715" indent="-471805" algn="l">
              <a:lnSpc>
                <a:spcPts val="4120"/>
              </a:lnSpc>
              <a:spcBef>
                <a:spcPts val="515"/>
              </a:spcBef>
              <a:buChar char="•"/>
              <a:tabLst>
                <a:tab pos="483870" algn="l"/>
              </a:tabLst>
            </a:pPr>
            <a:r>
              <a:rPr lang="en-PH" sz="3700" b="1" dirty="0">
                <a:solidFill>
                  <a:srgbClr val="006AA1"/>
                </a:solidFill>
                <a:latin typeface="DINOT"/>
                <a:cs typeface="DINOT"/>
              </a:rPr>
              <a:t>Students </a:t>
            </a:r>
            <a:r>
              <a:rPr lang="en-PH" sz="3700" b="1" dirty="0" err="1">
                <a:solidFill>
                  <a:srgbClr val="006AA1"/>
                </a:solidFill>
                <a:latin typeface="DINOT"/>
                <a:cs typeface="DINOT"/>
              </a:rPr>
              <a:t>practise</a:t>
            </a:r>
            <a:r>
              <a:rPr lang="en-PH" sz="3700" b="1" dirty="0">
                <a:solidFill>
                  <a:srgbClr val="006AA1"/>
                </a:solidFill>
                <a:latin typeface="DINOT"/>
                <a:cs typeface="DINOT"/>
              </a:rPr>
              <a:t> using the GUM skill in three activities (one in Book A).</a:t>
            </a:r>
          </a:p>
          <a:p>
            <a:pPr marL="483870" marR="5715" indent="-471805" algn="l">
              <a:lnSpc>
                <a:spcPts val="4120"/>
              </a:lnSpc>
              <a:spcBef>
                <a:spcPts val="515"/>
              </a:spcBef>
              <a:buChar char="•"/>
              <a:tabLst>
                <a:tab pos="483870" algn="l"/>
              </a:tabLst>
            </a:pPr>
            <a:r>
              <a:rPr lang="en-PH" sz="3700" b="1" dirty="0">
                <a:solidFill>
                  <a:srgbClr val="006AA1"/>
                </a:solidFill>
                <a:latin typeface="DINOT"/>
                <a:cs typeface="DINOT"/>
              </a:rPr>
              <a:t>The activities progress in difficulty.</a:t>
            </a:r>
          </a:p>
          <a:p>
            <a:pPr marL="483870" marR="5715" indent="-471805" algn="l">
              <a:lnSpc>
                <a:spcPts val="4120"/>
              </a:lnSpc>
              <a:spcBef>
                <a:spcPts val="515"/>
              </a:spcBef>
              <a:buChar char="•"/>
              <a:tabLst>
                <a:tab pos="483870" algn="l"/>
              </a:tabLst>
            </a:pPr>
            <a:r>
              <a:rPr lang="en-PH" sz="3700" b="1" dirty="0">
                <a:solidFill>
                  <a:srgbClr val="006AA1"/>
                </a:solidFill>
                <a:latin typeface="DINOT"/>
                <a:cs typeface="DINOT"/>
              </a:rPr>
              <a:t>One or two items can be modelled before students begin.</a:t>
            </a:r>
          </a:p>
          <a:p>
            <a:pPr marL="483870" marR="5715" indent="-471805" algn="l">
              <a:lnSpc>
                <a:spcPts val="4120"/>
              </a:lnSpc>
              <a:spcBef>
                <a:spcPts val="515"/>
              </a:spcBef>
              <a:buChar char="•"/>
              <a:tabLst>
                <a:tab pos="483870" algn="l"/>
              </a:tabLst>
            </a:pPr>
            <a:r>
              <a:rPr lang="en-PH" sz="3700" b="1" dirty="0">
                <a:solidFill>
                  <a:srgbClr val="006AA1"/>
                </a:solidFill>
                <a:latin typeface="DINOT"/>
                <a:cs typeface="DINOT"/>
              </a:rPr>
              <a:t>Activities may be used to differentiate instruction.</a:t>
            </a:r>
          </a:p>
          <a:p>
            <a:pPr marL="483870" marR="5715" indent="-471805" algn="l">
              <a:lnSpc>
                <a:spcPts val="4120"/>
              </a:lnSpc>
              <a:spcBef>
                <a:spcPts val="515"/>
              </a:spcBef>
              <a:buChar char="•"/>
              <a:tabLst>
                <a:tab pos="483870" algn="l"/>
              </a:tabLst>
            </a:pPr>
            <a:r>
              <a:rPr lang="en-PH" sz="3700" b="1" dirty="0">
                <a:solidFill>
                  <a:srgbClr val="006AA1"/>
                </a:solidFill>
                <a:latin typeface="DINOT"/>
                <a:cs typeface="DINOT"/>
              </a:rPr>
              <a:t>They can be completed independently, in small groups or as a class.</a:t>
            </a:r>
          </a:p>
          <a:p>
            <a:pPr marL="483870" marR="5715" indent="-471805" algn="l">
              <a:lnSpc>
                <a:spcPts val="4120"/>
              </a:lnSpc>
              <a:spcBef>
                <a:spcPts val="515"/>
              </a:spcBef>
              <a:buChar char="•"/>
              <a:tabLst>
                <a:tab pos="483870" algn="l"/>
              </a:tabLst>
            </a:pPr>
            <a:r>
              <a:rPr lang="en-PH" sz="3700" b="1" dirty="0">
                <a:solidFill>
                  <a:srgbClr val="006AA1"/>
                </a:solidFill>
                <a:latin typeface="DINOT"/>
                <a:cs typeface="DINOT"/>
              </a:rPr>
              <a:t>Answers can be recorded in the </a:t>
            </a:r>
            <a:r>
              <a:rPr lang="en-PH" sz="3700" b="1" dirty="0">
                <a:solidFill>
                  <a:srgbClr val="006AA1"/>
                </a:solidFill>
                <a:latin typeface="DINOT BoldItalic" panose="02000503030000020003" pitchFamily="2" charset="77"/>
                <a:cs typeface="DINOT"/>
              </a:rPr>
              <a:t>WRITE! </a:t>
            </a:r>
            <a:r>
              <a:rPr lang="en-PH" sz="3700" b="1" dirty="0">
                <a:solidFill>
                  <a:srgbClr val="006AA1"/>
                </a:solidFill>
                <a:latin typeface="DINOT"/>
                <a:cs typeface="DINOT"/>
              </a:rPr>
              <a:t>Workbook (levels C–H).</a:t>
            </a:r>
            <a:endParaRPr sz="3700" dirty="0">
              <a:latin typeface="DINOT"/>
              <a:cs typeface="DINOT"/>
            </a:endParaRPr>
          </a:p>
        </p:txBody>
      </p:sp>
      <p:grpSp>
        <p:nvGrpSpPr>
          <p:cNvPr id="21" name="object 21"/>
          <p:cNvGrpSpPr/>
          <p:nvPr/>
        </p:nvGrpSpPr>
        <p:grpSpPr>
          <a:xfrm>
            <a:off x="0" y="9995957"/>
            <a:ext cx="20104100" cy="1313180"/>
            <a:chOff x="0" y="9995957"/>
            <a:chExt cx="20104100" cy="1313180"/>
          </a:xfrm>
        </p:grpSpPr>
        <p:sp>
          <p:nvSpPr>
            <p:cNvPr id="22" name="object 22"/>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3" name="object 23"/>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4" name="object 24"/>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5" name="object 25"/>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6" name="object 26"/>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7" name="object 27"/>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8" name="object 28"/>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29" name="object 29"/>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0" name="object 30"/>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1" name="object 31"/>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2" name="object 32"/>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3" name="object 33"/>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4" name="object 34"/>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5" name="object 35"/>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6" name="object 36"/>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7" name="object 37"/>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38" name="object 38"/>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9" name="object 39"/>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0" name="object 40"/>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1" name="object 41"/>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2" name="object 42"/>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3" name="object 43"/>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4" name="object 44"/>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5" name="object 45"/>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6" name="object 46"/>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7" name="object 47"/>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8" name="object 48"/>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49" name="object 49"/>
            <p:cNvPicPr/>
            <p:nvPr/>
          </p:nvPicPr>
          <p:blipFill>
            <a:blip r:embed="rId31"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0" name="object 50"/>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1" name="object 51"/>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2" name="object 52"/>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3" name="object 53"/>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4" name="object 54"/>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5" name="object 55"/>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6" name="object 56"/>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4" name="Picture 63">
            <a:extLst>
              <a:ext uri="{FF2B5EF4-FFF2-40B4-BE49-F238E27FC236}">
                <a16:creationId xmlns:a16="http://schemas.microsoft.com/office/drawing/2014/main" id="{1F8021CE-B059-DD4D-A54B-03363326A8A2}"/>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9848206" y="1414880"/>
            <a:ext cx="9969500" cy="8204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10335" y="4919682"/>
            <a:ext cx="960198" cy="97625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793149" y="6033398"/>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8156587" y="460894"/>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2" name="object 12"/>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3" name="object 13"/>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6" name="object 16"/>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19" name="object 19"/>
          <p:cNvSpPr txBox="1">
            <a:spLocks noGrp="1"/>
          </p:cNvSpPr>
          <p:nvPr>
            <p:ph type="title"/>
          </p:nvPr>
        </p:nvSpPr>
        <p:spPr>
          <a:prstGeom prst="rect">
            <a:avLst/>
          </a:prstGeom>
        </p:spPr>
        <p:txBody>
          <a:bodyPr vert="horz" wrap="square" lIns="0" tIns="213487" rIns="0" bIns="0" rtlCol="0">
            <a:spAutoFit/>
          </a:bodyPr>
          <a:lstStyle/>
          <a:p>
            <a:pPr marL="266700">
              <a:lnSpc>
                <a:spcPct val="100000"/>
              </a:lnSpc>
              <a:spcBef>
                <a:spcPts val="120"/>
              </a:spcBef>
            </a:pPr>
            <a:r>
              <a:rPr sz="10850" spc="-190" dirty="0"/>
              <a:t>GUM</a:t>
            </a:r>
            <a:r>
              <a:rPr sz="10850" spc="-520" dirty="0"/>
              <a:t> </a:t>
            </a:r>
            <a:r>
              <a:rPr sz="10850" spc="-295" dirty="0"/>
              <a:t>RULE</a:t>
            </a:r>
            <a:endParaRPr sz="10850"/>
          </a:p>
        </p:txBody>
      </p:sp>
      <p:grpSp>
        <p:nvGrpSpPr>
          <p:cNvPr id="20" name="object 20"/>
          <p:cNvGrpSpPr/>
          <p:nvPr/>
        </p:nvGrpSpPr>
        <p:grpSpPr>
          <a:xfrm>
            <a:off x="0" y="9995957"/>
            <a:ext cx="20104100" cy="1313180"/>
            <a:chOff x="0" y="9995957"/>
            <a:chExt cx="20104100" cy="1313180"/>
          </a:xfrm>
        </p:grpSpPr>
        <p:sp>
          <p:nvSpPr>
            <p:cNvPr id="21" name="object 21"/>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2" name="object 22"/>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3" name="object 23"/>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4" name="object 24"/>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5" name="object 25"/>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6" name="object 26"/>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7" name="object 27"/>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29" name="object 29"/>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0" name="object 30"/>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1" name="object 31"/>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2" name="object 32"/>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3" name="object 33"/>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4" name="object 34"/>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5" name="object 35"/>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37" name="object 37"/>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39" name="object 39"/>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0" name="object 40"/>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1" name="object 41"/>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2" name="object 42"/>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3" name="object 43"/>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4" name="object 44"/>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6" name="object 46"/>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7" name="object 47"/>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48" name="object 48"/>
            <p:cNvPicPr/>
            <p:nvPr/>
          </p:nvPicPr>
          <p:blipFill>
            <a:blip r:embed="rId31"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0" name="object 50"/>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1" name="object 51"/>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2" name="object 52"/>
            <p:cNvPicPr/>
            <p:nvPr/>
          </p:nvPicPr>
          <p:blipFill>
            <a:blip r:embed="rId31"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5" name="object 55"/>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56" name="object 56"/>
          <p:cNvPicPr/>
          <p:nvPr/>
        </p:nvPicPr>
        <p:blipFill>
          <a:blip r:embed="rId37" cstate="email">
            <a:extLst>
              <a:ext uri="{28A0092B-C50C-407E-A947-70E740481C1C}">
                <a14:useLocalDpi xmlns:a14="http://schemas.microsoft.com/office/drawing/2010/main"/>
              </a:ext>
            </a:extLst>
          </a:blip>
          <a:stretch>
            <a:fillRect/>
          </a:stretch>
        </p:blipFill>
        <p:spPr>
          <a:xfrm>
            <a:off x="10248545" y="8783643"/>
            <a:ext cx="823600" cy="875829"/>
          </a:xfrm>
          <a:prstGeom prst="rect">
            <a:avLst/>
          </a:prstGeom>
        </p:spPr>
      </p:pic>
      <p:grpSp>
        <p:nvGrpSpPr>
          <p:cNvPr id="57" name="object 57"/>
          <p:cNvGrpSpPr/>
          <p:nvPr/>
        </p:nvGrpSpPr>
        <p:grpSpPr>
          <a:xfrm>
            <a:off x="2052345" y="6685401"/>
            <a:ext cx="15580994" cy="1754505"/>
            <a:chOff x="2052345" y="6685401"/>
            <a:chExt cx="15580994" cy="1754505"/>
          </a:xfrm>
        </p:grpSpPr>
        <p:pic>
          <p:nvPicPr>
            <p:cNvPr id="58" name="object 58"/>
            <p:cNvPicPr/>
            <p:nvPr/>
          </p:nvPicPr>
          <p:blipFill>
            <a:blip r:embed="rId38" cstate="print"/>
            <a:stretch>
              <a:fillRect/>
            </a:stretch>
          </p:blipFill>
          <p:spPr>
            <a:xfrm>
              <a:off x="2052345" y="6685401"/>
              <a:ext cx="15580572" cy="1754039"/>
            </a:xfrm>
            <a:prstGeom prst="rect">
              <a:avLst/>
            </a:prstGeom>
          </p:spPr>
        </p:pic>
        <p:pic>
          <p:nvPicPr>
            <p:cNvPr id="59" name="object 59"/>
            <p:cNvPicPr/>
            <p:nvPr/>
          </p:nvPicPr>
          <p:blipFill>
            <a:blip r:embed="rId39" cstate="email">
              <a:extLst>
                <a:ext uri="{28A0092B-C50C-407E-A947-70E740481C1C}">
                  <a14:useLocalDpi xmlns:a14="http://schemas.microsoft.com/office/drawing/2010/main"/>
                </a:ext>
              </a:extLst>
            </a:blip>
            <a:stretch>
              <a:fillRect/>
            </a:stretch>
          </p:blipFill>
          <p:spPr>
            <a:xfrm>
              <a:off x="15327961" y="6705000"/>
              <a:ext cx="2236361" cy="1665844"/>
            </a:xfrm>
            <a:prstGeom prst="rect">
              <a:avLst/>
            </a:prstGeom>
          </p:spPr>
        </p:pic>
        <p:pic>
          <p:nvPicPr>
            <p:cNvPr id="60" name="object 60"/>
            <p:cNvPicPr/>
            <p:nvPr/>
          </p:nvPicPr>
          <p:blipFill>
            <a:blip r:embed="rId40" cstate="email">
              <a:extLst>
                <a:ext uri="{28A0092B-C50C-407E-A947-70E740481C1C}">
                  <a14:useLocalDpi xmlns:a14="http://schemas.microsoft.com/office/drawing/2010/main"/>
                </a:ext>
              </a:extLst>
            </a:blip>
            <a:stretch>
              <a:fillRect/>
            </a:stretch>
          </p:blipFill>
          <p:spPr>
            <a:xfrm>
              <a:off x="2071947" y="6705000"/>
              <a:ext cx="13271847" cy="1665844"/>
            </a:xfrm>
            <a:prstGeom prst="rect">
              <a:avLst/>
            </a:prstGeom>
          </p:spPr>
        </p:pic>
        <p:pic>
          <p:nvPicPr>
            <p:cNvPr id="61" name="object 61"/>
            <p:cNvPicPr/>
            <p:nvPr/>
          </p:nvPicPr>
          <p:blipFill>
            <a:blip r:embed="rId41" cstate="email">
              <a:extLst>
                <a:ext uri="{28A0092B-C50C-407E-A947-70E740481C1C}">
                  <a14:useLocalDpi xmlns:a14="http://schemas.microsoft.com/office/drawing/2010/main"/>
                </a:ext>
              </a:extLst>
            </a:blip>
            <a:stretch>
              <a:fillRect/>
            </a:stretch>
          </p:blipFill>
          <p:spPr>
            <a:xfrm>
              <a:off x="2071947" y="6705000"/>
              <a:ext cx="15492386" cy="1665844"/>
            </a:xfrm>
            <a:prstGeom prst="rect">
              <a:avLst/>
            </a:prstGeom>
          </p:spPr>
        </p:pic>
      </p:grpSp>
      <p:sp>
        <p:nvSpPr>
          <p:cNvPr id="62" name="object 62"/>
          <p:cNvSpPr txBox="1"/>
          <p:nvPr/>
        </p:nvSpPr>
        <p:spPr>
          <a:xfrm>
            <a:off x="2423875" y="7062509"/>
            <a:ext cx="15923260" cy="986809"/>
          </a:xfrm>
          <a:prstGeom prst="rect">
            <a:avLst/>
          </a:prstGeom>
        </p:spPr>
        <p:txBody>
          <a:bodyPr vert="horz" wrap="square" lIns="0" tIns="1905" rIns="0" bIns="0" rtlCol="0">
            <a:spAutoFit/>
          </a:bodyPr>
          <a:lstStyle/>
          <a:p>
            <a:pPr rtl="0"/>
            <a:r>
              <a:rPr lang="en-PH" sz="3200" dirty="0">
                <a:effectLst/>
              </a:rPr>
              <a:t>Add </a:t>
            </a:r>
            <a:r>
              <a:rPr lang="en-PH" sz="3200" i="1" dirty="0">
                <a:effectLst/>
              </a:rPr>
              <a:t>s </a:t>
            </a:r>
            <a:r>
              <a:rPr lang="en-PH" sz="3200" dirty="0">
                <a:effectLst/>
              </a:rPr>
              <a:t>to most nouns to make them </a:t>
            </a:r>
            <a:r>
              <a:rPr lang="en-PH" sz="3200" b="1" dirty="0">
                <a:effectLst/>
              </a:rPr>
              <a:t>plural</a:t>
            </a:r>
            <a:r>
              <a:rPr lang="en-PH" sz="3200" dirty="0">
                <a:effectLst/>
              </a:rPr>
              <a:t>. Add </a:t>
            </a:r>
            <a:r>
              <a:rPr lang="en-PH" sz="3200" i="1" dirty="0" err="1">
                <a:effectLst/>
              </a:rPr>
              <a:t>es</a:t>
            </a:r>
            <a:r>
              <a:rPr lang="en-PH" sz="3200" i="1" dirty="0">
                <a:effectLst/>
              </a:rPr>
              <a:t> </a:t>
            </a:r>
            <a:r>
              <a:rPr lang="en-PH" sz="3200" dirty="0">
                <a:effectLst/>
              </a:rPr>
              <a:t>to nouns that end in </a:t>
            </a:r>
            <a:r>
              <a:rPr lang="en-PH" sz="3200" i="1" dirty="0" err="1">
                <a:effectLst/>
              </a:rPr>
              <a:t>sh</a:t>
            </a:r>
            <a:r>
              <a:rPr lang="en-PH" sz="3200" dirty="0">
                <a:effectLst/>
              </a:rPr>
              <a:t>, </a:t>
            </a:r>
            <a:r>
              <a:rPr lang="en-PH" sz="3200" i="1" dirty="0" err="1">
                <a:effectLst/>
              </a:rPr>
              <a:t>ch</a:t>
            </a:r>
            <a:r>
              <a:rPr lang="en-PH" sz="3200" dirty="0">
                <a:effectLst/>
              </a:rPr>
              <a:t>, </a:t>
            </a:r>
            <a:r>
              <a:rPr lang="en-PH" sz="3200" i="1" dirty="0">
                <a:effectLst/>
              </a:rPr>
              <a:t>s</a:t>
            </a:r>
            <a:r>
              <a:rPr lang="en-PH" sz="3200" dirty="0">
                <a:effectLst/>
              </a:rPr>
              <a:t>,</a:t>
            </a:r>
          </a:p>
          <a:p>
            <a:pPr rtl="0"/>
            <a:r>
              <a:rPr lang="en-PH" sz="3200" i="1" dirty="0" err="1">
                <a:effectLst/>
              </a:rPr>
              <a:t>ss</a:t>
            </a:r>
            <a:r>
              <a:rPr lang="en-PH" sz="3200" i="1" dirty="0">
                <a:effectLst/>
              </a:rPr>
              <a:t> </a:t>
            </a:r>
            <a:r>
              <a:rPr lang="en-PH" sz="3200" dirty="0">
                <a:effectLst/>
              </a:rPr>
              <a:t>or </a:t>
            </a:r>
            <a:r>
              <a:rPr lang="en-PH" sz="3200" i="1" dirty="0">
                <a:effectLst/>
              </a:rPr>
              <a:t>x</a:t>
            </a:r>
            <a:r>
              <a:rPr lang="en-PH" sz="3200" dirty="0">
                <a:effectLst/>
              </a:rPr>
              <a:t>. When nouns end in a consonant and </a:t>
            </a:r>
            <a:r>
              <a:rPr lang="en-PH" sz="3200" i="1" dirty="0">
                <a:effectLst/>
              </a:rPr>
              <a:t>y, </a:t>
            </a:r>
            <a:r>
              <a:rPr lang="en-PH" sz="3200" dirty="0">
                <a:effectLst/>
              </a:rPr>
              <a:t>change the </a:t>
            </a:r>
            <a:r>
              <a:rPr lang="en-PH" sz="3200" i="1" dirty="0">
                <a:effectLst/>
              </a:rPr>
              <a:t>y </a:t>
            </a:r>
            <a:r>
              <a:rPr lang="en-PH" sz="3200" dirty="0">
                <a:effectLst/>
              </a:rPr>
              <a:t>to </a:t>
            </a:r>
            <a:r>
              <a:rPr lang="en-PH" sz="3200" i="1" dirty="0" err="1">
                <a:effectLst/>
              </a:rPr>
              <a:t>i</a:t>
            </a:r>
            <a:r>
              <a:rPr lang="en-PH" sz="3200" i="1" dirty="0">
                <a:effectLst/>
              </a:rPr>
              <a:t> </a:t>
            </a:r>
            <a:r>
              <a:rPr lang="en-PH" sz="3200" dirty="0">
                <a:effectLst/>
              </a:rPr>
              <a:t>and add </a:t>
            </a:r>
            <a:r>
              <a:rPr lang="en-PH" sz="3200" i="1" dirty="0" err="1">
                <a:effectLst/>
              </a:rPr>
              <a:t>es</a:t>
            </a:r>
            <a:r>
              <a:rPr lang="en-PH" sz="3200" dirty="0">
                <a:effectLst/>
              </a:rPr>
              <a:t>.</a:t>
            </a:r>
          </a:p>
        </p:txBody>
      </p:sp>
      <p:sp>
        <p:nvSpPr>
          <p:cNvPr id="68" name="object 62">
            <a:extLst>
              <a:ext uri="{FF2B5EF4-FFF2-40B4-BE49-F238E27FC236}">
                <a16:creationId xmlns:a16="http://schemas.microsoft.com/office/drawing/2014/main" id="{F609E834-D02F-DB48-9C8F-9D3EB9434FF9}"/>
              </a:ext>
            </a:extLst>
          </p:cNvPr>
          <p:cNvSpPr txBox="1"/>
          <p:nvPr/>
        </p:nvSpPr>
        <p:spPr>
          <a:xfrm>
            <a:off x="1593364" y="3281794"/>
            <a:ext cx="15923260" cy="2868286"/>
          </a:xfrm>
          <a:prstGeom prst="rect">
            <a:avLst/>
          </a:prstGeom>
        </p:spPr>
        <p:txBody>
          <a:bodyPr vert="horz" wrap="square" lIns="0" tIns="1905" rIns="0" bIns="0" rtlCol="0">
            <a:spAutoFit/>
          </a:bodyPr>
          <a:lstStyle/>
          <a:p>
            <a:pPr marL="483870" marR="5080" indent="-471805" algn="l">
              <a:lnSpc>
                <a:spcPct val="102099"/>
              </a:lnSpc>
              <a:spcBef>
                <a:spcPts val="15"/>
              </a:spcBef>
              <a:buChar char="•"/>
              <a:tabLst>
                <a:tab pos="483870" algn="l"/>
              </a:tabLst>
            </a:pPr>
            <a:r>
              <a:rPr lang="en-PH" sz="3700" b="1" spc="-50" dirty="0">
                <a:solidFill>
                  <a:srgbClr val="006AA1"/>
                </a:solidFill>
                <a:latin typeface="DINOT"/>
                <a:cs typeface="DINOT"/>
              </a:rPr>
              <a:t>Following the Practice activities, students will find a summary of the GUM rule relating to the GUM skill in the lesson.</a:t>
            </a:r>
          </a:p>
          <a:p>
            <a:pPr marL="483870" marR="5080" indent="-471805" algn="l">
              <a:lnSpc>
                <a:spcPct val="102099"/>
              </a:lnSpc>
              <a:spcBef>
                <a:spcPts val="15"/>
              </a:spcBef>
              <a:buChar char="•"/>
              <a:tabLst>
                <a:tab pos="483870" algn="l"/>
              </a:tabLst>
            </a:pPr>
            <a:endParaRPr lang="en-PH" sz="3700" b="1" spc="-50" dirty="0">
              <a:solidFill>
                <a:srgbClr val="006AA1"/>
              </a:solidFill>
              <a:latin typeface="DINOT"/>
              <a:cs typeface="DINOT"/>
            </a:endParaRPr>
          </a:p>
          <a:p>
            <a:pPr marL="483870" marR="5080" indent="-471805" algn="l">
              <a:lnSpc>
                <a:spcPct val="102099"/>
              </a:lnSpc>
              <a:spcBef>
                <a:spcPts val="15"/>
              </a:spcBef>
              <a:buChar char="•"/>
              <a:tabLst>
                <a:tab pos="483870" algn="l"/>
              </a:tabLst>
            </a:pPr>
            <a:r>
              <a:rPr lang="en-PH" sz="3700" b="1" spc="-50" dirty="0">
                <a:solidFill>
                  <a:srgbClr val="006AA1"/>
                </a:solidFill>
                <a:latin typeface="DINOT"/>
                <a:cs typeface="DINOT"/>
              </a:rPr>
              <a:t>This rule serves as a reminder for students as they continue to the final part of the lesson: the independent writing activity.</a:t>
            </a:r>
            <a:endParaRPr lang="en-PH" sz="3200" dirty="0">
              <a:effectLst/>
            </a:endParaRPr>
          </a:p>
        </p:txBody>
      </p:sp>
      <p:pic>
        <p:nvPicPr>
          <p:cNvPr id="69" name="Picture 68">
            <a:extLst>
              <a:ext uri="{FF2B5EF4-FFF2-40B4-BE49-F238E27FC236}">
                <a16:creationId xmlns:a16="http://schemas.microsoft.com/office/drawing/2014/main" id="{EC95887D-A3C4-C943-B912-5559E27C7C7B}"/>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673524" y="336361"/>
            <a:ext cx="4368800" cy="99441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10335" y="4919682"/>
            <a:ext cx="960198" cy="97625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793149" y="6033398"/>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8156587" y="460894"/>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2" name="object 12"/>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3" name="object 13"/>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6" name="object 16"/>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19" name="object 19"/>
          <p:cNvSpPr txBox="1">
            <a:spLocks noGrp="1"/>
          </p:cNvSpPr>
          <p:nvPr>
            <p:ph type="title"/>
          </p:nvPr>
        </p:nvSpPr>
        <p:spPr>
          <a:prstGeom prst="rect">
            <a:avLst/>
          </a:prstGeom>
        </p:spPr>
        <p:txBody>
          <a:bodyPr vert="horz" wrap="square" lIns="0" tIns="213497" rIns="0" bIns="0" rtlCol="0">
            <a:spAutoFit/>
          </a:bodyPr>
          <a:lstStyle/>
          <a:p>
            <a:pPr marL="266700">
              <a:lnSpc>
                <a:spcPct val="100000"/>
              </a:lnSpc>
              <a:spcBef>
                <a:spcPts val="120"/>
              </a:spcBef>
            </a:pPr>
            <a:r>
              <a:rPr sz="10850" spc="-285" dirty="0"/>
              <a:t>WRITE</a:t>
            </a:r>
            <a:endParaRPr sz="10850"/>
          </a:p>
        </p:txBody>
      </p:sp>
      <p:grpSp>
        <p:nvGrpSpPr>
          <p:cNvPr id="20" name="object 20"/>
          <p:cNvGrpSpPr/>
          <p:nvPr/>
        </p:nvGrpSpPr>
        <p:grpSpPr>
          <a:xfrm>
            <a:off x="0" y="9995957"/>
            <a:ext cx="20104100" cy="1313180"/>
            <a:chOff x="0" y="9995957"/>
            <a:chExt cx="20104100" cy="1313180"/>
          </a:xfrm>
        </p:grpSpPr>
        <p:sp>
          <p:nvSpPr>
            <p:cNvPr id="21" name="object 21"/>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2" name="object 22"/>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3" name="object 23"/>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4" name="object 24"/>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5" name="object 25"/>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6" name="object 26"/>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7" name="object 27"/>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pic>
          <p:nvPicPr>
            <p:cNvPr id="29" name="object 29"/>
            <p:cNvPicPr/>
            <p:nvPr/>
          </p:nvPicPr>
          <p:blipFill>
            <a:blip r:embed="rId20"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sp>
          <p:nvSpPr>
            <p:cNvPr id="30" name="object 30"/>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1" name="object 31"/>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2" name="object 32"/>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3" name="object 33"/>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4" name="object 34"/>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5" name="object 35"/>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37" name="object 37"/>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39" name="object 39"/>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0" name="object 40"/>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1" name="object 41"/>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2" name="object 42"/>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3" name="object 43"/>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4" name="object 44"/>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6" name="object 46"/>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7" name="object 47"/>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48" name="object 48"/>
            <p:cNvPicPr/>
            <p:nvPr/>
          </p:nvPicPr>
          <p:blipFill>
            <a:blip r:embed="rId31"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0" name="object 50"/>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1" name="object 51"/>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2" name="object 52"/>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5" name="object 55"/>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56" name="object 56"/>
          <p:cNvPicPr/>
          <p:nvPr/>
        </p:nvPicPr>
        <p:blipFill>
          <a:blip r:embed="rId37" cstate="email">
            <a:extLst>
              <a:ext uri="{28A0092B-C50C-407E-A947-70E740481C1C}">
                <a14:useLocalDpi xmlns:a14="http://schemas.microsoft.com/office/drawing/2010/main"/>
              </a:ext>
            </a:extLst>
          </a:blip>
          <a:stretch>
            <a:fillRect/>
          </a:stretch>
        </p:blipFill>
        <p:spPr>
          <a:xfrm>
            <a:off x="15541964" y="8245044"/>
            <a:ext cx="823590" cy="875829"/>
          </a:xfrm>
          <a:prstGeom prst="rect">
            <a:avLst/>
          </a:prstGeom>
        </p:spPr>
      </p:pic>
      <p:pic>
        <p:nvPicPr>
          <p:cNvPr id="57" name="object 57"/>
          <p:cNvPicPr/>
          <p:nvPr/>
        </p:nvPicPr>
        <p:blipFill>
          <a:blip r:embed="rId38" cstate="email">
            <a:extLst>
              <a:ext uri="{28A0092B-C50C-407E-A947-70E740481C1C}">
                <a14:useLocalDpi xmlns:a14="http://schemas.microsoft.com/office/drawing/2010/main"/>
              </a:ext>
            </a:extLst>
          </a:blip>
          <a:stretch>
            <a:fillRect/>
          </a:stretch>
        </p:blipFill>
        <p:spPr>
          <a:xfrm>
            <a:off x="17915419" y="2795217"/>
            <a:ext cx="1136970" cy="1092777"/>
          </a:xfrm>
          <a:prstGeom prst="rect">
            <a:avLst/>
          </a:prstGeom>
        </p:spPr>
      </p:pic>
      <p:pic>
        <p:nvPicPr>
          <p:cNvPr id="58" name="object 58"/>
          <p:cNvPicPr/>
          <p:nvPr/>
        </p:nvPicPr>
        <p:blipFill>
          <a:blip r:embed="rId39" cstate="email">
            <a:extLst>
              <a:ext uri="{28A0092B-C50C-407E-A947-70E740481C1C}">
                <a14:useLocalDpi xmlns:a14="http://schemas.microsoft.com/office/drawing/2010/main"/>
              </a:ext>
            </a:extLst>
          </a:blip>
          <a:stretch>
            <a:fillRect/>
          </a:stretch>
        </p:blipFill>
        <p:spPr>
          <a:xfrm>
            <a:off x="18351527" y="6671807"/>
            <a:ext cx="1402121" cy="1092769"/>
          </a:xfrm>
          <a:prstGeom prst="rect">
            <a:avLst/>
          </a:prstGeom>
        </p:spPr>
      </p:pic>
      <p:sp>
        <p:nvSpPr>
          <p:cNvPr id="60" name="object 60"/>
          <p:cNvSpPr txBox="1"/>
          <p:nvPr/>
        </p:nvSpPr>
        <p:spPr>
          <a:xfrm>
            <a:off x="1710455" y="3281805"/>
            <a:ext cx="16669385" cy="4481830"/>
          </a:xfrm>
          <a:prstGeom prst="rect">
            <a:avLst/>
          </a:prstGeom>
        </p:spPr>
        <p:txBody>
          <a:bodyPr vert="horz" wrap="square" lIns="0" tIns="13970" rIns="0" bIns="0" rtlCol="0">
            <a:spAutoFit/>
          </a:bodyPr>
          <a:lstStyle/>
          <a:p>
            <a:pPr marL="483234" indent="-470534" algn="l">
              <a:lnSpc>
                <a:spcPct val="100000"/>
              </a:lnSpc>
              <a:spcBef>
                <a:spcPts val="110"/>
              </a:spcBef>
              <a:buChar char="•"/>
              <a:tabLst>
                <a:tab pos="483234" algn="l"/>
              </a:tabLst>
            </a:pPr>
            <a:r>
              <a:rPr sz="3700" b="1" spc="-85" dirty="0">
                <a:solidFill>
                  <a:srgbClr val="006AA1"/>
                </a:solidFill>
                <a:latin typeface="DINOT"/>
                <a:cs typeface="DINOT"/>
              </a:rPr>
              <a:t>Students</a:t>
            </a:r>
            <a:r>
              <a:rPr sz="3700" b="1" spc="-165" dirty="0">
                <a:solidFill>
                  <a:srgbClr val="006AA1"/>
                </a:solidFill>
                <a:latin typeface="DINOT"/>
                <a:cs typeface="DINOT"/>
              </a:rPr>
              <a:t> </a:t>
            </a:r>
            <a:r>
              <a:rPr sz="3700" b="1" spc="-85" dirty="0">
                <a:solidFill>
                  <a:srgbClr val="006AA1"/>
                </a:solidFill>
                <a:latin typeface="DINOT"/>
                <a:cs typeface="DINOT"/>
              </a:rPr>
              <a:t>write</a:t>
            </a:r>
            <a:r>
              <a:rPr sz="3700" b="1" spc="-160" dirty="0">
                <a:solidFill>
                  <a:srgbClr val="006AA1"/>
                </a:solidFill>
                <a:latin typeface="DINOT"/>
                <a:cs typeface="DINOT"/>
              </a:rPr>
              <a:t> </a:t>
            </a:r>
            <a:r>
              <a:rPr sz="3700" b="1" dirty="0">
                <a:solidFill>
                  <a:srgbClr val="006AA1"/>
                </a:solidFill>
                <a:latin typeface="DINOT"/>
                <a:cs typeface="DINOT"/>
              </a:rPr>
              <a:t>a</a:t>
            </a:r>
            <a:r>
              <a:rPr sz="3700" b="1" spc="-160" dirty="0">
                <a:solidFill>
                  <a:srgbClr val="006AA1"/>
                </a:solidFill>
                <a:latin typeface="DINOT"/>
                <a:cs typeface="DINOT"/>
              </a:rPr>
              <a:t> </a:t>
            </a:r>
            <a:r>
              <a:rPr sz="3700" b="1" spc="-85" dirty="0">
                <a:solidFill>
                  <a:srgbClr val="006AA1"/>
                </a:solidFill>
                <a:latin typeface="DINOT"/>
                <a:cs typeface="DINOT"/>
              </a:rPr>
              <a:t>passage</a:t>
            </a:r>
            <a:r>
              <a:rPr sz="3700" b="1" spc="-165" dirty="0">
                <a:solidFill>
                  <a:srgbClr val="006AA1"/>
                </a:solidFill>
                <a:latin typeface="DINOT"/>
                <a:cs typeface="DINOT"/>
              </a:rPr>
              <a:t> </a:t>
            </a:r>
            <a:r>
              <a:rPr sz="3700" b="1" spc="-80" dirty="0">
                <a:solidFill>
                  <a:srgbClr val="006AA1"/>
                </a:solidFill>
                <a:latin typeface="DINOT"/>
                <a:cs typeface="DINOT"/>
              </a:rPr>
              <a:t>that</a:t>
            </a:r>
            <a:r>
              <a:rPr sz="3700" b="1" spc="-160" dirty="0">
                <a:solidFill>
                  <a:srgbClr val="006AA1"/>
                </a:solidFill>
                <a:latin typeface="DINOT"/>
                <a:cs typeface="DINOT"/>
              </a:rPr>
              <a:t> </a:t>
            </a:r>
            <a:r>
              <a:rPr sz="3700" b="1" spc="-90" dirty="0">
                <a:solidFill>
                  <a:srgbClr val="006AA1"/>
                </a:solidFill>
                <a:latin typeface="DINOT"/>
                <a:cs typeface="DINOT"/>
              </a:rPr>
              <a:t>incorporates</a:t>
            </a:r>
            <a:r>
              <a:rPr sz="3700" b="1" spc="-160" dirty="0">
                <a:solidFill>
                  <a:srgbClr val="006AA1"/>
                </a:solidFill>
                <a:latin typeface="DINOT"/>
                <a:cs typeface="DINOT"/>
              </a:rPr>
              <a:t> </a:t>
            </a:r>
            <a:r>
              <a:rPr sz="3700" b="1" spc="-70" dirty="0">
                <a:solidFill>
                  <a:srgbClr val="006AA1"/>
                </a:solidFill>
                <a:latin typeface="DINOT"/>
                <a:cs typeface="DINOT"/>
              </a:rPr>
              <a:t>the</a:t>
            </a:r>
            <a:r>
              <a:rPr sz="3700" b="1" spc="-165" dirty="0">
                <a:solidFill>
                  <a:srgbClr val="006AA1"/>
                </a:solidFill>
                <a:latin typeface="DINOT"/>
                <a:cs typeface="DINOT"/>
              </a:rPr>
              <a:t> </a:t>
            </a:r>
            <a:r>
              <a:rPr sz="3700" b="1" spc="-85" dirty="0">
                <a:solidFill>
                  <a:srgbClr val="006AA1"/>
                </a:solidFill>
                <a:latin typeface="DINOT"/>
                <a:cs typeface="DINOT"/>
              </a:rPr>
              <a:t>lesson’s</a:t>
            </a:r>
            <a:r>
              <a:rPr sz="3700" b="1" spc="-160" dirty="0">
                <a:solidFill>
                  <a:srgbClr val="006AA1"/>
                </a:solidFill>
                <a:latin typeface="DINOT"/>
                <a:cs typeface="DINOT"/>
              </a:rPr>
              <a:t> </a:t>
            </a:r>
            <a:r>
              <a:rPr sz="3700" b="1" spc="-70" dirty="0">
                <a:solidFill>
                  <a:srgbClr val="006AA1"/>
                </a:solidFill>
                <a:latin typeface="DINOT"/>
                <a:cs typeface="DINOT"/>
              </a:rPr>
              <a:t>GUM</a:t>
            </a:r>
            <a:r>
              <a:rPr sz="3700" b="1" spc="-160" dirty="0">
                <a:solidFill>
                  <a:srgbClr val="006AA1"/>
                </a:solidFill>
                <a:latin typeface="DINOT"/>
                <a:cs typeface="DINOT"/>
              </a:rPr>
              <a:t> </a:t>
            </a:r>
            <a:r>
              <a:rPr sz="3700" b="1" spc="-10" dirty="0">
                <a:solidFill>
                  <a:srgbClr val="006AA1"/>
                </a:solidFill>
                <a:latin typeface="DINOT"/>
                <a:cs typeface="DINOT"/>
              </a:rPr>
              <a:t>skill.</a:t>
            </a:r>
            <a:endParaRPr sz="3700" dirty="0">
              <a:latin typeface="DINOT"/>
              <a:cs typeface="DINOT"/>
            </a:endParaRPr>
          </a:p>
          <a:p>
            <a:pPr marL="483234" indent="-470534" algn="l">
              <a:lnSpc>
                <a:spcPct val="100000"/>
              </a:lnSpc>
              <a:spcBef>
                <a:spcPts val="90"/>
              </a:spcBef>
              <a:buChar char="•"/>
              <a:tabLst>
                <a:tab pos="483234" algn="l"/>
              </a:tabLst>
            </a:pPr>
            <a:r>
              <a:rPr sz="3700" b="1" spc="-70" dirty="0">
                <a:solidFill>
                  <a:srgbClr val="006AA1"/>
                </a:solidFill>
                <a:latin typeface="DINOT"/>
                <a:cs typeface="DINOT"/>
              </a:rPr>
              <a:t>The</a:t>
            </a:r>
            <a:r>
              <a:rPr sz="3700" b="1" spc="-165" dirty="0">
                <a:solidFill>
                  <a:srgbClr val="006AA1"/>
                </a:solidFill>
                <a:latin typeface="DINOT"/>
                <a:cs typeface="DINOT"/>
              </a:rPr>
              <a:t> </a:t>
            </a:r>
            <a:r>
              <a:rPr sz="3700" b="1" spc="-85" dirty="0">
                <a:solidFill>
                  <a:srgbClr val="006AA1"/>
                </a:solidFill>
                <a:latin typeface="DINOT"/>
                <a:cs typeface="DINOT"/>
              </a:rPr>
              <a:t>genre</a:t>
            </a:r>
            <a:r>
              <a:rPr sz="3700" b="1" spc="-160" dirty="0">
                <a:solidFill>
                  <a:srgbClr val="006AA1"/>
                </a:solidFill>
                <a:latin typeface="DINOT"/>
                <a:cs typeface="DINOT"/>
              </a:rPr>
              <a:t> </a:t>
            </a:r>
            <a:r>
              <a:rPr sz="3700" b="1" spc="-70" dirty="0">
                <a:solidFill>
                  <a:srgbClr val="006AA1"/>
                </a:solidFill>
                <a:latin typeface="DINOT"/>
                <a:cs typeface="DINOT"/>
              </a:rPr>
              <a:t>for</a:t>
            </a:r>
            <a:r>
              <a:rPr sz="3700" b="1" spc="-160" dirty="0">
                <a:solidFill>
                  <a:srgbClr val="006AA1"/>
                </a:solidFill>
                <a:latin typeface="DINOT"/>
                <a:cs typeface="DINOT"/>
              </a:rPr>
              <a:t> </a:t>
            </a:r>
            <a:r>
              <a:rPr sz="3700" b="1" spc="-70" dirty="0">
                <a:solidFill>
                  <a:srgbClr val="006AA1"/>
                </a:solidFill>
                <a:latin typeface="DINOT"/>
                <a:cs typeface="DINOT"/>
              </a:rPr>
              <a:t>the</a:t>
            </a:r>
            <a:r>
              <a:rPr sz="3700" b="1" spc="-165" dirty="0">
                <a:solidFill>
                  <a:srgbClr val="006AA1"/>
                </a:solidFill>
                <a:latin typeface="DINOT"/>
                <a:cs typeface="DINOT"/>
              </a:rPr>
              <a:t> </a:t>
            </a:r>
            <a:r>
              <a:rPr sz="3700" b="1" spc="-85" dirty="0">
                <a:solidFill>
                  <a:srgbClr val="006AA1"/>
                </a:solidFill>
                <a:latin typeface="DINOT"/>
                <a:cs typeface="DINOT"/>
              </a:rPr>
              <a:t>writing</a:t>
            </a:r>
            <a:r>
              <a:rPr sz="3700" b="1" spc="-160" dirty="0">
                <a:solidFill>
                  <a:srgbClr val="006AA1"/>
                </a:solidFill>
                <a:latin typeface="DINOT"/>
                <a:cs typeface="DINOT"/>
              </a:rPr>
              <a:t> </a:t>
            </a:r>
            <a:r>
              <a:rPr sz="3700" b="1" spc="-85" dirty="0">
                <a:solidFill>
                  <a:srgbClr val="006AA1"/>
                </a:solidFill>
                <a:latin typeface="DINOT"/>
                <a:cs typeface="DINOT"/>
              </a:rPr>
              <a:t>activity</a:t>
            </a:r>
            <a:r>
              <a:rPr sz="3700" b="1" spc="-160" dirty="0">
                <a:solidFill>
                  <a:srgbClr val="006AA1"/>
                </a:solidFill>
                <a:latin typeface="DINOT"/>
                <a:cs typeface="DINOT"/>
              </a:rPr>
              <a:t> </a:t>
            </a:r>
            <a:r>
              <a:rPr sz="3700" b="1" spc="-55" dirty="0">
                <a:solidFill>
                  <a:srgbClr val="006AA1"/>
                </a:solidFill>
                <a:latin typeface="DINOT"/>
                <a:cs typeface="DINOT"/>
              </a:rPr>
              <a:t>is</a:t>
            </a:r>
            <a:r>
              <a:rPr sz="3700" b="1" spc="-160" dirty="0">
                <a:solidFill>
                  <a:srgbClr val="006AA1"/>
                </a:solidFill>
                <a:latin typeface="DINOT"/>
                <a:cs typeface="DINOT"/>
              </a:rPr>
              <a:t> </a:t>
            </a:r>
            <a:r>
              <a:rPr sz="3700" b="1" spc="-70" dirty="0">
                <a:solidFill>
                  <a:srgbClr val="006AA1"/>
                </a:solidFill>
                <a:latin typeface="DINOT"/>
                <a:cs typeface="DINOT"/>
              </a:rPr>
              <a:t>the</a:t>
            </a:r>
            <a:r>
              <a:rPr sz="3700" b="1" spc="-165" dirty="0">
                <a:solidFill>
                  <a:srgbClr val="006AA1"/>
                </a:solidFill>
                <a:latin typeface="DINOT"/>
                <a:cs typeface="DINOT"/>
              </a:rPr>
              <a:t> </a:t>
            </a:r>
            <a:r>
              <a:rPr sz="3700" b="1" spc="-80" dirty="0">
                <a:solidFill>
                  <a:srgbClr val="006AA1"/>
                </a:solidFill>
                <a:latin typeface="DINOT"/>
                <a:cs typeface="DINOT"/>
              </a:rPr>
              <a:t>same</a:t>
            </a:r>
            <a:r>
              <a:rPr sz="3700" b="1" spc="-160" dirty="0">
                <a:solidFill>
                  <a:srgbClr val="006AA1"/>
                </a:solidFill>
                <a:latin typeface="DINOT"/>
                <a:cs typeface="DINOT"/>
              </a:rPr>
              <a:t> </a:t>
            </a:r>
            <a:r>
              <a:rPr sz="3700" b="1" spc="-55" dirty="0">
                <a:solidFill>
                  <a:srgbClr val="006AA1"/>
                </a:solidFill>
                <a:latin typeface="DINOT"/>
                <a:cs typeface="DINOT"/>
              </a:rPr>
              <a:t>as</a:t>
            </a:r>
            <a:r>
              <a:rPr sz="3700" b="1" spc="-160" dirty="0">
                <a:solidFill>
                  <a:srgbClr val="006AA1"/>
                </a:solidFill>
                <a:latin typeface="DINOT"/>
                <a:cs typeface="DINOT"/>
              </a:rPr>
              <a:t> </a:t>
            </a:r>
            <a:r>
              <a:rPr sz="3700" b="1" spc="-70" dirty="0">
                <a:solidFill>
                  <a:srgbClr val="006AA1"/>
                </a:solidFill>
                <a:latin typeface="DINOT"/>
                <a:cs typeface="DINOT"/>
              </a:rPr>
              <a:t>the</a:t>
            </a:r>
            <a:r>
              <a:rPr sz="3700" b="1" spc="-165" dirty="0">
                <a:solidFill>
                  <a:srgbClr val="006AA1"/>
                </a:solidFill>
                <a:latin typeface="DINOT"/>
                <a:cs typeface="DINOT"/>
              </a:rPr>
              <a:t> </a:t>
            </a:r>
            <a:r>
              <a:rPr sz="3700" b="1" spc="-85" dirty="0">
                <a:solidFill>
                  <a:srgbClr val="006AA1"/>
                </a:solidFill>
                <a:latin typeface="DINOT"/>
                <a:cs typeface="DINOT"/>
              </a:rPr>
              <a:t>model</a:t>
            </a:r>
            <a:r>
              <a:rPr sz="3700" b="1" spc="-160" dirty="0">
                <a:solidFill>
                  <a:srgbClr val="006AA1"/>
                </a:solidFill>
                <a:latin typeface="DINOT"/>
                <a:cs typeface="DINOT"/>
              </a:rPr>
              <a:t> </a:t>
            </a:r>
            <a:r>
              <a:rPr sz="3700" b="1" spc="-70" dirty="0">
                <a:solidFill>
                  <a:srgbClr val="006AA1"/>
                </a:solidFill>
                <a:latin typeface="DINOT"/>
                <a:cs typeface="DINOT"/>
              </a:rPr>
              <a:t>the</a:t>
            </a:r>
            <a:r>
              <a:rPr sz="3700" b="1" spc="-160" dirty="0">
                <a:solidFill>
                  <a:srgbClr val="006AA1"/>
                </a:solidFill>
                <a:latin typeface="DINOT"/>
                <a:cs typeface="DINOT"/>
              </a:rPr>
              <a:t> </a:t>
            </a:r>
            <a:r>
              <a:rPr sz="3700" b="1" spc="-85" dirty="0">
                <a:solidFill>
                  <a:srgbClr val="006AA1"/>
                </a:solidFill>
                <a:latin typeface="DINOT"/>
                <a:cs typeface="DINOT"/>
              </a:rPr>
              <a:t>students</a:t>
            </a:r>
            <a:r>
              <a:rPr sz="3700" b="1" spc="-160" dirty="0">
                <a:solidFill>
                  <a:srgbClr val="006AA1"/>
                </a:solidFill>
                <a:latin typeface="DINOT"/>
                <a:cs typeface="DINOT"/>
              </a:rPr>
              <a:t> </a:t>
            </a:r>
            <a:r>
              <a:rPr sz="3700" b="1" spc="-10" dirty="0">
                <a:solidFill>
                  <a:srgbClr val="006AA1"/>
                </a:solidFill>
                <a:latin typeface="DINOT"/>
                <a:cs typeface="DINOT"/>
              </a:rPr>
              <a:t>studied.</a:t>
            </a:r>
            <a:endParaRPr sz="3700" dirty="0">
              <a:latin typeface="DINOT"/>
              <a:cs typeface="DINOT"/>
            </a:endParaRPr>
          </a:p>
          <a:p>
            <a:pPr marL="483870" marR="5080" indent="-471805" algn="l">
              <a:lnSpc>
                <a:spcPct val="102099"/>
              </a:lnSpc>
              <a:spcBef>
                <a:spcPts val="5"/>
              </a:spcBef>
              <a:buChar char="•"/>
              <a:tabLst>
                <a:tab pos="483870" algn="l"/>
              </a:tabLst>
            </a:pPr>
            <a:r>
              <a:rPr sz="3700" b="1" spc="-70" dirty="0">
                <a:solidFill>
                  <a:srgbClr val="006AA1"/>
                </a:solidFill>
                <a:latin typeface="DINOT"/>
                <a:cs typeface="DINOT"/>
              </a:rPr>
              <a:t>The</a:t>
            </a:r>
            <a:r>
              <a:rPr sz="3700" b="1" spc="-265" dirty="0">
                <a:solidFill>
                  <a:srgbClr val="006AA1"/>
                </a:solidFill>
                <a:latin typeface="DINOT"/>
                <a:cs typeface="DINOT"/>
              </a:rPr>
              <a:t> </a:t>
            </a:r>
            <a:r>
              <a:rPr sz="3700" b="1" spc="-90" dirty="0">
                <a:solidFill>
                  <a:srgbClr val="006AA1"/>
                </a:solidFill>
                <a:latin typeface="DINOT"/>
                <a:cs typeface="DINOT"/>
              </a:rPr>
              <a:t>Writing</a:t>
            </a:r>
            <a:r>
              <a:rPr sz="3700" b="1" spc="-254" dirty="0">
                <a:solidFill>
                  <a:srgbClr val="006AA1"/>
                </a:solidFill>
                <a:latin typeface="DINOT"/>
                <a:cs typeface="DINOT"/>
              </a:rPr>
              <a:t> </a:t>
            </a:r>
            <a:r>
              <a:rPr sz="3700" b="1" spc="-70" dirty="0">
                <a:solidFill>
                  <a:srgbClr val="006AA1"/>
                </a:solidFill>
                <a:latin typeface="DINOT"/>
                <a:cs typeface="DINOT"/>
              </a:rPr>
              <a:t>Tip</a:t>
            </a:r>
            <a:r>
              <a:rPr sz="3700" b="1" spc="-254" dirty="0">
                <a:solidFill>
                  <a:srgbClr val="006AA1"/>
                </a:solidFill>
                <a:latin typeface="DINOT"/>
                <a:cs typeface="DINOT"/>
              </a:rPr>
              <a:t> </a:t>
            </a:r>
            <a:r>
              <a:rPr sz="3700" b="1" spc="-85" dirty="0">
                <a:solidFill>
                  <a:srgbClr val="006AA1"/>
                </a:solidFill>
                <a:latin typeface="DINOT"/>
                <a:cs typeface="DINOT"/>
              </a:rPr>
              <a:t>helps</a:t>
            </a:r>
            <a:r>
              <a:rPr sz="3700" b="1" spc="-254" dirty="0">
                <a:solidFill>
                  <a:srgbClr val="006AA1"/>
                </a:solidFill>
                <a:latin typeface="DINOT"/>
                <a:cs typeface="DINOT"/>
              </a:rPr>
              <a:t> </a:t>
            </a:r>
            <a:r>
              <a:rPr sz="3700" b="1" spc="-90" dirty="0">
                <a:solidFill>
                  <a:srgbClr val="006AA1"/>
                </a:solidFill>
                <a:latin typeface="DINOT"/>
                <a:cs typeface="DINOT"/>
              </a:rPr>
              <a:t>students</a:t>
            </a:r>
            <a:r>
              <a:rPr sz="3700" b="1" spc="-254" dirty="0">
                <a:solidFill>
                  <a:srgbClr val="006AA1"/>
                </a:solidFill>
                <a:latin typeface="DINOT"/>
                <a:cs typeface="DINOT"/>
              </a:rPr>
              <a:t> </a:t>
            </a:r>
            <a:r>
              <a:rPr sz="3700" b="1" spc="-85" dirty="0">
                <a:solidFill>
                  <a:srgbClr val="006AA1"/>
                </a:solidFill>
                <a:latin typeface="DINOT"/>
                <a:cs typeface="DINOT"/>
              </a:rPr>
              <a:t>apply</a:t>
            </a:r>
            <a:r>
              <a:rPr sz="3700" b="1" spc="-254" dirty="0">
                <a:solidFill>
                  <a:srgbClr val="006AA1"/>
                </a:solidFill>
                <a:latin typeface="DINOT"/>
                <a:cs typeface="DINOT"/>
              </a:rPr>
              <a:t> </a:t>
            </a:r>
            <a:r>
              <a:rPr sz="3700" b="1" spc="-70" dirty="0">
                <a:solidFill>
                  <a:srgbClr val="006AA1"/>
                </a:solidFill>
                <a:latin typeface="DINOT"/>
                <a:cs typeface="DINOT"/>
              </a:rPr>
              <a:t>the</a:t>
            </a:r>
            <a:r>
              <a:rPr sz="3700" b="1" spc="-254" dirty="0">
                <a:solidFill>
                  <a:srgbClr val="006AA1"/>
                </a:solidFill>
                <a:latin typeface="DINOT"/>
                <a:cs typeface="DINOT"/>
              </a:rPr>
              <a:t> </a:t>
            </a:r>
            <a:r>
              <a:rPr sz="3700" b="1" spc="-70" dirty="0">
                <a:solidFill>
                  <a:srgbClr val="006AA1"/>
                </a:solidFill>
                <a:latin typeface="DINOT"/>
                <a:cs typeface="DINOT"/>
              </a:rPr>
              <a:t>GUM</a:t>
            </a:r>
            <a:r>
              <a:rPr sz="3700" b="1" spc="-254" dirty="0">
                <a:solidFill>
                  <a:srgbClr val="006AA1"/>
                </a:solidFill>
                <a:latin typeface="DINOT"/>
                <a:cs typeface="DINOT"/>
              </a:rPr>
              <a:t> </a:t>
            </a:r>
            <a:r>
              <a:rPr sz="3700" b="1" spc="-85" dirty="0">
                <a:solidFill>
                  <a:srgbClr val="006AA1"/>
                </a:solidFill>
                <a:latin typeface="DINOT"/>
                <a:cs typeface="DINOT"/>
              </a:rPr>
              <a:t>skill</a:t>
            </a:r>
            <a:r>
              <a:rPr sz="3700" b="1" spc="-254" dirty="0">
                <a:solidFill>
                  <a:srgbClr val="006AA1"/>
                </a:solidFill>
                <a:latin typeface="DINOT"/>
                <a:cs typeface="DINOT"/>
              </a:rPr>
              <a:t> </a:t>
            </a:r>
            <a:r>
              <a:rPr sz="3700" b="1" spc="-70" dirty="0">
                <a:solidFill>
                  <a:srgbClr val="006AA1"/>
                </a:solidFill>
                <a:latin typeface="DINOT"/>
                <a:cs typeface="DINOT"/>
              </a:rPr>
              <a:t>for</a:t>
            </a:r>
            <a:r>
              <a:rPr sz="3700" b="1" spc="-254" dirty="0">
                <a:solidFill>
                  <a:srgbClr val="006AA1"/>
                </a:solidFill>
                <a:latin typeface="DINOT"/>
                <a:cs typeface="DINOT"/>
              </a:rPr>
              <a:t> </a:t>
            </a:r>
            <a:r>
              <a:rPr sz="3700" b="1" spc="-80" dirty="0">
                <a:solidFill>
                  <a:srgbClr val="006AA1"/>
                </a:solidFill>
                <a:latin typeface="DINOT"/>
                <a:cs typeface="DINOT"/>
              </a:rPr>
              <a:t>more</a:t>
            </a:r>
            <a:r>
              <a:rPr sz="3700" b="1" spc="-254" dirty="0">
                <a:solidFill>
                  <a:srgbClr val="006AA1"/>
                </a:solidFill>
                <a:latin typeface="DINOT"/>
                <a:cs typeface="DINOT"/>
              </a:rPr>
              <a:t> </a:t>
            </a:r>
            <a:r>
              <a:rPr sz="3700" b="1" spc="-95" dirty="0">
                <a:solidFill>
                  <a:srgbClr val="006AA1"/>
                </a:solidFill>
                <a:latin typeface="DINOT"/>
                <a:cs typeface="DINOT"/>
              </a:rPr>
              <a:t>effective,</a:t>
            </a:r>
            <a:r>
              <a:rPr sz="3700" b="1" spc="-254" dirty="0">
                <a:solidFill>
                  <a:srgbClr val="006AA1"/>
                </a:solidFill>
                <a:latin typeface="DINOT"/>
                <a:cs typeface="DINOT"/>
              </a:rPr>
              <a:t> </a:t>
            </a:r>
            <a:r>
              <a:rPr sz="3700" b="1" spc="-60" dirty="0">
                <a:solidFill>
                  <a:srgbClr val="006AA1"/>
                </a:solidFill>
                <a:latin typeface="DINOT"/>
                <a:cs typeface="DINOT"/>
              </a:rPr>
              <a:t>interesting </a:t>
            </a:r>
            <a:r>
              <a:rPr sz="3700" b="1" spc="-85" dirty="0">
                <a:solidFill>
                  <a:srgbClr val="006AA1"/>
                </a:solidFill>
                <a:latin typeface="DINOT"/>
                <a:cs typeface="DINOT"/>
              </a:rPr>
              <a:t>writing</a:t>
            </a:r>
            <a:r>
              <a:rPr sz="3700" b="1" spc="-180" dirty="0">
                <a:solidFill>
                  <a:srgbClr val="006AA1"/>
                </a:solidFill>
                <a:latin typeface="DINOT"/>
                <a:cs typeface="DINOT"/>
              </a:rPr>
              <a:t> </a:t>
            </a:r>
            <a:r>
              <a:rPr sz="3700" b="1" spc="-80" dirty="0">
                <a:solidFill>
                  <a:srgbClr val="006AA1"/>
                </a:solidFill>
                <a:latin typeface="DINOT"/>
                <a:cs typeface="DINOT"/>
              </a:rPr>
              <a:t>(Books</a:t>
            </a:r>
            <a:r>
              <a:rPr sz="3700" b="1" spc="-170" dirty="0">
                <a:solidFill>
                  <a:srgbClr val="006AA1"/>
                </a:solidFill>
                <a:latin typeface="DINOT"/>
                <a:cs typeface="DINOT"/>
              </a:rPr>
              <a:t> </a:t>
            </a:r>
            <a:r>
              <a:rPr sz="3700" b="1" spc="-70" dirty="0">
                <a:solidFill>
                  <a:srgbClr val="006AA1"/>
                </a:solidFill>
                <a:latin typeface="DINOT"/>
                <a:cs typeface="DINOT"/>
              </a:rPr>
              <a:t>C–H</a:t>
            </a:r>
            <a:r>
              <a:rPr sz="3700" b="1" spc="-165" dirty="0">
                <a:solidFill>
                  <a:srgbClr val="006AA1"/>
                </a:solidFill>
                <a:latin typeface="DINOT"/>
                <a:cs typeface="DINOT"/>
              </a:rPr>
              <a:t> </a:t>
            </a:r>
            <a:r>
              <a:rPr sz="3700" b="1" spc="-10" dirty="0">
                <a:solidFill>
                  <a:srgbClr val="006AA1"/>
                </a:solidFill>
                <a:latin typeface="DINOT"/>
                <a:cs typeface="DINOT"/>
              </a:rPr>
              <a:t>only).</a:t>
            </a:r>
            <a:endParaRPr sz="3700" dirty="0">
              <a:latin typeface="DINOT"/>
              <a:cs typeface="DINOT"/>
            </a:endParaRPr>
          </a:p>
          <a:p>
            <a:pPr marL="11238230" marR="463550" lvl="1" indent="-471805" algn="l">
              <a:lnSpc>
                <a:spcPts val="4120"/>
              </a:lnSpc>
              <a:spcBef>
                <a:spcPts val="4750"/>
              </a:spcBef>
              <a:buChar char="•"/>
              <a:tabLst>
                <a:tab pos="11238230" algn="l"/>
              </a:tabLst>
            </a:pPr>
            <a:r>
              <a:rPr sz="3700" b="1" dirty="0">
                <a:solidFill>
                  <a:srgbClr val="006AA1"/>
                </a:solidFill>
                <a:latin typeface="DINOT"/>
                <a:cs typeface="DINOT"/>
              </a:rPr>
              <a:t>The</a:t>
            </a:r>
            <a:r>
              <a:rPr sz="3700" b="1" spc="645" dirty="0">
                <a:solidFill>
                  <a:srgbClr val="006AA1"/>
                </a:solidFill>
                <a:latin typeface="DINOT"/>
                <a:cs typeface="DINOT"/>
              </a:rPr>
              <a:t> </a:t>
            </a:r>
            <a:r>
              <a:rPr sz="3700" b="1" dirty="0">
                <a:solidFill>
                  <a:srgbClr val="006AA1"/>
                </a:solidFill>
                <a:latin typeface="DINOT"/>
                <a:cs typeface="DINOT"/>
              </a:rPr>
              <a:t>Write</a:t>
            </a:r>
            <a:r>
              <a:rPr sz="3700" b="1" spc="660" dirty="0">
                <a:solidFill>
                  <a:srgbClr val="006AA1"/>
                </a:solidFill>
                <a:latin typeface="DINOT"/>
                <a:cs typeface="DINOT"/>
              </a:rPr>
              <a:t> </a:t>
            </a:r>
            <a:r>
              <a:rPr sz="3700" b="1" dirty="0">
                <a:solidFill>
                  <a:srgbClr val="006AA1"/>
                </a:solidFill>
                <a:latin typeface="DINOT"/>
                <a:cs typeface="DINOT"/>
              </a:rPr>
              <a:t>activity</a:t>
            </a:r>
            <a:r>
              <a:rPr sz="3700" b="1" spc="660" dirty="0">
                <a:solidFill>
                  <a:srgbClr val="006AA1"/>
                </a:solidFill>
                <a:latin typeface="DINOT"/>
                <a:cs typeface="DINOT"/>
              </a:rPr>
              <a:t> </a:t>
            </a:r>
            <a:r>
              <a:rPr sz="3700" b="1" spc="-60" dirty="0">
                <a:solidFill>
                  <a:srgbClr val="006AA1"/>
                </a:solidFill>
                <a:latin typeface="DINOT"/>
                <a:cs typeface="DINOT"/>
              </a:rPr>
              <a:t>may </a:t>
            </a:r>
            <a:r>
              <a:rPr sz="3700" b="1" dirty="0">
                <a:solidFill>
                  <a:srgbClr val="006AA1"/>
                </a:solidFill>
                <a:latin typeface="DINOT"/>
                <a:cs typeface="DINOT"/>
              </a:rPr>
              <a:t>be</a:t>
            </a:r>
            <a:r>
              <a:rPr sz="3700" b="1" spc="-160" dirty="0">
                <a:solidFill>
                  <a:srgbClr val="006AA1"/>
                </a:solidFill>
                <a:latin typeface="DINOT"/>
                <a:cs typeface="DINOT"/>
              </a:rPr>
              <a:t> </a:t>
            </a:r>
            <a:r>
              <a:rPr sz="3700" b="1" spc="-45" dirty="0">
                <a:solidFill>
                  <a:srgbClr val="006AA1"/>
                </a:solidFill>
                <a:latin typeface="DINOT"/>
                <a:cs typeface="DINOT"/>
              </a:rPr>
              <a:t>done</a:t>
            </a:r>
            <a:r>
              <a:rPr sz="3700" b="1" spc="-145" dirty="0">
                <a:solidFill>
                  <a:srgbClr val="006AA1"/>
                </a:solidFill>
                <a:latin typeface="DINOT"/>
                <a:cs typeface="DINOT"/>
              </a:rPr>
              <a:t> </a:t>
            </a:r>
            <a:r>
              <a:rPr sz="3700" b="1" dirty="0">
                <a:solidFill>
                  <a:srgbClr val="006AA1"/>
                </a:solidFill>
                <a:latin typeface="DINOT"/>
                <a:cs typeface="DINOT"/>
              </a:rPr>
              <a:t>as</a:t>
            </a:r>
            <a:r>
              <a:rPr sz="3700" b="1" spc="-145" dirty="0">
                <a:solidFill>
                  <a:srgbClr val="006AA1"/>
                </a:solidFill>
                <a:latin typeface="DINOT"/>
                <a:cs typeface="DINOT"/>
              </a:rPr>
              <a:t> </a:t>
            </a:r>
            <a:r>
              <a:rPr sz="3700" b="1" spc="-75" dirty="0">
                <a:solidFill>
                  <a:srgbClr val="006AA1"/>
                </a:solidFill>
                <a:latin typeface="DINOT"/>
                <a:cs typeface="DINOT"/>
              </a:rPr>
              <a:t>classwork</a:t>
            </a:r>
            <a:r>
              <a:rPr sz="3700" b="1" spc="-140" dirty="0">
                <a:solidFill>
                  <a:srgbClr val="006AA1"/>
                </a:solidFill>
                <a:latin typeface="DINOT"/>
                <a:cs typeface="DINOT"/>
              </a:rPr>
              <a:t> </a:t>
            </a:r>
            <a:r>
              <a:rPr sz="3700" b="1" spc="-50" dirty="0">
                <a:solidFill>
                  <a:srgbClr val="006AA1"/>
                </a:solidFill>
                <a:latin typeface="DINOT"/>
                <a:cs typeface="DINOT"/>
              </a:rPr>
              <a:t>or </a:t>
            </a:r>
            <a:r>
              <a:rPr sz="3700" b="1" spc="-55" dirty="0">
                <a:solidFill>
                  <a:srgbClr val="006AA1"/>
                </a:solidFill>
                <a:latin typeface="DINOT"/>
                <a:cs typeface="DINOT"/>
              </a:rPr>
              <a:t>as</a:t>
            </a:r>
            <a:r>
              <a:rPr sz="3700" b="1" spc="-170" dirty="0">
                <a:solidFill>
                  <a:srgbClr val="006AA1"/>
                </a:solidFill>
                <a:latin typeface="DINOT"/>
                <a:cs typeface="DINOT"/>
              </a:rPr>
              <a:t> </a:t>
            </a:r>
            <a:r>
              <a:rPr sz="3700" b="1" spc="-10" dirty="0">
                <a:solidFill>
                  <a:srgbClr val="006AA1"/>
                </a:solidFill>
                <a:latin typeface="DINOT"/>
                <a:cs typeface="DINOT"/>
              </a:rPr>
              <a:t>homework.</a:t>
            </a:r>
            <a:endParaRPr sz="3700" dirty="0">
              <a:latin typeface="DINOT"/>
              <a:cs typeface="DINOT"/>
            </a:endParaRPr>
          </a:p>
        </p:txBody>
      </p:sp>
      <p:pic>
        <p:nvPicPr>
          <p:cNvPr id="62" name="Picture 61">
            <a:extLst>
              <a:ext uri="{FF2B5EF4-FFF2-40B4-BE49-F238E27FC236}">
                <a16:creationId xmlns:a16="http://schemas.microsoft.com/office/drawing/2014/main" id="{4A25D730-1430-1C43-A665-FCE7275F13B1}"/>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023825" y="5975061"/>
            <a:ext cx="9715500" cy="3670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03362"/>
            <a:ext cx="20104100" cy="85090"/>
          </a:xfrm>
          <a:custGeom>
            <a:avLst/>
            <a:gdLst/>
            <a:ahLst/>
            <a:cxnLst/>
            <a:rect l="l" t="t" r="r" b="b"/>
            <a:pathLst>
              <a:path w="20104100" h="85089">
                <a:moveTo>
                  <a:pt x="20104100" y="0"/>
                </a:moveTo>
                <a:lnTo>
                  <a:pt x="0" y="0"/>
                </a:lnTo>
                <a:lnTo>
                  <a:pt x="0" y="84960"/>
                </a:lnTo>
                <a:lnTo>
                  <a:pt x="20104100" y="8496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2566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381004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363469"/>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5468095"/>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6022853"/>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657800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713322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7688896"/>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824504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8800265"/>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935576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grpSp>
        <p:nvGrpSpPr>
          <p:cNvPr id="14" name="object 14"/>
          <p:cNvGrpSpPr/>
          <p:nvPr/>
        </p:nvGrpSpPr>
        <p:grpSpPr>
          <a:xfrm>
            <a:off x="0" y="4908604"/>
            <a:ext cx="20104100" cy="987425"/>
            <a:chOff x="0" y="4908604"/>
            <a:chExt cx="20104100" cy="987425"/>
          </a:xfrm>
        </p:grpSpPr>
        <p:sp>
          <p:nvSpPr>
            <p:cNvPr id="15" name="object 15"/>
            <p:cNvSpPr/>
            <p:nvPr/>
          </p:nvSpPr>
          <p:spPr>
            <a:xfrm>
              <a:off x="0" y="490860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6" name="object 16"/>
            <p:cNvPicPr/>
            <p:nvPr/>
          </p:nvPicPr>
          <p:blipFill>
            <a:blip r:embed="rId2" cstate="email">
              <a:extLst>
                <a:ext uri="{28A0092B-C50C-407E-A947-70E740481C1C}">
                  <a14:useLocalDpi xmlns:a14="http://schemas.microsoft.com/office/drawing/2010/main"/>
                </a:ext>
              </a:extLst>
            </a:blip>
            <a:stretch>
              <a:fillRect/>
            </a:stretch>
          </p:blipFill>
          <p:spPr>
            <a:xfrm>
              <a:off x="410335" y="4919682"/>
              <a:ext cx="960198" cy="976258"/>
            </a:xfrm>
            <a:prstGeom prst="rect">
              <a:avLst/>
            </a:prstGeom>
          </p:spPr>
        </p:pic>
      </p:grpSp>
      <p:pic>
        <p:nvPicPr>
          <p:cNvPr id="17" name="object 17"/>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793149" y="6033398"/>
            <a:ext cx="377651" cy="433897"/>
          </a:xfrm>
          <a:prstGeom prst="rect">
            <a:avLst/>
          </a:prstGeom>
        </p:spPr>
      </p:pic>
      <p:pic>
        <p:nvPicPr>
          <p:cNvPr id="19" name="object 19"/>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20" name="object 20"/>
          <p:cNvPicPr/>
          <p:nvPr/>
        </p:nvPicPr>
        <p:blipFill>
          <a:blip r:embed="rId6" cstate="email">
            <a:extLst>
              <a:ext uri="{28A0092B-C50C-407E-A947-70E740481C1C}">
                <a14:useLocalDpi xmlns:a14="http://schemas.microsoft.com/office/drawing/2010/main"/>
              </a:ext>
            </a:extLst>
          </a:blip>
          <a:stretch>
            <a:fillRect/>
          </a:stretch>
        </p:blipFill>
        <p:spPr>
          <a:xfrm>
            <a:off x="13182488" y="641797"/>
            <a:ext cx="911987" cy="968233"/>
          </a:xfrm>
          <a:prstGeom prst="rect">
            <a:avLst/>
          </a:prstGeom>
        </p:spPr>
      </p:pic>
      <p:pic>
        <p:nvPicPr>
          <p:cNvPr id="21" name="object 21"/>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22" name="object 22"/>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23" name="object 23"/>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24" name="object 24"/>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25" name="object 25"/>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26" name="object 26"/>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27" name="object 27"/>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28" name="object 28"/>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29" name="object 29"/>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30" name="object 30"/>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31" name="object 31"/>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32" name="object 32"/>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grpSp>
        <p:nvGrpSpPr>
          <p:cNvPr id="33" name="object 33"/>
          <p:cNvGrpSpPr/>
          <p:nvPr/>
        </p:nvGrpSpPr>
        <p:grpSpPr>
          <a:xfrm>
            <a:off x="0" y="9995957"/>
            <a:ext cx="20104100" cy="1313180"/>
            <a:chOff x="0" y="9995957"/>
            <a:chExt cx="20104100" cy="1313180"/>
          </a:xfrm>
        </p:grpSpPr>
        <p:sp>
          <p:nvSpPr>
            <p:cNvPr id="34" name="object 34"/>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35" name="object 35"/>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36" name="object 36"/>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37" name="object 37"/>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38" name="object 38"/>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9" name="object 39"/>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40" name="object 40"/>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41" name="object 41"/>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42" name="object 42"/>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43" name="object 43"/>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44" name="object 44"/>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45" name="object 45"/>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46" name="object 46"/>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47" name="object 47"/>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48" name="object 48"/>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9" name="object 49"/>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50" name="object 50"/>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1" name="object 51"/>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52" name="object 52"/>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53" name="object 53"/>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4" name="object 54"/>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55" name="object 55"/>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56" name="object 56"/>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57" name="object 57"/>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58" name="object 58"/>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59" name="object 59"/>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0" name="object 60"/>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61" name="object 61"/>
            <p:cNvPicPr/>
            <p:nvPr/>
          </p:nvPicPr>
          <p:blipFill>
            <a:blip r:embed="rId31"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62" name="object 62"/>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63" name="object 63"/>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64" name="object 64"/>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65" name="object 65"/>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66" name="object 66"/>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67" name="object 67"/>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68" name="object 68"/>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9" name="object 69"/>
          <p:cNvPicPr/>
          <p:nvPr/>
        </p:nvPicPr>
        <p:blipFill>
          <a:blip r:embed="rId37" cstate="email">
            <a:extLst>
              <a:ext uri="{28A0092B-C50C-407E-A947-70E740481C1C}">
                <a14:useLocalDpi xmlns:a14="http://schemas.microsoft.com/office/drawing/2010/main"/>
              </a:ext>
            </a:extLst>
          </a:blip>
          <a:stretch>
            <a:fillRect/>
          </a:stretch>
        </p:blipFill>
        <p:spPr>
          <a:xfrm>
            <a:off x="17913678" y="8009397"/>
            <a:ext cx="823600" cy="875829"/>
          </a:xfrm>
          <a:prstGeom prst="rect">
            <a:avLst/>
          </a:prstGeom>
        </p:spPr>
      </p:pic>
      <p:pic>
        <p:nvPicPr>
          <p:cNvPr id="70" name="object 70"/>
          <p:cNvPicPr/>
          <p:nvPr/>
        </p:nvPicPr>
        <p:blipFill>
          <a:blip r:embed="rId38" cstate="email">
            <a:extLst>
              <a:ext uri="{28A0092B-C50C-407E-A947-70E740481C1C}">
                <a14:useLocalDpi xmlns:a14="http://schemas.microsoft.com/office/drawing/2010/main"/>
              </a:ext>
            </a:extLst>
          </a:blip>
          <a:stretch>
            <a:fillRect/>
          </a:stretch>
        </p:blipFill>
        <p:spPr>
          <a:xfrm>
            <a:off x="17915419" y="2795217"/>
            <a:ext cx="1136970" cy="1092777"/>
          </a:xfrm>
          <a:prstGeom prst="rect">
            <a:avLst/>
          </a:prstGeom>
        </p:spPr>
      </p:pic>
      <p:pic>
        <p:nvPicPr>
          <p:cNvPr id="71" name="object 71"/>
          <p:cNvPicPr/>
          <p:nvPr/>
        </p:nvPicPr>
        <p:blipFill>
          <a:blip r:embed="rId39" cstate="email">
            <a:extLst>
              <a:ext uri="{28A0092B-C50C-407E-A947-70E740481C1C}">
                <a14:useLocalDpi xmlns:a14="http://schemas.microsoft.com/office/drawing/2010/main"/>
              </a:ext>
            </a:extLst>
          </a:blip>
          <a:stretch>
            <a:fillRect/>
          </a:stretch>
        </p:blipFill>
        <p:spPr>
          <a:xfrm>
            <a:off x="18351326" y="6326259"/>
            <a:ext cx="1402124" cy="1092771"/>
          </a:xfrm>
          <a:prstGeom prst="rect">
            <a:avLst/>
          </a:prstGeom>
        </p:spPr>
      </p:pic>
      <p:sp>
        <p:nvSpPr>
          <p:cNvPr id="72" name="object 72"/>
          <p:cNvSpPr txBox="1">
            <a:spLocks noGrp="1"/>
          </p:cNvSpPr>
          <p:nvPr>
            <p:ph type="title"/>
          </p:nvPr>
        </p:nvSpPr>
        <p:spPr>
          <a:prstGeom prst="rect">
            <a:avLst/>
          </a:prstGeom>
        </p:spPr>
        <p:txBody>
          <a:bodyPr vert="horz" wrap="square" lIns="0" tIns="651965" rIns="0" bIns="0" rtlCol="0">
            <a:spAutoFit/>
          </a:bodyPr>
          <a:lstStyle/>
          <a:p>
            <a:pPr marL="15875">
              <a:lnSpc>
                <a:spcPct val="100000"/>
              </a:lnSpc>
              <a:spcBef>
                <a:spcPts val="120"/>
              </a:spcBef>
            </a:pPr>
            <a:r>
              <a:rPr spc="-165" dirty="0"/>
              <a:t>PREPARE</a:t>
            </a:r>
            <a:r>
              <a:rPr spc="-350" dirty="0"/>
              <a:t> </a:t>
            </a:r>
            <a:r>
              <a:rPr spc="-135" dirty="0"/>
              <a:t>FOR</a:t>
            </a:r>
            <a:r>
              <a:rPr spc="-350" dirty="0"/>
              <a:t> </a:t>
            </a:r>
            <a:r>
              <a:rPr dirty="0"/>
              <a:t>A</a:t>
            </a:r>
            <a:r>
              <a:rPr spc="-345" dirty="0"/>
              <a:t> </a:t>
            </a:r>
            <a:r>
              <a:rPr spc="-160" dirty="0"/>
              <a:t>TEST,</a:t>
            </a:r>
            <a:r>
              <a:rPr spc="-350" dirty="0"/>
              <a:t> </a:t>
            </a:r>
            <a:r>
              <a:rPr spc="-150" dirty="0"/>
              <a:t>PART</a:t>
            </a:r>
            <a:r>
              <a:rPr spc="-345" dirty="0"/>
              <a:t> </a:t>
            </a:r>
            <a:r>
              <a:rPr spc="-50" dirty="0"/>
              <a:t>I</a:t>
            </a:r>
          </a:p>
        </p:txBody>
      </p:sp>
      <p:sp>
        <p:nvSpPr>
          <p:cNvPr id="73" name="object 73"/>
          <p:cNvSpPr txBox="1"/>
          <p:nvPr/>
        </p:nvSpPr>
        <p:spPr>
          <a:xfrm>
            <a:off x="2008093" y="2678235"/>
            <a:ext cx="15463268" cy="1123962"/>
          </a:xfrm>
          <a:prstGeom prst="rect">
            <a:avLst/>
          </a:prstGeom>
        </p:spPr>
        <p:txBody>
          <a:bodyPr vert="horz" wrap="square" lIns="0" tIns="1905" rIns="0" bIns="0" rtlCol="0">
            <a:spAutoFit/>
          </a:bodyPr>
          <a:lstStyle/>
          <a:p>
            <a:pPr marL="483870" marR="5080" indent="-471805" algn="l">
              <a:lnSpc>
                <a:spcPct val="102099"/>
              </a:lnSpc>
              <a:spcBef>
                <a:spcPts val="15"/>
              </a:spcBef>
              <a:buChar char="•"/>
              <a:tabLst>
                <a:tab pos="483870" algn="l"/>
                <a:tab pos="4347210" algn="l"/>
              </a:tabLst>
            </a:pPr>
            <a:r>
              <a:rPr lang="en-PH" sz="3700" b="1" spc="-30" dirty="0">
                <a:solidFill>
                  <a:srgbClr val="006AA1"/>
                </a:solidFill>
                <a:latin typeface="DINOT"/>
                <a:cs typeface="DINOT"/>
              </a:rPr>
              <a:t>Prepare for a Test, Part I includes three passages written in various nonfiction genres. (1 fiction and 1 nonfiction selection in Books A and B)</a:t>
            </a:r>
          </a:p>
        </p:txBody>
      </p:sp>
      <p:sp>
        <p:nvSpPr>
          <p:cNvPr id="77" name="object 73">
            <a:extLst>
              <a:ext uri="{FF2B5EF4-FFF2-40B4-BE49-F238E27FC236}">
                <a16:creationId xmlns:a16="http://schemas.microsoft.com/office/drawing/2014/main" id="{A9F21DCC-44D7-9540-9ECA-095309CE899D}"/>
              </a:ext>
            </a:extLst>
          </p:cNvPr>
          <p:cNvSpPr txBox="1"/>
          <p:nvPr/>
        </p:nvSpPr>
        <p:spPr>
          <a:xfrm>
            <a:off x="2008093" y="3817913"/>
            <a:ext cx="7294363" cy="5189562"/>
          </a:xfrm>
          <a:prstGeom prst="rect">
            <a:avLst/>
          </a:prstGeom>
        </p:spPr>
        <p:txBody>
          <a:bodyPr vert="horz" wrap="square" lIns="0" tIns="1905" rIns="0" bIns="0" rtlCol="0">
            <a:spAutoFit/>
          </a:bodyPr>
          <a:lstStyle/>
          <a:p>
            <a:pPr marL="12065" marR="5080" algn="l">
              <a:lnSpc>
                <a:spcPct val="102099"/>
              </a:lnSpc>
              <a:spcBef>
                <a:spcPts val="15"/>
              </a:spcBef>
              <a:tabLst>
                <a:tab pos="483870" algn="l"/>
                <a:tab pos="4347210" algn="l"/>
              </a:tabLst>
            </a:pPr>
            <a:endParaRPr lang="en-PH" sz="3700" b="1" spc="-30" dirty="0">
              <a:solidFill>
                <a:srgbClr val="006AA1"/>
              </a:solidFill>
              <a:latin typeface="DINOT"/>
              <a:cs typeface="DINOT"/>
            </a:endParaRPr>
          </a:p>
          <a:p>
            <a:pPr marL="483870" marR="5080" indent="-471805" algn="l">
              <a:lnSpc>
                <a:spcPct val="102099"/>
              </a:lnSpc>
              <a:spcBef>
                <a:spcPts val="15"/>
              </a:spcBef>
              <a:buChar char="•"/>
              <a:tabLst>
                <a:tab pos="483870" algn="l"/>
                <a:tab pos="4347210" algn="l"/>
              </a:tabLst>
            </a:pPr>
            <a:r>
              <a:rPr lang="en-PH" sz="3700" b="1" spc="-30" dirty="0">
                <a:solidFill>
                  <a:srgbClr val="006AA1"/>
                </a:solidFill>
                <a:latin typeface="DINOT"/>
                <a:cs typeface="DINOT"/>
              </a:rPr>
              <a:t>Each passage is followed by 18 selected-response questions (10 questions in Books A and B)</a:t>
            </a:r>
          </a:p>
          <a:p>
            <a:pPr marL="483870" marR="5080" indent="-471805" algn="l">
              <a:lnSpc>
                <a:spcPct val="102099"/>
              </a:lnSpc>
              <a:spcBef>
                <a:spcPts val="15"/>
              </a:spcBef>
              <a:buChar char="•"/>
              <a:tabLst>
                <a:tab pos="483870" algn="l"/>
                <a:tab pos="4347210" algn="l"/>
              </a:tabLst>
            </a:pPr>
            <a:endParaRPr lang="en-PH" sz="3700" b="1" spc="-30" dirty="0">
              <a:solidFill>
                <a:srgbClr val="006AA1"/>
              </a:solidFill>
              <a:latin typeface="DINOT"/>
              <a:cs typeface="DINOT"/>
            </a:endParaRPr>
          </a:p>
          <a:p>
            <a:pPr marL="483870" marR="5080" indent="-471805" algn="l">
              <a:lnSpc>
                <a:spcPct val="102099"/>
              </a:lnSpc>
              <a:spcBef>
                <a:spcPts val="15"/>
              </a:spcBef>
              <a:buChar char="•"/>
              <a:tabLst>
                <a:tab pos="483870" algn="l"/>
                <a:tab pos="4347210" algn="l"/>
              </a:tabLst>
            </a:pPr>
            <a:r>
              <a:rPr lang="en-PH" sz="3700" b="1" spc="-30" dirty="0">
                <a:solidFill>
                  <a:srgbClr val="006AA1"/>
                </a:solidFill>
                <a:latin typeface="DINOT"/>
                <a:cs typeface="DINOT"/>
              </a:rPr>
              <a:t>A “bubble sheet” answer form is provided in the Workbook or as a reproducible in the Teacher Guide.</a:t>
            </a:r>
            <a:endParaRPr sz="3700" dirty="0">
              <a:latin typeface="DINOT"/>
              <a:cs typeface="DINOT"/>
            </a:endParaRPr>
          </a:p>
        </p:txBody>
      </p:sp>
      <p:pic>
        <p:nvPicPr>
          <p:cNvPr id="79" name="Picture 78">
            <a:extLst>
              <a:ext uri="{FF2B5EF4-FFF2-40B4-BE49-F238E27FC236}">
                <a16:creationId xmlns:a16="http://schemas.microsoft.com/office/drawing/2014/main" id="{382B26F7-B2D1-C641-803D-55AC9DD5498C}"/>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9676635" y="3973016"/>
            <a:ext cx="8089900" cy="5651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3863451" y="6183675"/>
            <a:ext cx="960190" cy="976257"/>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793149" y="6033398"/>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8145948" y="1534993"/>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2" name="object 12"/>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3" name="object 13"/>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6" name="object 16"/>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19" name="object 19"/>
          <p:cNvSpPr txBox="1"/>
          <p:nvPr/>
        </p:nvSpPr>
        <p:spPr>
          <a:xfrm>
            <a:off x="1593364" y="2726848"/>
            <a:ext cx="15149830" cy="6857005"/>
          </a:xfrm>
          <a:prstGeom prst="rect">
            <a:avLst/>
          </a:prstGeom>
        </p:spPr>
        <p:txBody>
          <a:bodyPr vert="horz" wrap="square" lIns="0" tIns="13970" rIns="0" bIns="0" rtlCol="0">
            <a:spAutoFit/>
          </a:bodyPr>
          <a:lstStyle/>
          <a:p>
            <a:pPr marL="483234" indent="-470534" algn="l">
              <a:lnSpc>
                <a:spcPct val="100000"/>
              </a:lnSpc>
              <a:spcBef>
                <a:spcPts val="110"/>
              </a:spcBef>
              <a:buChar char="•"/>
              <a:tabLst>
                <a:tab pos="483234" algn="l"/>
              </a:tabLst>
            </a:pPr>
            <a:r>
              <a:rPr sz="3700" b="1" spc="-95" dirty="0">
                <a:solidFill>
                  <a:srgbClr val="006AA1"/>
                </a:solidFill>
                <a:latin typeface="DINOT"/>
                <a:cs typeface="DINOT"/>
              </a:rPr>
              <a:t>Mini-</a:t>
            </a:r>
            <a:r>
              <a:rPr sz="3700" b="1" spc="-80" dirty="0">
                <a:solidFill>
                  <a:srgbClr val="006AA1"/>
                </a:solidFill>
                <a:latin typeface="DINOT"/>
                <a:cs typeface="DINOT"/>
              </a:rPr>
              <a:t>lesson</a:t>
            </a:r>
            <a:r>
              <a:rPr sz="3700" b="1" spc="-180" dirty="0">
                <a:solidFill>
                  <a:srgbClr val="006AA1"/>
                </a:solidFill>
                <a:latin typeface="DINOT"/>
                <a:cs typeface="DINOT"/>
              </a:rPr>
              <a:t> </a:t>
            </a:r>
            <a:r>
              <a:rPr sz="3700" b="1" spc="-80" dirty="0">
                <a:solidFill>
                  <a:srgbClr val="006AA1"/>
                </a:solidFill>
                <a:latin typeface="DINOT"/>
                <a:cs typeface="DINOT"/>
              </a:rPr>
              <a:t>(10–15</a:t>
            </a:r>
            <a:r>
              <a:rPr sz="3700" b="1" spc="-180" dirty="0">
                <a:solidFill>
                  <a:srgbClr val="006AA1"/>
                </a:solidFill>
                <a:latin typeface="DINOT"/>
                <a:cs typeface="DINOT"/>
              </a:rPr>
              <a:t> </a:t>
            </a:r>
            <a:r>
              <a:rPr sz="3700" b="1" spc="-10" dirty="0">
                <a:solidFill>
                  <a:srgbClr val="006AA1"/>
                </a:solidFill>
                <a:latin typeface="DINOT"/>
                <a:cs typeface="DINOT"/>
              </a:rPr>
              <a:t>minutes)</a:t>
            </a:r>
            <a:endParaRPr sz="3700" dirty="0">
              <a:latin typeface="DINOT"/>
              <a:cs typeface="DINOT"/>
            </a:endParaRPr>
          </a:p>
          <a:p>
            <a:pPr marL="849630" lvl="1" indent="-313690" algn="l">
              <a:lnSpc>
                <a:spcPct val="100000"/>
              </a:lnSpc>
              <a:spcBef>
                <a:spcPts val="90"/>
              </a:spcBef>
              <a:buFont typeface="Times New Roman"/>
              <a:buChar char="◦"/>
              <a:tabLst>
                <a:tab pos="849630" algn="l"/>
              </a:tabLst>
            </a:pPr>
            <a:r>
              <a:rPr lang="en-PH" sz="3700" spc="-240" dirty="0">
                <a:solidFill>
                  <a:srgbClr val="006AA1"/>
                </a:solidFill>
                <a:latin typeface="DINOT"/>
                <a:cs typeface="DINOT"/>
              </a:rPr>
              <a:t>Teacher reviews the GUM (grammar, usage and mechanics) concepts in Part I.</a:t>
            </a:r>
          </a:p>
          <a:p>
            <a:pPr marL="849630" lvl="1" indent="-313690" algn="l">
              <a:lnSpc>
                <a:spcPct val="100000"/>
              </a:lnSpc>
              <a:spcBef>
                <a:spcPts val="90"/>
              </a:spcBef>
              <a:buFont typeface="Times New Roman"/>
              <a:buChar char="◦"/>
              <a:tabLst>
                <a:tab pos="849630" algn="l"/>
              </a:tabLst>
            </a:pPr>
            <a:r>
              <a:rPr lang="en-PH" sz="3700" spc="-240" dirty="0">
                <a:solidFill>
                  <a:srgbClr val="006AA1"/>
                </a:solidFill>
                <a:latin typeface="DINOT"/>
                <a:cs typeface="DINOT"/>
              </a:rPr>
              <a:t>Teacher models the GUM concept using authentic literature.</a:t>
            </a:r>
          </a:p>
          <a:p>
            <a:pPr marL="849630" lvl="1" indent="-313690" algn="l">
              <a:lnSpc>
                <a:spcPct val="100000"/>
              </a:lnSpc>
              <a:spcBef>
                <a:spcPts val="90"/>
              </a:spcBef>
              <a:buFont typeface="Times New Roman"/>
              <a:buChar char="◦"/>
              <a:tabLst>
                <a:tab pos="849630" algn="l"/>
              </a:tabLst>
            </a:pPr>
            <a:r>
              <a:rPr lang="en-PH" sz="3700" spc="-240" dirty="0">
                <a:solidFill>
                  <a:srgbClr val="006AA1"/>
                </a:solidFill>
                <a:latin typeface="DINOT"/>
                <a:cs typeface="DINOT"/>
              </a:rPr>
              <a:t>Students and teacher Study a Model.</a:t>
            </a:r>
            <a:endParaRPr sz="3700" dirty="0">
              <a:latin typeface="DINOT"/>
              <a:cs typeface="DINOT"/>
            </a:endParaRPr>
          </a:p>
          <a:p>
            <a:pPr marL="483234" indent="-470534" algn="l">
              <a:lnSpc>
                <a:spcPts val="4405"/>
              </a:lnSpc>
              <a:spcBef>
                <a:spcPts val="95"/>
              </a:spcBef>
              <a:buChar char="•"/>
              <a:tabLst>
                <a:tab pos="483234" algn="l"/>
              </a:tabLst>
            </a:pPr>
            <a:r>
              <a:rPr sz="3700" b="1" spc="-90" dirty="0">
                <a:solidFill>
                  <a:srgbClr val="006AA1"/>
                </a:solidFill>
                <a:latin typeface="DINOT"/>
                <a:cs typeface="DINOT"/>
              </a:rPr>
              <a:t>Independent</a:t>
            </a:r>
            <a:r>
              <a:rPr sz="3700" b="1" spc="-160" dirty="0">
                <a:solidFill>
                  <a:srgbClr val="006AA1"/>
                </a:solidFill>
                <a:latin typeface="DINOT"/>
                <a:cs typeface="DINOT"/>
              </a:rPr>
              <a:t> </a:t>
            </a:r>
            <a:r>
              <a:rPr sz="3700" b="1" spc="-80" dirty="0">
                <a:solidFill>
                  <a:srgbClr val="006AA1"/>
                </a:solidFill>
                <a:latin typeface="DINOT"/>
                <a:cs typeface="DINOT"/>
              </a:rPr>
              <a:t>work</a:t>
            </a:r>
            <a:r>
              <a:rPr sz="3700" b="1" spc="-155" dirty="0">
                <a:solidFill>
                  <a:srgbClr val="006AA1"/>
                </a:solidFill>
                <a:latin typeface="DINOT"/>
                <a:cs typeface="DINOT"/>
              </a:rPr>
              <a:t> </a:t>
            </a:r>
            <a:r>
              <a:rPr sz="3700" b="1" spc="-80" dirty="0">
                <a:solidFill>
                  <a:srgbClr val="006AA1"/>
                </a:solidFill>
                <a:latin typeface="DINOT"/>
                <a:cs typeface="DINOT"/>
              </a:rPr>
              <a:t>time</a:t>
            </a:r>
            <a:r>
              <a:rPr sz="3700" b="1" spc="-155" dirty="0">
                <a:solidFill>
                  <a:srgbClr val="006AA1"/>
                </a:solidFill>
                <a:latin typeface="DINOT"/>
                <a:cs typeface="DINOT"/>
              </a:rPr>
              <a:t> </a:t>
            </a:r>
            <a:r>
              <a:rPr sz="3700" b="1" spc="-80" dirty="0">
                <a:solidFill>
                  <a:srgbClr val="006AA1"/>
                </a:solidFill>
                <a:latin typeface="DINOT"/>
                <a:cs typeface="DINOT"/>
              </a:rPr>
              <a:t>(25–30</a:t>
            </a:r>
            <a:r>
              <a:rPr sz="3700" b="1" spc="-155" dirty="0">
                <a:solidFill>
                  <a:srgbClr val="006AA1"/>
                </a:solidFill>
                <a:latin typeface="DINOT"/>
                <a:cs typeface="DINOT"/>
              </a:rPr>
              <a:t> </a:t>
            </a:r>
            <a:r>
              <a:rPr sz="3700" b="1" spc="-10" dirty="0">
                <a:solidFill>
                  <a:srgbClr val="006AA1"/>
                </a:solidFill>
                <a:latin typeface="DINOT"/>
                <a:cs typeface="DINOT"/>
              </a:rPr>
              <a:t>minutes)</a:t>
            </a:r>
            <a:endParaRPr sz="3700" dirty="0">
              <a:latin typeface="DINOT"/>
              <a:cs typeface="DINOT"/>
            </a:endParaRPr>
          </a:p>
          <a:p>
            <a:pPr marL="849630" lvl="1" indent="-313690" algn="l">
              <a:lnSpc>
                <a:spcPts val="4370"/>
              </a:lnSpc>
              <a:buFont typeface="Times New Roman"/>
              <a:buChar char="◦"/>
              <a:tabLst>
                <a:tab pos="849630" algn="l"/>
              </a:tabLst>
            </a:pPr>
            <a:r>
              <a:rPr lang="en-PH" sz="3700" spc="-200" dirty="0">
                <a:solidFill>
                  <a:srgbClr val="006AA1"/>
                </a:solidFill>
                <a:latin typeface="DINOT"/>
                <a:cs typeface="DINOT"/>
              </a:rPr>
              <a:t>Students complete Practice activities.</a:t>
            </a:r>
          </a:p>
          <a:p>
            <a:pPr marL="849630" lvl="1" indent="-313690" algn="l">
              <a:lnSpc>
                <a:spcPts val="4370"/>
              </a:lnSpc>
              <a:buFont typeface="Times New Roman"/>
              <a:buChar char="◦"/>
              <a:tabLst>
                <a:tab pos="849630" algn="l"/>
              </a:tabLst>
            </a:pPr>
            <a:r>
              <a:rPr lang="en-PH" sz="3700" spc="-200" dirty="0">
                <a:solidFill>
                  <a:srgbClr val="006AA1"/>
                </a:solidFill>
                <a:latin typeface="DINOT"/>
                <a:cs typeface="DINOT"/>
              </a:rPr>
              <a:t>Students complete Write activity.</a:t>
            </a:r>
          </a:p>
          <a:p>
            <a:pPr marL="849630" lvl="1" indent="-313690" algn="l">
              <a:lnSpc>
                <a:spcPts val="4370"/>
              </a:lnSpc>
              <a:buFont typeface="Times New Roman"/>
              <a:buChar char="◦"/>
              <a:tabLst>
                <a:tab pos="849630" algn="l"/>
              </a:tabLst>
            </a:pPr>
            <a:r>
              <a:rPr lang="en-PH" sz="3700" spc="-200" dirty="0">
                <a:solidFill>
                  <a:srgbClr val="006AA1"/>
                </a:solidFill>
                <a:latin typeface="DINOT"/>
                <a:cs typeface="DINOT"/>
              </a:rPr>
              <a:t>Teacher conferences with students about their work</a:t>
            </a:r>
            <a:r>
              <a:rPr sz="3700" spc="-10" dirty="0">
                <a:solidFill>
                  <a:srgbClr val="006AA1"/>
                </a:solidFill>
                <a:latin typeface="DINOT"/>
                <a:cs typeface="DINOT"/>
              </a:rPr>
              <a:t>.</a:t>
            </a:r>
            <a:endParaRPr sz="3700" dirty="0">
              <a:latin typeface="DINOT"/>
              <a:cs typeface="DINOT"/>
            </a:endParaRPr>
          </a:p>
          <a:p>
            <a:pPr marL="483234" indent="-470534" algn="l">
              <a:lnSpc>
                <a:spcPts val="4370"/>
              </a:lnSpc>
              <a:buChar char="•"/>
              <a:tabLst>
                <a:tab pos="483234" algn="l"/>
              </a:tabLst>
            </a:pPr>
            <a:r>
              <a:rPr sz="3700" b="1" spc="-85" dirty="0">
                <a:solidFill>
                  <a:srgbClr val="006AA1"/>
                </a:solidFill>
                <a:latin typeface="DINOT"/>
                <a:cs typeface="DINOT"/>
              </a:rPr>
              <a:t>Sharing</a:t>
            </a:r>
            <a:r>
              <a:rPr sz="3700" b="1" spc="-165" dirty="0">
                <a:solidFill>
                  <a:srgbClr val="006AA1"/>
                </a:solidFill>
                <a:latin typeface="DINOT"/>
                <a:cs typeface="DINOT"/>
              </a:rPr>
              <a:t> </a:t>
            </a:r>
            <a:r>
              <a:rPr sz="3700" b="1" spc="-85" dirty="0">
                <a:solidFill>
                  <a:srgbClr val="006AA1"/>
                </a:solidFill>
                <a:latin typeface="DINOT"/>
                <a:cs typeface="DINOT"/>
              </a:rPr>
              <a:t>session</a:t>
            </a:r>
            <a:r>
              <a:rPr sz="3700" b="1" spc="-155" dirty="0">
                <a:solidFill>
                  <a:srgbClr val="006AA1"/>
                </a:solidFill>
                <a:latin typeface="DINOT"/>
                <a:cs typeface="DINOT"/>
              </a:rPr>
              <a:t> </a:t>
            </a:r>
            <a:r>
              <a:rPr sz="3700" b="1" spc="-85" dirty="0">
                <a:solidFill>
                  <a:srgbClr val="006AA1"/>
                </a:solidFill>
                <a:latin typeface="DINOT"/>
                <a:cs typeface="DINOT"/>
              </a:rPr>
              <a:t>(5–10</a:t>
            </a:r>
            <a:r>
              <a:rPr sz="3700" b="1" spc="-150" dirty="0">
                <a:solidFill>
                  <a:srgbClr val="006AA1"/>
                </a:solidFill>
                <a:latin typeface="DINOT"/>
                <a:cs typeface="DINOT"/>
              </a:rPr>
              <a:t> </a:t>
            </a:r>
            <a:r>
              <a:rPr sz="3700" b="1" spc="-10" dirty="0">
                <a:solidFill>
                  <a:srgbClr val="006AA1"/>
                </a:solidFill>
                <a:latin typeface="DINOT"/>
                <a:cs typeface="DINOT"/>
              </a:rPr>
              <a:t>minutes)</a:t>
            </a:r>
            <a:endParaRPr sz="3700" dirty="0">
              <a:latin typeface="DINOT"/>
              <a:cs typeface="DINOT"/>
            </a:endParaRPr>
          </a:p>
          <a:p>
            <a:pPr marL="849630" lvl="1" indent="-313690" algn="l">
              <a:lnSpc>
                <a:spcPts val="4370"/>
              </a:lnSpc>
              <a:buFont typeface="Times New Roman"/>
              <a:buChar char="◦"/>
              <a:tabLst>
                <a:tab pos="849630" algn="l"/>
              </a:tabLst>
            </a:pPr>
            <a:r>
              <a:rPr lang="en-PH" sz="3700" spc="-200" dirty="0">
                <a:solidFill>
                  <a:srgbClr val="006AA1"/>
                </a:solidFill>
                <a:latin typeface="DINOT"/>
                <a:cs typeface="DINOT"/>
              </a:rPr>
              <a:t>Students and teacher discuss the Practice activities.</a:t>
            </a:r>
          </a:p>
          <a:p>
            <a:pPr marL="849630" lvl="1" indent="-313690" algn="l">
              <a:lnSpc>
                <a:spcPts val="4370"/>
              </a:lnSpc>
              <a:buFont typeface="Times New Roman"/>
              <a:buChar char="◦"/>
              <a:tabLst>
                <a:tab pos="849630" algn="l"/>
              </a:tabLst>
            </a:pPr>
            <a:r>
              <a:rPr lang="en-PH" sz="3700" spc="-200" dirty="0">
                <a:solidFill>
                  <a:srgbClr val="006AA1"/>
                </a:solidFill>
                <a:latin typeface="DINOT"/>
                <a:cs typeface="DINOT"/>
              </a:rPr>
              <a:t>Students share their writing from the Write activity.</a:t>
            </a:r>
          </a:p>
          <a:p>
            <a:pPr marL="849630" lvl="1" indent="-313690" algn="l">
              <a:lnSpc>
                <a:spcPts val="4370"/>
              </a:lnSpc>
              <a:buFont typeface="Times New Roman"/>
              <a:buChar char="◦"/>
              <a:tabLst>
                <a:tab pos="849630" algn="l"/>
              </a:tabLst>
            </a:pPr>
            <a:r>
              <a:rPr lang="en-PH" sz="3700" spc="-200" dirty="0">
                <a:solidFill>
                  <a:srgbClr val="006AA1"/>
                </a:solidFill>
                <a:latin typeface="DINOT"/>
                <a:cs typeface="DINOT"/>
              </a:rPr>
              <a:t>Teacher reinforces GUM concepts and clarifies misconceptions</a:t>
            </a:r>
            <a:r>
              <a:rPr sz="3700" spc="-120" dirty="0">
                <a:solidFill>
                  <a:srgbClr val="006AA1"/>
                </a:solidFill>
                <a:latin typeface="DINOT"/>
                <a:cs typeface="DINOT"/>
              </a:rPr>
              <a:t>.</a:t>
            </a:r>
            <a:endParaRPr sz="3700" dirty="0">
              <a:latin typeface="DINOT"/>
              <a:cs typeface="DINOT"/>
            </a:endParaRPr>
          </a:p>
        </p:txBody>
      </p:sp>
      <p:grpSp>
        <p:nvGrpSpPr>
          <p:cNvPr id="20" name="object 20"/>
          <p:cNvGrpSpPr/>
          <p:nvPr/>
        </p:nvGrpSpPr>
        <p:grpSpPr>
          <a:xfrm>
            <a:off x="0" y="9995957"/>
            <a:ext cx="20104100" cy="1313180"/>
            <a:chOff x="0" y="9995957"/>
            <a:chExt cx="20104100" cy="1313180"/>
          </a:xfrm>
        </p:grpSpPr>
        <p:sp>
          <p:nvSpPr>
            <p:cNvPr id="21" name="object 21"/>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2" name="object 22"/>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3" name="object 23"/>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4" name="object 24"/>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5" name="object 25"/>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6" name="object 26"/>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7" name="object 27"/>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29" name="object 29"/>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0" name="object 30"/>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1" name="object 31"/>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2" name="object 32"/>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3" name="object 33"/>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4" name="object 34"/>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5" name="object 35"/>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37" name="object 37"/>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39" name="object 39"/>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0" name="object 40"/>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1" name="object 41"/>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2" name="object 42"/>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3" name="object 43"/>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4" name="object 44"/>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6" name="object 46"/>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7" name="object 47"/>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48" name="object 48"/>
            <p:cNvPicPr/>
            <p:nvPr/>
          </p:nvPicPr>
          <p:blipFill>
            <a:blip r:embed="rId31"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0" name="object 50"/>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1" name="object 51"/>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2" name="object 52"/>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5" name="object 55"/>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56" name="object 56"/>
          <p:cNvPicPr/>
          <p:nvPr/>
        </p:nvPicPr>
        <p:blipFill>
          <a:blip r:embed="rId37" cstate="email">
            <a:extLst>
              <a:ext uri="{28A0092B-C50C-407E-A947-70E740481C1C}">
                <a14:useLocalDpi xmlns:a14="http://schemas.microsoft.com/office/drawing/2010/main"/>
              </a:ext>
            </a:extLst>
          </a:blip>
          <a:stretch>
            <a:fillRect/>
          </a:stretch>
        </p:blipFill>
        <p:spPr>
          <a:xfrm>
            <a:off x="18794801" y="8345729"/>
            <a:ext cx="823600" cy="875829"/>
          </a:xfrm>
          <a:prstGeom prst="rect">
            <a:avLst/>
          </a:prstGeom>
        </p:spPr>
      </p:pic>
      <p:pic>
        <p:nvPicPr>
          <p:cNvPr id="57" name="object 57"/>
          <p:cNvPicPr/>
          <p:nvPr/>
        </p:nvPicPr>
        <p:blipFill>
          <a:blip r:embed="rId38" cstate="email">
            <a:extLst>
              <a:ext uri="{28A0092B-C50C-407E-A947-70E740481C1C}">
                <a14:useLocalDpi xmlns:a14="http://schemas.microsoft.com/office/drawing/2010/main"/>
              </a:ext>
            </a:extLst>
          </a:blip>
          <a:stretch>
            <a:fillRect/>
          </a:stretch>
        </p:blipFill>
        <p:spPr>
          <a:xfrm>
            <a:off x="17875825" y="5920908"/>
            <a:ext cx="1402122" cy="1092775"/>
          </a:xfrm>
          <a:prstGeom prst="rect">
            <a:avLst/>
          </a:prstGeom>
        </p:spPr>
      </p:pic>
      <p:pic>
        <p:nvPicPr>
          <p:cNvPr id="58" name="object 58"/>
          <p:cNvPicPr/>
          <p:nvPr/>
        </p:nvPicPr>
        <p:blipFill>
          <a:blip r:embed="rId39" cstate="email">
            <a:extLst>
              <a:ext uri="{28A0092B-C50C-407E-A947-70E740481C1C}">
                <a14:useLocalDpi xmlns:a14="http://schemas.microsoft.com/office/drawing/2010/main"/>
              </a:ext>
            </a:extLst>
          </a:blip>
          <a:stretch>
            <a:fillRect/>
          </a:stretch>
        </p:blipFill>
        <p:spPr>
          <a:xfrm>
            <a:off x="18295260" y="3817081"/>
            <a:ext cx="1136970" cy="1092777"/>
          </a:xfrm>
          <a:prstGeom prst="rect">
            <a:avLst/>
          </a:prstGeom>
        </p:spPr>
      </p:pic>
      <p:sp>
        <p:nvSpPr>
          <p:cNvPr id="59" name="object 59"/>
          <p:cNvSpPr txBox="1">
            <a:spLocks noGrp="1"/>
          </p:cNvSpPr>
          <p:nvPr>
            <p:ph type="title"/>
          </p:nvPr>
        </p:nvSpPr>
        <p:spPr>
          <a:prstGeom prst="rect">
            <a:avLst/>
          </a:prstGeom>
        </p:spPr>
        <p:txBody>
          <a:bodyPr vert="horz" wrap="square" lIns="0" tIns="97155" rIns="0" bIns="0" rtlCol="0">
            <a:spAutoFit/>
          </a:bodyPr>
          <a:lstStyle/>
          <a:p>
            <a:pPr marL="15875" marR="19050">
              <a:lnSpc>
                <a:spcPts val="7840"/>
              </a:lnSpc>
              <a:spcBef>
                <a:spcPts val="765"/>
              </a:spcBef>
            </a:pPr>
            <a:r>
              <a:rPr sz="7000" spc="-180" dirty="0"/>
              <a:t>USING</a:t>
            </a:r>
            <a:r>
              <a:rPr sz="7000" spc="-385" dirty="0"/>
              <a:t> </a:t>
            </a:r>
            <a:r>
              <a:rPr sz="7000" i="1" spc="-185" dirty="0">
                <a:latin typeface="DIN OT Black"/>
                <a:cs typeface="DIN OT Black"/>
              </a:rPr>
              <a:t>WRITE!</a:t>
            </a:r>
            <a:r>
              <a:rPr sz="7000" i="1" spc="-385" dirty="0">
                <a:latin typeface="DIN OT Black"/>
                <a:cs typeface="DIN OT Black"/>
              </a:rPr>
              <a:t> </a:t>
            </a:r>
            <a:r>
              <a:rPr sz="7000" spc="-170" dirty="0"/>
              <a:t>PART</a:t>
            </a:r>
            <a:r>
              <a:rPr sz="7000" spc="-380" dirty="0"/>
              <a:t> </a:t>
            </a:r>
            <a:r>
              <a:rPr sz="7000" spc="-25" dirty="0"/>
              <a:t>I: </a:t>
            </a:r>
            <a:r>
              <a:rPr sz="7000" spc="-204" dirty="0"/>
              <a:t>FOUNDATIONS</a:t>
            </a:r>
            <a:r>
              <a:rPr sz="7000" spc="-375" dirty="0"/>
              <a:t> </a:t>
            </a:r>
            <a:r>
              <a:rPr sz="7000" spc="-114" dirty="0"/>
              <a:t>IN</a:t>
            </a:r>
            <a:r>
              <a:rPr sz="7000" spc="-375" dirty="0"/>
              <a:t> </a:t>
            </a:r>
            <a:r>
              <a:rPr sz="7000" spc="-150" dirty="0"/>
              <a:t>THE</a:t>
            </a:r>
            <a:r>
              <a:rPr sz="7000" spc="-370" dirty="0"/>
              <a:t> </a:t>
            </a:r>
            <a:r>
              <a:rPr sz="7000" spc="-200" dirty="0"/>
              <a:t>CLASSROOM</a:t>
            </a:r>
            <a:endParaRPr sz="7000">
              <a:latin typeface="DIN OT Black"/>
              <a:cs typeface="DIN OT Black"/>
            </a:endParaRPr>
          </a:p>
        </p:txBody>
      </p:sp>
      <p:pic>
        <p:nvPicPr>
          <p:cNvPr id="62" name="Picture 61">
            <a:extLst>
              <a:ext uri="{FF2B5EF4-FFF2-40B4-BE49-F238E27FC236}">
                <a16:creationId xmlns:a16="http://schemas.microsoft.com/office/drawing/2014/main" id="{930D58A1-7710-064F-98BE-01FB04C84934}"/>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4427526" y="2451745"/>
            <a:ext cx="4203700" cy="75311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758144" y="8370509"/>
            <a:ext cx="699053" cy="1281594"/>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560837" y="740544"/>
            <a:ext cx="377651" cy="433897"/>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8891414" y="6887111"/>
            <a:ext cx="811548" cy="936092"/>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11088792" y="1446322"/>
            <a:ext cx="1402124" cy="1092776"/>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8028056" y="3633753"/>
            <a:ext cx="1136962" cy="1092777"/>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7860196" y="930072"/>
            <a:ext cx="823600" cy="875829"/>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4975749" y="957490"/>
            <a:ext cx="1723466" cy="434323"/>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6768981" y="957498"/>
            <a:ext cx="2434872" cy="45099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5941912" y="1577480"/>
            <a:ext cx="136990" cy="186078"/>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217692" y="1578508"/>
            <a:ext cx="123106" cy="136477"/>
          </a:xfrm>
          <a:prstGeom prst="rect">
            <a:avLst/>
          </a:prstGeom>
        </p:spPr>
      </p:pic>
      <p:pic>
        <p:nvPicPr>
          <p:cNvPr id="12" name="object 12"/>
          <p:cNvPicPr/>
          <p:nvPr/>
        </p:nvPicPr>
        <p:blipFill>
          <a:blip r:embed="rId12" cstate="email">
            <a:extLst>
              <a:ext uri="{28A0092B-C50C-407E-A947-70E740481C1C}">
                <a14:useLocalDpi xmlns:a14="http://schemas.microsoft.com/office/drawing/2010/main"/>
              </a:ext>
            </a:extLst>
          </a:blip>
          <a:stretch>
            <a:fillRect/>
          </a:stretch>
        </p:blipFill>
        <p:spPr>
          <a:xfrm>
            <a:off x="16494760" y="1522990"/>
            <a:ext cx="136990" cy="191994"/>
          </a:xfrm>
          <a:prstGeom prst="rect">
            <a:avLst/>
          </a:prstGeom>
        </p:spPr>
      </p:pic>
      <p:sp>
        <p:nvSpPr>
          <p:cNvPr id="13" name="object 13"/>
          <p:cNvSpPr/>
          <p:nvPr/>
        </p:nvSpPr>
        <p:spPr>
          <a:xfrm>
            <a:off x="16771824" y="1522990"/>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4" name="object 14"/>
          <p:cNvSpPr/>
          <p:nvPr/>
        </p:nvSpPr>
        <p:spPr>
          <a:xfrm>
            <a:off x="16939662" y="1522990"/>
            <a:ext cx="27305" cy="191135"/>
          </a:xfrm>
          <a:custGeom>
            <a:avLst/>
            <a:gdLst/>
            <a:ahLst/>
            <a:cxnLst/>
            <a:rect l="l" t="t" r="r" b="b"/>
            <a:pathLst>
              <a:path w="27305" h="191135">
                <a:moveTo>
                  <a:pt x="22365" y="55516"/>
                </a:moveTo>
                <a:lnTo>
                  <a:pt x="4115" y="55516"/>
                </a:lnTo>
                <a:lnTo>
                  <a:pt x="4115" y="190706"/>
                </a:lnTo>
                <a:lnTo>
                  <a:pt x="22365" y="190706"/>
                </a:lnTo>
                <a:lnTo>
                  <a:pt x="22365" y="55516"/>
                </a:lnTo>
                <a:close/>
              </a:path>
              <a:path w="27305" h="191135">
                <a:moveTo>
                  <a:pt x="20816" y="0"/>
                </a:moveTo>
                <a:lnTo>
                  <a:pt x="5916" y="0"/>
                </a:lnTo>
                <a:lnTo>
                  <a:pt x="0" y="5916"/>
                </a:lnTo>
                <a:lnTo>
                  <a:pt x="0" y="20051"/>
                </a:lnTo>
                <a:lnTo>
                  <a:pt x="5916" y="25957"/>
                </a:lnTo>
                <a:lnTo>
                  <a:pt x="21077" y="25957"/>
                </a:lnTo>
                <a:lnTo>
                  <a:pt x="26732" y="20051"/>
                </a:lnTo>
                <a:lnTo>
                  <a:pt x="26732" y="5654"/>
                </a:lnTo>
                <a:lnTo>
                  <a:pt x="20816" y="0"/>
                </a:lnTo>
                <a:close/>
              </a:path>
            </a:pathLst>
          </a:custGeom>
          <a:solidFill>
            <a:srgbClr val="005E8D"/>
          </a:solidFill>
        </p:spPr>
        <p:txBody>
          <a:bodyPr wrap="square" lIns="0" tIns="0" rIns="0" bIns="0" rtlCol="0"/>
          <a:lstStyle/>
          <a:p>
            <a:endParaRPr/>
          </a:p>
        </p:txBody>
      </p:sp>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096957" y="1577475"/>
            <a:ext cx="110771" cy="137514"/>
          </a:xfrm>
          <a:prstGeom prst="rect">
            <a:avLst/>
          </a:prstGeom>
        </p:spPr>
      </p:pic>
      <p:pic>
        <p:nvPicPr>
          <p:cNvPr id="16" name="object 16"/>
          <p:cNvPicPr/>
          <p:nvPr/>
        </p:nvPicPr>
        <p:blipFill>
          <a:blip r:embed="rId14" cstate="email">
            <a:extLst>
              <a:ext uri="{28A0092B-C50C-407E-A947-70E740481C1C}">
                <a14:useLocalDpi xmlns:a14="http://schemas.microsoft.com/office/drawing/2010/main"/>
              </a:ext>
            </a:extLst>
          </a:blip>
          <a:stretch>
            <a:fillRect/>
          </a:stretch>
        </p:blipFill>
        <p:spPr>
          <a:xfrm>
            <a:off x="17344223" y="1522985"/>
            <a:ext cx="124394" cy="190716"/>
          </a:xfrm>
          <a:prstGeom prst="rect">
            <a:avLst/>
          </a:prstGeom>
        </p:spPr>
      </p:pic>
      <p:sp>
        <p:nvSpPr>
          <p:cNvPr id="17" name="object 17"/>
          <p:cNvSpPr/>
          <p:nvPr/>
        </p:nvSpPr>
        <p:spPr>
          <a:xfrm>
            <a:off x="17616918" y="1522990"/>
            <a:ext cx="27305" cy="191135"/>
          </a:xfrm>
          <a:custGeom>
            <a:avLst/>
            <a:gdLst/>
            <a:ahLst/>
            <a:cxnLst/>
            <a:rect l="l" t="t" r="r" b="b"/>
            <a:pathLst>
              <a:path w="27305" h="191135">
                <a:moveTo>
                  <a:pt x="22344" y="55516"/>
                </a:moveTo>
                <a:lnTo>
                  <a:pt x="4104" y="55516"/>
                </a:lnTo>
                <a:lnTo>
                  <a:pt x="4104" y="190706"/>
                </a:lnTo>
                <a:lnTo>
                  <a:pt x="22344" y="190706"/>
                </a:lnTo>
                <a:lnTo>
                  <a:pt x="22344" y="55516"/>
                </a:lnTo>
                <a:close/>
              </a:path>
              <a:path w="27305" h="191135">
                <a:moveTo>
                  <a:pt x="20816" y="0"/>
                </a:moveTo>
                <a:lnTo>
                  <a:pt x="5905" y="0"/>
                </a:lnTo>
                <a:lnTo>
                  <a:pt x="0" y="5916"/>
                </a:lnTo>
                <a:lnTo>
                  <a:pt x="0" y="20051"/>
                </a:lnTo>
                <a:lnTo>
                  <a:pt x="5905" y="25957"/>
                </a:lnTo>
                <a:lnTo>
                  <a:pt x="2106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7792983" y="1577475"/>
            <a:ext cx="124394" cy="136226"/>
          </a:xfrm>
          <a:prstGeom prst="rect">
            <a:avLst/>
          </a:prstGeom>
        </p:spPr>
      </p:pic>
      <p:grpSp>
        <p:nvGrpSpPr>
          <p:cNvPr id="19" name="object 19"/>
          <p:cNvGrpSpPr/>
          <p:nvPr/>
        </p:nvGrpSpPr>
        <p:grpSpPr>
          <a:xfrm>
            <a:off x="0" y="660695"/>
            <a:ext cx="20104100" cy="10648655"/>
            <a:chOff x="0" y="660482"/>
            <a:chExt cx="20104100" cy="10648655"/>
          </a:xfrm>
        </p:grpSpPr>
        <p:pic>
          <p:nvPicPr>
            <p:cNvPr id="20" name="object 20"/>
            <p:cNvPicPr/>
            <p:nvPr/>
          </p:nvPicPr>
          <p:blipFill>
            <a:blip r:embed="rId16" cstate="email">
              <a:extLst>
                <a:ext uri="{28A0092B-C50C-407E-A947-70E740481C1C}">
                  <a14:useLocalDpi xmlns:a14="http://schemas.microsoft.com/office/drawing/2010/main"/>
                </a:ext>
              </a:extLst>
            </a:blip>
            <a:stretch>
              <a:fillRect/>
            </a:stretch>
          </p:blipFill>
          <p:spPr>
            <a:xfrm>
              <a:off x="18056674" y="1577481"/>
              <a:ext cx="138791" cy="187366"/>
            </a:xfrm>
            <a:prstGeom prst="rect">
              <a:avLst/>
            </a:prstGeom>
          </p:spPr>
        </p:pic>
        <p:pic>
          <p:nvPicPr>
            <p:cNvPr id="21" name="object 21"/>
            <p:cNvPicPr/>
            <p:nvPr/>
          </p:nvPicPr>
          <p:blipFill>
            <a:blip r:embed="rId17" cstate="email">
              <a:extLst>
                <a:ext uri="{28A0092B-C50C-407E-A947-70E740481C1C}">
                  <a14:useLocalDpi xmlns:a14="http://schemas.microsoft.com/office/drawing/2010/main"/>
                </a:ext>
              </a:extLst>
            </a:blip>
            <a:stretch>
              <a:fillRect/>
            </a:stretch>
          </p:blipFill>
          <p:spPr>
            <a:xfrm>
              <a:off x="987645" y="1419154"/>
              <a:ext cx="18064744" cy="9883523"/>
            </a:xfrm>
            <a:prstGeom prst="rect">
              <a:avLst/>
            </a:prstGeom>
          </p:spPr>
        </p:pic>
        <p:sp>
          <p:nvSpPr>
            <p:cNvPr id="22" name="object 22"/>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3" name="object 23"/>
            <p:cNvSpPr/>
            <p:nvPr/>
          </p:nvSpPr>
          <p:spPr>
            <a:xfrm>
              <a:off x="979233"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4" name="object 24"/>
            <p:cNvSpPr/>
            <p:nvPr/>
          </p:nvSpPr>
          <p:spPr>
            <a:xfrm>
              <a:off x="1059311" y="10502225"/>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5" name="object 25"/>
            <p:cNvPicPr/>
            <p:nvPr/>
          </p:nvPicPr>
          <p:blipFill>
            <a:blip r:embed="rId18" cstate="email">
              <a:extLst>
                <a:ext uri="{28A0092B-C50C-407E-A947-70E740481C1C}">
                  <a14:useLocalDpi xmlns:a14="http://schemas.microsoft.com/office/drawing/2010/main"/>
                </a:ext>
              </a:extLst>
            </a:blip>
            <a:stretch>
              <a:fillRect/>
            </a:stretch>
          </p:blipFill>
          <p:spPr>
            <a:xfrm>
              <a:off x="1637875" y="10500937"/>
              <a:ext cx="3326118" cy="238715"/>
            </a:xfrm>
            <a:prstGeom prst="rect">
              <a:avLst/>
            </a:prstGeom>
          </p:spPr>
        </p:pic>
        <p:sp>
          <p:nvSpPr>
            <p:cNvPr id="26" name="object 26"/>
            <p:cNvSpPr/>
            <p:nvPr/>
          </p:nvSpPr>
          <p:spPr>
            <a:xfrm>
              <a:off x="5006507"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7" name="object 27"/>
            <p:cNvPicPr/>
            <p:nvPr/>
          </p:nvPicPr>
          <p:blipFill>
            <a:blip r:embed="rId19" cstate="email">
              <a:extLst>
                <a:ext uri="{28A0092B-C50C-407E-A947-70E740481C1C}">
                  <a14:useLocalDpi xmlns:a14="http://schemas.microsoft.com/office/drawing/2010/main"/>
                </a:ext>
              </a:extLst>
            </a:blip>
            <a:stretch>
              <a:fillRect/>
            </a:stretch>
          </p:blipFill>
          <p:spPr>
            <a:xfrm>
              <a:off x="5066900" y="10565483"/>
              <a:ext cx="458586" cy="172570"/>
            </a:xfrm>
            <a:prstGeom prst="rect">
              <a:avLst/>
            </a:prstGeom>
          </p:spPr>
        </p:pic>
        <p:pic>
          <p:nvPicPr>
            <p:cNvPr id="28" name="object 28"/>
            <p:cNvPicPr/>
            <p:nvPr/>
          </p:nvPicPr>
          <p:blipFill>
            <a:blip r:embed="rId20" cstate="email">
              <a:extLst>
                <a:ext uri="{28A0092B-C50C-407E-A947-70E740481C1C}">
                  <a14:useLocalDpi xmlns:a14="http://schemas.microsoft.com/office/drawing/2010/main"/>
                </a:ext>
              </a:extLst>
            </a:blip>
            <a:stretch>
              <a:fillRect/>
            </a:stretch>
          </p:blipFill>
          <p:spPr>
            <a:xfrm>
              <a:off x="5563836" y="10565490"/>
              <a:ext cx="150194" cy="172570"/>
            </a:xfrm>
            <a:prstGeom prst="rect">
              <a:avLst/>
            </a:prstGeom>
          </p:spPr>
        </p:pic>
        <p:pic>
          <p:nvPicPr>
            <p:cNvPr id="29" name="object 29"/>
            <p:cNvPicPr/>
            <p:nvPr/>
          </p:nvPicPr>
          <p:blipFill>
            <a:blip r:embed="rId21" cstate="email">
              <a:extLst>
                <a:ext uri="{28A0092B-C50C-407E-A947-70E740481C1C}">
                  <a14:useLocalDpi xmlns:a14="http://schemas.microsoft.com/office/drawing/2010/main"/>
                </a:ext>
              </a:extLst>
            </a:blip>
            <a:stretch>
              <a:fillRect/>
            </a:stretch>
          </p:blipFill>
          <p:spPr>
            <a:xfrm>
              <a:off x="5735446" y="10565483"/>
              <a:ext cx="160424" cy="172570"/>
            </a:xfrm>
            <a:prstGeom prst="rect">
              <a:avLst/>
            </a:prstGeom>
          </p:spPr>
        </p:pic>
        <p:pic>
          <p:nvPicPr>
            <p:cNvPr id="30" name="object 30"/>
            <p:cNvPicPr/>
            <p:nvPr/>
          </p:nvPicPr>
          <p:blipFill>
            <a:blip r:embed="rId22" cstate="email">
              <a:extLst>
                <a:ext uri="{28A0092B-C50C-407E-A947-70E740481C1C}">
                  <a14:useLocalDpi xmlns:a14="http://schemas.microsoft.com/office/drawing/2010/main"/>
                </a:ext>
              </a:extLst>
            </a:blip>
            <a:stretch>
              <a:fillRect/>
            </a:stretch>
          </p:blipFill>
          <p:spPr>
            <a:xfrm>
              <a:off x="5927819" y="10565491"/>
              <a:ext cx="231699" cy="169052"/>
            </a:xfrm>
            <a:prstGeom prst="rect">
              <a:avLst/>
            </a:prstGeom>
          </p:spPr>
        </p:pic>
        <p:sp>
          <p:nvSpPr>
            <p:cNvPr id="31" name="object 31"/>
            <p:cNvSpPr/>
            <p:nvPr/>
          </p:nvSpPr>
          <p:spPr>
            <a:xfrm>
              <a:off x="9917920"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32" name="object 32"/>
            <p:cNvSpPr/>
            <p:nvPr/>
          </p:nvSpPr>
          <p:spPr>
            <a:xfrm>
              <a:off x="10020855" y="10474860"/>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1" y="80010"/>
                  </a:lnTo>
                  <a:lnTo>
                    <a:pt x="274814"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42"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9" y="198120"/>
                  </a:moveTo>
                  <a:lnTo>
                    <a:pt x="112640" y="198120"/>
                  </a:lnTo>
                  <a:lnTo>
                    <a:pt x="105294" y="199390"/>
                  </a:lnTo>
                  <a:lnTo>
                    <a:pt x="183051" y="199390"/>
                  </a:lnTo>
                  <a:lnTo>
                    <a:pt x="176629"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1"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51" y="120650"/>
                  </a:lnTo>
                  <a:lnTo>
                    <a:pt x="286165" y="102870"/>
                  </a:lnTo>
                  <a:lnTo>
                    <a:pt x="280141" y="86360"/>
                  </a:lnTo>
                  <a:lnTo>
                    <a:pt x="276811"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4"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3" name="object 33"/>
            <p:cNvPicPr/>
            <p:nvPr/>
          </p:nvPicPr>
          <p:blipFill>
            <a:blip r:embed="rId23" cstate="email">
              <a:extLst>
                <a:ext uri="{28A0092B-C50C-407E-A947-70E740481C1C}">
                  <a14:useLocalDpi xmlns:a14="http://schemas.microsoft.com/office/drawing/2010/main"/>
                </a:ext>
              </a:extLst>
            </a:blip>
            <a:stretch>
              <a:fillRect/>
            </a:stretch>
          </p:blipFill>
          <p:spPr>
            <a:xfrm>
              <a:off x="10541916" y="10567409"/>
              <a:ext cx="231375" cy="165220"/>
            </a:xfrm>
            <a:prstGeom prst="rect">
              <a:avLst/>
            </a:prstGeom>
          </p:spPr>
        </p:pic>
        <p:pic>
          <p:nvPicPr>
            <p:cNvPr id="34" name="object 34"/>
            <p:cNvPicPr/>
            <p:nvPr/>
          </p:nvPicPr>
          <p:blipFill>
            <a:blip r:embed="rId23" cstate="email">
              <a:extLst>
                <a:ext uri="{28A0092B-C50C-407E-A947-70E740481C1C}">
                  <a14:useLocalDpi xmlns:a14="http://schemas.microsoft.com/office/drawing/2010/main"/>
                </a:ext>
              </a:extLst>
            </a:blip>
            <a:stretch>
              <a:fillRect/>
            </a:stretch>
          </p:blipFill>
          <p:spPr>
            <a:xfrm>
              <a:off x="10800473" y="10567409"/>
              <a:ext cx="231375" cy="165220"/>
            </a:xfrm>
            <a:prstGeom prst="rect">
              <a:avLst/>
            </a:prstGeom>
          </p:spPr>
        </p:pic>
        <p:pic>
          <p:nvPicPr>
            <p:cNvPr id="35" name="object 35"/>
            <p:cNvPicPr/>
            <p:nvPr/>
          </p:nvPicPr>
          <p:blipFill>
            <a:blip r:embed="rId24" cstate="email">
              <a:extLst>
                <a:ext uri="{28A0092B-C50C-407E-A947-70E740481C1C}">
                  <a14:useLocalDpi xmlns:a14="http://schemas.microsoft.com/office/drawing/2010/main"/>
                </a:ext>
              </a:extLst>
            </a:blip>
            <a:stretch>
              <a:fillRect/>
            </a:stretch>
          </p:blipFill>
          <p:spPr>
            <a:xfrm>
              <a:off x="11059032" y="10567409"/>
              <a:ext cx="231375" cy="165220"/>
            </a:xfrm>
            <a:prstGeom prst="rect">
              <a:avLst/>
            </a:prstGeom>
          </p:spPr>
        </p:pic>
        <p:sp>
          <p:nvSpPr>
            <p:cNvPr id="36" name="object 36"/>
            <p:cNvSpPr/>
            <p:nvPr/>
          </p:nvSpPr>
          <p:spPr>
            <a:xfrm>
              <a:off x="11321100"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7" name="object 37"/>
            <p:cNvPicPr/>
            <p:nvPr/>
          </p:nvPicPr>
          <p:blipFill>
            <a:blip r:embed="rId25" cstate="email">
              <a:extLst>
                <a:ext uri="{28A0092B-C50C-407E-A947-70E740481C1C}">
                  <a14:useLocalDpi xmlns:a14="http://schemas.microsoft.com/office/drawing/2010/main"/>
                </a:ext>
              </a:extLst>
            </a:blip>
            <a:stretch>
              <a:fillRect/>
            </a:stretch>
          </p:blipFill>
          <p:spPr>
            <a:xfrm>
              <a:off x="11420199" y="10504450"/>
              <a:ext cx="2051233" cy="231696"/>
            </a:xfrm>
            <a:prstGeom prst="rect">
              <a:avLst/>
            </a:prstGeom>
          </p:spPr>
        </p:pic>
        <p:sp>
          <p:nvSpPr>
            <p:cNvPr id="38" name="object 38"/>
            <p:cNvSpPr/>
            <p:nvPr/>
          </p:nvSpPr>
          <p:spPr>
            <a:xfrm>
              <a:off x="13530257"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9" name="object 39"/>
            <p:cNvPicPr/>
            <p:nvPr/>
          </p:nvPicPr>
          <p:blipFill>
            <a:blip r:embed="rId26" cstate="email">
              <a:extLst>
                <a:ext uri="{28A0092B-C50C-407E-A947-70E740481C1C}">
                  <a14:useLocalDpi xmlns:a14="http://schemas.microsoft.com/office/drawing/2010/main"/>
                </a:ext>
              </a:extLst>
            </a:blip>
            <a:stretch>
              <a:fillRect/>
            </a:stretch>
          </p:blipFill>
          <p:spPr>
            <a:xfrm>
              <a:off x="13606978" y="10563567"/>
              <a:ext cx="160424" cy="172570"/>
            </a:xfrm>
            <a:prstGeom prst="rect">
              <a:avLst/>
            </a:prstGeom>
          </p:spPr>
        </p:pic>
        <p:pic>
          <p:nvPicPr>
            <p:cNvPr id="40" name="object 40"/>
            <p:cNvPicPr/>
            <p:nvPr/>
          </p:nvPicPr>
          <p:blipFill>
            <a:blip r:embed="rId23" cstate="email">
              <a:extLst>
                <a:ext uri="{28A0092B-C50C-407E-A947-70E740481C1C}">
                  <a14:useLocalDpi xmlns:a14="http://schemas.microsoft.com/office/drawing/2010/main"/>
                </a:ext>
              </a:extLst>
            </a:blip>
            <a:stretch>
              <a:fillRect/>
            </a:stretch>
          </p:blipFill>
          <p:spPr>
            <a:xfrm>
              <a:off x="13800656" y="10567409"/>
              <a:ext cx="231375" cy="165220"/>
            </a:xfrm>
            <a:prstGeom prst="rect">
              <a:avLst/>
            </a:prstGeom>
          </p:spPr>
        </p:pic>
        <p:sp>
          <p:nvSpPr>
            <p:cNvPr id="41" name="object 41"/>
            <p:cNvSpPr/>
            <p:nvPr/>
          </p:nvSpPr>
          <p:spPr>
            <a:xfrm>
              <a:off x="14062723"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2" name="object 42"/>
            <p:cNvPicPr/>
            <p:nvPr/>
          </p:nvPicPr>
          <p:blipFill>
            <a:blip r:embed="rId27" cstate="email">
              <a:extLst>
                <a:ext uri="{28A0092B-C50C-407E-A947-70E740481C1C}">
                  <a14:useLocalDpi xmlns:a14="http://schemas.microsoft.com/office/drawing/2010/main"/>
                </a:ext>
              </a:extLst>
            </a:blip>
            <a:stretch>
              <a:fillRect/>
            </a:stretch>
          </p:blipFill>
          <p:spPr>
            <a:xfrm>
              <a:off x="14152875" y="10563574"/>
              <a:ext cx="150194" cy="172570"/>
            </a:xfrm>
            <a:prstGeom prst="rect">
              <a:avLst/>
            </a:prstGeom>
          </p:spPr>
        </p:pic>
        <p:pic>
          <p:nvPicPr>
            <p:cNvPr id="43" name="object 43"/>
            <p:cNvPicPr/>
            <p:nvPr/>
          </p:nvPicPr>
          <p:blipFill>
            <a:blip r:embed="rId28" cstate="email">
              <a:extLst>
                <a:ext uri="{28A0092B-C50C-407E-A947-70E740481C1C}">
                  <a14:useLocalDpi xmlns:a14="http://schemas.microsoft.com/office/drawing/2010/main"/>
                </a:ext>
              </a:extLst>
            </a:blip>
            <a:stretch>
              <a:fillRect/>
            </a:stretch>
          </p:blipFill>
          <p:spPr>
            <a:xfrm>
              <a:off x="14340805" y="10563567"/>
              <a:ext cx="160424" cy="172570"/>
            </a:xfrm>
            <a:prstGeom prst="rect">
              <a:avLst/>
            </a:prstGeom>
          </p:spPr>
        </p:pic>
        <p:pic>
          <p:nvPicPr>
            <p:cNvPr id="44" name="object 44"/>
            <p:cNvPicPr/>
            <p:nvPr/>
          </p:nvPicPr>
          <p:blipFill>
            <a:blip r:embed="rId29" cstate="email">
              <a:extLst>
                <a:ext uri="{28A0092B-C50C-407E-A947-70E740481C1C}">
                  <a14:useLocalDpi xmlns:a14="http://schemas.microsoft.com/office/drawing/2010/main"/>
                </a:ext>
              </a:extLst>
            </a:blip>
            <a:stretch>
              <a:fillRect/>
            </a:stretch>
          </p:blipFill>
          <p:spPr>
            <a:xfrm>
              <a:off x="14549497" y="10563575"/>
              <a:ext cx="231699" cy="169052"/>
            </a:xfrm>
            <a:prstGeom prst="rect">
              <a:avLst/>
            </a:prstGeom>
          </p:spPr>
        </p:pic>
        <p:sp>
          <p:nvSpPr>
            <p:cNvPr id="45" name="object 45"/>
            <p:cNvSpPr/>
            <p:nvPr/>
          </p:nvSpPr>
          <p:spPr>
            <a:xfrm>
              <a:off x="6717633"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6" name="object 46"/>
            <p:cNvPicPr/>
            <p:nvPr/>
          </p:nvPicPr>
          <p:blipFill>
            <a:blip r:embed="rId30" cstate="email">
              <a:extLst>
                <a:ext uri="{28A0092B-C50C-407E-A947-70E740481C1C}">
                  <a14:useLocalDpi xmlns:a14="http://schemas.microsoft.com/office/drawing/2010/main"/>
                </a:ext>
              </a:extLst>
            </a:blip>
            <a:stretch>
              <a:fillRect/>
            </a:stretch>
          </p:blipFill>
          <p:spPr>
            <a:xfrm>
              <a:off x="6946076" y="10462183"/>
              <a:ext cx="178408" cy="177566"/>
            </a:xfrm>
            <a:prstGeom prst="rect">
              <a:avLst/>
            </a:prstGeom>
          </p:spPr>
        </p:pic>
        <p:sp>
          <p:nvSpPr>
            <p:cNvPr id="47" name="object 47"/>
            <p:cNvSpPr/>
            <p:nvPr/>
          </p:nvSpPr>
          <p:spPr>
            <a:xfrm>
              <a:off x="6808799"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8" name="object 48"/>
            <p:cNvPicPr/>
            <p:nvPr/>
          </p:nvPicPr>
          <p:blipFill>
            <a:blip r:embed="rId31" cstate="email">
              <a:extLst>
                <a:ext uri="{28A0092B-C50C-407E-A947-70E740481C1C}">
                  <a14:useLocalDpi xmlns:a14="http://schemas.microsoft.com/office/drawing/2010/main"/>
                </a:ext>
              </a:extLst>
            </a:blip>
            <a:stretch>
              <a:fillRect/>
            </a:stretch>
          </p:blipFill>
          <p:spPr>
            <a:xfrm>
              <a:off x="7376381" y="10505249"/>
              <a:ext cx="150754" cy="230097"/>
            </a:xfrm>
            <a:prstGeom prst="rect">
              <a:avLst/>
            </a:prstGeom>
          </p:spPr>
        </p:pic>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7550185" y="10505246"/>
              <a:ext cx="153398" cy="230097"/>
            </a:xfrm>
            <a:prstGeom prst="rect">
              <a:avLst/>
            </a:prstGeom>
          </p:spPr>
        </p:pic>
        <p:pic>
          <p:nvPicPr>
            <p:cNvPr id="50" name="object 50"/>
            <p:cNvPicPr/>
            <p:nvPr/>
          </p:nvPicPr>
          <p:blipFill>
            <a:blip r:embed="rId33" cstate="email">
              <a:extLst>
                <a:ext uri="{28A0092B-C50C-407E-A947-70E740481C1C}">
                  <a14:useLocalDpi xmlns:a14="http://schemas.microsoft.com/office/drawing/2010/main"/>
                </a:ext>
              </a:extLst>
            </a:blip>
            <a:stretch>
              <a:fillRect/>
            </a:stretch>
          </p:blipFill>
          <p:spPr>
            <a:xfrm>
              <a:off x="7815640" y="10505250"/>
              <a:ext cx="152121" cy="230097"/>
            </a:xfrm>
            <a:prstGeom prst="rect">
              <a:avLst/>
            </a:prstGeom>
          </p:spPr>
        </p:pic>
        <p:pic>
          <p:nvPicPr>
            <p:cNvPr id="51" name="object 51"/>
            <p:cNvPicPr/>
            <p:nvPr/>
          </p:nvPicPr>
          <p:blipFill>
            <a:blip r:embed="rId34" cstate="email">
              <a:extLst>
                <a:ext uri="{28A0092B-C50C-407E-A947-70E740481C1C}">
                  <a14:useLocalDpi xmlns:a14="http://schemas.microsoft.com/office/drawing/2010/main"/>
                </a:ext>
              </a:extLst>
            </a:blip>
            <a:stretch>
              <a:fillRect/>
            </a:stretch>
          </p:blipFill>
          <p:spPr>
            <a:xfrm>
              <a:off x="7991722" y="10509085"/>
              <a:ext cx="151482" cy="226254"/>
            </a:xfrm>
            <a:prstGeom prst="rect">
              <a:avLst/>
            </a:prstGeom>
          </p:spPr>
        </p:pic>
        <p:pic>
          <p:nvPicPr>
            <p:cNvPr id="52" name="object 52"/>
            <p:cNvPicPr/>
            <p:nvPr/>
          </p:nvPicPr>
          <p:blipFill>
            <a:blip r:embed="rId35" cstate="email">
              <a:extLst>
                <a:ext uri="{28A0092B-C50C-407E-A947-70E740481C1C}">
                  <a14:useLocalDpi xmlns:a14="http://schemas.microsoft.com/office/drawing/2010/main"/>
                </a:ext>
              </a:extLst>
            </a:blip>
            <a:stretch>
              <a:fillRect/>
            </a:stretch>
          </p:blipFill>
          <p:spPr>
            <a:xfrm>
              <a:off x="8186028" y="10505250"/>
              <a:ext cx="85965" cy="226579"/>
            </a:xfrm>
            <a:prstGeom prst="rect">
              <a:avLst/>
            </a:prstGeom>
          </p:spPr>
        </p:pic>
        <p:pic>
          <p:nvPicPr>
            <p:cNvPr id="53" name="object 53"/>
            <p:cNvPicPr/>
            <p:nvPr/>
          </p:nvPicPr>
          <p:blipFill>
            <a:blip r:embed="rId33" cstate="email">
              <a:extLst>
                <a:ext uri="{28A0092B-C50C-407E-A947-70E740481C1C}">
                  <a14:useLocalDpi xmlns:a14="http://schemas.microsoft.com/office/drawing/2010/main"/>
                </a:ext>
              </a:extLst>
            </a:blip>
            <a:stretch>
              <a:fillRect/>
            </a:stretch>
          </p:blipFill>
          <p:spPr>
            <a:xfrm>
              <a:off x="8348695" y="10505250"/>
              <a:ext cx="152121" cy="230097"/>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8614637" y="10505249"/>
              <a:ext cx="685073" cy="230097"/>
            </a:xfrm>
            <a:prstGeom prst="rect">
              <a:avLst/>
            </a:prstGeom>
          </p:spPr>
        </p:pic>
        <p:pic>
          <p:nvPicPr>
            <p:cNvPr id="55" name="object 55"/>
            <p:cNvPicPr/>
            <p:nvPr/>
          </p:nvPicPr>
          <p:blipFill>
            <a:blip r:embed="rId37" cstate="email">
              <a:extLst>
                <a:ext uri="{28A0092B-C50C-407E-A947-70E740481C1C}">
                  <a14:useLocalDpi xmlns:a14="http://schemas.microsoft.com/office/drawing/2010/main"/>
                </a:ext>
              </a:extLst>
            </a:blip>
            <a:stretch>
              <a:fillRect/>
            </a:stretch>
          </p:blipFill>
          <p:spPr>
            <a:xfrm>
              <a:off x="17787726" y="10376662"/>
              <a:ext cx="1183558" cy="576951"/>
            </a:xfrm>
            <a:prstGeom prst="rect">
              <a:avLst/>
            </a:prstGeom>
          </p:spPr>
        </p:pic>
        <p:sp>
          <p:nvSpPr>
            <p:cNvPr id="56" name="object 56"/>
            <p:cNvSpPr/>
            <p:nvPr/>
          </p:nvSpPr>
          <p:spPr>
            <a:xfrm>
              <a:off x="18979655" y="10284616"/>
              <a:ext cx="145415" cy="464184"/>
            </a:xfrm>
            <a:custGeom>
              <a:avLst/>
              <a:gdLst/>
              <a:ahLst/>
              <a:cxnLst/>
              <a:rect l="l" t="t" r="r" b="b"/>
              <a:pathLst>
                <a:path w="145415" h="464184">
                  <a:moveTo>
                    <a:pt x="134896" y="0"/>
                  </a:moveTo>
                  <a:lnTo>
                    <a:pt x="108477" y="43990"/>
                  </a:lnTo>
                  <a:lnTo>
                    <a:pt x="76301" y="153607"/>
                  </a:lnTo>
                  <a:lnTo>
                    <a:pt x="65363" y="189117"/>
                  </a:lnTo>
                  <a:lnTo>
                    <a:pt x="47260" y="250321"/>
                  </a:lnTo>
                  <a:lnTo>
                    <a:pt x="38324" y="282934"/>
                  </a:lnTo>
                  <a:lnTo>
                    <a:pt x="26072" y="331445"/>
                  </a:lnTo>
                  <a:lnTo>
                    <a:pt x="15360" y="378354"/>
                  </a:lnTo>
                  <a:lnTo>
                    <a:pt x="6440" y="414556"/>
                  </a:lnTo>
                  <a:lnTo>
                    <a:pt x="2802" y="432823"/>
                  </a:lnTo>
                  <a:lnTo>
                    <a:pt x="795" y="451410"/>
                  </a:lnTo>
                  <a:lnTo>
                    <a:pt x="565" y="456059"/>
                  </a:lnTo>
                  <a:lnTo>
                    <a:pt x="0" y="460949"/>
                  </a:lnTo>
                  <a:lnTo>
                    <a:pt x="5591" y="464184"/>
                  </a:lnTo>
                  <a:lnTo>
                    <a:pt x="12690" y="449923"/>
                  </a:lnTo>
                  <a:lnTo>
                    <a:pt x="16292" y="456656"/>
                  </a:lnTo>
                  <a:lnTo>
                    <a:pt x="17098" y="455860"/>
                  </a:lnTo>
                  <a:lnTo>
                    <a:pt x="34030" y="416542"/>
                  </a:lnTo>
                  <a:lnTo>
                    <a:pt x="41799" y="395778"/>
                  </a:lnTo>
                  <a:lnTo>
                    <a:pt x="44061" y="388825"/>
                  </a:lnTo>
                  <a:lnTo>
                    <a:pt x="58280" y="348198"/>
                  </a:lnTo>
                  <a:lnTo>
                    <a:pt x="60301" y="341225"/>
                  </a:lnTo>
                  <a:lnTo>
                    <a:pt x="65903" y="320147"/>
                  </a:lnTo>
                  <a:lnTo>
                    <a:pt x="79463" y="280300"/>
                  </a:lnTo>
                  <a:lnTo>
                    <a:pt x="100321" y="214359"/>
                  </a:lnTo>
                  <a:lnTo>
                    <a:pt x="115441" y="161502"/>
                  </a:lnTo>
                  <a:lnTo>
                    <a:pt x="117399" y="155702"/>
                  </a:lnTo>
                  <a:lnTo>
                    <a:pt x="127849" y="117556"/>
                  </a:lnTo>
                  <a:lnTo>
                    <a:pt x="130393" y="109483"/>
                  </a:lnTo>
                  <a:lnTo>
                    <a:pt x="133870" y="93096"/>
                  </a:lnTo>
                  <a:lnTo>
                    <a:pt x="134467" y="84709"/>
                  </a:lnTo>
                  <a:lnTo>
                    <a:pt x="136142" y="76542"/>
                  </a:lnTo>
                  <a:lnTo>
                    <a:pt x="138600" y="66349"/>
                  </a:lnTo>
                  <a:lnTo>
                    <a:pt x="141333" y="56216"/>
                  </a:lnTo>
                  <a:lnTo>
                    <a:pt x="143693" y="45995"/>
                  </a:lnTo>
                  <a:lnTo>
                    <a:pt x="145032" y="35538"/>
                  </a:lnTo>
                  <a:lnTo>
                    <a:pt x="145204" y="28313"/>
                  </a:lnTo>
                  <a:lnTo>
                    <a:pt x="144724" y="21190"/>
                  </a:lnTo>
                  <a:lnTo>
                    <a:pt x="143366" y="14252"/>
                  </a:lnTo>
                  <a:lnTo>
                    <a:pt x="140906" y="7580"/>
                  </a:lnTo>
                  <a:lnTo>
                    <a:pt x="138173" y="1790"/>
                  </a:lnTo>
                  <a:lnTo>
                    <a:pt x="134896" y="0"/>
                  </a:lnTo>
                  <a:close/>
                </a:path>
              </a:pathLst>
            </a:custGeom>
            <a:solidFill>
              <a:srgbClr val="FFFFFF"/>
            </a:solidFill>
          </p:spPr>
          <p:txBody>
            <a:bodyPr wrap="square" lIns="0" tIns="0" rIns="0" bIns="0" rtlCol="0"/>
            <a:lstStyle/>
            <a:p>
              <a:endParaRPr/>
            </a:p>
          </p:txBody>
        </p:sp>
        <p:sp>
          <p:nvSpPr>
            <p:cNvPr id="57" name="object 57"/>
            <p:cNvSpPr/>
            <p:nvPr/>
          </p:nvSpPr>
          <p:spPr>
            <a:xfrm>
              <a:off x="1790801" y="660482"/>
              <a:ext cx="5369560" cy="2564765"/>
            </a:xfrm>
            <a:custGeom>
              <a:avLst/>
              <a:gdLst/>
              <a:ahLst/>
              <a:cxnLst/>
              <a:rect l="l" t="t" r="r" b="b"/>
              <a:pathLst>
                <a:path w="5369559" h="2564765">
                  <a:moveTo>
                    <a:pt x="1332776" y="258813"/>
                  </a:moveTo>
                  <a:lnTo>
                    <a:pt x="1326349" y="210794"/>
                  </a:lnTo>
                  <a:lnTo>
                    <a:pt x="1312659" y="171361"/>
                  </a:lnTo>
                  <a:lnTo>
                    <a:pt x="1293317" y="123761"/>
                  </a:lnTo>
                  <a:lnTo>
                    <a:pt x="1266177" y="88176"/>
                  </a:lnTo>
                  <a:lnTo>
                    <a:pt x="1252283" y="85572"/>
                  </a:lnTo>
                  <a:lnTo>
                    <a:pt x="1233893" y="87985"/>
                  </a:lnTo>
                  <a:lnTo>
                    <a:pt x="1196467" y="119189"/>
                  </a:lnTo>
                  <a:lnTo>
                    <a:pt x="1173657" y="166890"/>
                  </a:lnTo>
                  <a:lnTo>
                    <a:pt x="1153871" y="215950"/>
                  </a:lnTo>
                  <a:lnTo>
                    <a:pt x="1138008" y="259651"/>
                  </a:lnTo>
                  <a:lnTo>
                    <a:pt x="1122654" y="303542"/>
                  </a:lnTo>
                  <a:lnTo>
                    <a:pt x="1060234" y="486778"/>
                  </a:lnTo>
                  <a:lnTo>
                    <a:pt x="978090" y="731850"/>
                  </a:lnTo>
                  <a:lnTo>
                    <a:pt x="928458" y="881722"/>
                  </a:lnTo>
                  <a:lnTo>
                    <a:pt x="912901" y="929995"/>
                  </a:lnTo>
                  <a:lnTo>
                    <a:pt x="897686" y="978369"/>
                  </a:lnTo>
                  <a:lnTo>
                    <a:pt x="860056" y="1100543"/>
                  </a:lnTo>
                  <a:lnTo>
                    <a:pt x="837692" y="1176502"/>
                  </a:lnTo>
                  <a:lnTo>
                    <a:pt x="816800" y="1244866"/>
                  </a:lnTo>
                  <a:lnTo>
                    <a:pt x="794512" y="1316240"/>
                  </a:lnTo>
                  <a:lnTo>
                    <a:pt x="790092" y="1318285"/>
                  </a:lnTo>
                  <a:lnTo>
                    <a:pt x="785101" y="1322768"/>
                  </a:lnTo>
                  <a:lnTo>
                    <a:pt x="779843" y="1289977"/>
                  </a:lnTo>
                  <a:lnTo>
                    <a:pt x="776465" y="1258201"/>
                  </a:lnTo>
                  <a:lnTo>
                    <a:pt x="774915" y="1227048"/>
                  </a:lnTo>
                  <a:lnTo>
                    <a:pt x="775081" y="1196098"/>
                  </a:lnTo>
                  <a:lnTo>
                    <a:pt x="777875" y="1100201"/>
                  </a:lnTo>
                  <a:lnTo>
                    <a:pt x="780059" y="1004303"/>
                  </a:lnTo>
                  <a:lnTo>
                    <a:pt x="780275" y="983386"/>
                  </a:lnTo>
                  <a:lnTo>
                    <a:pt x="780173" y="962469"/>
                  </a:lnTo>
                  <a:lnTo>
                    <a:pt x="779843" y="941539"/>
                  </a:lnTo>
                  <a:lnTo>
                    <a:pt x="778344" y="879970"/>
                  </a:lnTo>
                  <a:lnTo>
                    <a:pt x="767041" y="490080"/>
                  </a:lnTo>
                  <a:lnTo>
                    <a:pt x="766610" y="463600"/>
                  </a:lnTo>
                  <a:lnTo>
                    <a:pt x="766089" y="450392"/>
                  </a:lnTo>
                  <a:lnTo>
                    <a:pt x="764870" y="437261"/>
                  </a:lnTo>
                  <a:lnTo>
                    <a:pt x="761542" y="414451"/>
                  </a:lnTo>
                  <a:lnTo>
                    <a:pt x="753872" y="368973"/>
                  </a:lnTo>
                  <a:lnTo>
                    <a:pt x="750417" y="346176"/>
                  </a:lnTo>
                  <a:lnTo>
                    <a:pt x="746658" y="315645"/>
                  </a:lnTo>
                  <a:lnTo>
                    <a:pt x="743280" y="285064"/>
                  </a:lnTo>
                  <a:lnTo>
                    <a:pt x="739635" y="254520"/>
                  </a:lnTo>
                  <a:lnTo>
                    <a:pt x="731139" y="205397"/>
                  </a:lnTo>
                  <a:lnTo>
                    <a:pt x="719975" y="168490"/>
                  </a:lnTo>
                  <a:lnTo>
                    <a:pt x="700773" y="132422"/>
                  </a:lnTo>
                  <a:lnTo>
                    <a:pt x="680224" y="125361"/>
                  </a:lnTo>
                  <a:lnTo>
                    <a:pt x="669048" y="126187"/>
                  </a:lnTo>
                  <a:lnTo>
                    <a:pt x="658698" y="129667"/>
                  </a:lnTo>
                  <a:lnTo>
                    <a:pt x="649795" y="136232"/>
                  </a:lnTo>
                  <a:lnTo>
                    <a:pt x="642962" y="146329"/>
                  </a:lnTo>
                  <a:lnTo>
                    <a:pt x="638683" y="154774"/>
                  </a:lnTo>
                  <a:lnTo>
                    <a:pt x="634161" y="163118"/>
                  </a:lnTo>
                  <a:lnTo>
                    <a:pt x="592899" y="277634"/>
                  </a:lnTo>
                  <a:lnTo>
                    <a:pt x="576554" y="326466"/>
                  </a:lnTo>
                  <a:lnTo>
                    <a:pt x="560679" y="375450"/>
                  </a:lnTo>
                  <a:lnTo>
                    <a:pt x="546874" y="419823"/>
                  </a:lnTo>
                  <a:lnTo>
                    <a:pt x="506577" y="553326"/>
                  </a:lnTo>
                  <a:lnTo>
                    <a:pt x="492645" y="597662"/>
                  </a:lnTo>
                  <a:lnTo>
                    <a:pt x="483158" y="624357"/>
                  </a:lnTo>
                  <a:lnTo>
                    <a:pt x="462026" y="677049"/>
                  </a:lnTo>
                  <a:lnTo>
                    <a:pt x="452247" y="703656"/>
                  </a:lnTo>
                  <a:lnTo>
                    <a:pt x="435635" y="753389"/>
                  </a:lnTo>
                  <a:lnTo>
                    <a:pt x="403047" y="853059"/>
                  </a:lnTo>
                  <a:lnTo>
                    <a:pt x="371055" y="952919"/>
                  </a:lnTo>
                  <a:lnTo>
                    <a:pt x="345668" y="1039685"/>
                  </a:lnTo>
                  <a:lnTo>
                    <a:pt x="337210" y="1068603"/>
                  </a:lnTo>
                  <a:lnTo>
                    <a:pt x="327990" y="1098943"/>
                  </a:lnTo>
                  <a:lnTo>
                    <a:pt x="243687" y="1370368"/>
                  </a:lnTo>
                  <a:lnTo>
                    <a:pt x="240944" y="1376641"/>
                  </a:lnTo>
                  <a:lnTo>
                    <a:pt x="229857" y="1371574"/>
                  </a:lnTo>
                  <a:lnTo>
                    <a:pt x="227152" y="1364005"/>
                  </a:lnTo>
                  <a:lnTo>
                    <a:pt x="229133" y="1341615"/>
                  </a:lnTo>
                  <a:lnTo>
                    <a:pt x="234950" y="1288313"/>
                  </a:lnTo>
                  <a:lnTo>
                    <a:pt x="243141" y="1208239"/>
                  </a:lnTo>
                  <a:lnTo>
                    <a:pt x="262089" y="1038898"/>
                  </a:lnTo>
                  <a:lnTo>
                    <a:pt x="263474" y="1024343"/>
                  </a:lnTo>
                  <a:lnTo>
                    <a:pt x="266928" y="980567"/>
                  </a:lnTo>
                  <a:lnTo>
                    <a:pt x="278866" y="859396"/>
                  </a:lnTo>
                  <a:lnTo>
                    <a:pt x="282575" y="818997"/>
                  </a:lnTo>
                  <a:lnTo>
                    <a:pt x="287477" y="756196"/>
                  </a:lnTo>
                  <a:lnTo>
                    <a:pt x="291490" y="693343"/>
                  </a:lnTo>
                  <a:lnTo>
                    <a:pt x="298678" y="549389"/>
                  </a:lnTo>
                  <a:lnTo>
                    <a:pt x="302475" y="487908"/>
                  </a:lnTo>
                  <a:lnTo>
                    <a:pt x="312470" y="305727"/>
                  </a:lnTo>
                  <a:lnTo>
                    <a:pt x="314921" y="251815"/>
                  </a:lnTo>
                  <a:lnTo>
                    <a:pt x="315112" y="238379"/>
                  </a:lnTo>
                  <a:lnTo>
                    <a:pt x="314413" y="224828"/>
                  </a:lnTo>
                  <a:lnTo>
                    <a:pt x="302171" y="180276"/>
                  </a:lnTo>
                  <a:lnTo>
                    <a:pt x="285242" y="144386"/>
                  </a:lnTo>
                  <a:lnTo>
                    <a:pt x="259816" y="108204"/>
                  </a:lnTo>
                  <a:lnTo>
                    <a:pt x="214376" y="94335"/>
                  </a:lnTo>
                  <a:lnTo>
                    <a:pt x="192519" y="100012"/>
                  </a:lnTo>
                  <a:lnTo>
                    <a:pt x="164109" y="133604"/>
                  </a:lnTo>
                  <a:lnTo>
                    <a:pt x="145440" y="191109"/>
                  </a:lnTo>
                  <a:lnTo>
                    <a:pt x="135788" y="235559"/>
                  </a:lnTo>
                  <a:lnTo>
                    <a:pt x="128308" y="280466"/>
                  </a:lnTo>
                  <a:lnTo>
                    <a:pt x="121500" y="325513"/>
                  </a:lnTo>
                  <a:lnTo>
                    <a:pt x="109486" y="422783"/>
                  </a:lnTo>
                  <a:lnTo>
                    <a:pt x="95897" y="524929"/>
                  </a:lnTo>
                  <a:lnTo>
                    <a:pt x="91694" y="559015"/>
                  </a:lnTo>
                  <a:lnTo>
                    <a:pt x="88252" y="590410"/>
                  </a:lnTo>
                  <a:lnTo>
                    <a:pt x="79108" y="684707"/>
                  </a:lnTo>
                  <a:lnTo>
                    <a:pt x="67195" y="801852"/>
                  </a:lnTo>
                  <a:lnTo>
                    <a:pt x="63690" y="840943"/>
                  </a:lnTo>
                  <a:lnTo>
                    <a:pt x="60744" y="879335"/>
                  </a:lnTo>
                  <a:lnTo>
                    <a:pt x="58178" y="917765"/>
                  </a:lnTo>
                  <a:lnTo>
                    <a:pt x="55841" y="956221"/>
                  </a:lnTo>
                  <a:lnTo>
                    <a:pt x="50584" y="1049362"/>
                  </a:lnTo>
                  <a:lnTo>
                    <a:pt x="35725" y="1336395"/>
                  </a:lnTo>
                  <a:lnTo>
                    <a:pt x="8051" y="1825777"/>
                  </a:lnTo>
                  <a:lnTo>
                    <a:pt x="4356" y="1898573"/>
                  </a:lnTo>
                  <a:lnTo>
                    <a:pt x="2819" y="1934984"/>
                  </a:lnTo>
                  <a:lnTo>
                    <a:pt x="1612" y="1971395"/>
                  </a:lnTo>
                  <a:lnTo>
                    <a:pt x="596" y="1992757"/>
                  </a:lnTo>
                  <a:lnTo>
                    <a:pt x="1676" y="2035454"/>
                  </a:lnTo>
                  <a:lnTo>
                    <a:pt x="18224" y="2076856"/>
                  </a:lnTo>
                  <a:lnTo>
                    <a:pt x="50368" y="2102002"/>
                  </a:lnTo>
                  <a:lnTo>
                    <a:pt x="57759" y="2107412"/>
                  </a:lnTo>
                  <a:lnTo>
                    <a:pt x="64477" y="2113470"/>
                  </a:lnTo>
                  <a:lnTo>
                    <a:pt x="69862" y="2120100"/>
                  </a:lnTo>
                  <a:lnTo>
                    <a:pt x="74485" y="2127440"/>
                  </a:lnTo>
                  <a:lnTo>
                    <a:pt x="78854" y="2135060"/>
                  </a:lnTo>
                  <a:lnTo>
                    <a:pt x="83477" y="2142464"/>
                  </a:lnTo>
                  <a:lnTo>
                    <a:pt x="92786" y="2155799"/>
                  </a:lnTo>
                  <a:lnTo>
                    <a:pt x="122720" y="2197849"/>
                  </a:lnTo>
                  <a:lnTo>
                    <a:pt x="153301" y="2164702"/>
                  </a:lnTo>
                  <a:lnTo>
                    <a:pt x="170980" y="2146020"/>
                  </a:lnTo>
                  <a:lnTo>
                    <a:pt x="192836" y="2109635"/>
                  </a:lnTo>
                  <a:lnTo>
                    <a:pt x="268160" y="1896021"/>
                  </a:lnTo>
                  <a:lnTo>
                    <a:pt x="293090" y="1819948"/>
                  </a:lnTo>
                  <a:lnTo>
                    <a:pt x="364553" y="1595615"/>
                  </a:lnTo>
                  <a:lnTo>
                    <a:pt x="374091" y="1567078"/>
                  </a:lnTo>
                  <a:lnTo>
                    <a:pt x="403821" y="1481823"/>
                  </a:lnTo>
                  <a:lnTo>
                    <a:pt x="411975" y="1457210"/>
                  </a:lnTo>
                  <a:lnTo>
                    <a:pt x="435889" y="1383220"/>
                  </a:lnTo>
                  <a:lnTo>
                    <a:pt x="461797" y="1305712"/>
                  </a:lnTo>
                  <a:lnTo>
                    <a:pt x="478205" y="1252474"/>
                  </a:lnTo>
                  <a:lnTo>
                    <a:pt x="483882" y="1234795"/>
                  </a:lnTo>
                  <a:lnTo>
                    <a:pt x="492747" y="1208697"/>
                  </a:lnTo>
                  <a:lnTo>
                    <a:pt x="510819" y="1156614"/>
                  </a:lnTo>
                  <a:lnTo>
                    <a:pt x="519607" y="1130503"/>
                  </a:lnTo>
                  <a:lnTo>
                    <a:pt x="528193" y="1103922"/>
                  </a:lnTo>
                  <a:lnTo>
                    <a:pt x="553212" y="1023962"/>
                  </a:lnTo>
                  <a:lnTo>
                    <a:pt x="571652" y="966571"/>
                  </a:lnTo>
                  <a:lnTo>
                    <a:pt x="579945" y="942174"/>
                  </a:lnTo>
                  <a:lnTo>
                    <a:pt x="584669" y="937780"/>
                  </a:lnTo>
                  <a:lnTo>
                    <a:pt x="588048" y="932942"/>
                  </a:lnTo>
                  <a:lnTo>
                    <a:pt x="592023" y="938250"/>
                  </a:lnTo>
                  <a:lnTo>
                    <a:pt x="592683" y="941527"/>
                  </a:lnTo>
                  <a:lnTo>
                    <a:pt x="589165" y="1078928"/>
                  </a:lnTo>
                  <a:lnTo>
                    <a:pt x="586600" y="1212430"/>
                  </a:lnTo>
                  <a:lnTo>
                    <a:pt x="585000" y="1355483"/>
                  </a:lnTo>
                  <a:lnTo>
                    <a:pt x="584822" y="1404772"/>
                  </a:lnTo>
                  <a:lnTo>
                    <a:pt x="585063" y="1454048"/>
                  </a:lnTo>
                  <a:lnTo>
                    <a:pt x="585851" y="1498498"/>
                  </a:lnTo>
                  <a:lnTo>
                    <a:pt x="589953" y="1631861"/>
                  </a:lnTo>
                  <a:lnTo>
                    <a:pt x="590956" y="1690738"/>
                  </a:lnTo>
                  <a:lnTo>
                    <a:pt x="592988" y="1737283"/>
                  </a:lnTo>
                  <a:lnTo>
                    <a:pt x="595287" y="1783829"/>
                  </a:lnTo>
                  <a:lnTo>
                    <a:pt x="596938" y="1830362"/>
                  </a:lnTo>
                  <a:lnTo>
                    <a:pt x="597027" y="1876856"/>
                  </a:lnTo>
                  <a:lnTo>
                    <a:pt x="594956" y="1929307"/>
                  </a:lnTo>
                  <a:lnTo>
                    <a:pt x="591477" y="1981733"/>
                  </a:lnTo>
                  <a:lnTo>
                    <a:pt x="583374" y="2086546"/>
                  </a:lnTo>
                  <a:lnTo>
                    <a:pt x="583082" y="2096516"/>
                  </a:lnTo>
                  <a:lnTo>
                    <a:pt x="584669" y="2105317"/>
                  </a:lnTo>
                  <a:lnTo>
                    <a:pt x="589495" y="2112962"/>
                  </a:lnTo>
                  <a:lnTo>
                    <a:pt x="598957" y="2119439"/>
                  </a:lnTo>
                  <a:lnTo>
                    <a:pt x="614654" y="2130729"/>
                  </a:lnTo>
                  <a:lnTo>
                    <a:pt x="625297" y="2145779"/>
                  </a:lnTo>
                  <a:lnTo>
                    <a:pt x="632206" y="2163280"/>
                  </a:lnTo>
                  <a:lnTo>
                    <a:pt x="640207" y="2196909"/>
                  </a:lnTo>
                  <a:lnTo>
                    <a:pt x="645502" y="2210460"/>
                  </a:lnTo>
                  <a:lnTo>
                    <a:pt x="654138" y="2221750"/>
                  </a:lnTo>
                  <a:lnTo>
                    <a:pt x="667677" y="2229980"/>
                  </a:lnTo>
                  <a:lnTo>
                    <a:pt x="669874" y="2230831"/>
                  </a:lnTo>
                  <a:lnTo>
                    <a:pt x="690079" y="2243328"/>
                  </a:lnTo>
                  <a:lnTo>
                    <a:pt x="704062" y="2255291"/>
                  </a:lnTo>
                  <a:lnTo>
                    <a:pt x="715149" y="2269858"/>
                  </a:lnTo>
                  <a:lnTo>
                    <a:pt x="722617" y="2287740"/>
                  </a:lnTo>
                  <a:lnTo>
                    <a:pt x="724547" y="2293556"/>
                  </a:lnTo>
                  <a:lnTo>
                    <a:pt x="732383" y="2311704"/>
                  </a:lnTo>
                  <a:lnTo>
                    <a:pt x="735507" y="2308136"/>
                  </a:lnTo>
                  <a:lnTo>
                    <a:pt x="738847" y="2306015"/>
                  </a:lnTo>
                  <a:lnTo>
                    <a:pt x="749960" y="2265489"/>
                  </a:lnTo>
                  <a:lnTo>
                    <a:pt x="759853" y="2227694"/>
                  </a:lnTo>
                  <a:lnTo>
                    <a:pt x="782294" y="2137791"/>
                  </a:lnTo>
                  <a:lnTo>
                    <a:pt x="790143" y="2107920"/>
                  </a:lnTo>
                  <a:lnTo>
                    <a:pt x="796950" y="2084108"/>
                  </a:lnTo>
                  <a:lnTo>
                    <a:pt x="818705" y="2013051"/>
                  </a:lnTo>
                  <a:lnTo>
                    <a:pt x="845921" y="1919160"/>
                  </a:lnTo>
                  <a:lnTo>
                    <a:pt x="917562" y="1692440"/>
                  </a:lnTo>
                  <a:lnTo>
                    <a:pt x="932891" y="1645285"/>
                  </a:lnTo>
                  <a:lnTo>
                    <a:pt x="968870" y="1540052"/>
                  </a:lnTo>
                  <a:lnTo>
                    <a:pt x="989203" y="1483512"/>
                  </a:lnTo>
                  <a:lnTo>
                    <a:pt x="995438" y="1464500"/>
                  </a:lnTo>
                  <a:lnTo>
                    <a:pt x="1004595" y="1433842"/>
                  </a:lnTo>
                  <a:lnTo>
                    <a:pt x="1022248" y="1372298"/>
                  </a:lnTo>
                  <a:lnTo>
                    <a:pt x="1031405" y="1341640"/>
                  </a:lnTo>
                  <a:lnTo>
                    <a:pt x="1038225" y="1320901"/>
                  </a:lnTo>
                  <a:lnTo>
                    <a:pt x="1052842" y="1279740"/>
                  </a:lnTo>
                  <a:lnTo>
                    <a:pt x="1059789" y="1259039"/>
                  </a:lnTo>
                  <a:lnTo>
                    <a:pt x="1065491" y="1240167"/>
                  </a:lnTo>
                  <a:lnTo>
                    <a:pt x="1081443" y="1183182"/>
                  </a:lnTo>
                  <a:lnTo>
                    <a:pt x="1099553" y="1124559"/>
                  </a:lnTo>
                  <a:lnTo>
                    <a:pt x="1105395" y="1104963"/>
                  </a:lnTo>
                  <a:lnTo>
                    <a:pt x="1110132" y="1088009"/>
                  </a:lnTo>
                  <a:lnTo>
                    <a:pt x="1123518" y="1036916"/>
                  </a:lnTo>
                  <a:lnTo>
                    <a:pt x="1134618" y="996416"/>
                  </a:lnTo>
                  <a:lnTo>
                    <a:pt x="1159446" y="901928"/>
                  </a:lnTo>
                  <a:lnTo>
                    <a:pt x="1165491" y="880846"/>
                  </a:lnTo>
                  <a:lnTo>
                    <a:pt x="1177950" y="838784"/>
                  </a:lnTo>
                  <a:lnTo>
                    <a:pt x="1183817" y="817651"/>
                  </a:lnTo>
                  <a:lnTo>
                    <a:pt x="1191679" y="786904"/>
                  </a:lnTo>
                  <a:lnTo>
                    <a:pt x="1206906" y="725258"/>
                  </a:lnTo>
                  <a:lnTo>
                    <a:pt x="1214958" y="694550"/>
                  </a:lnTo>
                  <a:lnTo>
                    <a:pt x="1225715" y="656069"/>
                  </a:lnTo>
                  <a:lnTo>
                    <a:pt x="1258989" y="540880"/>
                  </a:lnTo>
                  <a:lnTo>
                    <a:pt x="1293914" y="414769"/>
                  </a:lnTo>
                  <a:lnTo>
                    <a:pt x="1313040" y="349046"/>
                  </a:lnTo>
                  <a:lnTo>
                    <a:pt x="1322158" y="316103"/>
                  </a:lnTo>
                  <a:lnTo>
                    <a:pt x="1330071" y="282905"/>
                  </a:lnTo>
                  <a:lnTo>
                    <a:pt x="1332776" y="258813"/>
                  </a:lnTo>
                  <a:close/>
                </a:path>
                <a:path w="5369559" h="2564765">
                  <a:moveTo>
                    <a:pt x="2177084" y="2174671"/>
                  </a:moveTo>
                  <a:lnTo>
                    <a:pt x="2175357" y="2161971"/>
                  </a:lnTo>
                  <a:lnTo>
                    <a:pt x="2173897" y="2149271"/>
                  </a:lnTo>
                  <a:lnTo>
                    <a:pt x="2171776" y="2123871"/>
                  </a:lnTo>
                  <a:lnTo>
                    <a:pt x="2168601" y="2111171"/>
                  </a:lnTo>
                  <a:lnTo>
                    <a:pt x="2160625" y="2085771"/>
                  </a:lnTo>
                  <a:lnTo>
                    <a:pt x="2152027" y="2060371"/>
                  </a:lnTo>
                  <a:lnTo>
                    <a:pt x="2143188" y="2034971"/>
                  </a:lnTo>
                  <a:lnTo>
                    <a:pt x="2130158" y="1996871"/>
                  </a:lnTo>
                  <a:lnTo>
                    <a:pt x="2123884" y="1984171"/>
                  </a:lnTo>
                  <a:lnTo>
                    <a:pt x="2090267" y="1984171"/>
                  </a:lnTo>
                  <a:lnTo>
                    <a:pt x="2054440" y="1958771"/>
                  </a:lnTo>
                  <a:lnTo>
                    <a:pt x="2037003" y="1958771"/>
                  </a:lnTo>
                  <a:lnTo>
                    <a:pt x="2020646" y="1946071"/>
                  </a:lnTo>
                  <a:lnTo>
                    <a:pt x="1978025" y="1907971"/>
                  </a:lnTo>
                  <a:lnTo>
                    <a:pt x="1939328" y="1869871"/>
                  </a:lnTo>
                  <a:lnTo>
                    <a:pt x="1904161" y="1831771"/>
                  </a:lnTo>
                  <a:lnTo>
                    <a:pt x="1872132" y="1780971"/>
                  </a:lnTo>
                  <a:lnTo>
                    <a:pt x="1851647" y="1742871"/>
                  </a:lnTo>
                  <a:lnTo>
                    <a:pt x="1832368" y="1717471"/>
                  </a:lnTo>
                  <a:lnTo>
                    <a:pt x="1814042" y="1679371"/>
                  </a:lnTo>
                  <a:lnTo>
                    <a:pt x="1796427" y="1653971"/>
                  </a:lnTo>
                  <a:lnTo>
                    <a:pt x="1773021" y="1603171"/>
                  </a:lnTo>
                  <a:lnTo>
                    <a:pt x="1752993" y="1552371"/>
                  </a:lnTo>
                  <a:lnTo>
                    <a:pt x="1749679" y="1539671"/>
                  </a:lnTo>
                  <a:lnTo>
                    <a:pt x="1736394" y="1488871"/>
                  </a:lnTo>
                  <a:lnTo>
                    <a:pt x="1723313" y="1438071"/>
                  </a:lnTo>
                  <a:lnTo>
                    <a:pt x="1719973" y="1425371"/>
                  </a:lnTo>
                  <a:lnTo>
                    <a:pt x="1716735" y="1412671"/>
                  </a:lnTo>
                  <a:lnTo>
                    <a:pt x="1713623" y="1387271"/>
                  </a:lnTo>
                  <a:lnTo>
                    <a:pt x="1710690" y="1374571"/>
                  </a:lnTo>
                  <a:lnTo>
                    <a:pt x="1708810" y="1361871"/>
                  </a:lnTo>
                  <a:lnTo>
                    <a:pt x="1707172" y="1349171"/>
                  </a:lnTo>
                  <a:lnTo>
                    <a:pt x="1705813" y="1336471"/>
                  </a:lnTo>
                  <a:lnTo>
                    <a:pt x="1704759" y="1323771"/>
                  </a:lnTo>
                  <a:lnTo>
                    <a:pt x="1707095" y="1323771"/>
                  </a:lnTo>
                  <a:lnTo>
                    <a:pt x="1710283" y="1311071"/>
                  </a:lnTo>
                  <a:lnTo>
                    <a:pt x="1735556" y="1285671"/>
                  </a:lnTo>
                  <a:lnTo>
                    <a:pt x="1748599" y="1285671"/>
                  </a:lnTo>
                  <a:lnTo>
                    <a:pt x="1762391" y="1272971"/>
                  </a:lnTo>
                  <a:lnTo>
                    <a:pt x="1901101" y="1171371"/>
                  </a:lnTo>
                  <a:lnTo>
                    <a:pt x="1936838" y="1145971"/>
                  </a:lnTo>
                  <a:lnTo>
                    <a:pt x="1953920" y="1133271"/>
                  </a:lnTo>
                  <a:lnTo>
                    <a:pt x="1995601" y="1095171"/>
                  </a:lnTo>
                  <a:lnTo>
                    <a:pt x="2044992" y="1044371"/>
                  </a:lnTo>
                  <a:lnTo>
                    <a:pt x="2068258" y="1006271"/>
                  </a:lnTo>
                  <a:lnTo>
                    <a:pt x="2080514" y="993571"/>
                  </a:lnTo>
                  <a:lnTo>
                    <a:pt x="2091270" y="968171"/>
                  </a:lnTo>
                  <a:lnTo>
                    <a:pt x="2100465" y="955471"/>
                  </a:lnTo>
                  <a:lnTo>
                    <a:pt x="2108035" y="930071"/>
                  </a:lnTo>
                  <a:lnTo>
                    <a:pt x="2118449" y="904671"/>
                  </a:lnTo>
                  <a:lnTo>
                    <a:pt x="2127656" y="866571"/>
                  </a:lnTo>
                  <a:lnTo>
                    <a:pt x="2136317" y="828471"/>
                  </a:lnTo>
                  <a:lnTo>
                    <a:pt x="2145080" y="790371"/>
                  </a:lnTo>
                  <a:lnTo>
                    <a:pt x="2151100" y="777671"/>
                  </a:lnTo>
                  <a:lnTo>
                    <a:pt x="2156726" y="752271"/>
                  </a:lnTo>
                  <a:lnTo>
                    <a:pt x="2160206" y="726871"/>
                  </a:lnTo>
                  <a:lnTo>
                    <a:pt x="2159800" y="714171"/>
                  </a:lnTo>
                  <a:lnTo>
                    <a:pt x="2152586" y="663371"/>
                  </a:lnTo>
                  <a:lnTo>
                    <a:pt x="2148890" y="650671"/>
                  </a:lnTo>
                  <a:lnTo>
                    <a:pt x="2141524" y="625271"/>
                  </a:lnTo>
                  <a:lnTo>
                    <a:pt x="2126424" y="587171"/>
                  </a:lnTo>
                  <a:lnTo>
                    <a:pt x="2107120" y="549071"/>
                  </a:lnTo>
                  <a:lnTo>
                    <a:pt x="2078075" y="510971"/>
                  </a:lnTo>
                  <a:lnTo>
                    <a:pt x="2043849" y="472871"/>
                  </a:lnTo>
                  <a:lnTo>
                    <a:pt x="2004174" y="434771"/>
                  </a:lnTo>
                  <a:lnTo>
                    <a:pt x="1958721" y="409371"/>
                  </a:lnTo>
                  <a:lnTo>
                    <a:pt x="1932012" y="398881"/>
                  </a:lnTo>
                  <a:lnTo>
                    <a:pt x="1932012" y="726871"/>
                  </a:lnTo>
                  <a:lnTo>
                    <a:pt x="1926386" y="752271"/>
                  </a:lnTo>
                  <a:lnTo>
                    <a:pt x="1912366" y="777671"/>
                  </a:lnTo>
                  <a:lnTo>
                    <a:pt x="1671955" y="1006271"/>
                  </a:lnTo>
                  <a:lnTo>
                    <a:pt x="1665757" y="1018971"/>
                  </a:lnTo>
                  <a:lnTo>
                    <a:pt x="1659483" y="1018971"/>
                  </a:lnTo>
                  <a:lnTo>
                    <a:pt x="1653133" y="1031671"/>
                  </a:lnTo>
                  <a:lnTo>
                    <a:pt x="1630489" y="1031671"/>
                  </a:lnTo>
                  <a:lnTo>
                    <a:pt x="1636293" y="968171"/>
                  </a:lnTo>
                  <a:lnTo>
                    <a:pt x="1639252" y="942771"/>
                  </a:lnTo>
                  <a:lnTo>
                    <a:pt x="1642351" y="904671"/>
                  </a:lnTo>
                  <a:lnTo>
                    <a:pt x="1644002" y="891971"/>
                  </a:lnTo>
                  <a:lnTo>
                    <a:pt x="1645894" y="879271"/>
                  </a:lnTo>
                  <a:lnTo>
                    <a:pt x="1647964" y="853871"/>
                  </a:lnTo>
                  <a:lnTo>
                    <a:pt x="1650136" y="841171"/>
                  </a:lnTo>
                  <a:lnTo>
                    <a:pt x="1651571" y="841171"/>
                  </a:lnTo>
                  <a:lnTo>
                    <a:pt x="1653235" y="828471"/>
                  </a:lnTo>
                  <a:lnTo>
                    <a:pt x="1655000" y="815771"/>
                  </a:lnTo>
                  <a:lnTo>
                    <a:pt x="1661896" y="777671"/>
                  </a:lnTo>
                  <a:lnTo>
                    <a:pt x="1667014" y="764971"/>
                  </a:lnTo>
                  <a:lnTo>
                    <a:pt x="1672043" y="739571"/>
                  </a:lnTo>
                  <a:lnTo>
                    <a:pt x="1676831" y="714171"/>
                  </a:lnTo>
                  <a:lnTo>
                    <a:pt x="1680730" y="701471"/>
                  </a:lnTo>
                  <a:lnTo>
                    <a:pt x="1687322" y="688771"/>
                  </a:lnTo>
                  <a:lnTo>
                    <a:pt x="1703006" y="688771"/>
                  </a:lnTo>
                  <a:lnTo>
                    <a:pt x="1717484" y="676071"/>
                  </a:lnTo>
                  <a:lnTo>
                    <a:pt x="1732318" y="676071"/>
                  </a:lnTo>
                  <a:lnTo>
                    <a:pt x="1747443" y="663371"/>
                  </a:lnTo>
                  <a:lnTo>
                    <a:pt x="1783638" y="663371"/>
                  </a:lnTo>
                  <a:lnTo>
                    <a:pt x="1804682" y="650671"/>
                  </a:lnTo>
                  <a:lnTo>
                    <a:pt x="1867268" y="650671"/>
                  </a:lnTo>
                  <a:lnTo>
                    <a:pt x="1886877" y="663371"/>
                  </a:lnTo>
                  <a:lnTo>
                    <a:pt x="1904606" y="663371"/>
                  </a:lnTo>
                  <a:lnTo>
                    <a:pt x="1919439" y="688771"/>
                  </a:lnTo>
                  <a:lnTo>
                    <a:pt x="1929599" y="701471"/>
                  </a:lnTo>
                  <a:lnTo>
                    <a:pt x="1932012" y="726871"/>
                  </a:lnTo>
                  <a:lnTo>
                    <a:pt x="1932012" y="398881"/>
                  </a:lnTo>
                  <a:lnTo>
                    <a:pt x="1926399" y="396671"/>
                  </a:lnTo>
                  <a:lnTo>
                    <a:pt x="1893062" y="383971"/>
                  </a:lnTo>
                  <a:lnTo>
                    <a:pt x="1858759" y="383971"/>
                  </a:lnTo>
                  <a:lnTo>
                    <a:pt x="1823593" y="371271"/>
                  </a:lnTo>
                  <a:lnTo>
                    <a:pt x="1799628" y="371271"/>
                  </a:lnTo>
                  <a:lnTo>
                    <a:pt x="1775663" y="383971"/>
                  </a:lnTo>
                  <a:lnTo>
                    <a:pt x="1712556" y="383971"/>
                  </a:lnTo>
                  <a:lnTo>
                    <a:pt x="1697393" y="396671"/>
                  </a:lnTo>
                  <a:lnTo>
                    <a:pt x="1666913" y="396671"/>
                  </a:lnTo>
                  <a:lnTo>
                    <a:pt x="1634972" y="409371"/>
                  </a:lnTo>
                  <a:lnTo>
                    <a:pt x="1604276" y="409371"/>
                  </a:lnTo>
                  <a:lnTo>
                    <a:pt x="1574634" y="422071"/>
                  </a:lnTo>
                  <a:lnTo>
                    <a:pt x="1545805" y="434771"/>
                  </a:lnTo>
                  <a:lnTo>
                    <a:pt x="1522653" y="460171"/>
                  </a:lnTo>
                  <a:lnTo>
                    <a:pt x="1499336" y="472871"/>
                  </a:lnTo>
                  <a:lnTo>
                    <a:pt x="1475689" y="472871"/>
                  </a:lnTo>
                  <a:lnTo>
                    <a:pt x="1451546" y="485571"/>
                  </a:lnTo>
                  <a:lnTo>
                    <a:pt x="1433118" y="498271"/>
                  </a:lnTo>
                  <a:lnTo>
                    <a:pt x="1417916" y="510971"/>
                  </a:lnTo>
                  <a:lnTo>
                    <a:pt x="1406359" y="523671"/>
                  </a:lnTo>
                  <a:lnTo>
                    <a:pt x="1398841" y="549071"/>
                  </a:lnTo>
                  <a:lnTo>
                    <a:pt x="1389761" y="574471"/>
                  </a:lnTo>
                  <a:lnTo>
                    <a:pt x="1381226" y="612571"/>
                  </a:lnTo>
                  <a:lnTo>
                    <a:pt x="1373098" y="650671"/>
                  </a:lnTo>
                  <a:lnTo>
                    <a:pt x="1365262" y="688771"/>
                  </a:lnTo>
                  <a:lnTo>
                    <a:pt x="1364068" y="701471"/>
                  </a:lnTo>
                  <a:lnTo>
                    <a:pt x="1366989" y="714171"/>
                  </a:lnTo>
                  <a:lnTo>
                    <a:pt x="1374051" y="726871"/>
                  </a:lnTo>
                  <a:lnTo>
                    <a:pt x="1385252" y="739571"/>
                  </a:lnTo>
                  <a:lnTo>
                    <a:pt x="1395882" y="739571"/>
                  </a:lnTo>
                  <a:lnTo>
                    <a:pt x="1406791" y="752271"/>
                  </a:lnTo>
                  <a:lnTo>
                    <a:pt x="1463141" y="752271"/>
                  </a:lnTo>
                  <a:lnTo>
                    <a:pt x="1460969" y="790371"/>
                  </a:lnTo>
                  <a:lnTo>
                    <a:pt x="1458836" y="815771"/>
                  </a:lnTo>
                  <a:lnTo>
                    <a:pt x="1456258" y="841171"/>
                  </a:lnTo>
                  <a:lnTo>
                    <a:pt x="1453019" y="866571"/>
                  </a:lnTo>
                  <a:lnTo>
                    <a:pt x="1448790" y="904671"/>
                  </a:lnTo>
                  <a:lnTo>
                    <a:pt x="1443901" y="930071"/>
                  </a:lnTo>
                  <a:lnTo>
                    <a:pt x="1438833" y="955471"/>
                  </a:lnTo>
                  <a:lnTo>
                    <a:pt x="1434084" y="980871"/>
                  </a:lnTo>
                  <a:lnTo>
                    <a:pt x="1430083" y="1006271"/>
                  </a:lnTo>
                  <a:lnTo>
                    <a:pt x="1426362" y="1031671"/>
                  </a:lnTo>
                  <a:lnTo>
                    <a:pt x="1422704" y="1069771"/>
                  </a:lnTo>
                  <a:lnTo>
                    <a:pt x="1418894" y="1095171"/>
                  </a:lnTo>
                  <a:lnTo>
                    <a:pt x="1416685" y="1107871"/>
                  </a:lnTo>
                  <a:lnTo>
                    <a:pt x="1414259" y="1120571"/>
                  </a:lnTo>
                  <a:lnTo>
                    <a:pt x="1411757" y="1133271"/>
                  </a:lnTo>
                  <a:lnTo>
                    <a:pt x="1409382" y="1145971"/>
                  </a:lnTo>
                  <a:lnTo>
                    <a:pt x="1406525" y="1158671"/>
                  </a:lnTo>
                  <a:lnTo>
                    <a:pt x="1403692" y="1184071"/>
                  </a:lnTo>
                  <a:lnTo>
                    <a:pt x="1400975" y="1196771"/>
                  </a:lnTo>
                  <a:lnTo>
                    <a:pt x="1398435" y="1209471"/>
                  </a:lnTo>
                  <a:lnTo>
                    <a:pt x="1395857" y="1234871"/>
                  </a:lnTo>
                  <a:lnTo>
                    <a:pt x="1391069" y="1272971"/>
                  </a:lnTo>
                  <a:lnTo>
                    <a:pt x="1388554" y="1298371"/>
                  </a:lnTo>
                  <a:lnTo>
                    <a:pt x="1385582" y="1311071"/>
                  </a:lnTo>
                  <a:lnTo>
                    <a:pt x="1382522" y="1336471"/>
                  </a:lnTo>
                  <a:lnTo>
                    <a:pt x="1376324" y="1374571"/>
                  </a:lnTo>
                  <a:lnTo>
                    <a:pt x="1372158" y="1412671"/>
                  </a:lnTo>
                  <a:lnTo>
                    <a:pt x="1370037" y="1425371"/>
                  </a:lnTo>
                  <a:lnTo>
                    <a:pt x="1367828" y="1438071"/>
                  </a:lnTo>
                  <a:lnTo>
                    <a:pt x="1364627" y="1463471"/>
                  </a:lnTo>
                  <a:lnTo>
                    <a:pt x="1361325" y="1476171"/>
                  </a:lnTo>
                  <a:lnTo>
                    <a:pt x="1358074" y="1501571"/>
                  </a:lnTo>
                  <a:lnTo>
                    <a:pt x="1355039" y="1514271"/>
                  </a:lnTo>
                  <a:lnTo>
                    <a:pt x="1351038" y="1552371"/>
                  </a:lnTo>
                  <a:lnTo>
                    <a:pt x="1347216" y="1577771"/>
                  </a:lnTo>
                  <a:lnTo>
                    <a:pt x="1343342" y="1603171"/>
                  </a:lnTo>
                  <a:lnTo>
                    <a:pt x="1339189" y="1641271"/>
                  </a:lnTo>
                  <a:lnTo>
                    <a:pt x="1334223" y="1666671"/>
                  </a:lnTo>
                  <a:lnTo>
                    <a:pt x="1328889" y="1692071"/>
                  </a:lnTo>
                  <a:lnTo>
                    <a:pt x="1323809" y="1730171"/>
                  </a:lnTo>
                  <a:lnTo>
                    <a:pt x="1319606" y="1755571"/>
                  </a:lnTo>
                  <a:lnTo>
                    <a:pt x="1316431" y="1793671"/>
                  </a:lnTo>
                  <a:lnTo>
                    <a:pt x="1314069" y="1819071"/>
                  </a:lnTo>
                  <a:lnTo>
                    <a:pt x="1312125" y="1857171"/>
                  </a:lnTo>
                  <a:lnTo>
                    <a:pt x="1310208" y="1882571"/>
                  </a:lnTo>
                  <a:lnTo>
                    <a:pt x="1310157" y="1895271"/>
                  </a:lnTo>
                  <a:lnTo>
                    <a:pt x="1310627" y="1907971"/>
                  </a:lnTo>
                  <a:lnTo>
                    <a:pt x="1310982" y="1907971"/>
                  </a:lnTo>
                  <a:lnTo>
                    <a:pt x="1310576" y="1920671"/>
                  </a:lnTo>
                  <a:lnTo>
                    <a:pt x="1307693" y="1946071"/>
                  </a:lnTo>
                  <a:lnTo>
                    <a:pt x="1304518" y="1958771"/>
                  </a:lnTo>
                  <a:lnTo>
                    <a:pt x="1301140" y="1984171"/>
                  </a:lnTo>
                  <a:lnTo>
                    <a:pt x="1295565" y="2022271"/>
                  </a:lnTo>
                  <a:lnTo>
                    <a:pt x="1287208" y="2060371"/>
                  </a:lnTo>
                  <a:lnTo>
                    <a:pt x="1283843" y="2085771"/>
                  </a:lnTo>
                  <a:lnTo>
                    <a:pt x="1283728" y="2098471"/>
                  </a:lnTo>
                  <a:lnTo>
                    <a:pt x="1286764" y="2111171"/>
                  </a:lnTo>
                  <a:lnTo>
                    <a:pt x="1292834" y="2123871"/>
                  </a:lnTo>
                  <a:lnTo>
                    <a:pt x="1299464" y="2136571"/>
                  </a:lnTo>
                  <a:lnTo>
                    <a:pt x="1305775" y="2149271"/>
                  </a:lnTo>
                  <a:lnTo>
                    <a:pt x="1314589" y="2149271"/>
                  </a:lnTo>
                  <a:lnTo>
                    <a:pt x="1328724" y="2136571"/>
                  </a:lnTo>
                  <a:lnTo>
                    <a:pt x="1342415" y="2136571"/>
                  </a:lnTo>
                  <a:lnTo>
                    <a:pt x="1351241" y="2123871"/>
                  </a:lnTo>
                  <a:lnTo>
                    <a:pt x="1354823" y="2136571"/>
                  </a:lnTo>
                  <a:lnTo>
                    <a:pt x="1388872" y="2161971"/>
                  </a:lnTo>
                  <a:lnTo>
                    <a:pt x="1404137" y="2187371"/>
                  </a:lnTo>
                  <a:lnTo>
                    <a:pt x="1416151" y="2200071"/>
                  </a:lnTo>
                  <a:lnTo>
                    <a:pt x="1419212" y="2212771"/>
                  </a:lnTo>
                  <a:lnTo>
                    <a:pt x="1422590" y="2212771"/>
                  </a:lnTo>
                  <a:lnTo>
                    <a:pt x="1426705" y="2225471"/>
                  </a:lnTo>
                  <a:lnTo>
                    <a:pt x="1446288" y="2225471"/>
                  </a:lnTo>
                  <a:lnTo>
                    <a:pt x="1448422" y="2212771"/>
                  </a:lnTo>
                  <a:lnTo>
                    <a:pt x="1450987" y="2212771"/>
                  </a:lnTo>
                  <a:lnTo>
                    <a:pt x="1457198" y="2174671"/>
                  </a:lnTo>
                  <a:lnTo>
                    <a:pt x="1462620" y="2149271"/>
                  </a:lnTo>
                  <a:lnTo>
                    <a:pt x="1467840" y="2123871"/>
                  </a:lnTo>
                  <a:lnTo>
                    <a:pt x="1472679" y="2085771"/>
                  </a:lnTo>
                  <a:lnTo>
                    <a:pt x="1478534" y="2047671"/>
                  </a:lnTo>
                  <a:lnTo>
                    <a:pt x="1484096" y="2009571"/>
                  </a:lnTo>
                  <a:lnTo>
                    <a:pt x="1489456" y="1971471"/>
                  </a:lnTo>
                  <a:lnTo>
                    <a:pt x="1494650" y="1933371"/>
                  </a:lnTo>
                  <a:lnTo>
                    <a:pt x="1498650" y="1907971"/>
                  </a:lnTo>
                  <a:lnTo>
                    <a:pt x="1502422" y="1869871"/>
                  </a:lnTo>
                  <a:lnTo>
                    <a:pt x="1506093" y="1844471"/>
                  </a:lnTo>
                  <a:lnTo>
                    <a:pt x="1509814" y="1806371"/>
                  </a:lnTo>
                  <a:lnTo>
                    <a:pt x="1513751" y="1780971"/>
                  </a:lnTo>
                  <a:lnTo>
                    <a:pt x="1515795" y="1755571"/>
                  </a:lnTo>
                  <a:lnTo>
                    <a:pt x="1517942" y="1742871"/>
                  </a:lnTo>
                  <a:lnTo>
                    <a:pt x="1521358" y="1717471"/>
                  </a:lnTo>
                  <a:lnTo>
                    <a:pt x="1524889" y="1692071"/>
                  </a:lnTo>
                  <a:lnTo>
                    <a:pt x="1528368" y="1666671"/>
                  </a:lnTo>
                  <a:lnTo>
                    <a:pt x="1531670" y="1653971"/>
                  </a:lnTo>
                  <a:lnTo>
                    <a:pt x="1534655" y="1628571"/>
                  </a:lnTo>
                  <a:lnTo>
                    <a:pt x="1537462" y="1603171"/>
                  </a:lnTo>
                  <a:lnTo>
                    <a:pt x="1540332" y="1577771"/>
                  </a:lnTo>
                  <a:lnTo>
                    <a:pt x="1543545" y="1552371"/>
                  </a:lnTo>
                  <a:lnTo>
                    <a:pt x="1544231" y="1552371"/>
                  </a:lnTo>
                  <a:lnTo>
                    <a:pt x="1550035" y="1539671"/>
                  </a:lnTo>
                  <a:lnTo>
                    <a:pt x="1566519" y="1539671"/>
                  </a:lnTo>
                  <a:lnTo>
                    <a:pt x="1568056" y="1552371"/>
                  </a:lnTo>
                  <a:lnTo>
                    <a:pt x="1573034" y="1565071"/>
                  </a:lnTo>
                  <a:lnTo>
                    <a:pt x="1577644" y="1577771"/>
                  </a:lnTo>
                  <a:lnTo>
                    <a:pt x="1581924" y="1590471"/>
                  </a:lnTo>
                  <a:lnTo>
                    <a:pt x="1585899" y="1603171"/>
                  </a:lnTo>
                  <a:lnTo>
                    <a:pt x="1592884" y="1641271"/>
                  </a:lnTo>
                  <a:lnTo>
                    <a:pt x="1599514" y="1666671"/>
                  </a:lnTo>
                  <a:lnTo>
                    <a:pt x="1606651" y="1692071"/>
                  </a:lnTo>
                  <a:lnTo>
                    <a:pt x="1615173" y="1717471"/>
                  </a:lnTo>
                  <a:lnTo>
                    <a:pt x="1627860" y="1755571"/>
                  </a:lnTo>
                  <a:lnTo>
                    <a:pt x="1641525" y="1793671"/>
                  </a:lnTo>
                  <a:lnTo>
                    <a:pt x="1656003" y="1831771"/>
                  </a:lnTo>
                  <a:lnTo>
                    <a:pt x="1671078" y="1869871"/>
                  </a:lnTo>
                  <a:lnTo>
                    <a:pt x="1693087" y="1907971"/>
                  </a:lnTo>
                  <a:lnTo>
                    <a:pt x="1717154" y="1958771"/>
                  </a:lnTo>
                  <a:lnTo>
                    <a:pt x="1743417" y="1996871"/>
                  </a:lnTo>
                  <a:lnTo>
                    <a:pt x="1772056" y="2047671"/>
                  </a:lnTo>
                  <a:lnTo>
                    <a:pt x="1803209" y="2085771"/>
                  </a:lnTo>
                  <a:lnTo>
                    <a:pt x="1837016" y="2123871"/>
                  </a:lnTo>
                  <a:lnTo>
                    <a:pt x="1890725" y="2174671"/>
                  </a:lnTo>
                  <a:lnTo>
                    <a:pt x="1920214" y="2200071"/>
                  </a:lnTo>
                  <a:lnTo>
                    <a:pt x="1951736" y="2225471"/>
                  </a:lnTo>
                  <a:lnTo>
                    <a:pt x="2056663" y="2276271"/>
                  </a:lnTo>
                  <a:lnTo>
                    <a:pt x="2098725" y="2276271"/>
                  </a:lnTo>
                  <a:lnTo>
                    <a:pt x="2110511" y="2263571"/>
                  </a:lnTo>
                  <a:lnTo>
                    <a:pt x="2125637" y="2250871"/>
                  </a:lnTo>
                  <a:lnTo>
                    <a:pt x="2140889" y="2225471"/>
                  </a:lnTo>
                  <a:lnTo>
                    <a:pt x="2156079" y="2212771"/>
                  </a:lnTo>
                  <a:lnTo>
                    <a:pt x="2171014" y="2187371"/>
                  </a:lnTo>
                  <a:lnTo>
                    <a:pt x="2174875" y="2187371"/>
                  </a:lnTo>
                  <a:lnTo>
                    <a:pt x="2177084" y="2174671"/>
                  </a:lnTo>
                  <a:close/>
                </a:path>
                <a:path w="5369559" h="2564765">
                  <a:moveTo>
                    <a:pt x="2805582" y="581075"/>
                  </a:moveTo>
                  <a:lnTo>
                    <a:pt x="2799562" y="534327"/>
                  </a:lnTo>
                  <a:lnTo>
                    <a:pt x="2776512" y="472655"/>
                  </a:lnTo>
                  <a:lnTo>
                    <a:pt x="2738590" y="409498"/>
                  </a:lnTo>
                  <a:lnTo>
                    <a:pt x="2732582" y="407098"/>
                  </a:lnTo>
                  <a:lnTo>
                    <a:pt x="2710916" y="422541"/>
                  </a:lnTo>
                  <a:lnTo>
                    <a:pt x="2672346" y="466648"/>
                  </a:lnTo>
                  <a:lnTo>
                    <a:pt x="2649410" y="500253"/>
                  </a:lnTo>
                  <a:lnTo>
                    <a:pt x="2630246" y="536028"/>
                  </a:lnTo>
                  <a:lnTo>
                    <a:pt x="2616187" y="574636"/>
                  </a:lnTo>
                  <a:lnTo>
                    <a:pt x="2604566" y="622833"/>
                  </a:lnTo>
                  <a:lnTo>
                    <a:pt x="2594508" y="671449"/>
                  </a:lnTo>
                  <a:lnTo>
                    <a:pt x="2582938" y="734834"/>
                  </a:lnTo>
                  <a:lnTo>
                    <a:pt x="2578836" y="755916"/>
                  </a:lnTo>
                  <a:lnTo>
                    <a:pt x="2574607" y="775042"/>
                  </a:lnTo>
                  <a:lnTo>
                    <a:pt x="2560853" y="832243"/>
                  </a:lnTo>
                  <a:lnTo>
                    <a:pt x="2528189" y="977226"/>
                  </a:lnTo>
                  <a:lnTo>
                    <a:pt x="2509037" y="1058113"/>
                  </a:lnTo>
                  <a:lnTo>
                    <a:pt x="2499703" y="1098613"/>
                  </a:lnTo>
                  <a:lnTo>
                    <a:pt x="2491168" y="1139266"/>
                  </a:lnTo>
                  <a:lnTo>
                    <a:pt x="2481567" y="1190967"/>
                  </a:lnTo>
                  <a:lnTo>
                    <a:pt x="2455024" y="1346517"/>
                  </a:lnTo>
                  <a:lnTo>
                    <a:pt x="2417521" y="1554746"/>
                  </a:lnTo>
                  <a:lnTo>
                    <a:pt x="2411171" y="1591856"/>
                  </a:lnTo>
                  <a:lnTo>
                    <a:pt x="2393086" y="1703336"/>
                  </a:lnTo>
                  <a:lnTo>
                    <a:pt x="2378684" y="1795576"/>
                  </a:lnTo>
                  <a:lnTo>
                    <a:pt x="2370861" y="1842008"/>
                  </a:lnTo>
                  <a:lnTo>
                    <a:pt x="2359736" y="1912315"/>
                  </a:lnTo>
                  <a:lnTo>
                    <a:pt x="2351582" y="1967204"/>
                  </a:lnTo>
                  <a:lnTo>
                    <a:pt x="2344890" y="2010473"/>
                  </a:lnTo>
                  <a:lnTo>
                    <a:pt x="2345080" y="2054466"/>
                  </a:lnTo>
                  <a:lnTo>
                    <a:pt x="2376830" y="2090064"/>
                  </a:lnTo>
                  <a:lnTo>
                    <a:pt x="2385517" y="2090432"/>
                  </a:lnTo>
                  <a:lnTo>
                    <a:pt x="2394280" y="2090115"/>
                  </a:lnTo>
                  <a:lnTo>
                    <a:pt x="2402992" y="2089111"/>
                  </a:lnTo>
                  <a:lnTo>
                    <a:pt x="2411501" y="2087435"/>
                  </a:lnTo>
                  <a:lnTo>
                    <a:pt x="2419121" y="2086267"/>
                  </a:lnTo>
                  <a:lnTo>
                    <a:pt x="2426030" y="2086762"/>
                  </a:lnTo>
                  <a:lnTo>
                    <a:pt x="2432380" y="2089073"/>
                  </a:lnTo>
                  <a:lnTo>
                    <a:pt x="2438374" y="2093353"/>
                  </a:lnTo>
                  <a:lnTo>
                    <a:pt x="2458809" y="2112022"/>
                  </a:lnTo>
                  <a:lnTo>
                    <a:pt x="2479446" y="2130425"/>
                  </a:lnTo>
                  <a:lnTo>
                    <a:pt x="2488476" y="2138629"/>
                  </a:lnTo>
                  <a:lnTo>
                    <a:pt x="2497937" y="2146439"/>
                  </a:lnTo>
                  <a:lnTo>
                    <a:pt x="2508872" y="2152294"/>
                  </a:lnTo>
                  <a:lnTo>
                    <a:pt x="2522309" y="2154631"/>
                  </a:lnTo>
                  <a:lnTo>
                    <a:pt x="2524671" y="2147227"/>
                  </a:lnTo>
                  <a:lnTo>
                    <a:pt x="2529217" y="2139569"/>
                  </a:lnTo>
                  <a:lnTo>
                    <a:pt x="2532164" y="2079485"/>
                  </a:lnTo>
                  <a:lnTo>
                    <a:pt x="2541054" y="2027694"/>
                  </a:lnTo>
                  <a:lnTo>
                    <a:pt x="2547886" y="1995919"/>
                  </a:lnTo>
                  <a:lnTo>
                    <a:pt x="2580830" y="1838921"/>
                  </a:lnTo>
                  <a:lnTo>
                    <a:pt x="2589492" y="1793392"/>
                  </a:lnTo>
                  <a:lnTo>
                    <a:pt x="2619565" y="1624609"/>
                  </a:lnTo>
                  <a:lnTo>
                    <a:pt x="2627693" y="1571840"/>
                  </a:lnTo>
                  <a:lnTo>
                    <a:pt x="2630678" y="1554302"/>
                  </a:lnTo>
                  <a:lnTo>
                    <a:pt x="2633713" y="1539887"/>
                  </a:lnTo>
                  <a:lnTo>
                    <a:pt x="2640546" y="1511173"/>
                  </a:lnTo>
                  <a:lnTo>
                    <a:pt x="2643492" y="1496733"/>
                  </a:lnTo>
                  <a:lnTo>
                    <a:pt x="2648991" y="1463890"/>
                  </a:lnTo>
                  <a:lnTo>
                    <a:pt x="2659583" y="1398130"/>
                  </a:lnTo>
                  <a:lnTo>
                    <a:pt x="2665565" y="1365377"/>
                  </a:lnTo>
                  <a:lnTo>
                    <a:pt x="2671407" y="1338262"/>
                  </a:lnTo>
                  <a:lnTo>
                    <a:pt x="2677947" y="1311275"/>
                  </a:lnTo>
                  <a:lnTo>
                    <a:pt x="2684703" y="1284325"/>
                  </a:lnTo>
                  <a:lnTo>
                    <a:pt x="2691219" y="1257338"/>
                  </a:lnTo>
                  <a:lnTo>
                    <a:pt x="2724442" y="1109916"/>
                  </a:lnTo>
                  <a:lnTo>
                    <a:pt x="2741307" y="1036916"/>
                  </a:lnTo>
                  <a:lnTo>
                    <a:pt x="2753677" y="978789"/>
                  </a:lnTo>
                  <a:lnTo>
                    <a:pt x="2766657" y="913968"/>
                  </a:lnTo>
                  <a:lnTo>
                    <a:pt x="2775254" y="868476"/>
                  </a:lnTo>
                  <a:lnTo>
                    <a:pt x="2776728" y="859129"/>
                  </a:lnTo>
                  <a:lnTo>
                    <a:pt x="2778861" y="840282"/>
                  </a:lnTo>
                  <a:lnTo>
                    <a:pt x="2794101" y="713587"/>
                  </a:lnTo>
                  <a:lnTo>
                    <a:pt x="2796209" y="692175"/>
                  </a:lnTo>
                  <a:lnTo>
                    <a:pt x="2800083" y="649325"/>
                  </a:lnTo>
                  <a:lnTo>
                    <a:pt x="2802788" y="628015"/>
                  </a:lnTo>
                  <a:lnTo>
                    <a:pt x="2805277" y="604443"/>
                  </a:lnTo>
                  <a:lnTo>
                    <a:pt x="2805582" y="581075"/>
                  </a:lnTo>
                  <a:close/>
                </a:path>
                <a:path w="5369559" h="2564765">
                  <a:moveTo>
                    <a:pt x="3853230" y="553212"/>
                  </a:moveTo>
                  <a:lnTo>
                    <a:pt x="3847896" y="504952"/>
                  </a:lnTo>
                  <a:lnTo>
                    <a:pt x="3812171" y="471766"/>
                  </a:lnTo>
                  <a:lnTo>
                    <a:pt x="3772471" y="468693"/>
                  </a:lnTo>
                  <a:lnTo>
                    <a:pt x="3763810" y="469226"/>
                  </a:lnTo>
                  <a:lnTo>
                    <a:pt x="3746500" y="471690"/>
                  </a:lnTo>
                  <a:lnTo>
                    <a:pt x="3737826" y="472681"/>
                  </a:lnTo>
                  <a:lnTo>
                    <a:pt x="3673411" y="476567"/>
                  </a:lnTo>
                  <a:lnTo>
                    <a:pt x="3524085" y="489089"/>
                  </a:lnTo>
                  <a:lnTo>
                    <a:pt x="3475075" y="494563"/>
                  </a:lnTo>
                  <a:lnTo>
                    <a:pt x="3420021" y="501662"/>
                  </a:lnTo>
                  <a:lnTo>
                    <a:pt x="3392462" y="504990"/>
                  </a:lnTo>
                  <a:lnTo>
                    <a:pt x="3363036" y="508165"/>
                  </a:lnTo>
                  <a:lnTo>
                    <a:pt x="3274720" y="517232"/>
                  </a:lnTo>
                  <a:lnTo>
                    <a:pt x="3227540" y="522935"/>
                  </a:lnTo>
                  <a:lnTo>
                    <a:pt x="3098088" y="539877"/>
                  </a:lnTo>
                  <a:lnTo>
                    <a:pt x="3056966" y="545566"/>
                  </a:lnTo>
                  <a:lnTo>
                    <a:pt x="3015945" y="551916"/>
                  </a:lnTo>
                  <a:lnTo>
                    <a:pt x="2980499" y="566712"/>
                  </a:lnTo>
                  <a:lnTo>
                    <a:pt x="2960370" y="599198"/>
                  </a:lnTo>
                  <a:lnTo>
                    <a:pt x="2954020" y="638124"/>
                  </a:lnTo>
                  <a:lnTo>
                    <a:pt x="2952597" y="677443"/>
                  </a:lnTo>
                  <a:lnTo>
                    <a:pt x="2956483" y="699262"/>
                  </a:lnTo>
                  <a:lnTo>
                    <a:pt x="2979839" y="734834"/>
                  </a:lnTo>
                  <a:lnTo>
                    <a:pt x="3024340" y="761707"/>
                  </a:lnTo>
                  <a:lnTo>
                    <a:pt x="3081578" y="775309"/>
                  </a:lnTo>
                  <a:lnTo>
                    <a:pt x="3126790" y="778116"/>
                  </a:lnTo>
                  <a:lnTo>
                    <a:pt x="3142488" y="777354"/>
                  </a:lnTo>
                  <a:lnTo>
                    <a:pt x="3158172" y="775804"/>
                  </a:lnTo>
                  <a:lnTo>
                    <a:pt x="3173730" y="773709"/>
                  </a:lnTo>
                  <a:lnTo>
                    <a:pt x="3195396" y="770077"/>
                  </a:lnTo>
                  <a:lnTo>
                    <a:pt x="3260140" y="757453"/>
                  </a:lnTo>
                  <a:lnTo>
                    <a:pt x="3289363" y="752614"/>
                  </a:lnTo>
                  <a:lnTo>
                    <a:pt x="3328517" y="746988"/>
                  </a:lnTo>
                  <a:lnTo>
                    <a:pt x="3332061" y="752386"/>
                  </a:lnTo>
                  <a:lnTo>
                    <a:pt x="3325152" y="798436"/>
                  </a:lnTo>
                  <a:lnTo>
                    <a:pt x="3323640" y="810729"/>
                  </a:lnTo>
                  <a:lnTo>
                    <a:pt x="3321253" y="834859"/>
                  </a:lnTo>
                  <a:lnTo>
                    <a:pt x="3314560" y="907288"/>
                  </a:lnTo>
                  <a:lnTo>
                    <a:pt x="3299472" y="1053350"/>
                  </a:lnTo>
                  <a:lnTo>
                    <a:pt x="3292475" y="1125766"/>
                  </a:lnTo>
                  <a:lnTo>
                    <a:pt x="3284969" y="1183792"/>
                  </a:lnTo>
                  <a:lnTo>
                    <a:pt x="3269475" y="1285481"/>
                  </a:lnTo>
                  <a:lnTo>
                    <a:pt x="3249193" y="1402041"/>
                  </a:lnTo>
                  <a:lnTo>
                    <a:pt x="3246221" y="1420863"/>
                  </a:lnTo>
                  <a:lnTo>
                    <a:pt x="3238093" y="1477416"/>
                  </a:lnTo>
                  <a:lnTo>
                    <a:pt x="3222002" y="1582813"/>
                  </a:lnTo>
                  <a:lnTo>
                    <a:pt x="3209810" y="1657807"/>
                  </a:lnTo>
                  <a:lnTo>
                    <a:pt x="3183864" y="1831784"/>
                  </a:lnTo>
                  <a:lnTo>
                    <a:pt x="3181159" y="1851761"/>
                  </a:lnTo>
                  <a:lnTo>
                    <a:pt x="3178784" y="1871789"/>
                  </a:lnTo>
                  <a:lnTo>
                    <a:pt x="3172536" y="1932000"/>
                  </a:lnTo>
                  <a:lnTo>
                    <a:pt x="3165843" y="1989594"/>
                  </a:lnTo>
                  <a:lnTo>
                    <a:pt x="3162770" y="2018411"/>
                  </a:lnTo>
                  <a:lnTo>
                    <a:pt x="3160382" y="2047278"/>
                  </a:lnTo>
                  <a:lnTo>
                    <a:pt x="3159988" y="2063343"/>
                  </a:lnTo>
                  <a:lnTo>
                    <a:pt x="3161563" y="2079371"/>
                  </a:lnTo>
                  <a:lnTo>
                    <a:pt x="3191014" y="2125205"/>
                  </a:lnTo>
                  <a:lnTo>
                    <a:pt x="3227463" y="2154478"/>
                  </a:lnTo>
                  <a:lnTo>
                    <a:pt x="3256508" y="2166594"/>
                  </a:lnTo>
                  <a:lnTo>
                    <a:pt x="3266440" y="2164905"/>
                  </a:lnTo>
                  <a:lnTo>
                    <a:pt x="3295675" y="2138857"/>
                  </a:lnTo>
                  <a:lnTo>
                    <a:pt x="3311296" y="2097735"/>
                  </a:lnTo>
                  <a:lnTo>
                    <a:pt x="3319170" y="2058581"/>
                  </a:lnTo>
                  <a:lnTo>
                    <a:pt x="3324707" y="2005152"/>
                  </a:lnTo>
                  <a:lnTo>
                    <a:pt x="3326028" y="1982076"/>
                  </a:lnTo>
                  <a:lnTo>
                    <a:pt x="3327158" y="1974532"/>
                  </a:lnTo>
                  <a:lnTo>
                    <a:pt x="3329533" y="1965413"/>
                  </a:lnTo>
                  <a:lnTo>
                    <a:pt x="3335426" y="1947405"/>
                  </a:lnTo>
                  <a:lnTo>
                    <a:pt x="3339477" y="1933244"/>
                  </a:lnTo>
                  <a:lnTo>
                    <a:pt x="3337991" y="1927440"/>
                  </a:lnTo>
                  <a:lnTo>
                    <a:pt x="3348952" y="1877568"/>
                  </a:lnTo>
                  <a:lnTo>
                    <a:pt x="3351949" y="1862620"/>
                  </a:lnTo>
                  <a:lnTo>
                    <a:pt x="3353358" y="1850097"/>
                  </a:lnTo>
                  <a:lnTo>
                    <a:pt x="3353955" y="1837486"/>
                  </a:lnTo>
                  <a:lnTo>
                    <a:pt x="3355136" y="1824774"/>
                  </a:lnTo>
                  <a:lnTo>
                    <a:pt x="3362210" y="1796859"/>
                  </a:lnTo>
                  <a:lnTo>
                    <a:pt x="3364280" y="1781162"/>
                  </a:lnTo>
                  <a:lnTo>
                    <a:pt x="3368433" y="1730222"/>
                  </a:lnTo>
                  <a:lnTo>
                    <a:pt x="3369373" y="1711147"/>
                  </a:lnTo>
                  <a:lnTo>
                    <a:pt x="3370694" y="1691995"/>
                  </a:lnTo>
                  <a:lnTo>
                    <a:pt x="3373361" y="1672729"/>
                  </a:lnTo>
                  <a:lnTo>
                    <a:pt x="3377082" y="1649691"/>
                  </a:lnTo>
                  <a:lnTo>
                    <a:pt x="3380219" y="1626489"/>
                  </a:lnTo>
                  <a:lnTo>
                    <a:pt x="3383724" y="1603260"/>
                  </a:lnTo>
                  <a:lnTo>
                    <a:pt x="3393008" y="1559610"/>
                  </a:lnTo>
                  <a:lnTo>
                    <a:pt x="3396500" y="1538808"/>
                  </a:lnTo>
                  <a:lnTo>
                    <a:pt x="3399663" y="1517929"/>
                  </a:lnTo>
                  <a:lnTo>
                    <a:pt x="3403142" y="1497101"/>
                  </a:lnTo>
                  <a:lnTo>
                    <a:pt x="3406267" y="1481442"/>
                  </a:lnTo>
                  <a:lnTo>
                    <a:pt x="3416325" y="1434553"/>
                  </a:lnTo>
                  <a:lnTo>
                    <a:pt x="3419945" y="1415516"/>
                  </a:lnTo>
                  <a:lnTo>
                    <a:pt x="3437356" y="1320101"/>
                  </a:lnTo>
                  <a:lnTo>
                    <a:pt x="3444786" y="1281963"/>
                  </a:lnTo>
                  <a:lnTo>
                    <a:pt x="3449472" y="1260157"/>
                  </a:lnTo>
                  <a:lnTo>
                    <a:pt x="3464179" y="1194854"/>
                  </a:lnTo>
                  <a:lnTo>
                    <a:pt x="3476675" y="1136637"/>
                  </a:lnTo>
                  <a:lnTo>
                    <a:pt x="3481311" y="1117346"/>
                  </a:lnTo>
                  <a:lnTo>
                    <a:pt x="3485718" y="1101623"/>
                  </a:lnTo>
                  <a:lnTo>
                    <a:pt x="3495535" y="1070419"/>
                  </a:lnTo>
                  <a:lnTo>
                    <a:pt x="3500043" y="1054709"/>
                  </a:lnTo>
                  <a:lnTo>
                    <a:pt x="3507257" y="1013155"/>
                  </a:lnTo>
                  <a:lnTo>
                    <a:pt x="3508895" y="995248"/>
                  </a:lnTo>
                  <a:lnTo>
                    <a:pt x="3510267" y="986231"/>
                  </a:lnTo>
                  <a:lnTo>
                    <a:pt x="3516846" y="965606"/>
                  </a:lnTo>
                  <a:lnTo>
                    <a:pt x="3518789" y="953427"/>
                  </a:lnTo>
                  <a:lnTo>
                    <a:pt x="3519982" y="940930"/>
                  </a:lnTo>
                  <a:lnTo>
                    <a:pt x="3522675" y="916990"/>
                  </a:lnTo>
                  <a:lnTo>
                    <a:pt x="3523691" y="905459"/>
                  </a:lnTo>
                  <a:lnTo>
                    <a:pt x="3524974" y="893851"/>
                  </a:lnTo>
                  <a:lnTo>
                    <a:pt x="3527082" y="882142"/>
                  </a:lnTo>
                  <a:lnTo>
                    <a:pt x="3530930" y="864133"/>
                  </a:lnTo>
                  <a:lnTo>
                    <a:pt x="3537864" y="827760"/>
                  </a:lnTo>
                  <a:lnTo>
                    <a:pt x="3541509" y="809561"/>
                  </a:lnTo>
                  <a:lnTo>
                    <a:pt x="3544874" y="789495"/>
                  </a:lnTo>
                  <a:lnTo>
                    <a:pt x="3546995" y="769175"/>
                  </a:lnTo>
                  <a:lnTo>
                    <a:pt x="3550628" y="723963"/>
                  </a:lnTo>
                  <a:lnTo>
                    <a:pt x="3550539" y="717613"/>
                  </a:lnTo>
                  <a:lnTo>
                    <a:pt x="3573703" y="707809"/>
                  </a:lnTo>
                  <a:lnTo>
                    <a:pt x="3584638" y="703541"/>
                  </a:lnTo>
                  <a:lnTo>
                    <a:pt x="3589058" y="702818"/>
                  </a:lnTo>
                  <a:lnTo>
                    <a:pt x="3700018" y="690181"/>
                  </a:lnTo>
                  <a:lnTo>
                    <a:pt x="3705275" y="689864"/>
                  </a:lnTo>
                  <a:lnTo>
                    <a:pt x="3708692" y="691870"/>
                  </a:lnTo>
                  <a:lnTo>
                    <a:pt x="3718953" y="695629"/>
                  </a:lnTo>
                  <a:lnTo>
                    <a:pt x="3729190" y="695934"/>
                  </a:lnTo>
                  <a:lnTo>
                    <a:pt x="3749624" y="692746"/>
                  </a:lnTo>
                  <a:lnTo>
                    <a:pt x="3755275" y="692061"/>
                  </a:lnTo>
                  <a:lnTo>
                    <a:pt x="3806406" y="657796"/>
                  </a:lnTo>
                  <a:lnTo>
                    <a:pt x="3843096" y="615188"/>
                  </a:lnTo>
                  <a:lnTo>
                    <a:pt x="3852532" y="567855"/>
                  </a:lnTo>
                  <a:lnTo>
                    <a:pt x="3853230" y="553212"/>
                  </a:lnTo>
                  <a:close/>
                </a:path>
                <a:path w="5369559" h="2564765">
                  <a:moveTo>
                    <a:pt x="4552124" y="501205"/>
                  </a:moveTo>
                  <a:lnTo>
                    <a:pt x="4536071" y="456946"/>
                  </a:lnTo>
                  <a:lnTo>
                    <a:pt x="4485119" y="433095"/>
                  </a:lnTo>
                  <a:lnTo>
                    <a:pt x="4464520" y="432054"/>
                  </a:lnTo>
                  <a:lnTo>
                    <a:pt x="4443654" y="433057"/>
                  </a:lnTo>
                  <a:lnTo>
                    <a:pt x="4347578" y="441299"/>
                  </a:lnTo>
                  <a:lnTo>
                    <a:pt x="4277461" y="446455"/>
                  </a:lnTo>
                  <a:lnTo>
                    <a:pt x="4147782" y="456730"/>
                  </a:lnTo>
                  <a:lnTo>
                    <a:pt x="4095724" y="463207"/>
                  </a:lnTo>
                  <a:lnTo>
                    <a:pt x="4046258" y="480263"/>
                  </a:lnTo>
                  <a:lnTo>
                    <a:pt x="3988689" y="521131"/>
                  </a:lnTo>
                  <a:lnTo>
                    <a:pt x="3943451" y="575310"/>
                  </a:lnTo>
                  <a:lnTo>
                    <a:pt x="3939171" y="581837"/>
                  </a:lnTo>
                  <a:lnTo>
                    <a:pt x="3939171" y="591337"/>
                  </a:lnTo>
                  <a:lnTo>
                    <a:pt x="3937698" y="599528"/>
                  </a:lnTo>
                  <a:lnTo>
                    <a:pt x="3936288" y="609053"/>
                  </a:lnTo>
                  <a:lnTo>
                    <a:pt x="3935095" y="618629"/>
                  </a:lnTo>
                  <a:lnTo>
                    <a:pt x="3933583" y="628091"/>
                  </a:lnTo>
                  <a:lnTo>
                    <a:pt x="3929100" y="645960"/>
                  </a:lnTo>
                  <a:lnTo>
                    <a:pt x="3929570" y="653224"/>
                  </a:lnTo>
                  <a:lnTo>
                    <a:pt x="3933202" y="659333"/>
                  </a:lnTo>
                  <a:lnTo>
                    <a:pt x="3949496" y="671042"/>
                  </a:lnTo>
                  <a:lnTo>
                    <a:pt x="3955262" y="679373"/>
                  </a:lnTo>
                  <a:lnTo>
                    <a:pt x="3958234" y="689203"/>
                  </a:lnTo>
                  <a:lnTo>
                    <a:pt x="3958691" y="700138"/>
                  </a:lnTo>
                  <a:lnTo>
                    <a:pt x="3957929" y="711466"/>
                  </a:lnTo>
                  <a:lnTo>
                    <a:pt x="3948671" y="788822"/>
                  </a:lnTo>
                  <a:lnTo>
                    <a:pt x="3941978" y="832180"/>
                  </a:lnTo>
                  <a:lnTo>
                    <a:pt x="3923246" y="931164"/>
                  </a:lnTo>
                  <a:lnTo>
                    <a:pt x="3910876" y="1000112"/>
                  </a:lnTo>
                  <a:lnTo>
                    <a:pt x="3888524" y="1120609"/>
                  </a:lnTo>
                  <a:lnTo>
                    <a:pt x="3873208" y="1210271"/>
                  </a:lnTo>
                  <a:lnTo>
                    <a:pt x="3867810" y="1240104"/>
                  </a:lnTo>
                  <a:lnTo>
                    <a:pt x="3863035" y="1264043"/>
                  </a:lnTo>
                  <a:lnTo>
                    <a:pt x="3852672" y="1311757"/>
                  </a:lnTo>
                  <a:lnTo>
                    <a:pt x="3841686" y="1364919"/>
                  </a:lnTo>
                  <a:lnTo>
                    <a:pt x="3830167" y="1423530"/>
                  </a:lnTo>
                  <a:lnTo>
                    <a:pt x="3821379" y="1474622"/>
                  </a:lnTo>
                  <a:lnTo>
                    <a:pt x="3807015" y="1582839"/>
                  </a:lnTo>
                  <a:lnTo>
                    <a:pt x="3803954" y="1604213"/>
                  </a:lnTo>
                  <a:lnTo>
                    <a:pt x="3800297" y="1625473"/>
                  </a:lnTo>
                  <a:lnTo>
                    <a:pt x="3793439" y="1659750"/>
                  </a:lnTo>
                  <a:lnTo>
                    <a:pt x="3771404" y="1762353"/>
                  </a:lnTo>
                  <a:lnTo>
                    <a:pt x="3728516" y="1966188"/>
                  </a:lnTo>
                  <a:lnTo>
                    <a:pt x="3724592" y="1990001"/>
                  </a:lnTo>
                  <a:lnTo>
                    <a:pt x="3723309" y="2013737"/>
                  </a:lnTo>
                  <a:lnTo>
                    <a:pt x="3725507" y="2037435"/>
                  </a:lnTo>
                  <a:lnTo>
                    <a:pt x="3732072" y="2061184"/>
                  </a:lnTo>
                  <a:lnTo>
                    <a:pt x="3739934" y="2083066"/>
                  </a:lnTo>
                  <a:lnTo>
                    <a:pt x="3747109" y="2105202"/>
                  </a:lnTo>
                  <a:lnTo>
                    <a:pt x="3753726" y="2127529"/>
                  </a:lnTo>
                  <a:lnTo>
                    <a:pt x="3759898" y="2149957"/>
                  </a:lnTo>
                  <a:lnTo>
                    <a:pt x="3763632" y="2166531"/>
                  </a:lnTo>
                  <a:lnTo>
                    <a:pt x="3769449" y="2200084"/>
                  </a:lnTo>
                  <a:lnTo>
                    <a:pt x="3772839" y="2216759"/>
                  </a:lnTo>
                  <a:lnTo>
                    <a:pt x="3775837" y="2225535"/>
                  </a:lnTo>
                  <a:lnTo>
                    <a:pt x="3780066" y="2229535"/>
                  </a:lnTo>
                  <a:lnTo>
                    <a:pt x="3786390" y="2229434"/>
                  </a:lnTo>
                  <a:lnTo>
                    <a:pt x="3809809" y="2220125"/>
                  </a:lnTo>
                  <a:lnTo>
                    <a:pt x="3824236" y="2216404"/>
                  </a:lnTo>
                  <a:lnTo>
                    <a:pt x="3839286" y="2215223"/>
                  </a:lnTo>
                  <a:lnTo>
                    <a:pt x="3855364" y="2217102"/>
                  </a:lnTo>
                  <a:lnTo>
                    <a:pt x="3882821" y="2222296"/>
                  </a:lnTo>
                  <a:lnTo>
                    <a:pt x="3910533" y="2226373"/>
                  </a:lnTo>
                  <a:lnTo>
                    <a:pt x="3938384" y="2229535"/>
                  </a:lnTo>
                  <a:lnTo>
                    <a:pt x="3966273" y="2231987"/>
                  </a:lnTo>
                  <a:lnTo>
                    <a:pt x="3982135" y="2232380"/>
                  </a:lnTo>
                  <a:lnTo>
                    <a:pt x="3998112" y="2231479"/>
                  </a:lnTo>
                  <a:lnTo>
                    <a:pt x="4058539" y="2223643"/>
                  </a:lnTo>
                  <a:lnTo>
                    <a:pt x="4114038" y="2208961"/>
                  </a:lnTo>
                  <a:lnTo>
                    <a:pt x="4206951" y="2176208"/>
                  </a:lnTo>
                  <a:lnTo>
                    <a:pt x="4228985" y="2168880"/>
                  </a:lnTo>
                  <a:lnTo>
                    <a:pt x="4262361" y="2148421"/>
                  </a:lnTo>
                  <a:lnTo>
                    <a:pt x="4282364" y="2111781"/>
                  </a:lnTo>
                  <a:lnTo>
                    <a:pt x="4295737" y="2086864"/>
                  </a:lnTo>
                  <a:lnTo>
                    <a:pt x="4310570" y="2062784"/>
                  </a:lnTo>
                  <a:lnTo>
                    <a:pt x="4327601" y="2039912"/>
                  </a:lnTo>
                  <a:lnTo>
                    <a:pt x="4334586" y="2030095"/>
                  </a:lnTo>
                  <a:lnTo>
                    <a:pt x="4340568" y="2019452"/>
                  </a:lnTo>
                  <a:lnTo>
                    <a:pt x="4346067" y="2008428"/>
                  </a:lnTo>
                  <a:lnTo>
                    <a:pt x="4357941" y="1985340"/>
                  </a:lnTo>
                  <a:lnTo>
                    <a:pt x="4359503" y="1978863"/>
                  </a:lnTo>
                  <a:lnTo>
                    <a:pt x="4361637" y="1968220"/>
                  </a:lnTo>
                  <a:lnTo>
                    <a:pt x="4363402" y="1957476"/>
                  </a:lnTo>
                  <a:lnTo>
                    <a:pt x="4365447" y="1946833"/>
                  </a:lnTo>
                  <a:lnTo>
                    <a:pt x="4371683" y="1925167"/>
                  </a:lnTo>
                  <a:lnTo>
                    <a:pt x="4372826" y="1914118"/>
                  </a:lnTo>
                  <a:lnTo>
                    <a:pt x="4371645" y="1903145"/>
                  </a:lnTo>
                  <a:lnTo>
                    <a:pt x="4338967" y="1860499"/>
                  </a:lnTo>
                  <a:lnTo>
                    <a:pt x="4300182" y="1851723"/>
                  </a:lnTo>
                  <a:lnTo>
                    <a:pt x="4257319" y="1859419"/>
                  </a:lnTo>
                  <a:lnTo>
                    <a:pt x="3978478" y="1903450"/>
                  </a:lnTo>
                  <a:lnTo>
                    <a:pt x="3932656" y="1911413"/>
                  </a:lnTo>
                  <a:lnTo>
                    <a:pt x="3927627" y="1907603"/>
                  </a:lnTo>
                  <a:lnTo>
                    <a:pt x="3928491" y="1886356"/>
                  </a:lnTo>
                  <a:lnTo>
                    <a:pt x="3938270" y="1815706"/>
                  </a:lnTo>
                  <a:lnTo>
                    <a:pt x="3957091" y="1712772"/>
                  </a:lnTo>
                  <a:lnTo>
                    <a:pt x="3965537" y="1671040"/>
                  </a:lnTo>
                  <a:lnTo>
                    <a:pt x="3974617" y="1629524"/>
                  </a:lnTo>
                  <a:lnTo>
                    <a:pt x="3986873" y="1576476"/>
                  </a:lnTo>
                  <a:lnTo>
                    <a:pt x="4001605" y="1532509"/>
                  </a:lnTo>
                  <a:lnTo>
                    <a:pt x="4031551" y="1508582"/>
                  </a:lnTo>
                  <a:lnTo>
                    <a:pt x="4087076" y="1504848"/>
                  </a:lnTo>
                  <a:lnTo>
                    <a:pt x="4105630" y="1503654"/>
                  </a:lnTo>
                  <a:lnTo>
                    <a:pt x="4144073" y="1498396"/>
                  </a:lnTo>
                  <a:lnTo>
                    <a:pt x="4182199" y="1482572"/>
                  </a:lnTo>
                  <a:lnTo>
                    <a:pt x="4259491" y="1444078"/>
                  </a:lnTo>
                  <a:lnTo>
                    <a:pt x="4328325" y="1408417"/>
                  </a:lnTo>
                  <a:lnTo>
                    <a:pt x="4363478" y="1392224"/>
                  </a:lnTo>
                  <a:lnTo>
                    <a:pt x="4400220" y="1379639"/>
                  </a:lnTo>
                  <a:lnTo>
                    <a:pt x="4425747" y="1351076"/>
                  </a:lnTo>
                  <a:lnTo>
                    <a:pt x="4433062" y="1312773"/>
                  </a:lnTo>
                  <a:lnTo>
                    <a:pt x="4437431" y="1295336"/>
                  </a:lnTo>
                  <a:lnTo>
                    <a:pt x="4445673" y="1280464"/>
                  </a:lnTo>
                  <a:lnTo>
                    <a:pt x="4456735" y="1267447"/>
                  </a:lnTo>
                  <a:lnTo>
                    <a:pt x="4469498" y="1255547"/>
                  </a:lnTo>
                  <a:lnTo>
                    <a:pt x="4483189" y="1244485"/>
                  </a:lnTo>
                  <a:lnTo>
                    <a:pt x="4496689" y="1233271"/>
                  </a:lnTo>
                  <a:lnTo>
                    <a:pt x="4517733" y="1195870"/>
                  </a:lnTo>
                  <a:lnTo>
                    <a:pt x="4521581" y="1171067"/>
                  </a:lnTo>
                  <a:lnTo>
                    <a:pt x="4521174" y="1150899"/>
                  </a:lnTo>
                  <a:lnTo>
                    <a:pt x="4487989" y="1116215"/>
                  </a:lnTo>
                  <a:lnTo>
                    <a:pt x="4450232" y="1113624"/>
                  </a:lnTo>
                  <a:lnTo>
                    <a:pt x="4431246" y="1113878"/>
                  </a:lnTo>
                  <a:lnTo>
                    <a:pt x="4412412" y="1115161"/>
                  </a:lnTo>
                  <a:lnTo>
                    <a:pt x="4385246" y="1118400"/>
                  </a:lnTo>
                  <a:lnTo>
                    <a:pt x="4358170" y="1122502"/>
                  </a:lnTo>
                  <a:lnTo>
                    <a:pt x="4331106" y="1126896"/>
                  </a:lnTo>
                  <a:lnTo>
                    <a:pt x="4304017" y="1130985"/>
                  </a:lnTo>
                  <a:lnTo>
                    <a:pt x="4277614" y="1134364"/>
                  </a:lnTo>
                  <a:lnTo>
                    <a:pt x="4224756" y="1140637"/>
                  </a:lnTo>
                  <a:lnTo>
                    <a:pt x="4198391" y="1144206"/>
                  </a:lnTo>
                  <a:lnTo>
                    <a:pt x="4174020" y="1148130"/>
                  </a:lnTo>
                  <a:lnTo>
                    <a:pt x="4101122" y="1161199"/>
                  </a:lnTo>
                  <a:lnTo>
                    <a:pt x="4094657" y="1162189"/>
                  </a:lnTo>
                  <a:lnTo>
                    <a:pt x="4088142" y="1162913"/>
                  </a:lnTo>
                  <a:lnTo>
                    <a:pt x="4081627" y="1163256"/>
                  </a:lnTo>
                  <a:lnTo>
                    <a:pt x="4071658" y="1162951"/>
                  </a:lnTo>
                  <a:lnTo>
                    <a:pt x="4065460" y="1158049"/>
                  </a:lnTo>
                  <a:lnTo>
                    <a:pt x="4068445" y="1094689"/>
                  </a:lnTo>
                  <a:lnTo>
                    <a:pt x="4072750" y="1033970"/>
                  </a:lnTo>
                  <a:lnTo>
                    <a:pt x="4081602" y="980478"/>
                  </a:lnTo>
                  <a:lnTo>
                    <a:pt x="4084802" y="962660"/>
                  </a:lnTo>
                  <a:lnTo>
                    <a:pt x="4093629" y="904557"/>
                  </a:lnTo>
                  <a:lnTo>
                    <a:pt x="4103408" y="846670"/>
                  </a:lnTo>
                  <a:lnTo>
                    <a:pt x="4115739" y="792111"/>
                  </a:lnTo>
                  <a:lnTo>
                    <a:pt x="4129062" y="738352"/>
                  </a:lnTo>
                  <a:lnTo>
                    <a:pt x="4177919" y="735838"/>
                  </a:lnTo>
                  <a:lnTo>
                    <a:pt x="4193260" y="734682"/>
                  </a:lnTo>
                  <a:lnTo>
                    <a:pt x="4204309" y="733450"/>
                  </a:lnTo>
                  <a:lnTo>
                    <a:pt x="4215333" y="731837"/>
                  </a:lnTo>
                  <a:lnTo>
                    <a:pt x="4262145" y="723950"/>
                  </a:lnTo>
                  <a:lnTo>
                    <a:pt x="4274553" y="721969"/>
                  </a:lnTo>
                  <a:lnTo>
                    <a:pt x="4287012" y="720559"/>
                  </a:lnTo>
                  <a:lnTo>
                    <a:pt x="4298251" y="720699"/>
                  </a:lnTo>
                  <a:lnTo>
                    <a:pt x="4309681" y="721779"/>
                  </a:lnTo>
                  <a:lnTo>
                    <a:pt x="4320743" y="722147"/>
                  </a:lnTo>
                  <a:lnTo>
                    <a:pt x="4330890" y="720140"/>
                  </a:lnTo>
                  <a:lnTo>
                    <a:pt x="4352163" y="710704"/>
                  </a:lnTo>
                  <a:lnTo>
                    <a:pt x="4372953" y="700087"/>
                  </a:lnTo>
                  <a:lnTo>
                    <a:pt x="4393616" y="689140"/>
                  </a:lnTo>
                  <a:lnTo>
                    <a:pt x="4414532" y="678713"/>
                  </a:lnTo>
                  <a:lnTo>
                    <a:pt x="4425912" y="674014"/>
                  </a:lnTo>
                  <a:lnTo>
                    <a:pt x="4437634" y="670064"/>
                  </a:lnTo>
                  <a:lnTo>
                    <a:pt x="4461383" y="662825"/>
                  </a:lnTo>
                  <a:lnTo>
                    <a:pt x="4485360" y="656971"/>
                  </a:lnTo>
                  <a:lnTo>
                    <a:pt x="4496257" y="651865"/>
                  </a:lnTo>
                  <a:lnTo>
                    <a:pt x="4504931" y="642264"/>
                  </a:lnTo>
                  <a:lnTo>
                    <a:pt x="4523549" y="609307"/>
                  </a:lnTo>
                  <a:lnTo>
                    <a:pt x="4539754" y="575538"/>
                  </a:lnTo>
                  <a:lnTo>
                    <a:pt x="4550346" y="539864"/>
                  </a:lnTo>
                  <a:lnTo>
                    <a:pt x="4552124" y="501205"/>
                  </a:lnTo>
                  <a:close/>
                </a:path>
                <a:path w="5369559" h="2564765">
                  <a:moveTo>
                    <a:pt x="4615878" y="2377402"/>
                  </a:moveTo>
                  <a:lnTo>
                    <a:pt x="4612335" y="2328824"/>
                  </a:lnTo>
                  <a:lnTo>
                    <a:pt x="4605312" y="2244852"/>
                  </a:lnTo>
                  <a:lnTo>
                    <a:pt x="4598733" y="2173084"/>
                  </a:lnTo>
                  <a:lnTo>
                    <a:pt x="4592256" y="2163851"/>
                  </a:lnTo>
                  <a:lnTo>
                    <a:pt x="4579658" y="2160460"/>
                  </a:lnTo>
                  <a:lnTo>
                    <a:pt x="4566945" y="2156510"/>
                  </a:lnTo>
                  <a:lnTo>
                    <a:pt x="4554347" y="2156599"/>
                  </a:lnTo>
                  <a:lnTo>
                    <a:pt x="4542079" y="2165286"/>
                  </a:lnTo>
                  <a:lnTo>
                    <a:pt x="4541317" y="2166188"/>
                  </a:lnTo>
                  <a:lnTo>
                    <a:pt x="4539158" y="2166823"/>
                  </a:lnTo>
                  <a:lnTo>
                    <a:pt x="4538091" y="2166429"/>
                  </a:lnTo>
                  <a:lnTo>
                    <a:pt x="4527588" y="2165235"/>
                  </a:lnTo>
                  <a:lnTo>
                    <a:pt x="4520273" y="2169198"/>
                  </a:lnTo>
                  <a:lnTo>
                    <a:pt x="4515002" y="2176132"/>
                  </a:lnTo>
                  <a:lnTo>
                    <a:pt x="4510697" y="2183765"/>
                  </a:lnTo>
                  <a:lnTo>
                    <a:pt x="4503928" y="2196642"/>
                  </a:lnTo>
                  <a:lnTo>
                    <a:pt x="4491507" y="2223033"/>
                  </a:lnTo>
                  <a:lnTo>
                    <a:pt x="4484446" y="2235708"/>
                  </a:lnTo>
                  <a:lnTo>
                    <a:pt x="4461345" y="2275027"/>
                  </a:lnTo>
                  <a:lnTo>
                    <a:pt x="4441685" y="2315616"/>
                  </a:lnTo>
                  <a:lnTo>
                    <a:pt x="4426813" y="2358174"/>
                  </a:lnTo>
                  <a:lnTo>
                    <a:pt x="4418114" y="2403424"/>
                  </a:lnTo>
                  <a:lnTo>
                    <a:pt x="4413351" y="2452166"/>
                  </a:lnTo>
                  <a:lnTo>
                    <a:pt x="4413453" y="2476436"/>
                  </a:lnTo>
                  <a:lnTo>
                    <a:pt x="4416945" y="2500795"/>
                  </a:lnTo>
                  <a:lnTo>
                    <a:pt x="4428375" y="2530665"/>
                  </a:lnTo>
                  <a:lnTo>
                    <a:pt x="4447146" y="2552623"/>
                  </a:lnTo>
                  <a:lnTo>
                    <a:pt x="4472825" y="2564231"/>
                  </a:lnTo>
                  <a:lnTo>
                    <a:pt x="4504969" y="2563063"/>
                  </a:lnTo>
                  <a:lnTo>
                    <a:pt x="4546943" y="2543010"/>
                  </a:lnTo>
                  <a:lnTo>
                    <a:pt x="4579709" y="2507970"/>
                  </a:lnTo>
                  <a:lnTo>
                    <a:pt x="4606087" y="2446426"/>
                  </a:lnTo>
                  <a:lnTo>
                    <a:pt x="4612106" y="2412822"/>
                  </a:lnTo>
                  <a:lnTo>
                    <a:pt x="4615878" y="2377402"/>
                  </a:lnTo>
                  <a:close/>
                </a:path>
                <a:path w="5369559" h="2564765">
                  <a:moveTo>
                    <a:pt x="5369153" y="104038"/>
                  </a:moveTo>
                  <a:lnTo>
                    <a:pt x="5365585" y="48488"/>
                  </a:lnTo>
                  <a:lnTo>
                    <a:pt x="5350027" y="7340"/>
                  </a:lnTo>
                  <a:lnTo>
                    <a:pt x="5340375" y="0"/>
                  </a:lnTo>
                  <a:lnTo>
                    <a:pt x="5327866" y="977"/>
                  </a:lnTo>
                  <a:lnTo>
                    <a:pt x="5295862" y="27698"/>
                  </a:lnTo>
                  <a:lnTo>
                    <a:pt x="5255260" y="88684"/>
                  </a:lnTo>
                  <a:lnTo>
                    <a:pt x="5231917" y="133184"/>
                  </a:lnTo>
                  <a:lnTo>
                    <a:pt x="5211356" y="179006"/>
                  </a:lnTo>
                  <a:lnTo>
                    <a:pt x="5192839" y="225780"/>
                  </a:lnTo>
                  <a:lnTo>
                    <a:pt x="5175593" y="273164"/>
                  </a:lnTo>
                  <a:lnTo>
                    <a:pt x="5103647" y="475716"/>
                  </a:lnTo>
                  <a:lnTo>
                    <a:pt x="5067185" y="576821"/>
                  </a:lnTo>
                  <a:lnTo>
                    <a:pt x="5050193" y="622350"/>
                  </a:lnTo>
                  <a:lnTo>
                    <a:pt x="5015204" y="713041"/>
                  </a:lnTo>
                  <a:lnTo>
                    <a:pt x="4998021" y="758494"/>
                  </a:lnTo>
                  <a:lnTo>
                    <a:pt x="4979327" y="808964"/>
                  </a:lnTo>
                  <a:lnTo>
                    <a:pt x="4942243" y="910005"/>
                  </a:lnTo>
                  <a:lnTo>
                    <a:pt x="4924069" y="960640"/>
                  </a:lnTo>
                  <a:lnTo>
                    <a:pt x="4906251" y="1011415"/>
                  </a:lnTo>
                  <a:lnTo>
                    <a:pt x="4889360" y="1060945"/>
                  </a:lnTo>
                  <a:lnTo>
                    <a:pt x="4872837" y="1110615"/>
                  </a:lnTo>
                  <a:lnTo>
                    <a:pt x="4856607" y="1160386"/>
                  </a:lnTo>
                  <a:lnTo>
                    <a:pt x="4824755" y="1260132"/>
                  </a:lnTo>
                  <a:lnTo>
                    <a:pt x="4810861" y="1305229"/>
                  </a:lnTo>
                  <a:lnTo>
                    <a:pt x="4770755" y="1441018"/>
                  </a:lnTo>
                  <a:lnTo>
                    <a:pt x="4756150" y="1487538"/>
                  </a:lnTo>
                  <a:lnTo>
                    <a:pt x="4741100" y="1533944"/>
                  </a:lnTo>
                  <a:lnTo>
                    <a:pt x="4726521" y="1580464"/>
                  </a:lnTo>
                  <a:lnTo>
                    <a:pt x="4713338" y="1627365"/>
                  </a:lnTo>
                  <a:lnTo>
                    <a:pt x="4702492" y="1674888"/>
                  </a:lnTo>
                  <a:lnTo>
                    <a:pt x="4694910" y="1723288"/>
                  </a:lnTo>
                  <a:lnTo>
                    <a:pt x="4693488" y="1736966"/>
                  </a:lnTo>
                  <a:lnTo>
                    <a:pt x="4693983" y="1750415"/>
                  </a:lnTo>
                  <a:lnTo>
                    <a:pt x="4698809" y="1763115"/>
                  </a:lnTo>
                  <a:lnTo>
                    <a:pt x="4710404" y="1774532"/>
                  </a:lnTo>
                  <a:lnTo>
                    <a:pt x="4741875" y="1720545"/>
                  </a:lnTo>
                  <a:lnTo>
                    <a:pt x="4754245" y="1747812"/>
                  </a:lnTo>
                  <a:lnTo>
                    <a:pt x="4755870" y="1746084"/>
                  </a:lnTo>
                  <a:lnTo>
                    <a:pt x="4757598" y="1744891"/>
                  </a:lnTo>
                  <a:lnTo>
                    <a:pt x="4805540" y="1651965"/>
                  </a:lnTo>
                  <a:lnTo>
                    <a:pt x="4830597" y="1601774"/>
                  </a:lnTo>
                  <a:lnTo>
                    <a:pt x="4858080" y="1542211"/>
                  </a:lnTo>
                  <a:lnTo>
                    <a:pt x="4891684" y="1463040"/>
                  </a:lnTo>
                  <a:lnTo>
                    <a:pt x="4919624" y="1398727"/>
                  </a:lnTo>
                  <a:lnTo>
                    <a:pt x="4933378" y="1366494"/>
                  </a:lnTo>
                  <a:lnTo>
                    <a:pt x="4946535" y="1334033"/>
                  </a:lnTo>
                  <a:lnTo>
                    <a:pt x="4956238" y="1307236"/>
                  </a:lnTo>
                  <a:lnTo>
                    <a:pt x="4974006" y="1253007"/>
                  </a:lnTo>
                  <a:lnTo>
                    <a:pt x="4983581" y="1226172"/>
                  </a:lnTo>
                  <a:lnTo>
                    <a:pt x="4995354" y="1196784"/>
                  </a:lnTo>
                  <a:lnTo>
                    <a:pt x="5020246" y="1138516"/>
                  </a:lnTo>
                  <a:lnTo>
                    <a:pt x="5032476" y="1109306"/>
                  </a:lnTo>
                  <a:lnTo>
                    <a:pt x="5061216" y="1037894"/>
                  </a:lnTo>
                  <a:lnTo>
                    <a:pt x="5103711" y="930021"/>
                  </a:lnTo>
                  <a:lnTo>
                    <a:pt x="5131879" y="857351"/>
                  </a:lnTo>
                  <a:lnTo>
                    <a:pt x="5145570" y="820864"/>
                  </a:lnTo>
                  <a:lnTo>
                    <a:pt x="5161953" y="775817"/>
                  </a:lnTo>
                  <a:lnTo>
                    <a:pt x="5210226" y="640346"/>
                  </a:lnTo>
                  <a:lnTo>
                    <a:pt x="5216487" y="623481"/>
                  </a:lnTo>
                  <a:lnTo>
                    <a:pt x="5229377" y="589876"/>
                  </a:lnTo>
                  <a:lnTo>
                    <a:pt x="5235587" y="572998"/>
                  </a:lnTo>
                  <a:lnTo>
                    <a:pt x="5243715" y="549859"/>
                  </a:lnTo>
                  <a:lnTo>
                    <a:pt x="5267515" y="480250"/>
                  </a:lnTo>
                  <a:lnTo>
                    <a:pt x="5284038" y="433412"/>
                  </a:lnTo>
                  <a:lnTo>
                    <a:pt x="5292014" y="409917"/>
                  </a:lnTo>
                  <a:lnTo>
                    <a:pt x="5299253" y="386207"/>
                  </a:lnTo>
                  <a:lnTo>
                    <a:pt x="5305209" y="362407"/>
                  </a:lnTo>
                  <a:lnTo>
                    <a:pt x="5315420" y="314350"/>
                  </a:lnTo>
                  <a:lnTo>
                    <a:pt x="5321262" y="290512"/>
                  </a:lnTo>
                  <a:lnTo>
                    <a:pt x="5333504" y="251244"/>
                  </a:lnTo>
                  <a:lnTo>
                    <a:pt x="5346814" y="212280"/>
                  </a:lnTo>
                  <a:lnTo>
                    <a:pt x="5358689" y="172872"/>
                  </a:lnTo>
                  <a:lnTo>
                    <a:pt x="5366626" y="132283"/>
                  </a:lnTo>
                  <a:lnTo>
                    <a:pt x="5369153" y="104038"/>
                  </a:lnTo>
                  <a:close/>
                </a:path>
              </a:pathLst>
            </a:custGeom>
            <a:solidFill>
              <a:srgbClr val="006AA1"/>
            </a:solidFill>
          </p:spPr>
          <p:txBody>
            <a:bodyPr wrap="square" lIns="0" tIns="0" rIns="0" bIns="0" rtlCol="0"/>
            <a:lstStyle/>
            <a:p>
              <a:endParaRPr/>
            </a:p>
          </p:txBody>
        </p:sp>
      </p:grpSp>
      <p:sp>
        <p:nvSpPr>
          <p:cNvPr id="58" name="object 58"/>
          <p:cNvSpPr txBox="1">
            <a:spLocks noGrp="1"/>
          </p:cNvSpPr>
          <p:nvPr>
            <p:ph type="title"/>
          </p:nvPr>
        </p:nvSpPr>
        <p:spPr>
          <a:xfrm>
            <a:off x="4563005" y="7907304"/>
            <a:ext cx="10965815" cy="1682750"/>
          </a:xfrm>
          <a:prstGeom prst="rect">
            <a:avLst/>
          </a:prstGeom>
        </p:spPr>
        <p:txBody>
          <a:bodyPr vert="horz" wrap="square" lIns="0" tIns="15240" rIns="0" bIns="0" rtlCol="0">
            <a:spAutoFit/>
          </a:bodyPr>
          <a:lstStyle/>
          <a:p>
            <a:pPr marL="12700">
              <a:lnSpc>
                <a:spcPct val="100000"/>
              </a:lnSpc>
              <a:spcBef>
                <a:spcPts val="120"/>
              </a:spcBef>
            </a:pPr>
            <a:r>
              <a:rPr sz="10850" spc="-235" dirty="0"/>
              <a:t>Module</a:t>
            </a:r>
            <a:r>
              <a:rPr sz="10850" spc="-525" dirty="0"/>
              <a:t> </a:t>
            </a:r>
            <a:r>
              <a:rPr sz="10850" dirty="0"/>
              <a:t>3</a:t>
            </a:r>
            <a:r>
              <a:rPr sz="10850" spc="-520" dirty="0"/>
              <a:t> </a:t>
            </a:r>
            <a:r>
              <a:rPr sz="10850" spc="-285" dirty="0"/>
              <a:t>MODELS</a:t>
            </a:r>
            <a:endParaRPr sz="10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158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269125"/>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3822512"/>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375950"/>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4926677"/>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5480576"/>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603532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659047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714570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770137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825751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881274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4" name="object 14"/>
          <p:cNvSpPr/>
          <p:nvPr/>
        </p:nvSpPr>
        <p:spPr>
          <a:xfrm>
            <a:off x="0" y="936824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5" name="object 15"/>
          <p:cNvPicPr/>
          <p:nvPr/>
        </p:nvPicPr>
        <p:blipFill>
          <a:blip r:embed="rId2" cstate="email">
            <a:extLst>
              <a:ext uri="{28A0092B-C50C-407E-A947-70E740481C1C}">
                <a14:useLocalDpi xmlns:a14="http://schemas.microsoft.com/office/drawing/2010/main"/>
              </a:ext>
            </a:extLst>
          </a:blip>
          <a:stretch>
            <a:fillRect/>
          </a:stretch>
        </p:blipFill>
        <p:spPr>
          <a:xfrm>
            <a:off x="489793" y="5061304"/>
            <a:ext cx="960198" cy="976268"/>
          </a:xfrm>
          <a:prstGeom prst="rect">
            <a:avLst/>
          </a:prstGeom>
        </p:spPr>
      </p:pic>
      <p:pic>
        <p:nvPicPr>
          <p:cNvPr id="16" name="object 16"/>
          <p:cNvPicPr/>
          <p:nvPr/>
        </p:nvPicPr>
        <p:blipFill>
          <a:blip r:embed="rId3" cstate="email">
            <a:extLst>
              <a:ext uri="{28A0092B-C50C-407E-A947-70E740481C1C}">
                <a14:useLocalDpi xmlns:a14="http://schemas.microsoft.com/office/drawing/2010/main"/>
              </a:ext>
            </a:extLst>
          </a:blip>
          <a:stretch>
            <a:fillRect/>
          </a:stretch>
        </p:blipFill>
        <p:spPr>
          <a:xfrm>
            <a:off x="746917" y="2485627"/>
            <a:ext cx="441932" cy="1064654"/>
          </a:xfrm>
          <a:prstGeom prst="rect">
            <a:avLst/>
          </a:prstGeom>
        </p:spPr>
      </p:pic>
      <p:pic>
        <p:nvPicPr>
          <p:cNvPr id="17" name="object 17"/>
          <p:cNvPicPr/>
          <p:nvPr/>
        </p:nvPicPr>
        <p:blipFill>
          <a:blip r:embed="rId4" cstate="email">
            <a:extLst>
              <a:ext uri="{28A0092B-C50C-407E-A947-70E740481C1C}">
                <a14:useLocalDpi xmlns:a14="http://schemas.microsoft.com/office/drawing/2010/main"/>
              </a:ext>
            </a:extLst>
          </a:blip>
          <a:stretch>
            <a:fillRect/>
          </a:stretch>
        </p:blipFill>
        <p:spPr>
          <a:xfrm>
            <a:off x="1261166" y="6262824"/>
            <a:ext cx="377651" cy="433897"/>
          </a:xfrm>
          <a:prstGeom prst="rect">
            <a:avLst/>
          </a:prstGeom>
        </p:spPr>
      </p:pic>
      <p:pic>
        <p:nvPicPr>
          <p:cNvPr id="18" name="object 18"/>
          <p:cNvPicPr/>
          <p:nvPr/>
        </p:nvPicPr>
        <p:blipFill>
          <a:blip r:embed="rId5" cstate="email">
            <a:extLst>
              <a:ext uri="{28A0092B-C50C-407E-A947-70E740481C1C}">
                <a14:useLocalDpi xmlns:a14="http://schemas.microsoft.com/office/drawing/2010/main"/>
              </a:ext>
            </a:extLst>
          </a:blip>
          <a:stretch>
            <a:fillRect/>
          </a:stretch>
        </p:blipFill>
        <p:spPr>
          <a:xfrm>
            <a:off x="690671" y="8586020"/>
            <a:ext cx="811548" cy="936092"/>
          </a:xfrm>
          <a:prstGeom prst="rect">
            <a:avLst/>
          </a:prstGeom>
        </p:spPr>
      </p:pic>
      <p:pic>
        <p:nvPicPr>
          <p:cNvPr id="19" name="object 19"/>
          <p:cNvPicPr/>
          <p:nvPr/>
        </p:nvPicPr>
        <p:blipFill>
          <a:blip r:embed="rId6" cstate="email">
            <a:extLst>
              <a:ext uri="{28A0092B-C50C-407E-A947-70E740481C1C}">
                <a14:useLocalDpi xmlns:a14="http://schemas.microsoft.com/office/drawing/2010/main"/>
              </a:ext>
            </a:extLst>
          </a:blip>
          <a:stretch>
            <a:fillRect/>
          </a:stretch>
        </p:blipFill>
        <p:spPr>
          <a:xfrm>
            <a:off x="7643672" y="675312"/>
            <a:ext cx="911980" cy="968233"/>
          </a:xfrm>
          <a:prstGeom prst="rect">
            <a:avLst/>
          </a:prstGeom>
        </p:spPr>
      </p:pic>
      <p:pic>
        <p:nvPicPr>
          <p:cNvPr id="20" name="object 20"/>
          <p:cNvPicPr/>
          <p:nvPr/>
        </p:nvPicPr>
        <p:blipFill>
          <a:blip r:embed="rId7" cstate="email">
            <a:extLst>
              <a:ext uri="{28A0092B-C50C-407E-A947-70E740481C1C}">
                <a14:useLocalDpi xmlns:a14="http://schemas.microsoft.com/office/drawing/2010/main"/>
              </a:ext>
            </a:extLst>
          </a:blip>
          <a:stretch>
            <a:fillRect/>
          </a:stretch>
        </p:blipFill>
        <p:spPr>
          <a:xfrm>
            <a:off x="17994858" y="8460793"/>
            <a:ext cx="1402130" cy="1092777"/>
          </a:xfrm>
          <a:prstGeom prst="rect">
            <a:avLst/>
          </a:prstGeom>
        </p:spPr>
      </p:pic>
      <p:pic>
        <p:nvPicPr>
          <p:cNvPr id="21" name="object 21"/>
          <p:cNvPicPr/>
          <p:nvPr/>
        </p:nvPicPr>
        <p:blipFill>
          <a:blip r:embed="rId8" cstate="email">
            <a:extLst>
              <a:ext uri="{28A0092B-C50C-407E-A947-70E740481C1C}">
                <a14:useLocalDpi xmlns:a14="http://schemas.microsoft.com/office/drawing/2010/main"/>
              </a:ext>
            </a:extLst>
          </a:blip>
          <a:stretch>
            <a:fillRect/>
          </a:stretch>
        </p:blipFill>
        <p:spPr>
          <a:xfrm>
            <a:off x="18102769" y="3611110"/>
            <a:ext cx="1136970" cy="1092777"/>
          </a:xfrm>
          <a:prstGeom prst="rect">
            <a:avLst/>
          </a:prstGeom>
        </p:spPr>
      </p:pic>
      <p:pic>
        <p:nvPicPr>
          <p:cNvPr id="22" name="object 22"/>
          <p:cNvPicPr/>
          <p:nvPr/>
        </p:nvPicPr>
        <p:blipFill>
          <a:blip r:embed="rId9" cstate="email">
            <a:extLst>
              <a:ext uri="{28A0092B-C50C-407E-A947-70E740481C1C}">
                <a14:useLocalDpi xmlns:a14="http://schemas.microsoft.com/office/drawing/2010/main"/>
              </a:ext>
            </a:extLst>
          </a:blip>
          <a:stretch>
            <a:fillRect/>
          </a:stretch>
        </p:blipFill>
        <p:spPr>
          <a:xfrm>
            <a:off x="17790607" y="6682382"/>
            <a:ext cx="823590" cy="875823"/>
          </a:xfrm>
          <a:prstGeom prst="rect">
            <a:avLst/>
          </a:prstGeom>
        </p:spPr>
      </p:pic>
      <p:pic>
        <p:nvPicPr>
          <p:cNvPr id="23" name="object 23"/>
          <p:cNvPicPr/>
          <p:nvPr/>
        </p:nvPicPr>
        <p:blipFill>
          <a:blip r:embed="rId10" cstate="email">
            <a:extLst>
              <a:ext uri="{28A0092B-C50C-407E-A947-70E740481C1C}">
                <a14:useLocalDpi xmlns:a14="http://schemas.microsoft.com/office/drawing/2010/main"/>
              </a:ext>
            </a:extLst>
          </a:blip>
          <a:stretch>
            <a:fillRect/>
          </a:stretch>
        </p:blipFill>
        <p:spPr>
          <a:xfrm>
            <a:off x="14975749" y="1147973"/>
            <a:ext cx="1723466" cy="434322"/>
          </a:xfrm>
          <a:prstGeom prst="rect">
            <a:avLst/>
          </a:prstGeom>
        </p:spPr>
      </p:pic>
      <p:pic>
        <p:nvPicPr>
          <p:cNvPr id="24" name="object 24"/>
          <p:cNvPicPr/>
          <p:nvPr/>
        </p:nvPicPr>
        <p:blipFill>
          <a:blip r:embed="rId11" cstate="email">
            <a:extLst>
              <a:ext uri="{28A0092B-C50C-407E-A947-70E740481C1C}">
                <a14:useLocalDpi xmlns:a14="http://schemas.microsoft.com/office/drawing/2010/main"/>
              </a:ext>
            </a:extLst>
          </a:blip>
          <a:stretch>
            <a:fillRect/>
          </a:stretch>
        </p:blipFill>
        <p:spPr>
          <a:xfrm>
            <a:off x="16768981" y="1147981"/>
            <a:ext cx="2434872" cy="450998"/>
          </a:xfrm>
          <a:prstGeom prst="rect">
            <a:avLst/>
          </a:prstGeom>
        </p:spPr>
      </p:pic>
      <p:pic>
        <p:nvPicPr>
          <p:cNvPr id="25" name="object 25"/>
          <p:cNvPicPr/>
          <p:nvPr/>
        </p:nvPicPr>
        <p:blipFill>
          <a:blip r:embed="rId12" cstate="email">
            <a:extLst>
              <a:ext uri="{28A0092B-C50C-407E-A947-70E740481C1C}">
                <a14:useLocalDpi xmlns:a14="http://schemas.microsoft.com/office/drawing/2010/main"/>
              </a:ext>
            </a:extLst>
          </a:blip>
          <a:stretch>
            <a:fillRect/>
          </a:stretch>
        </p:blipFill>
        <p:spPr>
          <a:xfrm>
            <a:off x="15941912" y="1767963"/>
            <a:ext cx="136990" cy="186078"/>
          </a:xfrm>
          <a:prstGeom prst="rect">
            <a:avLst/>
          </a:prstGeom>
        </p:spPr>
      </p:pic>
      <p:pic>
        <p:nvPicPr>
          <p:cNvPr id="26" name="object 26"/>
          <p:cNvPicPr/>
          <p:nvPr/>
        </p:nvPicPr>
        <p:blipFill>
          <a:blip r:embed="rId13" cstate="email">
            <a:extLst>
              <a:ext uri="{28A0092B-C50C-407E-A947-70E740481C1C}">
                <a14:useLocalDpi xmlns:a14="http://schemas.microsoft.com/office/drawing/2010/main"/>
              </a:ext>
            </a:extLst>
          </a:blip>
          <a:stretch>
            <a:fillRect/>
          </a:stretch>
        </p:blipFill>
        <p:spPr>
          <a:xfrm>
            <a:off x="16217692" y="1768991"/>
            <a:ext cx="123106" cy="136477"/>
          </a:xfrm>
          <a:prstGeom prst="rect">
            <a:avLst/>
          </a:prstGeom>
        </p:spPr>
      </p:pic>
      <p:pic>
        <p:nvPicPr>
          <p:cNvPr id="27" name="object 27"/>
          <p:cNvPicPr/>
          <p:nvPr/>
        </p:nvPicPr>
        <p:blipFill>
          <a:blip r:embed="rId14" cstate="email">
            <a:extLst>
              <a:ext uri="{28A0092B-C50C-407E-A947-70E740481C1C}">
                <a14:useLocalDpi xmlns:a14="http://schemas.microsoft.com/office/drawing/2010/main"/>
              </a:ext>
            </a:extLst>
          </a:blip>
          <a:stretch>
            <a:fillRect/>
          </a:stretch>
        </p:blipFill>
        <p:spPr>
          <a:xfrm>
            <a:off x="16494760" y="1713472"/>
            <a:ext cx="136990" cy="191994"/>
          </a:xfrm>
          <a:prstGeom prst="rect">
            <a:avLst/>
          </a:prstGeom>
        </p:spPr>
      </p:pic>
      <p:sp>
        <p:nvSpPr>
          <p:cNvPr id="28" name="object 28"/>
          <p:cNvSpPr/>
          <p:nvPr/>
        </p:nvSpPr>
        <p:spPr>
          <a:xfrm>
            <a:off x="16771824" y="1713466"/>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29" name="object 29"/>
          <p:cNvSpPr/>
          <p:nvPr/>
        </p:nvSpPr>
        <p:spPr>
          <a:xfrm>
            <a:off x="16939662" y="1713466"/>
            <a:ext cx="27305" cy="191135"/>
          </a:xfrm>
          <a:custGeom>
            <a:avLst/>
            <a:gdLst/>
            <a:ahLst/>
            <a:cxnLst/>
            <a:rect l="l" t="t" r="r" b="b"/>
            <a:pathLst>
              <a:path w="27305" h="191135">
                <a:moveTo>
                  <a:pt x="22365" y="55527"/>
                </a:moveTo>
                <a:lnTo>
                  <a:pt x="4115" y="55527"/>
                </a:lnTo>
                <a:lnTo>
                  <a:pt x="4115" y="190716"/>
                </a:lnTo>
                <a:lnTo>
                  <a:pt x="22365" y="190716"/>
                </a:lnTo>
                <a:lnTo>
                  <a:pt x="22365" y="55527"/>
                </a:lnTo>
                <a:close/>
              </a:path>
              <a:path w="27305" h="191135">
                <a:moveTo>
                  <a:pt x="20816" y="0"/>
                </a:moveTo>
                <a:lnTo>
                  <a:pt x="5916" y="0"/>
                </a:lnTo>
                <a:lnTo>
                  <a:pt x="0" y="5916"/>
                </a:lnTo>
                <a:lnTo>
                  <a:pt x="0" y="20062"/>
                </a:lnTo>
                <a:lnTo>
                  <a:pt x="5916" y="25967"/>
                </a:lnTo>
                <a:lnTo>
                  <a:pt x="21077" y="25967"/>
                </a:lnTo>
                <a:lnTo>
                  <a:pt x="26732" y="20062"/>
                </a:lnTo>
                <a:lnTo>
                  <a:pt x="26732" y="5664"/>
                </a:lnTo>
                <a:lnTo>
                  <a:pt x="20816" y="0"/>
                </a:lnTo>
                <a:close/>
              </a:path>
            </a:pathLst>
          </a:custGeom>
          <a:solidFill>
            <a:srgbClr val="005E8D"/>
          </a:solidFill>
        </p:spPr>
        <p:txBody>
          <a:bodyPr wrap="square" lIns="0" tIns="0" rIns="0" bIns="0" rtlCol="0"/>
          <a:lstStyle/>
          <a:p>
            <a:endParaRPr/>
          </a:p>
        </p:txBody>
      </p:sp>
      <p:pic>
        <p:nvPicPr>
          <p:cNvPr id="30" name="object 30"/>
          <p:cNvPicPr/>
          <p:nvPr/>
        </p:nvPicPr>
        <p:blipFill>
          <a:blip r:embed="rId15" cstate="email">
            <a:extLst>
              <a:ext uri="{28A0092B-C50C-407E-A947-70E740481C1C}">
                <a14:useLocalDpi xmlns:a14="http://schemas.microsoft.com/office/drawing/2010/main"/>
              </a:ext>
            </a:extLst>
          </a:blip>
          <a:stretch>
            <a:fillRect/>
          </a:stretch>
        </p:blipFill>
        <p:spPr>
          <a:xfrm>
            <a:off x="17096957" y="1767957"/>
            <a:ext cx="110771" cy="137514"/>
          </a:xfrm>
          <a:prstGeom prst="rect">
            <a:avLst/>
          </a:prstGeom>
        </p:spPr>
      </p:pic>
      <p:pic>
        <p:nvPicPr>
          <p:cNvPr id="31" name="object 31"/>
          <p:cNvPicPr/>
          <p:nvPr/>
        </p:nvPicPr>
        <p:blipFill>
          <a:blip r:embed="rId16" cstate="email">
            <a:extLst>
              <a:ext uri="{28A0092B-C50C-407E-A947-70E740481C1C}">
                <a14:useLocalDpi xmlns:a14="http://schemas.microsoft.com/office/drawing/2010/main"/>
              </a:ext>
            </a:extLst>
          </a:blip>
          <a:stretch>
            <a:fillRect/>
          </a:stretch>
        </p:blipFill>
        <p:spPr>
          <a:xfrm>
            <a:off x="17344223" y="1713467"/>
            <a:ext cx="124394" cy="190716"/>
          </a:xfrm>
          <a:prstGeom prst="rect">
            <a:avLst/>
          </a:prstGeom>
        </p:spPr>
      </p:pic>
      <p:sp>
        <p:nvSpPr>
          <p:cNvPr id="32" name="object 32"/>
          <p:cNvSpPr/>
          <p:nvPr/>
        </p:nvSpPr>
        <p:spPr>
          <a:xfrm>
            <a:off x="17616918" y="1713466"/>
            <a:ext cx="27305" cy="191135"/>
          </a:xfrm>
          <a:custGeom>
            <a:avLst/>
            <a:gdLst/>
            <a:ahLst/>
            <a:cxnLst/>
            <a:rect l="l" t="t" r="r" b="b"/>
            <a:pathLst>
              <a:path w="27305" h="191135">
                <a:moveTo>
                  <a:pt x="22344" y="55527"/>
                </a:moveTo>
                <a:lnTo>
                  <a:pt x="4104" y="55527"/>
                </a:lnTo>
                <a:lnTo>
                  <a:pt x="4104" y="190716"/>
                </a:lnTo>
                <a:lnTo>
                  <a:pt x="22344" y="190716"/>
                </a:lnTo>
                <a:lnTo>
                  <a:pt x="22344" y="55527"/>
                </a:lnTo>
                <a:close/>
              </a:path>
              <a:path w="27305" h="191135">
                <a:moveTo>
                  <a:pt x="20816" y="0"/>
                </a:moveTo>
                <a:lnTo>
                  <a:pt x="5905" y="0"/>
                </a:lnTo>
                <a:lnTo>
                  <a:pt x="0" y="5916"/>
                </a:lnTo>
                <a:lnTo>
                  <a:pt x="0" y="20062"/>
                </a:lnTo>
                <a:lnTo>
                  <a:pt x="5905" y="25967"/>
                </a:lnTo>
                <a:lnTo>
                  <a:pt x="21067" y="25967"/>
                </a:lnTo>
                <a:lnTo>
                  <a:pt x="26721" y="20062"/>
                </a:lnTo>
                <a:lnTo>
                  <a:pt x="26721" y="5664"/>
                </a:lnTo>
                <a:lnTo>
                  <a:pt x="20816" y="0"/>
                </a:lnTo>
                <a:close/>
              </a:path>
            </a:pathLst>
          </a:custGeom>
          <a:solidFill>
            <a:srgbClr val="005E8D"/>
          </a:solidFill>
        </p:spPr>
        <p:txBody>
          <a:bodyPr wrap="square" lIns="0" tIns="0" rIns="0" bIns="0" rtlCol="0"/>
          <a:lstStyle/>
          <a:p>
            <a:endParaRPr/>
          </a:p>
        </p:txBody>
      </p:sp>
      <p:pic>
        <p:nvPicPr>
          <p:cNvPr id="33" name="object 33"/>
          <p:cNvPicPr/>
          <p:nvPr/>
        </p:nvPicPr>
        <p:blipFill>
          <a:blip r:embed="rId17" cstate="email">
            <a:extLst>
              <a:ext uri="{28A0092B-C50C-407E-A947-70E740481C1C}">
                <a14:useLocalDpi xmlns:a14="http://schemas.microsoft.com/office/drawing/2010/main"/>
              </a:ext>
            </a:extLst>
          </a:blip>
          <a:stretch>
            <a:fillRect/>
          </a:stretch>
        </p:blipFill>
        <p:spPr>
          <a:xfrm>
            <a:off x="17792983" y="1767957"/>
            <a:ext cx="124394" cy="136226"/>
          </a:xfrm>
          <a:prstGeom prst="rect">
            <a:avLst/>
          </a:prstGeom>
        </p:spPr>
      </p:pic>
      <p:pic>
        <p:nvPicPr>
          <p:cNvPr id="34" name="object 34"/>
          <p:cNvPicPr/>
          <p:nvPr/>
        </p:nvPicPr>
        <p:blipFill>
          <a:blip r:embed="rId18" cstate="email">
            <a:extLst>
              <a:ext uri="{28A0092B-C50C-407E-A947-70E740481C1C}">
                <a14:useLocalDpi xmlns:a14="http://schemas.microsoft.com/office/drawing/2010/main"/>
              </a:ext>
            </a:extLst>
          </a:blip>
          <a:stretch>
            <a:fillRect/>
          </a:stretch>
        </p:blipFill>
        <p:spPr>
          <a:xfrm>
            <a:off x="18056674" y="1767963"/>
            <a:ext cx="138791" cy="187366"/>
          </a:xfrm>
          <a:prstGeom prst="rect">
            <a:avLst/>
          </a:prstGeom>
        </p:spPr>
      </p:pic>
      <p:sp>
        <p:nvSpPr>
          <p:cNvPr id="35" name="object 35"/>
          <p:cNvSpPr txBox="1"/>
          <p:nvPr/>
        </p:nvSpPr>
        <p:spPr>
          <a:xfrm>
            <a:off x="2119873" y="2652830"/>
            <a:ext cx="15651480" cy="6541534"/>
          </a:xfrm>
          <a:prstGeom prst="rect">
            <a:avLst/>
          </a:prstGeom>
        </p:spPr>
        <p:txBody>
          <a:bodyPr vert="horz" wrap="square" lIns="0" tIns="128270" rIns="0" bIns="0" rtlCol="0">
            <a:spAutoFit/>
          </a:bodyPr>
          <a:lstStyle/>
          <a:p>
            <a:pPr marL="12700" marR="6985" algn="l">
              <a:spcBef>
                <a:spcPts val="3410"/>
              </a:spcBef>
            </a:pPr>
            <a:r>
              <a:rPr lang="en-PH" sz="4500" b="1" dirty="0">
                <a:solidFill>
                  <a:srgbClr val="006AA1"/>
                </a:solidFill>
                <a:latin typeface="DIN OT Black"/>
                <a:cs typeface="DIN OT Black"/>
              </a:rPr>
              <a:t>Module 1 – Introduction </a:t>
            </a:r>
            <a:r>
              <a:rPr lang="en-PH" sz="4500" dirty="0">
                <a:solidFill>
                  <a:srgbClr val="006AA1"/>
                </a:solidFill>
                <a:latin typeface="DINOT" panose="02000503030000020003" pitchFamily="2" charset="77"/>
                <a:cs typeface="DIN OT Black"/>
              </a:rPr>
              <a:t>gives an overview of the research that underpins </a:t>
            </a:r>
            <a:r>
              <a:rPr lang="en-PH" sz="4500" i="1" dirty="0">
                <a:solidFill>
                  <a:srgbClr val="006AA1"/>
                </a:solidFill>
                <a:latin typeface="DIN OT" panose="020B0504020101010102" pitchFamily="34" charset="77"/>
                <a:cs typeface="DIN OT Black"/>
              </a:rPr>
              <a:t>WRITE!</a:t>
            </a:r>
            <a:r>
              <a:rPr lang="en-PH" sz="4500" dirty="0">
                <a:solidFill>
                  <a:srgbClr val="006AA1"/>
                </a:solidFill>
                <a:latin typeface="DINOT" panose="02000503030000020003" pitchFamily="2" charset="77"/>
                <a:cs typeface="DIN OT Black"/>
              </a:rPr>
              <a:t>, examining the changes we can make to improve writing instruction in schools.</a:t>
            </a:r>
          </a:p>
          <a:p>
            <a:pPr marL="12700" marR="6985" algn="l">
              <a:spcBef>
                <a:spcPts val="3410"/>
              </a:spcBef>
            </a:pPr>
            <a:r>
              <a:rPr lang="en-PH" sz="4500" b="1" dirty="0">
                <a:solidFill>
                  <a:srgbClr val="006AA1"/>
                </a:solidFill>
                <a:latin typeface="DIN OT Black"/>
                <a:cs typeface="DIN OT Black"/>
              </a:rPr>
              <a:t>Module 2 – Foundations </a:t>
            </a:r>
            <a:r>
              <a:rPr lang="en-PH" sz="4500" dirty="0">
                <a:solidFill>
                  <a:srgbClr val="006AA1"/>
                </a:solidFill>
                <a:latin typeface="DINOT" panose="02000503030000020003" pitchFamily="2" charset="77"/>
                <a:cs typeface="DIN OT Black"/>
              </a:rPr>
              <a:t>introduces you to Part I of the </a:t>
            </a:r>
            <a:r>
              <a:rPr lang="en-PH" sz="4500" i="1" dirty="0">
                <a:solidFill>
                  <a:srgbClr val="006AA1"/>
                </a:solidFill>
                <a:latin typeface="DIN OT" panose="020B0504020101010102" pitchFamily="34" charset="77"/>
                <a:cs typeface="DIN OT Black"/>
              </a:rPr>
              <a:t>WRITE!</a:t>
            </a:r>
            <a:r>
              <a:rPr lang="en-PH" sz="4500" dirty="0">
                <a:solidFill>
                  <a:srgbClr val="006AA1"/>
                </a:solidFill>
                <a:latin typeface="DINOT" panose="02000503030000020003" pitchFamily="2" charset="77"/>
                <a:cs typeface="DIN OT Black"/>
              </a:rPr>
              <a:t> series: Foundations. It includes suggestions for using lessons in the classroom.</a:t>
            </a:r>
          </a:p>
          <a:p>
            <a:pPr marL="12700" marR="6985" algn="l">
              <a:spcBef>
                <a:spcPts val="3410"/>
              </a:spcBef>
            </a:pPr>
            <a:r>
              <a:rPr lang="en-PH" sz="4500" b="1" dirty="0">
                <a:solidFill>
                  <a:srgbClr val="006AA1"/>
                </a:solidFill>
                <a:latin typeface="DIN OT Black"/>
                <a:cs typeface="DIN OT Black"/>
              </a:rPr>
              <a:t>Module 3 – Models </a:t>
            </a:r>
            <a:r>
              <a:rPr lang="en-PH" sz="4500" dirty="0">
                <a:solidFill>
                  <a:srgbClr val="006AA1"/>
                </a:solidFill>
                <a:latin typeface="DINOT" panose="02000503030000020003" pitchFamily="2" charset="77"/>
                <a:cs typeface="DIN OT Black"/>
              </a:rPr>
              <a:t>examines </a:t>
            </a:r>
            <a:r>
              <a:rPr lang="en-PH" sz="4500" dirty="0">
                <a:solidFill>
                  <a:srgbClr val="006AA1"/>
                </a:solidFill>
                <a:latin typeface="DIN OT" panose="020B0504020101010102" pitchFamily="34" charset="77"/>
                <a:cs typeface="DIN OT Black"/>
              </a:rPr>
              <a:t>WRITE!</a:t>
            </a:r>
            <a:r>
              <a:rPr lang="en-PH" sz="4500" dirty="0">
                <a:solidFill>
                  <a:srgbClr val="006AA1"/>
                </a:solidFill>
                <a:latin typeface="DINOT" panose="02000503030000020003" pitchFamily="2" charset="77"/>
                <a:cs typeface="DIN OT Black"/>
              </a:rPr>
              <a:t> Part II: Models. Again, teaching suggestions are provided.</a:t>
            </a:r>
            <a:endParaRPr sz="4500" dirty="0">
              <a:latin typeface="DINOT" panose="02000503030000020003" pitchFamily="2" charset="77"/>
              <a:cs typeface="DINOT"/>
            </a:endParaRPr>
          </a:p>
        </p:txBody>
      </p:sp>
      <p:sp>
        <p:nvSpPr>
          <p:cNvPr id="36" name="object 36"/>
          <p:cNvSpPr txBox="1">
            <a:spLocks noGrp="1"/>
          </p:cNvSpPr>
          <p:nvPr>
            <p:ph type="title"/>
          </p:nvPr>
        </p:nvSpPr>
        <p:spPr>
          <a:xfrm>
            <a:off x="954604" y="336361"/>
            <a:ext cx="13586608" cy="1897862"/>
          </a:xfrm>
          <a:prstGeom prst="rect">
            <a:avLst/>
          </a:prstGeom>
        </p:spPr>
        <p:txBody>
          <a:bodyPr vert="horz" wrap="square" lIns="0" tIns="225967" rIns="0" bIns="0" rtlCol="0">
            <a:spAutoFit/>
          </a:bodyPr>
          <a:lstStyle/>
          <a:p>
            <a:pPr marL="12700">
              <a:lnSpc>
                <a:spcPct val="100000"/>
              </a:lnSpc>
              <a:spcBef>
                <a:spcPts val="120"/>
              </a:spcBef>
            </a:pPr>
            <a:r>
              <a:rPr lang="en-US" sz="10850" dirty="0"/>
              <a:t>WELCOME</a:t>
            </a:r>
            <a:endParaRPr sz="10850" dirty="0"/>
          </a:p>
        </p:txBody>
      </p:sp>
      <p:grpSp>
        <p:nvGrpSpPr>
          <p:cNvPr id="37" name="object 37"/>
          <p:cNvGrpSpPr/>
          <p:nvPr/>
        </p:nvGrpSpPr>
        <p:grpSpPr>
          <a:xfrm>
            <a:off x="0" y="10008428"/>
            <a:ext cx="20104100" cy="1300480"/>
            <a:chOff x="0" y="10008428"/>
            <a:chExt cx="20104100" cy="1300480"/>
          </a:xfrm>
        </p:grpSpPr>
        <p:sp>
          <p:nvSpPr>
            <p:cNvPr id="38" name="object 38"/>
            <p:cNvSpPr/>
            <p:nvPr/>
          </p:nvSpPr>
          <p:spPr>
            <a:xfrm>
              <a:off x="0" y="10008428"/>
              <a:ext cx="20104100" cy="1300480"/>
            </a:xfrm>
            <a:custGeom>
              <a:avLst/>
              <a:gdLst/>
              <a:ahLst/>
              <a:cxnLst/>
              <a:rect l="l" t="t" r="r" b="b"/>
              <a:pathLst>
                <a:path w="20104100" h="1300479">
                  <a:moveTo>
                    <a:pt x="0" y="1300127"/>
                  </a:moveTo>
                  <a:lnTo>
                    <a:pt x="0" y="0"/>
                  </a:lnTo>
                  <a:lnTo>
                    <a:pt x="20104100" y="0"/>
                  </a:lnTo>
                  <a:lnTo>
                    <a:pt x="20104100" y="1300127"/>
                  </a:lnTo>
                  <a:lnTo>
                    <a:pt x="0" y="1300127"/>
                  </a:lnTo>
                  <a:close/>
                </a:path>
              </a:pathLst>
            </a:custGeom>
            <a:solidFill>
              <a:srgbClr val="006AA1"/>
            </a:solidFill>
          </p:spPr>
          <p:txBody>
            <a:bodyPr wrap="square" lIns="0" tIns="0" rIns="0" bIns="0" rtlCol="0"/>
            <a:lstStyle/>
            <a:p>
              <a:endParaRPr/>
            </a:p>
          </p:txBody>
        </p:sp>
        <p:sp>
          <p:nvSpPr>
            <p:cNvPr id="39" name="object 39"/>
            <p:cNvSpPr/>
            <p:nvPr/>
          </p:nvSpPr>
          <p:spPr>
            <a:xfrm>
              <a:off x="9792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40" name="object 40"/>
            <p:cNvSpPr/>
            <p:nvPr/>
          </p:nvSpPr>
          <p:spPr>
            <a:xfrm>
              <a:off x="1059311" y="10514702"/>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41" name="object 41"/>
            <p:cNvPicPr/>
            <p:nvPr/>
          </p:nvPicPr>
          <p:blipFill>
            <a:blip r:embed="rId19" cstate="email">
              <a:extLst>
                <a:ext uri="{28A0092B-C50C-407E-A947-70E740481C1C}">
                  <a14:useLocalDpi xmlns:a14="http://schemas.microsoft.com/office/drawing/2010/main"/>
                </a:ext>
              </a:extLst>
            </a:blip>
            <a:stretch>
              <a:fillRect/>
            </a:stretch>
          </p:blipFill>
          <p:spPr>
            <a:xfrm>
              <a:off x="1637875" y="10513415"/>
              <a:ext cx="3326118" cy="238715"/>
            </a:xfrm>
            <a:prstGeom prst="rect">
              <a:avLst/>
            </a:prstGeom>
          </p:spPr>
        </p:pic>
        <p:sp>
          <p:nvSpPr>
            <p:cNvPr id="42" name="object 42"/>
            <p:cNvSpPr/>
            <p:nvPr/>
          </p:nvSpPr>
          <p:spPr>
            <a:xfrm>
              <a:off x="5006507" y="10518842"/>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3" name="object 43"/>
            <p:cNvPicPr/>
            <p:nvPr/>
          </p:nvPicPr>
          <p:blipFill>
            <a:blip r:embed="rId20" cstate="email">
              <a:extLst>
                <a:ext uri="{28A0092B-C50C-407E-A947-70E740481C1C}">
                  <a14:useLocalDpi xmlns:a14="http://schemas.microsoft.com/office/drawing/2010/main"/>
                </a:ext>
              </a:extLst>
            </a:blip>
            <a:stretch>
              <a:fillRect/>
            </a:stretch>
          </p:blipFill>
          <p:spPr>
            <a:xfrm>
              <a:off x="5066900" y="10577962"/>
              <a:ext cx="458586" cy="172570"/>
            </a:xfrm>
            <a:prstGeom prst="rect">
              <a:avLst/>
            </a:prstGeom>
          </p:spPr>
        </p:pic>
        <p:pic>
          <p:nvPicPr>
            <p:cNvPr id="44" name="object 44"/>
            <p:cNvPicPr/>
            <p:nvPr/>
          </p:nvPicPr>
          <p:blipFill>
            <a:blip r:embed="rId21" cstate="email">
              <a:extLst>
                <a:ext uri="{28A0092B-C50C-407E-A947-70E740481C1C}">
                  <a14:useLocalDpi xmlns:a14="http://schemas.microsoft.com/office/drawing/2010/main"/>
                </a:ext>
              </a:extLst>
            </a:blip>
            <a:stretch>
              <a:fillRect/>
            </a:stretch>
          </p:blipFill>
          <p:spPr>
            <a:xfrm>
              <a:off x="5563836" y="10577968"/>
              <a:ext cx="150194" cy="172570"/>
            </a:xfrm>
            <a:prstGeom prst="rect">
              <a:avLst/>
            </a:prstGeom>
          </p:spPr>
        </p:pic>
        <p:pic>
          <p:nvPicPr>
            <p:cNvPr id="45" name="object 45"/>
            <p:cNvPicPr/>
            <p:nvPr/>
          </p:nvPicPr>
          <p:blipFill>
            <a:blip r:embed="rId22" cstate="email">
              <a:extLst>
                <a:ext uri="{28A0092B-C50C-407E-A947-70E740481C1C}">
                  <a14:useLocalDpi xmlns:a14="http://schemas.microsoft.com/office/drawing/2010/main"/>
                </a:ext>
              </a:extLst>
            </a:blip>
            <a:stretch>
              <a:fillRect/>
            </a:stretch>
          </p:blipFill>
          <p:spPr>
            <a:xfrm>
              <a:off x="5735446" y="10577962"/>
              <a:ext cx="160424" cy="172570"/>
            </a:xfrm>
            <a:prstGeom prst="rect">
              <a:avLst/>
            </a:prstGeom>
          </p:spPr>
        </p:pic>
        <p:pic>
          <p:nvPicPr>
            <p:cNvPr id="46" name="object 46"/>
            <p:cNvPicPr/>
            <p:nvPr/>
          </p:nvPicPr>
          <p:blipFill>
            <a:blip r:embed="rId23" cstate="email">
              <a:extLst>
                <a:ext uri="{28A0092B-C50C-407E-A947-70E740481C1C}">
                  <a14:useLocalDpi xmlns:a14="http://schemas.microsoft.com/office/drawing/2010/main"/>
                </a:ext>
              </a:extLst>
            </a:blip>
            <a:stretch>
              <a:fillRect/>
            </a:stretch>
          </p:blipFill>
          <p:spPr>
            <a:xfrm>
              <a:off x="5927819" y="10577969"/>
              <a:ext cx="231699" cy="169052"/>
            </a:xfrm>
            <a:prstGeom prst="rect">
              <a:avLst/>
            </a:prstGeom>
          </p:spPr>
        </p:pic>
        <p:sp>
          <p:nvSpPr>
            <p:cNvPr id="47" name="object 47"/>
            <p:cNvSpPr/>
            <p:nvPr/>
          </p:nvSpPr>
          <p:spPr>
            <a:xfrm>
              <a:off x="9917920"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48" name="object 48"/>
            <p:cNvSpPr/>
            <p:nvPr/>
          </p:nvSpPr>
          <p:spPr>
            <a:xfrm>
              <a:off x="10020855" y="10487338"/>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1" y="80010"/>
                  </a:lnTo>
                  <a:lnTo>
                    <a:pt x="274814"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42"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9" y="198120"/>
                  </a:moveTo>
                  <a:lnTo>
                    <a:pt x="112640" y="198120"/>
                  </a:lnTo>
                  <a:lnTo>
                    <a:pt x="105294" y="199390"/>
                  </a:lnTo>
                  <a:lnTo>
                    <a:pt x="183051" y="199390"/>
                  </a:lnTo>
                  <a:lnTo>
                    <a:pt x="176629"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1"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51" y="120650"/>
                  </a:lnTo>
                  <a:lnTo>
                    <a:pt x="286165" y="102870"/>
                  </a:lnTo>
                  <a:lnTo>
                    <a:pt x="280141" y="86360"/>
                  </a:lnTo>
                  <a:lnTo>
                    <a:pt x="276811"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4"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49" name="object 49"/>
            <p:cNvPicPr/>
            <p:nvPr/>
          </p:nvPicPr>
          <p:blipFill>
            <a:blip r:embed="rId24" cstate="email">
              <a:extLst>
                <a:ext uri="{28A0092B-C50C-407E-A947-70E740481C1C}">
                  <a14:useLocalDpi xmlns:a14="http://schemas.microsoft.com/office/drawing/2010/main"/>
                </a:ext>
              </a:extLst>
            </a:blip>
            <a:stretch>
              <a:fillRect/>
            </a:stretch>
          </p:blipFill>
          <p:spPr>
            <a:xfrm>
              <a:off x="10541916" y="10579887"/>
              <a:ext cx="231375" cy="165220"/>
            </a:xfrm>
            <a:prstGeom prst="rect">
              <a:avLst/>
            </a:prstGeom>
          </p:spPr>
        </p:pic>
        <p:pic>
          <p:nvPicPr>
            <p:cNvPr id="50" name="object 50"/>
            <p:cNvPicPr/>
            <p:nvPr/>
          </p:nvPicPr>
          <p:blipFill>
            <a:blip r:embed="rId24" cstate="email">
              <a:extLst>
                <a:ext uri="{28A0092B-C50C-407E-A947-70E740481C1C}">
                  <a14:useLocalDpi xmlns:a14="http://schemas.microsoft.com/office/drawing/2010/main"/>
                </a:ext>
              </a:extLst>
            </a:blip>
            <a:stretch>
              <a:fillRect/>
            </a:stretch>
          </p:blipFill>
          <p:spPr>
            <a:xfrm>
              <a:off x="10800473" y="10579887"/>
              <a:ext cx="231375" cy="165220"/>
            </a:xfrm>
            <a:prstGeom prst="rect">
              <a:avLst/>
            </a:prstGeom>
          </p:spPr>
        </p:pic>
        <p:pic>
          <p:nvPicPr>
            <p:cNvPr id="51" name="object 51"/>
            <p:cNvPicPr/>
            <p:nvPr/>
          </p:nvPicPr>
          <p:blipFill>
            <a:blip r:embed="rId25" cstate="email">
              <a:extLst>
                <a:ext uri="{28A0092B-C50C-407E-A947-70E740481C1C}">
                  <a14:useLocalDpi xmlns:a14="http://schemas.microsoft.com/office/drawing/2010/main"/>
                </a:ext>
              </a:extLst>
            </a:blip>
            <a:stretch>
              <a:fillRect/>
            </a:stretch>
          </p:blipFill>
          <p:spPr>
            <a:xfrm>
              <a:off x="11059032" y="10579887"/>
              <a:ext cx="231375" cy="165220"/>
            </a:xfrm>
            <a:prstGeom prst="rect">
              <a:avLst/>
            </a:prstGeom>
          </p:spPr>
        </p:pic>
        <p:sp>
          <p:nvSpPr>
            <p:cNvPr id="52" name="object 52"/>
            <p:cNvSpPr/>
            <p:nvPr/>
          </p:nvSpPr>
          <p:spPr>
            <a:xfrm>
              <a:off x="11321100"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3" name="object 53"/>
            <p:cNvPicPr/>
            <p:nvPr/>
          </p:nvPicPr>
          <p:blipFill>
            <a:blip r:embed="rId26" cstate="email">
              <a:extLst>
                <a:ext uri="{28A0092B-C50C-407E-A947-70E740481C1C}">
                  <a14:useLocalDpi xmlns:a14="http://schemas.microsoft.com/office/drawing/2010/main"/>
                </a:ext>
              </a:extLst>
            </a:blip>
            <a:stretch>
              <a:fillRect/>
            </a:stretch>
          </p:blipFill>
          <p:spPr>
            <a:xfrm>
              <a:off x="11420199" y="10516928"/>
              <a:ext cx="2051233" cy="231697"/>
            </a:xfrm>
            <a:prstGeom prst="rect">
              <a:avLst/>
            </a:prstGeom>
          </p:spPr>
        </p:pic>
        <p:sp>
          <p:nvSpPr>
            <p:cNvPr id="54" name="object 54"/>
            <p:cNvSpPr/>
            <p:nvPr/>
          </p:nvSpPr>
          <p:spPr>
            <a:xfrm>
              <a:off x="13530257" y="10516926"/>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5" name="object 55"/>
            <p:cNvPicPr/>
            <p:nvPr/>
          </p:nvPicPr>
          <p:blipFill>
            <a:blip r:embed="rId27" cstate="email">
              <a:extLst>
                <a:ext uri="{28A0092B-C50C-407E-A947-70E740481C1C}">
                  <a14:useLocalDpi xmlns:a14="http://schemas.microsoft.com/office/drawing/2010/main"/>
                </a:ext>
              </a:extLst>
            </a:blip>
            <a:stretch>
              <a:fillRect/>
            </a:stretch>
          </p:blipFill>
          <p:spPr>
            <a:xfrm>
              <a:off x="13606978" y="10576045"/>
              <a:ext cx="160424" cy="172570"/>
            </a:xfrm>
            <a:prstGeom prst="rect">
              <a:avLst/>
            </a:prstGeom>
          </p:spPr>
        </p:pic>
        <p:pic>
          <p:nvPicPr>
            <p:cNvPr id="56" name="object 56"/>
            <p:cNvPicPr/>
            <p:nvPr/>
          </p:nvPicPr>
          <p:blipFill>
            <a:blip r:embed="rId24" cstate="email">
              <a:extLst>
                <a:ext uri="{28A0092B-C50C-407E-A947-70E740481C1C}">
                  <a14:useLocalDpi xmlns:a14="http://schemas.microsoft.com/office/drawing/2010/main"/>
                </a:ext>
              </a:extLst>
            </a:blip>
            <a:stretch>
              <a:fillRect/>
            </a:stretch>
          </p:blipFill>
          <p:spPr>
            <a:xfrm>
              <a:off x="13800656" y="10579887"/>
              <a:ext cx="231375" cy="165220"/>
            </a:xfrm>
            <a:prstGeom prst="rect">
              <a:avLst/>
            </a:prstGeom>
          </p:spPr>
        </p:pic>
        <p:sp>
          <p:nvSpPr>
            <p:cNvPr id="57" name="object 57"/>
            <p:cNvSpPr/>
            <p:nvPr/>
          </p:nvSpPr>
          <p:spPr>
            <a:xfrm>
              <a:off x="14062723"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8" name="object 58"/>
            <p:cNvPicPr/>
            <p:nvPr/>
          </p:nvPicPr>
          <p:blipFill>
            <a:blip r:embed="rId28" cstate="email">
              <a:extLst>
                <a:ext uri="{28A0092B-C50C-407E-A947-70E740481C1C}">
                  <a14:useLocalDpi xmlns:a14="http://schemas.microsoft.com/office/drawing/2010/main"/>
                </a:ext>
              </a:extLst>
            </a:blip>
            <a:stretch>
              <a:fillRect/>
            </a:stretch>
          </p:blipFill>
          <p:spPr>
            <a:xfrm>
              <a:off x="14152875" y="10576052"/>
              <a:ext cx="150194" cy="172570"/>
            </a:xfrm>
            <a:prstGeom prst="rect">
              <a:avLst/>
            </a:prstGeom>
          </p:spPr>
        </p:pic>
        <p:pic>
          <p:nvPicPr>
            <p:cNvPr id="59" name="object 59"/>
            <p:cNvPicPr/>
            <p:nvPr/>
          </p:nvPicPr>
          <p:blipFill>
            <a:blip r:embed="rId29" cstate="email">
              <a:extLst>
                <a:ext uri="{28A0092B-C50C-407E-A947-70E740481C1C}">
                  <a14:useLocalDpi xmlns:a14="http://schemas.microsoft.com/office/drawing/2010/main"/>
                </a:ext>
              </a:extLst>
            </a:blip>
            <a:stretch>
              <a:fillRect/>
            </a:stretch>
          </p:blipFill>
          <p:spPr>
            <a:xfrm>
              <a:off x="14340805" y="10576045"/>
              <a:ext cx="160424" cy="172570"/>
            </a:xfrm>
            <a:prstGeom prst="rect">
              <a:avLst/>
            </a:prstGeom>
          </p:spPr>
        </p:pic>
        <p:pic>
          <p:nvPicPr>
            <p:cNvPr id="60" name="object 60"/>
            <p:cNvPicPr/>
            <p:nvPr/>
          </p:nvPicPr>
          <p:blipFill>
            <a:blip r:embed="rId30" cstate="email">
              <a:extLst>
                <a:ext uri="{28A0092B-C50C-407E-A947-70E740481C1C}">
                  <a14:useLocalDpi xmlns:a14="http://schemas.microsoft.com/office/drawing/2010/main"/>
                </a:ext>
              </a:extLst>
            </a:blip>
            <a:stretch>
              <a:fillRect/>
            </a:stretch>
          </p:blipFill>
          <p:spPr>
            <a:xfrm>
              <a:off x="14549497" y="10576053"/>
              <a:ext cx="231699" cy="169052"/>
            </a:xfrm>
            <a:prstGeom prst="rect">
              <a:avLst/>
            </a:prstGeom>
          </p:spPr>
        </p:pic>
        <p:sp>
          <p:nvSpPr>
            <p:cNvPr id="61" name="object 61"/>
            <p:cNvSpPr/>
            <p:nvPr/>
          </p:nvSpPr>
          <p:spPr>
            <a:xfrm>
              <a:off x="67176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62" name="object 62"/>
            <p:cNvPicPr/>
            <p:nvPr/>
          </p:nvPicPr>
          <p:blipFill>
            <a:blip r:embed="rId31" cstate="email">
              <a:extLst>
                <a:ext uri="{28A0092B-C50C-407E-A947-70E740481C1C}">
                  <a14:useLocalDpi xmlns:a14="http://schemas.microsoft.com/office/drawing/2010/main"/>
                </a:ext>
              </a:extLst>
            </a:blip>
            <a:stretch>
              <a:fillRect/>
            </a:stretch>
          </p:blipFill>
          <p:spPr>
            <a:xfrm>
              <a:off x="6946076" y="10474660"/>
              <a:ext cx="178408" cy="177566"/>
            </a:xfrm>
            <a:prstGeom prst="rect">
              <a:avLst/>
            </a:prstGeom>
          </p:spPr>
        </p:pic>
        <p:sp>
          <p:nvSpPr>
            <p:cNvPr id="63" name="object 63"/>
            <p:cNvSpPr/>
            <p:nvPr/>
          </p:nvSpPr>
          <p:spPr>
            <a:xfrm>
              <a:off x="6808799" y="10511994"/>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4" name="object 64"/>
            <p:cNvPicPr/>
            <p:nvPr/>
          </p:nvPicPr>
          <p:blipFill>
            <a:blip r:embed="rId32" cstate="email">
              <a:extLst>
                <a:ext uri="{28A0092B-C50C-407E-A947-70E740481C1C}">
                  <a14:useLocalDpi xmlns:a14="http://schemas.microsoft.com/office/drawing/2010/main"/>
                </a:ext>
              </a:extLst>
            </a:blip>
            <a:stretch>
              <a:fillRect/>
            </a:stretch>
          </p:blipFill>
          <p:spPr>
            <a:xfrm>
              <a:off x="7376381" y="10517728"/>
              <a:ext cx="150754" cy="230097"/>
            </a:xfrm>
            <a:prstGeom prst="rect">
              <a:avLst/>
            </a:prstGeom>
          </p:spPr>
        </p:pic>
        <p:pic>
          <p:nvPicPr>
            <p:cNvPr id="65" name="object 65"/>
            <p:cNvPicPr/>
            <p:nvPr/>
          </p:nvPicPr>
          <p:blipFill>
            <a:blip r:embed="rId33" cstate="email">
              <a:extLst>
                <a:ext uri="{28A0092B-C50C-407E-A947-70E740481C1C}">
                  <a14:useLocalDpi xmlns:a14="http://schemas.microsoft.com/office/drawing/2010/main"/>
                </a:ext>
              </a:extLst>
            </a:blip>
            <a:stretch>
              <a:fillRect/>
            </a:stretch>
          </p:blipFill>
          <p:spPr>
            <a:xfrm>
              <a:off x="7815640" y="10517728"/>
              <a:ext cx="152121" cy="230097"/>
            </a:xfrm>
            <a:prstGeom prst="rect">
              <a:avLst/>
            </a:prstGeom>
          </p:spPr>
        </p:pic>
        <p:pic>
          <p:nvPicPr>
            <p:cNvPr id="66" name="object 66"/>
            <p:cNvPicPr/>
            <p:nvPr/>
          </p:nvPicPr>
          <p:blipFill>
            <a:blip r:embed="rId34" cstate="email">
              <a:extLst>
                <a:ext uri="{28A0092B-C50C-407E-A947-70E740481C1C}">
                  <a14:useLocalDpi xmlns:a14="http://schemas.microsoft.com/office/drawing/2010/main"/>
                </a:ext>
              </a:extLst>
            </a:blip>
            <a:stretch>
              <a:fillRect/>
            </a:stretch>
          </p:blipFill>
          <p:spPr>
            <a:xfrm>
              <a:off x="7550185" y="10517725"/>
              <a:ext cx="153398" cy="230097"/>
            </a:xfrm>
            <a:prstGeom prst="rect">
              <a:avLst/>
            </a:prstGeom>
          </p:spPr>
        </p:pic>
        <p:pic>
          <p:nvPicPr>
            <p:cNvPr id="67" name="object 67"/>
            <p:cNvPicPr/>
            <p:nvPr/>
          </p:nvPicPr>
          <p:blipFill>
            <a:blip r:embed="rId35" cstate="email">
              <a:extLst>
                <a:ext uri="{28A0092B-C50C-407E-A947-70E740481C1C}">
                  <a14:useLocalDpi xmlns:a14="http://schemas.microsoft.com/office/drawing/2010/main"/>
                </a:ext>
              </a:extLst>
            </a:blip>
            <a:stretch>
              <a:fillRect/>
            </a:stretch>
          </p:blipFill>
          <p:spPr>
            <a:xfrm>
              <a:off x="7991722" y="10521563"/>
              <a:ext cx="151482" cy="226254"/>
            </a:xfrm>
            <a:prstGeom prst="rect">
              <a:avLst/>
            </a:prstGeom>
          </p:spPr>
        </p:pic>
        <p:pic>
          <p:nvPicPr>
            <p:cNvPr id="68" name="object 68"/>
            <p:cNvPicPr/>
            <p:nvPr/>
          </p:nvPicPr>
          <p:blipFill>
            <a:blip r:embed="rId36" cstate="email">
              <a:extLst>
                <a:ext uri="{28A0092B-C50C-407E-A947-70E740481C1C}">
                  <a14:useLocalDpi xmlns:a14="http://schemas.microsoft.com/office/drawing/2010/main"/>
                </a:ext>
              </a:extLst>
            </a:blip>
            <a:stretch>
              <a:fillRect/>
            </a:stretch>
          </p:blipFill>
          <p:spPr>
            <a:xfrm>
              <a:off x="8186028" y="10517729"/>
              <a:ext cx="85965" cy="226579"/>
            </a:xfrm>
            <a:prstGeom prst="rect">
              <a:avLst/>
            </a:prstGeom>
          </p:spPr>
        </p:pic>
        <p:pic>
          <p:nvPicPr>
            <p:cNvPr id="69" name="object 69"/>
            <p:cNvPicPr/>
            <p:nvPr/>
          </p:nvPicPr>
          <p:blipFill>
            <a:blip r:embed="rId37" cstate="email">
              <a:extLst>
                <a:ext uri="{28A0092B-C50C-407E-A947-70E740481C1C}">
                  <a14:useLocalDpi xmlns:a14="http://schemas.microsoft.com/office/drawing/2010/main"/>
                </a:ext>
              </a:extLst>
            </a:blip>
            <a:stretch>
              <a:fillRect/>
            </a:stretch>
          </p:blipFill>
          <p:spPr>
            <a:xfrm>
              <a:off x="8348695" y="10517728"/>
              <a:ext cx="152121" cy="230097"/>
            </a:xfrm>
            <a:prstGeom prst="rect">
              <a:avLst/>
            </a:prstGeom>
          </p:spPr>
        </p:pic>
        <p:pic>
          <p:nvPicPr>
            <p:cNvPr id="70" name="object 70"/>
            <p:cNvPicPr/>
            <p:nvPr/>
          </p:nvPicPr>
          <p:blipFill>
            <a:blip r:embed="rId38" cstate="email">
              <a:extLst>
                <a:ext uri="{28A0092B-C50C-407E-A947-70E740481C1C}">
                  <a14:useLocalDpi xmlns:a14="http://schemas.microsoft.com/office/drawing/2010/main"/>
                </a:ext>
              </a:extLst>
            </a:blip>
            <a:stretch>
              <a:fillRect/>
            </a:stretch>
          </p:blipFill>
          <p:spPr>
            <a:xfrm>
              <a:off x="8614637" y="10517728"/>
              <a:ext cx="685073" cy="230097"/>
            </a:xfrm>
            <a:prstGeom prst="rect">
              <a:avLst/>
            </a:prstGeom>
          </p:spPr>
        </p:pic>
        <p:pic>
          <p:nvPicPr>
            <p:cNvPr id="71" name="object 71"/>
            <p:cNvPicPr/>
            <p:nvPr/>
          </p:nvPicPr>
          <p:blipFill>
            <a:blip r:embed="rId39" cstate="email">
              <a:extLst>
                <a:ext uri="{28A0092B-C50C-407E-A947-70E740481C1C}">
                  <a14:useLocalDpi xmlns:a14="http://schemas.microsoft.com/office/drawing/2010/main"/>
                </a:ext>
              </a:extLst>
            </a:blip>
            <a:stretch>
              <a:fillRect/>
            </a:stretch>
          </p:blipFill>
          <p:spPr>
            <a:xfrm>
              <a:off x="17787726" y="10389140"/>
              <a:ext cx="1183558" cy="576951"/>
            </a:xfrm>
            <a:prstGeom prst="rect">
              <a:avLst/>
            </a:prstGeom>
          </p:spPr>
        </p:pic>
        <p:sp>
          <p:nvSpPr>
            <p:cNvPr id="72" name="object 72"/>
            <p:cNvSpPr/>
            <p:nvPr/>
          </p:nvSpPr>
          <p:spPr>
            <a:xfrm>
              <a:off x="18979655" y="10297095"/>
              <a:ext cx="145415" cy="464184"/>
            </a:xfrm>
            <a:custGeom>
              <a:avLst/>
              <a:gdLst/>
              <a:ahLst/>
              <a:cxnLst/>
              <a:rect l="l" t="t" r="r" b="b"/>
              <a:pathLst>
                <a:path w="145415" h="464184">
                  <a:moveTo>
                    <a:pt x="134896" y="0"/>
                  </a:moveTo>
                  <a:lnTo>
                    <a:pt x="108477" y="43990"/>
                  </a:lnTo>
                  <a:lnTo>
                    <a:pt x="76301" y="153607"/>
                  </a:lnTo>
                  <a:lnTo>
                    <a:pt x="65363" y="189117"/>
                  </a:lnTo>
                  <a:lnTo>
                    <a:pt x="47260" y="250321"/>
                  </a:lnTo>
                  <a:lnTo>
                    <a:pt x="38324" y="282934"/>
                  </a:lnTo>
                  <a:lnTo>
                    <a:pt x="26072" y="331445"/>
                  </a:lnTo>
                  <a:lnTo>
                    <a:pt x="15360" y="378354"/>
                  </a:lnTo>
                  <a:lnTo>
                    <a:pt x="6440" y="414556"/>
                  </a:lnTo>
                  <a:lnTo>
                    <a:pt x="2802" y="432823"/>
                  </a:lnTo>
                  <a:lnTo>
                    <a:pt x="795" y="451410"/>
                  </a:lnTo>
                  <a:lnTo>
                    <a:pt x="565" y="456059"/>
                  </a:lnTo>
                  <a:lnTo>
                    <a:pt x="0" y="460949"/>
                  </a:lnTo>
                  <a:lnTo>
                    <a:pt x="5591" y="464184"/>
                  </a:lnTo>
                  <a:lnTo>
                    <a:pt x="12690" y="449923"/>
                  </a:lnTo>
                  <a:lnTo>
                    <a:pt x="16292" y="456656"/>
                  </a:lnTo>
                  <a:lnTo>
                    <a:pt x="17098" y="455860"/>
                  </a:lnTo>
                  <a:lnTo>
                    <a:pt x="34030" y="416542"/>
                  </a:lnTo>
                  <a:lnTo>
                    <a:pt x="41799" y="395778"/>
                  </a:lnTo>
                  <a:lnTo>
                    <a:pt x="44061" y="388825"/>
                  </a:lnTo>
                  <a:lnTo>
                    <a:pt x="58280" y="348198"/>
                  </a:lnTo>
                  <a:lnTo>
                    <a:pt x="60301" y="341225"/>
                  </a:lnTo>
                  <a:lnTo>
                    <a:pt x="65903" y="320147"/>
                  </a:lnTo>
                  <a:lnTo>
                    <a:pt x="79463" y="280300"/>
                  </a:lnTo>
                  <a:lnTo>
                    <a:pt x="100321" y="214359"/>
                  </a:lnTo>
                  <a:lnTo>
                    <a:pt x="115441" y="161502"/>
                  </a:lnTo>
                  <a:lnTo>
                    <a:pt x="117399" y="155702"/>
                  </a:lnTo>
                  <a:lnTo>
                    <a:pt x="127849" y="117556"/>
                  </a:lnTo>
                  <a:lnTo>
                    <a:pt x="130393" y="109483"/>
                  </a:lnTo>
                  <a:lnTo>
                    <a:pt x="133870" y="93096"/>
                  </a:lnTo>
                  <a:lnTo>
                    <a:pt x="134467" y="84709"/>
                  </a:lnTo>
                  <a:lnTo>
                    <a:pt x="136142" y="76542"/>
                  </a:lnTo>
                  <a:lnTo>
                    <a:pt x="138600" y="66349"/>
                  </a:lnTo>
                  <a:lnTo>
                    <a:pt x="141333" y="56216"/>
                  </a:lnTo>
                  <a:lnTo>
                    <a:pt x="143693" y="45995"/>
                  </a:lnTo>
                  <a:lnTo>
                    <a:pt x="145032" y="35538"/>
                  </a:lnTo>
                  <a:lnTo>
                    <a:pt x="145204" y="28313"/>
                  </a:lnTo>
                  <a:lnTo>
                    <a:pt x="144724" y="21190"/>
                  </a:lnTo>
                  <a:lnTo>
                    <a:pt x="143366" y="14252"/>
                  </a:lnTo>
                  <a:lnTo>
                    <a:pt x="140906" y="7580"/>
                  </a:lnTo>
                  <a:lnTo>
                    <a:pt x="138173" y="1790"/>
                  </a:lnTo>
                  <a:lnTo>
                    <a:pt x="134896"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92538" y="5048830"/>
            <a:ext cx="960192" cy="97626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263911" y="6250347"/>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2924353" y="732758"/>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166025" y="6671807"/>
            <a:ext cx="1402118" cy="1092769"/>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4099612" y="4180144"/>
            <a:ext cx="1136960" cy="1092773"/>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3278132" y="8135628"/>
            <a:ext cx="823600" cy="875829"/>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12" name="object 12"/>
          <p:cNvPicPr/>
          <p:nvPr/>
        </p:nvPicPr>
        <p:blipFill>
          <a:blip r:embed="rId12"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3" name="object 13"/>
          <p:cNvPicPr/>
          <p:nvPr/>
        </p:nvPicPr>
        <p:blipFill>
          <a:blip r:embed="rId13"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4" name="object 14"/>
          <p:cNvPicPr/>
          <p:nvPr/>
        </p:nvPicPr>
        <p:blipFill>
          <a:blip r:embed="rId14"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5" name="object 15"/>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6" name="object 16"/>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7" name="object 17"/>
          <p:cNvPicPr/>
          <p:nvPr/>
        </p:nvPicPr>
        <p:blipFill>
          <a:blip r:embed="rId15"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8" name="object 18"/>
          <p:cNvPicPr/>
          <p:nvPr/>
        </p:nvPicPr>
        <p:blipFill>
          <a:blip r:embed="rId16"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9" name="object 19"/>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20" name="object 20"/>
          <p:cNvPicPr/>
          <p:nvPr/>
        </p:nvPicPr>
        <p:blipFill>
          <a:blip r:embed="rId17"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grpSp>
        <p:nvGrpSpPr>
          <p:cNvPr id="21" name="object 21"/>
          <p:cNvGrpSpPr/>
          <p:nvPr/>
        </p:nvGrpSpPr>
        <p:grpSpPr>
          <a:xfrm>
            <a:off x="0" y="1778276"/>
            <a:ext cx="20104100" cy="9553651"/>
            <a:chOff x="0" y="1755486"/>
            <a:chExt cx="20104100" cy="9553651"/>
          </a:xfrm>
        </p:grpSpPr>
        <p:pic>
          <p:nvPicPr>
            <p:cNvPr id="22" name="object 22"/>
            <p:cNvPicPr/>
            <p:nvPr/>
          </p:nvPicPr>
          <p:blipFill>
            <a:blip r:embed="rId18"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pic>
          <p:nvPicPr>
            <p:cNvPr id="23" name="object 23"/>
            <p:cNvPicPr/>
            <p:nvPr/>
          </p:nvPicPr>
          <p:blipFill>
            <a:blip r:embed="rId19" cstate="email">
              <a:extLst>
                <a:ext uri="{28A0092B-C50C-407E-A947-70E740481C1C}">
                  <a14:useLocalDpi xmlns:a14="http://schemas.microsoft.com/office/drawing/2010/main"/>
                </a:ext>
              </a:extLst>
            </a:blip>
            <a:stretch>
              <a:fillRect/>
            </a:stretch>
          </p:blipFill>
          <p:spPr>
            <a:xfrm>
              <a:off x="15567474" y="1952525"/>
              <a:ext cx="4536626" cy="9352819"/>
            </a:xfrm>
            <a:prstGeom prst="rect">
              <a:avLst/>
            </a:prstGeom>
          </p:spPr>
        </p:pic>
        <p:sp>
          <p:nvSpPr>
            <p:cNvPr id="24" name="object 24"/>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5" name="object 25"/>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6" name="object 26"/>
            <p:cNvSpPr/>
            <p:nvPr/>
          </p:nvSpPr>
          <p:spPr>
            <a:xfrm>
              <a:off x="1062056" y="10502225"/>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7" name="object 27"/>
            <p:cNvPicPr/>
            <p:nvPr/>
          </p:nvPicPr>
          <p:blipFill>
            <a:blip r:embed="rId20"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8" name="object 28"/>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9" name="object 29"/>
            <p:cNvPicPr/>
            <p:nvPr/>
          </p:nvPicPr>
          <p:blipFill>
            <a:blip r:embed="rId21"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30" name="object 30"/>
            <p:cNvPicPr/>
            <p:nvPr/>
          </p:nvPicPr>
          <p:blipFill>
            <a:blip r:embed="rId22" cstate="email">
              <a:extLst>
                <a:ext uri="{28A0092B-C50C-407E-A947-70E740481C1C}">
                  <a14:useLocalDpi xmlns:a14="http://schemas.microsoft.com/office/drawing/2010/main"/>
                </a:ext>
              </a:extLst>
            </a:blip>
            <a:stretch>
              <a:fillRect/>
            </a:stretch>
          </p:blipFill>
          <p:spPr>
            <a:xfrm>
              <a:off x="5566581" y="10565490"/>
              <a:ext cx="150194" cy="172570"/>
            </a:xfrm>
            <a:prstGeom prst="rect">
              <a:avLst/>
            </a:prstGeom>
          </p:spPr>
        </p:pic>
        <p:pic>
          <p:nvPicPr>
            <p:cNvPr id="31" name="object 31"/>
            <p:cNvPicPr/>
            <p:nvPr/>
          </p:nvPicPr>
          <p:blipFill>
            <a:blip r:embed="rId23"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2" name="object 32"/>
            <p:cNvPicPr/>
            <p:nvPr/>
          </p:nvPicPr>
          <p:blipFill>
            <a:blip r:embed="rId24"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3" name="object 33"/>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4" name="object 34"/>
            <p:cNvSpPr/>
            <p:nvPr/>
          </p:nvSpPr>
          <p:spPr>
            <a:xfrm>
              <a:off x="10023601" y="10474860"/>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5" name="object 35"/>
            <p:cNvPicPr/>
            <p:nvPr/>
          </p:nvPicPr>
          <p:blipFill>
            <a:blip r:embed="rId25" cstate="email">
              <a:extLst>
                <a:ext uri="{28A0092B-C50C-407E-A947-70E740481C1C}">
                  <a14:useLocalDpi xmlns:a14="http://schemas.microsoft.com/office/drawing/2010/main"/>
                </a:ext>
              </a:extLst>
            </a:blip>
            <a:stretch>
              <a:fillRect/>
            </a:stretch>
          </p:blipFill>
          <p:spPr>
            <a:xfrm>
              <a:off x="10544660" y="10567409"/>
              <a:ext cx="231375" cy="165220"/>
            </a:xfrm>
            <a:prstGeom prst="rect">
              <a:avLst/>
            </a:prstGeom>
          </p:spPr>
        </p:pic>
        <p:pic>
          <p:nvPicPr>
            <p:cNvPr id="36" name="object 36"/>
            <p:cNvPicPr/>
            <p:nvPr/>
          </p:nvPicPr>
          <p:blipFill>
            <a:blip r:embed="rId26" cstate="email">
              <a:extLst>
                <a:ext uri="{28A0092B-C50C-407E-A947-70E740481C1C}">
                  <a14:useLocalDpi xmlns:a14="http://schemas.microsoft.com/office/drawing/2010/main"/>
                </a:ext>
              </a:extLst>
            </a:blip>
            <a:stretch>
              <a:fillRect/>
            </a:stretch>
          </p:blipFill>
          <p:spPr>
            <a:xfrm>
              <a:off x="10803219" y="10567409"/>
              <a:ext cx="231375" cy="165220"/>
            </a:xfrm>
            <a:prstGeom prst="rect">
              <a:avLst/>
            </a:prstGeom>
          </p:spPr>
        </p:pic>
        <p:pic>
          <p:nvPicPr>
            <p:cNvPr id="37" name="object 37"/>
            <p:cNvPicPr/>
            <p:nvPr/>
          </p:nvPicPr>
          <p:blipFill>
            <a:blip r:embed="rId27" cstate="email">
              <a:extLst>
                <a:ext uri="{28A0092B-C50C-407E-A947-70E740481C1C}">
                  <a14:useLocalDpi xmlns:a14="http://schemas.microsoft.com/office/drawing/2010/main"/>
                </a:ext>
              </a:extLst>
            </a:blip>
            <a:stretch>
              <a:fillRect/>
            </a:stretch>
          </p:blipFill>
          <p:spPr>
            <a:xfrm>
              <a:off x="11061778" y="10567409"/>
              <a:ext cx="231375" cy="165220"/>
            </a:xfrm>
            <a:prstGeom prst="rect">
              <a:avLst/>
            </a:prstGeom>
          </p:spPr>
        </p:pic>
        <p:sp>
          <p:nvSpPr>
            <p:cNvPr id="38" name="object 38"/>
            <p:cNvSpPr/>
            <p:nvPr/>
          </p:nvSpPr>
          <p:spPr>
            <a:xfrm>
              <a:off x="11323854" y="10697151"/>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9" name="object 39"/>
            <p:cNvPicPr/>
            <p:nvPr/>
          </p:nvPicPr>
          <p:blipFill>
            <a:blip r:embed="rId28"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40" name="object 40"/>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1" name="object 41"/>
            <p:cNvPicPr/>
            <p:nvPr/>
          </p:nvPicPr>
          <p:blipFill>
            <a:blip r:embed="rId29"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2" name="object 42"/>
            <p:cNvPicPr/>
            <p:nvPr/>
          </p:nvPicPr>
          <p:blipFill>
            <a:blip r:embed="rId25" cstate="email">
              <a:extLst>
                <a:ext uri="{28A0092B-C50C-407E-A947-70E740481C1C}">
                  <a14:useLocalDpi xmlns:a14="http://schemas.microsoft.com/office/drawing/2010/main"/>
                </a:ext>
              </a:extLst>
            </a:blip>
            <a:stretch>
              <a:fillRect/>
            </a:stretch>
          </p:blipFill>
          <p:spPr>
            <a:xfrm>
              <a:off x="13803402" y="10567409"/>
              <a:ext cx="231375" cy="165220"/>
            </a:xfrm>
            <a:prstGeom prst="rect">
              <a:avLst/>
            </a:prstGeom>
          </p:spPr>
        </p:pic>
        <p:sp>
          <p:nvSpPr>
            <p:cNvPr id="43" name="object 43"/>
            <p:cNvSpPr/>
            <p:nvPr/>
          </p:nvSpPr>
          <p:spPr>
            <a:xfrm>
              <a:off x="14065477" y="10697151"/>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4" name="object 44"/>
            <p:cNvPicPr/>
            <p:nvPr/>
          </p:nvPicPr>
          <p:blipFill>
            <a:blip r:embed="rId30" cstate="email">
              <a:extLst>
                <a:ext uri="{28A0092B-C50C-407E-A947-70E740481C1C}">
                  <a14:useLocalDpi xmlns:a14="http://schemas.microsoft.com/office/drawing/2010/main"/>
                </a:ext>
              </a:extLst>
            </a:blip>
            <a:stretch>
              <a:fillRect/>
            </a:stretch>
          </p:blipFill>
          <p:spPr>
            <a:xfrm>
              <a:off x="14155621" y="10563574"/>
              <a:ext cx="150194" cy="172570"/>
            </a:xfrm>
            <a:prstGeom prst="rect">
              <a:avLst/>
            </a:prstGeom>
          </p:spPr>
        </p:pic>
        <p:pic>
          <p:nvPicPr>
            <p:cNvPr id="45" name="object 45"/>
            <p:cNvPicPr/>
            <p:nvPr/>
          </p:nvPicPr>
          <p:blipFill>
            <a:blip r:embed="rId31"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6" name="object 46"/>
            <p:cNvPicPr/>
            <p:nvPr/>
          </p:nvPicPr>
          <p:blipFill>
            <a:blip r:embed="rId32"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7" name="object 47"/>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8" name="object 48"/>
            <p:cNvPicPr/>
            <p:nvPr/>
          </p:nvPicPr>
          <p:blipFill>
            <a:blip r:embed="rId33" cstate="email">
              <a:extLst>
                <a:ext uri="{28A0092B-C50C-407E-A947-70E740481C1C}">
                  <a14:useLocalDpi xmlns:a14="http://schemas.microsoft.com/office/drawing/2010/main"/>
                </a:ext>
              </a:extLst>
            </a:blip>
            <a:stretch>
              <a:fillRect/>
            </a:stretch>
          </p:blipFill>
          <p:spPr>
            <a:xfrm>
              <a:off x="6948820" y="10462183"/>
              <a:ext cx="178408" cy="177566"/>
            </a:xfrm>
            <a:prstGeom prst="rect">
              <a:avLst/>
            </a:prstGeom>
          </p:spPr>
        </p:pic>
        <p:sp>
          <p:nvSpPr>
            <p:cNvPr id="49" name="object 49"/>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50" name="object 50"/>
            <p:cNvPicPr/>
            <p:nvPr/>
          </p:nvPicPr>
          <p:blipFill>
            <a:blip r:embed="rId34"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51" name="object 51"/>
            <p:cNvPicPr/>
            <p:nvPr/>
          </p:nvPicPr>
          <p:blipFill>
            <a:blip r:embed="rId35"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2" name="object 52"/>
            <p:cNvPicPr/>
            <p:nvPr/>
          </p:nvPicPr>
          <p:blipFill>
            <a:blip r:embed="rId36" cstate="email">
              <a:extLst>
                <a:ext uri="{28A0092B-C50C-407E-A947-70E740481C1C}">
                  <a14:useLocalDpi xmlns:a14="http://schemas.microsoft.com/office/drawing/2010/main"/>
                </a:ext>
              </a:extLst>
            </a:blip>
            <a:stretch>
              <a:fillRect/>
            </a:stretch>
          </p:blipFill>
          <p:spPr>
            <a:xfrm>
              <a:off x="7818384" y="10505251"/>
              <a:ext cx="152121" cy="230097"/>
            </a:xfrm>
            <a:prstGeom prst="rect">
              <a:avLst/>
            </a:prstGeom>
          </p:spPr>
        </p:pic>
        <p:pic>
          <p:nvPicPr>
            <p:cNvPr id="53" name="object 53"/>
            <p:cNvPicPr/>
            <p:nvPr/>
          </p:nvPicPr>
          <p:blipFill>
            <a:blip r:embed="rId37"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4" name="object 54"/>
            <p:cNvPicPr/>
            <p:nvPr/>
          </p:nvPicPr>
          <p:blipFill>
            <a:blip r:embed="rId38" cstate="email">
              <a:extLst>
                <a:ext uri="{28A0092B-C50C-407E-A947-70E740481C1C}">
                  <a14:useLocalDpi xmlns:a14="http://schemas.microsoft.com/office/drawing/2010/main"/>
                </a:ext>
              </a:extLst>
            </a:blip>
            <a:stretch>
              <a:fillRect/>
            </a:stretch>
          </p:blipFill>
          <p:spPr>
            <a:xfrm>
              <a:off x="8188773" y="10505251"/>
              <a:ext cx="85965" cy="226579"/>
            </a:xfrm>
            <a:prstGeom prst="rect">
              <a:avLst/>
            </a:prstGeom>
          </p:spPr>
        </p:pic>
        <p:pic>
          <p:nvPicPr>
            <p:cNvPr id="55" name="object 55"/>
            <p:cNvPicPr/>
            <p:nvPr/>
          </p:nvPicPr>
          <p:blipFill>
            <a:blip r:embed="rId36" cstate="email">
              <a:extLst>
                <a:ext uri="{28A0092B-C50C-407E-A947-70E740481C1C}">
                  <a14:useLocalDpi xmlns:a14="http://schemas.microsoft.com/office/drawing/2010/main"/>
                </a:ext>
              </a:extLst>
            </a:blip>
            <a:stretch>
              <a:fillRect/>
            </a:stretch>
          </p:blipFill>
          <p:spPr>
            <a:xfrm>
              <a:off x="8351441" y="10505251"/>
              <a:ext cx="152121" cy="230097"/>
            </a:xfrm>
            <a:prstGeom prst="rect">
              <a:avLst/>
            </a:prstGeom>
          </p:spPr>
        </p:pic>
        <p:pic>
          <p:nvPicPr>
            <p:cNvPr id="56" name="object 56"/>
            <p:cNvPicPr/>
            <p:nvPr/>
          </p:nvPicPr>
          <p:blipFill>
            <a:blip r:embed="rId39"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7" name="object 57"/>
            <p:cNvPicPr/>
            <p:nvPr/>
          </p:nvPicPr>
          <p:blipFill>
            <a:blip r:embed="rId40" cstate="email">
              <a:extLst>
                <a:ext uri="{28A0092B-C50C-407E-A947-70E740481C1C}">
                  <a14:useLocalDpi xmlns:a14="http://schemas.microsoft.com/office/drawing/2010/main"/>
                </a:ext>
              </a:extLst>
            </a:blip>
            <a:stretch>
              <a:fillRect/>
            </a:stretch>
          </p:blipFill>
          <p:spPr>
            <a:xfrm>
              <a:off x="17790470" y="10376662"/>
              <a:ext cx="1183559" cy="576951"/>
            </a:xfrm>
            <a:prstGeom prst="rect">
              <a:avLst/>
            </a:prstGeom>
          </p:spPr>
        </p:pic>
        <p:sp>
          <p:nvSpPr>
            <p:cNvPr id="58" name="object 58"/>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sp>
        <p:nvSpPr>
          <p:cNvPr id="59" name="object 59"/>
          <p:cNvSpPr txBox="1">
            <a:spLocks noGrp="1"/>
          </p:cNvSpPr>
          <p:nvPr>
            <p:ph type="title"/>
          </p:nvPr>
        </p:nvSpPr>
        <p:spPr>
          <a:xfrm>
            <a:off x="954604" y="336361"/>
            <a:ext cx="13586608" cy="1839558"/>
          </a:xfrm>
          <a:prstGeom prst="rect">
            <a:avLst/>
          </a:prstGeom>
        </p:spPr>
        <p:txBody>
          <a:bodyPr vert="horz" wrap="square" lIns="0" tIns="442547" rIns="0" bIns="0" rtlCol="0">
            <a:spAutoFit/>
          </a:bodyPr>
          <a:lstStyle/>
          <a:p>
            <a:pPr marL="15875">
              <a:lnSpc>
                <a:spcPct val="100000"/>
              </a:lnSpc>
              <a:spcBef>
                <a:spcPts val="120"/>
              </a:spcBef>
            </a:pPr>
            <a:r>
              <a:rPr lang="en-PH" sz="9050" dirty="0"/>
              <a:t>MODULE 3 OBJECTIVES</a:t>
            </a:r>
            <a:endParaRPr sz="9050" dirty="0"/>
          </a:p>
        </p:txBody>
      </p:sp>
      <p:sp>
        <p:nvSpPr>
          <p:cNvPr id="60" name="object 60"/>
          <p:cNvSpPr txBox="1"/>
          <p:nvPr/>
        </p:nvSpPr>
        <p:spPr>
          <a:xfrm>
            <a:off x="2213702" y="3216275"/>
            <a:ext cx="10765155" cy="6147196"/>
          </a:xfrm>
          <a:prstGeom prst="rect">
            <a:avLst/>
          </a:prstGeom>
        </p:spPr>
        <p:txBody>
          <a:bodyPr vert="horz" wrap="square" lIns="0" tIns="17145" rIns="0" bIns="0" rtlCol="0">
            <a:spAutoFit/>
          </a:bodyPr>
          <a:lstStyle/>
          <a:p>
            <a:pPr marL="12700" algn="l">
              <a:spcBef>
                <a:spcPts val="135"/>
              </a:spcBef>
            </a:pPr>
            <a:r>
              <a:rPr sz="4500" b="1" dirty="0">
                <a:solidFill>
                  <a:srgbClr val="006AA1"/>
                </a:solidFill>
                <a:latin typeface="DINOT"/>
                <a:cs typeface="DINOT"/>
              </a:rPr>
              <a:t>In this module, you will learn …</a:t>
            </a:r>
            <a:endParaRPr sz="4500" dirty="0">
              <a:latin typeface="DINOT"/>
              <a:cs typeface="DINOT"/>
            </a:endParaRPr>
          </a:p>
          <a:p>
            <a:pPr marL="535940" marR="85725" indent="-523875" algn="l">
              <a:spcBef>
                <a:spcPts val="2460"/>
              </a:spcBef>
              <a:buChar char="•"/>
              <a:tabLst>
                <a:tab pos="535940" algn="l"/>
              </a:tabLst>
            </a:pPr>
            <a:r>
              <a:rPr lang="en-PH" sz="4500" dirty="0">
                <a:solidFill>
                  <a:srgbClr val="006AA1"/>
                </a:solidFill>
                <a:latin typeface="DINOT"/>
                <a:cs typeface="DINOT"/>
              </a:rPr>
              <a:t>why the WRITE! series uses rubric-scored models (Books C–H)</a:t>
            </a:r>
          </a:p>
          <a:p>
            <a:pPr marL="535940" marR="85725" indent="-523875" algn="l">
              <a:spcBef>
                <a:spcPts val="2460"/>
              </a:spcBef>
              <a:buChar char="•"/>
              <a:tabLst>
                <a:tab pos="535940" algn="l"/>
              </a:tabLst>
            </a:pPr>
            <a:r>
              <a:rPr lang="en-PH" sz="4500" dirty="0">
                <a:solidFill>
                  <a:srgbClr val="006AA1"/>
                </a:solidFill>
                <a:latin typeface="DINOT"/>
                <a:cs typeface="DINOT"/>
              </a:rPr>
              <a:t>how the lessons in Part II are formatted</a:t>
            </a:r>
          </a:p>
          <a:p>
            <a:pPr marL="535940" marR="85725" indent="-523875" algn="l">
              <a:spcBef>
                <a:spcPts val="2460"/>
              </a:spcBef>
              <a:buChar char="•"/>
              <a:tabLst>
                <a:tab pos="535940" algn="l"/>
              </a:tabLst>
            </a:pPr>
            <a:r>
              <a:rPr lang="en-PH" sz="4500" dirty="0">
                <a:solidFill>
                  <a:srgbClr val="006AA1"/>
                </a:solidFill>
                <a:latin typeface="DINOT"/>
                <a:cs typeface="DINOT"/>
              </a:rPr>
              <a:t>how to use the lessons in Part II effectively</a:t>
            </a:r>
          </a:p>
          <a:p>
            <a:pPr marL="535940" marR="85725" indent="-523875" algn="l">
              <a:spcBef>
                <a:spcPts val="2460"/>
              </a:spcBef>
              <a:buChar char="•"/>
              <a:tabLst>
                <a:tab pos="535940" algn="l"/>
              </a:tabLst>
            </a:pPr>
            <a:r>
              <a:rPr lang="en-PH" sz="4500" dirty="0">
                <a:solidFill>
                  <a:srgbClr val="006AA1"/>
                </a:solidFill>
                <a:latin typeface="DINOT"/>
                <a:cs typeface="DINOT"/>
              </a:rPr>
              <a:t>how to use Prepare for a Test, Part II.</a:t>
            </a:r>
            <a:endParaRPr sz="4500" dirty="0">
              <a:latin typeface="DINOT"/>
              <a:cs typeface="DINO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03362"/>
            <a:ext cx="20104100" cy="85090"/>
          </a:xfrm>
          <a:custGeom>
            <a:avLst/>
            <a:gdLst/>
            <a:ahLst/>
            <a:cxnLst/>
            <a:rect l="l" t="t" r="r" b="b"/>
            <a:pathLst>
              <a:path w="20104100" h="85089">
                <a:moveTo>
                  <a:pt x="20104100" y="0"/>
                </a:moveTo>
                <a:lnTo>
                  <a:pt x="0" y="0"/>
                </a:lnTo>
                <a:lnTo>
                  <a:pt x="0" y="84960"/>
                </a:lnTo>
                <a:lnTo>
                  <a:pt x="20104100" y="8496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2566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381004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363469"/>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5468095"/>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6022853"/>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657800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713322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7688896"/>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824504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8800265"/>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935576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grpSp>
        <p:nvGrpSpPr>
          <p:cNvPr id="14" name="object 14"/>
          <p:cNvGrpSpPr/>
          <p:nvPr/>
        </p:nvGrpSpPr>
        <p:grpSpPr>
          <a:xfrm>
            <a:off x="0" y="4908604"/>
            <a:ext cx="20104100" cy="987425"/>
            <a:chOff x="0" y="4908604"/>
            <a:chExt cx="20104100" cy="987425"/>
          </a:xfrm>
        </p:grpSpPr>
        <p:sp>
          <p:nvSpPr>
            <p:cNvPr id="15" name="object 15"/>
            <p:cNvSpPr/>
            <p:nvPr/>
          </p:nvSpPr>
          <p:spPr>
            <a:xfrm>
              <a:off x="0" y="490860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6" name="object 16"/>
            <p:cNvPicPr/>
            <p:nvPr/>
          </p:nvPicPr>
          <p:blipFill>
            <a:blip r:embed="rId2" cstate="email">
              <a:extLst>
                <a:ext uri="{28A0092B-C50C-407E-A947-70E740481C1C}">
                  <a14:useLocalDpi xmlns:a14="http://schemas.microsoft.com/office/drawing/2010/main"/>
                </a:ext>
              </a:extLst>
            </a:blip>
            <a:stretch>
              <a:fillRect/>
            </a:stretch>
          </p:blipFill>
          <p:spPr>
            <a:xfrm>
              <a:off x="410335" y="4919682"/>
              <a:ext cx="960198" cy="976258"/>
            </a:xfrm>
            <a:prstGeom prst="rect">
              <a:avLst/>
            </a:prstGeom>
          </p:spPr>
        </p:pic>
      </p:grpSp>
      <p:pic>
        <p:nvPicPr>
          <p:cNvPr id="17" name="object 17"/>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793149" y="6033398"/>
            <a:ext cx="377651" cy="433897"/>
          </a:xfrm>
          <a:prstGeom prst="rect">
            <a:avLst/>
          </a:prstGeom>
        </p:spPr>
      </p:pic>
      <p:pic>
        <p:nvPicPr>
          <p:cNvPr id="19" name="object 19"/>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20" name="object 20"/>
          <p:cNvPicPr/>
          <p:nvPr/>
        </p:nvPicPr>
        <p:blipFill>
          <a:blip r:embed="rId6" cstate="email">
            <a:extLst>
              <a:ext uri="{28A0092B-C50C-407E-A947-70E740481C1C}">
                <a14:useLocalDpi xmlns:a14="http://schemas.microsoft.com/office/drawing/2010/main"/>
              </a:ext>
            </a:extLst>
          </a:blip>
          <a:stretch>
            <a:fillRect/>
          </a:stretch>
        </p:blipFill>
        <p:spPr>
          <a:xfrm>
            <a:off x="13182488" y="641797"/>
            <a:ext cx="911987" cy="968233"/>
          </a:xfrm>
          <a:prstGeom prst="rect">
            <a:avLst/>
          </a:prstGeom>
        </p:spPr>
      </p:pic>
      <p:pic>
        <p:nvPicPr>
          <p:cNvPr id="21" name="object 21"/>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22" name="object 22"/>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23" name="object 23"/>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24" name="object 24"/>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25" name="object 25"/>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26" name="object 26"/>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27" name="object 27"/>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28" name="object 28"/>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29" name="object 29"/>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30" name="object 30"/>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31" name="object 31"/>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32" name="object 32"/>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grpSp>
        <p:nvGrpSpPr>
          <p:cNvPr id="33" name="object 33"/>
          <p:cNvGrpSpPr/>
          <p:nvPr/>
        </p:nvGrpSpPr>
        <p:grpSpPr>
          <a:xfrm>
            <a:off x="0" y="9995957"/>
            <a:ext cx="20104100" cy="1313180"/>
            <a:chOff x="0" y="9995957"/>
            <a:chExt cx="20104100" cy="1313180"/>
          </a:xfrm>
        </p:grpSpPr>
        <p:sp>
          <p:nvSpPr>
            <p:cNvPr id="34" name="object 34"/>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35" name="object 35"/>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36" name="object 36"/>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37" name="object 37"/>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38" name="object 38"/>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9" name="object 39"/>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40" name="object 40"/>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41" name="object 41"/>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42" name="object 42"/>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43" name="object 43"/>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44" name="object 44"/>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45" name="object 45"/>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46" name="object 46"/>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47" name="object 47"/>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48" name="object 48"/>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9" name="object 49"/>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50" name="object 50"/>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1" name="object 51"/>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52" name="object 52"/>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53" name="object 53"/>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4" name="object 54"/>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55" name="object 55"/>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56" name="object 56"/>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57" name="object 57"/>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58" name="object 58"/>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59" name="object 59"/>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0" name="object 60"/>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61" name="object 61"/>
            <p:cNvPicPr/>
            <p:nvPr/>
          </p:nvPicPr>
          <p:blipFill>
            <a:blip r:embed="rId31"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62" name="object 62"/>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63" name="object 63"/>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64" name="object 64"/>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65" name="object 65"/>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66" name="object 66"/>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67" name="object 67"/>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68" name="object 68"/>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9" name="object 69"/>
          <p:cNvPicPr/>
          <p:nvPr/>
        </p:nvPicPr>
        <p:blipFill>
          <a:blip r:embed="rId37" cstate="email">
            <a:extLst>
              <a:ext uri="{28A0092B-C50C-407E-A947-70E740481C1C}">
                <a14:useLocalDpi xmlns:a14="http://schemas.microsoft.com/office/drawing/2010/main"/>
              </a:ext>
            </a:extLst>
          </a:blip>
          <a:stretch>
            <a:fillRect/>
          </a:stretch>
        </p:blipFill>
        <p:spPr>
          <a:xfrm>
            <a:off x="14372139" y="3372121"/>
            <a:ext cx="823600" cy="875829"/>
          </a:xfrm>
          <a:prstGeom prst="rect">
            <a:avLst/>
          </a:prstGeom>
        </p:spPr>
      </p:pic>
      <p:pic>
        <p:nvPicPr>
          <p:cNvPr id="70" name="object 70"/>
          <p:cNvPicPr/>
          <p:nvPr/>
        </p:nvPicPr>
        <p:blipFill>
          <a:blip r:embed="rId38" cstate="email">
            <a:extLst>
              <a:ext uri="{28A0092B-C50C-407E-A947-70E740481C1C}">
                <a14:useLocalDpi xmlns:a14="http://schemas.microsoft.com/office/drawing/2010/main"/>
              </a:ext>
            </a:extLst>
          </a:blip>
          <a:stretch>
            <a:fillRect/>
          </a:stretch>
        </p:blipFill>
        <p:spPr>
          <a:xfrm>
            <a:off x="17408459" y="3902048"/>
            <a:ext cx="1136964" cy="1092771"/>
          </a:xfrm>
          <a:prstGeom prst="rect">
            <a:avLst/>
          </a:prstGeom>
        </p:spPr>
      </p:pic>
      <p:pic>
        <p:nvPicPr>
          <p:cNvPr id="71" name="object 71"/>
          <p:cNvPicPr/>
          <p:nvPr/>
        </p:nvPicPr>
        <p:blipFill>
          <a:blip r:embed="rId39" cstate="email">
            <a:extLst>
              <a:ext uri="{28A0092B-C50C-407E-A947-70E740481C1C}">
                <a14:useLocalDpi xmlns:a14="http://schemas.microsoft.com/office/drawing/2010/main"/>
              </a:ext>
            </a:extLst>
          </a:blip>
          <a:stretch>
            <a:fillRect/>
          </a:stretch>
        </p:blipFill>
        <p:spPr>
          <a:xfrm>
            <a:off x="16000978" y="7227468"/>
            <a:ext cx="1402124" cy="1092769"/>
          </a:xfrm>
          <a:prstGeom prst="rect">
            <a:avLst/>
          </a:prstGeom>
        </p:spPr>
      </p:pic>
      <p:sp>
        <p:nvSpPr>
          <p:cNvPr id="72" name="object 72"/>
          <p:cNvSpPr txBox="1">
            <a:spLocks noGrp="1"/>
          </p:cNvSpPr>
          <p:nvPr>
            <p:ph type="title"/>
          </p:nvPr>
        </p:nvSpPr>
        <p:spPr>
          <a:prstGeom prst="rect">
            <a:avLst/>
          </a:prstGeom>
        </p:spPr>
        <p:txBody>
          <a:bodyPr vert="horz" wrap="square" lIns="0" tIns="651965" rIns="0" bIns="0" rtlCol="0">
            <a:spAutoFit/>
          </a:bodyPr>
          <a:lstStyle/>
          <a:p>
            <a:pPr marL="15875">
              <a:lnSpc>
                <a:spcPct val="100000"/>
              </a:lnSpc>
              <a:spcBef>
                <a:spcPts val="120"/>
              </a:spcBef>
            </a:pPr>
            <a:r>
              <a:rPr spc="-135" dirty="0"/>
              <a:t>WHY</a:t>
            </a:r>
            <a:r>
              <a:rPr spc="-350" dirty="0"/>
              <a:t> </a:t>
            </a:r>
            <a:r>
              <a:rPr spc="-135" dirty="0"/>
              <a:t>USE</a:t>
            </a:r>
            <a:r>
              <a:rPr spc="-350" dirty="0"/>
              <a:t> </a:t>
            </a:r>
            <a:r>
              <a:rPr spc="-165" dirty="0"/>
              <a:t>WRITING</a:t>
            </a:r>
            <a:r>
              <a:rPr spc="-345" dirty="0"/>
              <a:t> </a:t>
            </a:r>
            <a:r>
              <a:rPr spc="-125" dirty="0"/>
              <a:t>MODELS?</a:t>
            </a:r>
          </a:p>
        </p:txBody>
      </p:sp>
      <p:sp>
        <p:nvSpPr>
          <p:cNvPr id="73" name="object 73"/>
          <p:cNvSpPr txBox="1"/>
          <p:nvPr/>
        </p:nvSpPr>
        <p:spPr>
          <a:xfrm>
            <a:off x="2008099" y="3285542"/>
            <a:ext cx="11057890" cy="4580255"/>
          </a:xfrm>
          <a:prstGeom prst="rect">
            <a:avLst/>
          </a:prstGeom>
        </p:spPr>
        <p:txBody>
          <a:bodyPr vert="horz" wrap="square" lIns="0" tIns="1905" rIns="0" bIns="0" rtlCol="0">
            <a:spAutoFit/>
          </a:bodyPr>
          <a:lstStyle/>
          <a:p>
            <a:pPr marL="483870" marR="5080" indent="-471805" algn="l">
              <a:lnSpc>
                <a:spcPct val="102099"/>
              </a:lnSpc>
              <a:spcBef>
                <a:spcPts val="15"/>
              </a:spcBef>
              <a:buChar char="•"/>
              <a:tabLst>
                <a:tab pos="483870" algn="l"/>
              </a:tabLst>
            </a:pPr>
            <a:r>
              <a:rPr sz="3700" b="1" spc="-80" dirty="0">
                <a:solidFill>
                  <a:srgbClr val="006AA1"/>
                </a:solidFill>
                <a:latin typeface="DINOT"/>
                <a:cs typeface="DINOT"/>
              </a:rPr>
              <a:t>Writing</a:t>
            </a:r>
            <a:r>
              <a:rPr sz="3700" b="1" spc="-145" dirty="0">
                <a:solidFill>
                  <a:srgbClr val="006AA1"/>
                </a:solidFill>
                <a:latin typeface="DINOT"/>
                <a:cs typeface="DINOT"/>
              </a:rPr>
              <a:t> </a:t>
            </a:r>
            <a:r>
              <a:rPr sz="3700" b="1" spc="-75" dirty="0">
                <a:solidFill>
                  <a:srgbClr val="006AA1"/>
                </a:solidFill>
                <a:latin typeface="DINOT"/>
                <a:cs typeface="DINOT"/>
              </a:rPr>
              <a:t>models</a:t>
            </a:r>
            <a:r>
              <a:rPr sz="3700" b="1" spc="-130" dirty="0">
                <a:solidFill>
                  <a:srgbClr val="006AA1"/>
                </a:solidFill>
                <a:latin typeface="DINOT"/>
                <a:cs typeface="DINOT"/>
              </a:rPr>
              <a:t> </a:t>
            </a:r>
            <a:r>
              <a:rPr sz="3700" b="1" spc="-65" dirty="0">
                <a:solidFill>
                  <a:srgbClr val="006AA1"/>
                </a:solidFill>
                <a:latin typeface="DINOT"/>
                <a:cs typeface="DINOT"/>
              </a:rPr>
              <a:t>allow</a:t>
            </a:r>
            <a:r>
              <a:rPr sz="3700" b="1" spc="-130" dirty="0">
                <a:solidFill>
                  <a:srgbClr val="006AA1"/>
                </a:solidFill>
                <a:latin typeface="DINOT"/>
                <a:cs typeface="DINOT"/>
              </a:rPr>
              <a:t> </a:t>
            </a:r>
            <a:r>
              <a:rPr sz="3700" b="1" spc="-85" dirty="0">
                <a:solidFill>
                  <a:srgbClr val="006AA1"/>
                </a:solidFill>
                <a:latin typeface="DINOT"/>
                <a:cs typeface="DINOT"/>
              </a:rPr>
              <a:t>students</a:t>
            </a:r>
            <a:r>
              <a:rPr sz="3700" b="1" spc="-130" dirty="0">
                <a:solidFill>
                  <a:srgbClr val="006AA1"/>
                </a:solidFill>
                <a:latin typeface="DINOT"/>
                <a:cs typeface="DINOT"/>
              </a:rPr>
              <a:t> </a:t>
            </a:r>
            <a:r>
              <a:rPr sz="3700" b="1" dirty="0">
                <a:solidFill>
                  <a:srgbClr val="006AA1"/>
                </a:solidFill>
                <a:latin typeface="DINOT"/>
                <a:cs typeface="DINOT"/>
              </a:rPr>
              <a:t>to</a:t>
            </a:r>
            <a:r>
              <a:rPr sz="3700" b="1" spc="-130" dirty="0">
                <a:solidFill>
                  <a:srgbClr val="006AA1"/>
                </a:solidFill>
                <a:latin typeface="DINOT"/>
                <a:cs typeface="DINOT"/>
              </a:rPr>
              <a:t> </a:t>
            </a:r>
            <a:r>
              <a:rPr sz="3700" b="1" spc="-35" dirty="0">
                <a:solidFill>
                  <a:srgbClr val="006AA1"/>
                </a:solidFill>
                <a:latin typeface="DINOT"/>
                <a:cs typeface="DINOT"/>
              </a:rPr>
              <a:t>see</a:t>
            </a:r>
            <a:r>
              <a:rPr sz="3700" b="1" spc="-130" dirty="0">
                <a:solidFill>
                  <a:srgbClr val="006AA1"/>
                </a:solidFill>
                <a:latin typeface="DINOT"/>
                <a:cs typeface="DINOT"/>
              </a:rPr>
              <a:t> </a:t>
            </a:r>
            <a:r>
              <a:rPr sz="3700" b="1" spc="-55" dirty="0">
                <a:solidFill>
                  <a:srgbClr val="006AA1"/>
                </a:solidFill>
                <a:latin typeface="DINOT"/>
                <a:cs typeface="DINOT"/>
              </a:rPr>
              <a:t>what</a:t>
            </a:r>
            <a:r>
              <a:rPr sz="3700" b="1" spc="-130" dirty="0">
                <a:solidFill>
                  <a:srgbClr val="006AA1"/>
                </a:solidFill>
                <a:latin typeface="DINOT"/>
                <a:cs typeface="DINOT"/>
              </a:rPr>
              <a:t> </a:t>
            </a:r>
            <a:r>
              <a:rPr sz="3700" b="1" spc="-70" dirty="0">
                <a:solidFill>
                  <a:srgbClr val="006AA1"/>
                </a:solidFill>
                <a:latin typeface="DINOT"/>
                <a:cs typeface="DINOT"/>
              </a:rPr>
              <a:t>different </a:t>
            </a:r>
            <a:r>
              <a:rPr sz="3700" b="1" spc="-80" dirty="0">
                <a:solidFill>
                  <a:srgbClr val="006AA1"/>
                </a:solidFill>
                <a:latin typeface="DINOT"/>
                <a:cs typeface="DINOT"/>
              </a:rPr>
              <a:t>levels</a:t>
            </a:r>
            <a:r>
              <a:rPr sz="3700" b="1" spc="-180" dirty="0">
                <a:solidFill>
                  <a:srgbClr val="006AA1"/>
                </a:solidFill>
                <a:latin typeface="DINOT"/>
                <a:cs typeface="DINOT"/>
              </a:rPr>
              <a:t> </a:t>
            </a:r>
            <a:r>
              <a:rPr sz="3700" b="1" spc="-55" dirty="0">
                <a:solidFill>
                  <a:srgbClr val="006AA1"/>
                </a:solidFill>
                <a:latin typeface="DINOT"/>
                <a:cs typeface="DINOT"/>
              </a:rPr>
              <a:t>of</a:t>
            </a:r>
            <a:r>
              <a:rPr sz="3700" b="1" spc="-165" dirty="0">
                <a:solidFill>
                  <a:srgbClr val="006AA1"/>
                </a:solidFill>
                <a:latin typeface="DINOT"/>
                <a:cs typeface="DINOT"/>
              </a:rPr>
              <a:t> </a:t>
            </a:r>
            <a:r>
              <a:rPr sz="3700" b="1" spc="-85" dirty="0">
                <a:solidFill>
                  <a:srgbClr val="006AA1"/>
                </a:solidFill>
                <a:latin typeface="DINOT"/>
                <a:cs typeface="DINOT"/>
              </a:rPr>
              <a:t>writing</a:t>
            </a:r>
            <a:r>
              <a:rPr sz="3700" b="1" spc="-170" dirty="0">
                <a:solidFill>
                  <a:srgbClr val="006AA1"/>
                </a:solidFill>
                <a:latin typeface="DINOT"/>
                <a:cs typeface="DINOT"/>
              </a:rPr>
              <a:t> </a:t>
            </a:r>
            <a:r>
              <a:rPr sz="3700" b="1" spc="-55" dirty="0">
                <a:solidFill>
                  <a:srgbClr val="006AA1"/>
                </a:solidFill>
                <a:latin typeface="DINOT"/>
                <a:cs typeface="DINOT"/>
              </a:rPr>
              <a:t>in</a:t>
            </a:r>
            <a:r>
              <a:rPr sz="3700" b="1" spc="-165" dirty="0">
                <a:solidFill>
                  <a:srgbClr val="006AA1"/>
                </a:solidFill>
                <a:latin typeface="DINOT"/>
                <a:cs typeface="DINOT"/>
              </a:rPr>
              <a:t> </a:t>
            </a:r>
            <a:r>
              <a:rPr sz="3700" b="1" spc="-85" dirty="0">
                <a:solidFill>
                  <a:srgbClr val="006AA1"/>
                </a:solidFill>
                <a:latin typeface="DINOT"/>
                <a:cs typeface="DINOT"/>
              </a:rPr>
              <a:t>various</a:t>
            </a:r>
            <a:r>
              <a:rPr sz="3700" b="1" spc="-170" dirty="0">
                <a:solidFill>
                  <a:srgbClr val="006AA1"/>
                </a:solidFill>
                <a:latin typeface="DINOT"/>
                <a:cs typeface="DINOT"/>
              </a:rPr>
              <a:t> </a:t>
            </a:r>
            <a:r>
              <a:rPr sz="3700" b="1" spc="-80" dirty="0">
                <a:solidFill>
                  <a:srgbClr val="006AA1"/>
                </a:solidFill>
                <a:latin typeface="DINOT"/>
                <a:cs typeface="DINOT"/>
              </a:rPr>
              <a:t>genres</a:t>
            </a:r>
            <a:r>
              <a:rPr sz="3700" b="1" spc="-165" dirty="0">
                <a:solidFill>
                  <a:srgbClr val="006AA1"/>
                </a:solidFill>
                <a:latin typeface="DINOT"/>
                <a:cs typeface="DINOT"/>
              </a:rPr>
              <a:t> </a:t>
            </a:r>
            <a:r>
              <a:rPr sz="3700" b="1" spc="-80" dirty="0">
                <a:solidFill>
                  <a:srgbClr val="006AA1"/>
                </a:solidFill>
                <a:latin typeface="DINOT"/>
                <a:cs typeface="DINOT"/>
              </a:rPr>
              <a:t>look</a:t>
            </a:r>
            <a:r>
              <a:rPr sz="3700" b="1" spc="-165" dirty="0">
                <a:solidFill>
                  <a:srgbClr val="006AA1"/>
                </a:solidFill>
                <a:latin typeface="DINOT"/>
                <a:cs typeface="DINOT"/>
              </a:rPr>
              <a:t> </a:t>
            </a:r>
            <a:r>
              <a:rPr sz="3700" b="1" spc="-10" dirty="0">
                <a:solidFill>
                  <a:srgbClr val="006AA1"/>
                </a:solidFill>
                <a:latin typeface="DINOT"/>
                <a:cs typeface="DINOT"/>
              </a:rPr>
              <a:t>like.</a:t>
            </a:r>
            <a:endParaRPr sz="3700" dirty="0">
              <a:latin typeface="DINOT"/>
              <a:cs typeface="DINOT"/>
            </a:endParaRPr>
          </a:p>
          <a:p>
            <a:pPr marL="483870" marR="5715" indent="-471805" algn="l">
              <a:lnSpc>
                <a:spcPct val="102099"/>
              </a:lnSpc>
              <a:spcBef>
                <a:spcPts val="4620"/>
              </a:spcBef>
              <a:buChar char="•"/>
              <a:tabLst>
                <a:tab pos="483870" algn="l"/>
              </a:tabLst>
            </a:pPr>
            <a:r>
              <a:rPr sz="3700" b="1" spc="-25" dirty="0">
                <a:solidFill>
                  <a:srgbClr val="006AA1"/>
                </a:solidFill>
                <a:latin typeface="DINOT"/>
                <a:cs typeface="DINOT"/>
              </a:rPr>
              <a:t>Writing</a:t>
            </a:r>
            <a:r>
              <a:rPr sz="3700" b="1" dirty="0">
                <a:solidFill>
                  <a:srgbClr val="006AA1"/>
                </a:solidFill>
                <a:latin typeface="DINOT"/>
                <a:cs typeface="DINOT"/>
              </a:rPr>
              <a:t> </a:t>
            </a:r>
            <a:r>
              <a:rPr sz="3700" b="1" spc="-10" dirty="0">
                <a:solidFill>
                  <a:srgbClr val="006AA1"/>
                </a:solidFill>
                <a:latin typeface="DINOT"/>
                <a:cs typeface="DINOT"/>
              </a:rPr>
              <a:t>models</a:t>
            </a:r>
            <a:r>
              <a:rPr sz="3700" b="1" dirty="0">
                <a:solidFill>
                  <a:srgbClr val="006AA1"/>
                </a:solidFill>
                <a:latin typeface="DINOT"/>
                <a:cs typeface="DINOT"/>
              </a:rPr>
              <a:t> give</a:t>
            </a:r>
            <a:r>
              <a:rPr sz="3700" b="1" spc="5" dirty="0">
                <a:solidFill>
                  <a:srgbClr val="006AA1"/>
                </a:solidFill>
                <a:latin typeface="DINOT"/>
                <a:cs typeface="DINOT"/>
              </a:rPr>
              <a:t> </a:t>
            </a:r>
            <a:r>
              <a:rPr sz="3700" b="1" spc="-35" dirty="0">
                <a:solidFill>
                  <a:srgbClr val="006AA1"/>
                </a:solidFill>
                <a:latin typeface="DINOT"/>
                <a:cs typeface="DINOT"/>
              </a:rPr>
              <a:t>students</a:t>
            </a:r>
            <a:r>
              <a:rPr sz="3700" b="1" dirty="0">
                <a:solidFill>
                  <a:srgbClr val="006AA1"/>
                </a:solidFill>
                <a:latin typeface="DINOT"/>
                <a:cs typeface="DINOT"/>
              </a:rPr>
              <a:t> </a:t>
            </a:r>
            <a:r>
              <a:rPr sz="3700" b="1" spc="-35" dirty="0">
                <a:solidFill>
                  <a:srgbClr val="006AA1"/>
                </a:solidFill>
                <a:latin typeface="DINOT"/>
                <a:cs typeface="DINOT"/>
              </a:rPr>
              <a:t>tangible</a:t>
            </a:r>
            <a:r>
              <a:rPr sz="3700" b="1" spc="5" dirty="0">
                <a:solidFill>
                  <a:srgbClr val="006AA1"/>
                </a:solidFill>
                <a:latin typeface="DINOT"/>
                <a:cs typeface="DINOT"/>
              </a:rPr>
              <a:t> </a:t>
            </a:r>
            <a:r>
              <a:rPr sz="3700" b="1" spc="-75" dirty="0">
                <a:solidFill>
                  <a:srgbClr val="006AA1"/>
                </a:solidFill>
                <a:latin typeface="DINOT"/>
                <a:cs typeface="DINOT"/>
              </a:rPr>
              <a:t>connections </a:t>
            </a:r>
            <a:r>
              <a:rPr sz="3700" b="1" spc="-55" dirty="0">
                <a:solidFill>
                  <a:srgbClr val="006AA1"/>
                </a:solidFill>
                <a:latin typeface="DINOT"/>
                <a:cs typeface="DINOT"/>
              </a:rPr>
              <a:t>to</a:t>
            </a:r>
            <a:r>
              <a:rPr sz="3700" b="1" spc="-175" dirty="0">
                <a:solidFill>
                  <a:srgbClr val="006AA1"/>
                </a:solidFill>
                <a:latin typeface="DINOT"/>
                <a:cs typeface="DINOT"/>
              </a:rPr>
              <a:t> </a:t>
            </a:r>
            <a:r>
              <a:rPr sz="3700" b="1" spc="-80" dirty="0">
                <a:solidFill>
                  <a:srgbClr val="006AA1"/>
                </a:solidFill>
                <a:latin typeface="DINOT"/>
                <a:cs typeface="DINOT"/>
              </a:rPr>
              <a:t>rubric</a:t>
            </a:r>
            <a:r>
              <a:rPr sz="3700" b="1" spc="-175" dirty="0">
                <a:solidFill>
                  <a:srgbClr val="006AA1"/>
                </a:solidFill>
                <a:latin typeface="DINOT"/>
                <a:cs typeface="DINOT"/>
              </a:rPr>
              <a:t> </a:t>
            </a:r>
            <a:r>
              <a:rPr sz="3700" b="1" spc="-10" dirty="0">
                <a:solidFill>
                  <a:srgbClr val="006AA1"/>
                </a:solidFill>
                <a:latin typeface="DINOT"/>
                <a:cs typeface="DINOT"/>
              </a:rPr>
              <a:t>scores.</a:t>
            </a:r>
            <a:endParaRPr sz="3700" dirty="0">
              <a:latin typeface="DINOT"/>
              <a:cs typeface="DINOT"/>
            </a:endParaRPr>
          </a:p>
          <a:p>
            <a:pPr marL="483870" marR="5080" indent="-471805" algn="l">
              <a:lnSpc>
                <a:spcPct val="102099"/>
              </a:lnSpc>
              <a:spcBef>
                <a:spcPts val="4125"/>
              </a:spcBef>
              <a:buChar char="•"/>
              <a:tabLst>
                <a:tab pos="483870" algn="l"/>
              </a:tabLst>
            </a:pPr>
            <a:r>
              <a:rPr sz="3700" b="1" dirty="0">
                <a:solidFill>
                  <a:srgbClr val="006AA1"/>
                </a:solidFill>
                <a:latin typeface="DINOT"/>
                <a:cs typeface="DINOT"/>
              </a:rPr>
              <a:t>Other</a:t>
            </a:r>
            <a:r>
              <a:rPr sz="3700" b="1" spc="90" dirty="0">
                <a:solidFill>
                  <a:srgbClr val="006AA1"/>
                </a:solidFill>
                <a:latin typeface="DINOT"/>
                <a:cs typeface="DINOT"/>
              </a:rPr>
              <a:t> </a:t>
            </a:r>
            <a:r>
              <a:rPr sz="3700" b="1" spc="-10" dirty="0">
                <a:solidFill>
                  <a:srgbClr val="006AA1"/>
                </a:solidFill>
                <a:latin typeface="DINOT"/>
                <a:cs typeface="DINOT"/>
              </a:rPr>
              <a:t>models</a:t>
            </a:r>
            <a:r>
              <a:rPr sz="3700" b="1" spc="90" dirty="0">
                <a:solidFill>
                  <a:srgbClr val="006AA1"/>
                </a:solidFill>
                <a:latin typeface="DINOT"/>
                <a:cs typeface="DINOT"/>
              </a:rPr>
              <a:t> </a:t>
            </a:r>
            <a:r>
              <a:rPr sz="3700" b="1" dirty="0">
                <a:solidFill>
                  <a:srgbClr val="006AA1"/>
                </a:solidFill>
                <a:latin typeface="DINOT"/>
                <a:cs typeface="DINOT"/>
              </a:rPr>
              <a:t>give</a:t>
            </a:r>
            <a:r>
              <a:rPr sz="3700" b="1" spc="90" dirty="0">
                <a:solidFill>
                  <a:srgbClr val="006AA1"/>
                </a:solidFill>
                <a:latin typeface="DINOT"/>
                <a:cs typeface="DINOT"/>
              </a:rPr>
              <a:t> </a:t>
            </a:r>
            <a:r>
              <a:rPr sz="3700" b="1" spc="-35" dirty="0">
                <a:solidFill>
                  <a:srgbClr val="006AA1"/>
                </a:solidFill>
                <a:latin typeface="DINOT"/>
                <a:cs typeface="DINOT"/>
              </a:rPr>
              <a:t>students</a:t>
            </a:r>
            <a:r>
              <a:rPr sz="3700" b="1" spc="95" dirty="0">
                <a:solidFill>
                  <a:srgbClr val="006AA1"/>
                </a:solidFill>
                <a:latin typeface="DINOT"/>
                <a:cs typeface="DINOT"/>
              </a:rPr>
              <a:t> </a:t>
            </a:r>
            <a:r>
              <a:rPr sz="3700" b="1" spc="-35" dirty="0">
                <a:solidFill>
                  <a:srgbClr val="006AA1"/>
                </a:solidFill>
                <a:latin typeface="DINOT"/>
                <a:cs typeface="DINOT"/>
              </a:rPr>
              <a:t>examples</a:t>
            </a:r>
            <a:r>
              <a:rPr sz="3700" b="1" spc="90" dirty="0">
                <a:solidFill>
                  <a:srgbClr val="006AA1"/>
                </a:solidFill>
                <a:latin typeface="DINOT"/>
                <a:cs typeface="DINOT"/>
              </a:rPr>
              <a:t> </a:t>
            </a:r>
            <a:r>
              <a:rPr sz="3700" b="1" dirty="0">
                <a:solidFill>
                  <a:srgbClr val="006AA1"/>
                </a:solidFill>
                <a:latin typeface="DINOT"/>
                <a:cs typeface="DINOT"/>
              </a:rPr>
              <a:t>of</a:t>
            </a:r>
            <a:r>
              <a:rPr sz="3700" b="1" spc="90" dirty="0">
                <a:solidFill>
                  <a:srgbClr val="006AA1"/>
                </a:solidFill>
                <a:latin typeface="DINOT"/>
                <a:cs typeface="DINOT"/>
              </a:rPr>
              <a:t> </a:t>
            </a:r>
            <a:r>
              <a:rPr sz="3700" b="1" dirty="0">
                <a:solidFill>
                  <a:srgbClr val="006AA1"/>
                </a:solidFill>
                <a:latin typeface="DINOT"/>
                <a:cs typeface="DINOT"/>
              </a:rPr>
              <a:t>peer</a:t>
            </a:r>
            <a:r>
              <a:rPr sz="3700" b="1" spc="95" dirty="0">
                <a:solidFill>
                  <a:srgbClr val="006AA1"/>
                </a:solidFill>
                <a:latin typeface="DINOT"/>
                <a:cs typeface="DINOT"/>
              </a:rPr>
              <a:t> </a:t>
            </a:r>
            <a:r>
              <a:rPr sz="3700" b="1" spc="-25" dirty="0">
                <a:solidFill>
                  <a:srgbClr val="006AA1"/>
                </a:solidFill>
                <a:latin typeface="DINOT"/>
                <a:cs typeface="DINOT"/>
              </a:rPr>
              <a:t>and </a:t>
            </a:r>
            <a:r>
              <a:rPr sz="3700" b="1" spc="-85" dirty="0">
                <a:solidFill>
                  <a:srgbClr val="006AA1"/>
                </a:solidFill>
                <a:latin typeface="DINOT"/>
                <a:cs typeface="DINOT"/>
              </a:rPr>
              <a:t>teacher</a:t>
            </a:r>
            <a:r>
              <a:rPr sz="3700" b="1" spc="-160" dirty="0">
                <a:solidFill>
                  <a:srgbClr val="006AA1"/>
                </a:solidFill>
                <a:latin typeface="DINOT"/>
                <a:cs typeface="DINOT"/>
              </a:rPr>
              <a:t> </a:t>
            </a:r>
            <a:r>
              <a:rPr sz="3700" b="1" spc="-10" dirty="0">
                <a:solidFill>
                  <a:srgbClr val="006AA1"/>
                </a:solidFill>
                <a:latin typeface="DINOT"/>
                <a:cs typeface="DINOT"/>
              </a:rPr>
              <a:t>comments.</a:t>
            </a:r>
            <a:endParaRPr sz="3700" dirty="0">
              <a:latin typeface="DINOT"/>
              <a:cs typeface="DINOT"/>
            </a:endParaRPr>
          </a:p>
        </p:txBody>
      </p:sp>
      <p:pic>
        <p:nvPicPr>
          <p:cNvPr id="76" name="Picture 75">
            <a:extLst>
              <a:ext uri="{FF2B5EF4-FFF2-40B4-BE49-F238E27FC236}">
                <a16:creationId xmlns:a16="http://schemas.microsoft.com/office/drawing/2014/main" id="{608F503E-3B07-A54E-BF03-1436DBC67063}"/>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2395930" y="1429997"/>
            <a:ext cx="5765800" cy="9461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92538" y="5048830"/>
            <a:ext cx="960192" cy="97626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263911" y="6250347"/>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56294" y="8105496"/>
            <a:ext cx="811535"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2924353" y="732758"/>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7932128" y="2710256"/>
            <a:ext cx="1402120" cy="1092777"/>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332528" y="3902048"/>
            <a:ext cx="1136960" cy="1092771"/>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2" name="object 12"/>
          <p:cNvPicPr/>
          <p:nvPr/>
        </p:nvPicPr>
        <p:blipFill>
          <a:blip r:embed="rId12"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3" name="object 13"/>
          <p:cNvPicPr/>
          <p:nvPr/>
        </p:nvPicPr>
        <p:blipFill>
          <a:blip r:embed="rId13"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4" name="object 14"/>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5" name="object 15"/>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6" name="object 16"/>
          <p:cNvPicPr/>
          <p:nvPr/>
        </p:nvPicPr>
        <p:blipFill>
          <a:blip r:embed="rId14"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7" name="object 17"/>
          <p:cNvPicPr/>
          <p:nvPr/>
        </p:nvPicPr>
        <p:blipFill>
          <a:blip r:embed="rId15"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8" name="object 18"/>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9" name="object 19"/>
          <p:cNvPicPr/>
          <p:nvPr/>
        </p:nvPicPr>
        <p:blipFill>
          <a:blip r:embed="rId16"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pic>
        <p:nvPicPr>
          <p:cNvPr id="20" name="object 20"/>
          <p:cNvPicPr/>
          <p:nvPr/>
        </p:nvPicPr>
        <p:blipFill>
          <a:blip r:embed="rId17"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sp>
        <p:nvSpPr>
          <p:cNvPr id="21" name="object 21"/>
          <p:cNvSpPr txBox="1">
            <a:spLocks noGrp="1"/>
          </p:cNvSpPr>
          <p:nvPr>
            <p:ph type="title"/>
          </p:nvPr>
        </p:nvSpPr>
        <p:spPr>
          <a:prstGeom prst="rect">
            <a:avLst/>
          </a:prstGeom>
        </p:spPr>
        <p:txBody>
          <a:bodyPr vert="horz" wrap="square" lIns="0" tIns="442536" rIns="0" bIns="0" rtlCol="0">
            <a:spAutoFit/>
          </a:bodyPr>
          <a:lstStyle/>
          <a:p>
            <a:pPr marL="15875">
              <a:lnSpc>
                <a:spcPct val="100000"/>
              </a:lnSpc>
              <a:spcBef>
                <a:spcPts val="120"/>
              </a:spcBef>
            </a:pPr>
            <a:r>
              <a:rPr sz="9050" spc="-210" dirty="0"/>
              <a:t>INTRODUCTION</a:t>
            </a:r>
            <a:endParaRPr sz="9050"/>
          </a:p>
        </p:txBody>
      </p:sp>
      <p:sp>
        <p:nvSpPr>
          <p:cNvPr id="22" name="object 22"/>
          <p:cNvSpPr txBox="1"/>
          <p:nvPr/>
        </p:nvSpPr>
        <p:spPr>
          <a:xfrm>
            <a:off x="2039348" y="2722864"/>
            <a:ext cx="10522585" cy="591185"/>
          </a:xfrm>
          <a:prstGeom prst="rect">
            <a:avLst/>
          </a:prstGeom>
        </p:spPr>
        <p:txBody>
          <a:bodyPr vert="horz" wrap="square" lIns="0" tIns="13970" rIns="0" bIns="0" rtlCol="0">
            <a:spAutoFit/>
          </a:bodyPr>
          <a:lstStyle/>
          <a:p>
            <a:pPr marL="640715" indent="-628015">
              <a:lnSpc>
                <a:spcPct val="100000"/>
              </a:lnSpc>
              <a:spcBef>
                <a:spcPts val="110"/>
              </a:spcBef>
              <a:buChar char="•"/>
              <a:tabLst>
                <a:tab pos="640715" algn="l"/>
              </a:tabLst>
            </a:pPr>
            <a:r>
              <a:rPr sz="3700" b="1" spc="-80" dirty="0">
                <a:solidFill>
                  <a:srgbClr val="006AA1"/>
                </a:solidFill>
                <a:latin typeface="DINOT"/>
                <a:cs typeface="DINOT"/>
              </a:rPr>
              <a:t>Each</a:t>
            </a:r>
            <a:r>
              <a:rPr sz="3700" b="1" spc="-165" dirty="0">
                <a:solidFill>
                  <a:srgbClr val="006AA1"/>
                </a:solidFill>
                <a:latin typeface="DINOT"/>
                <a:cs typeface="DINOT"/>
              </a:rPr>
              <a:t> </a:t>
            </a:r>
            <a:r>
              <a:rPr sz="3700" b="1" spc="-80" dirty="0">
                <a:solidFill>
                  <a:srgbClr val="006AA1"/>
                </a:solidFill>
                <a:latin typeface="DINOT"/>
                <a:cs typeface="DINOT"/>
              </a:rPr>
              <a:t>lesson</a:t>
            </a:r>
            <a:r>
              <a:rPr sz="3700" b="1" spc="-165" dirty="0">
                <a:solidFill>
                  <a:srgbClr val="006AA1"/>
                </a:solidFill>
                <a:latin typeface="DINOT"/>
                <a:cs typeface="DINOT"/>
              </a:rPr>
              <a:t> </a:t>
            </a:r>
            <a:r>
              <a:rPr sz="3700" b="1" spc="-85" dirty="0">
                <a:solidFill>
                  <a:srgbClr val="006AA1"/>
                </a:solidFill>
                <a:latin typeface="DINOT"/>
                <a:cs typeface="DINOT"/>
              </a:rPr>
              <a:t>focuses</a:t>
            </a:r>
            <a:r>
              <a:rPr sz="3700" b="1" spc="-160" dirty="0">
                <a:solidFill>
                  <a:srgbClr val="006AA1"/>
                </a:solidFill>
                <a:latin typeface="DINOT"/>
                <a:cs typeface="DINOT"/>
              </a:rPr>
              <a:t> </a:t>
            </a:r>
            <a:r>
              <a:rPr sz="3700" b="1" spc="-55" dirty="0">
                <a:solidFill>
                  <a:srgbClr val="006AA1"/>
                </a:solidFill>
                <a:latin typeface="DINOT"/>
                <a:cs typeface="DINOT"/>
              </a:rPr>
              <a:t>on</a:t>
            </a:r>
            <a:r>
              <a:rPr sz="3700" b="1" spc="-165" dirty="0">
                <a:solidFill>
                  <a:srgbClr val="006AA1"/>
                </a:solidFill>
                <a:latin typeface="DINOT"/>
                <a:cs typeface="DINOT"/>
              </a:rPr>
              <a:t> </a:t>
            </a:r>
            <a:r>
              <a:rPr sz="3700" b="1" dirty="0">
                <a:solidFill>
                  <a:srgbClr val="006AA1"/>
                </a:solidFill>
                <a:latin typeface="DINOT"/>
                <a:cs typeface="DINOT"/>
              </a:rPr>
              <a:t>a</a:t>
            </a:r>
            <a:r>
              <a:rPr sz="3700" b="1" spc="-160" dirty="0">
                <a:solidFill>
                  <a:srgbClr val="006AA1"/>
                </a:solidFill>
                <a:latin typeface="DINOT"/>
                <a:cs typeface="DINOT"/>
              </a:rPr>
              <a:t> </a:t>
            </a:r>
            <a:r>
              <a:rPr sz="3700" b="1" spc="-90" dirty="0">
                <a:solidFill>
                  <a:srgbClr val="006AA1"/>
                </a:solidFill>
                <a:latin typeface="DINOT"/>
                <a:cs typeface="DINOT"/>
              </a:rPr>
              <a:t>different</a:t>
            </a:r>
            <a:r>
              <a:rPr sz="3700" b="1" spc="-165" dirty="0">
                <a:solidFill>
                  <a:srgbClr val="006AA1"/>
                </a:solidFill>
                <a:latin typeface="DINOT"/>
                <a:cs typeface="DINOT"/>
              </a:rPr>
              <a:t> </a:t>
            </a:r>
            <a:r>
              <a:rPr sz="3700" b="1" spc="-85" dirty="0">
                <a:solidFill>
                  <a:srgbClr val="006AA1"/>
                </a:solidFill>
                <a:latin typeface="DINOT"/>
                <a:cs typeface="DINOT"/>
              </a:rPr>
              <a:t>writing</a:t>
            </a:r>
            <a:r>
              <a:rPr sz="3700" b="1" spc="-160" dirty="0">
                <a:solidFill>
                  <a:srgbClr val="006AA1"/>
                </a:solidFill>
                <a:latin typeface="DINOT"/>
                <a:cs typeface="DINOT"/>
              </a:rPr>
              <a:t> </a:t>
            </a:r>
            <a:r>
              <a:rPr sz="3700" b="1" spc="-45" dirty="0">
                <a:solidFill>
                  <a:srgbClr val="006AA1"/>
                </a:solidFill>
                <a:latin typeface="DINOT"/>
                <a:cs typeface="DINOT"/>
              </a:rPr>
              <a:t>genre:</a:t>
            </a:r>
            <a:endParaRPr sz="3700">
              <a:latin typeface="DINOT"/>
              <a:cs typeface="DINOT"/>
            </a:endParaRPr>
          </a:p>
        </p:txBody>
      </p:sp>
      <p:grpSp>
        <p:nvGrpSpPr>
          <p:cNvPr id="23" name="object 23"/>
          <p:cNvGrpSpPr/>
          <p:nvPr/>
        </p:nvGrpSpPr>
        <p:grpSpPr>
          <a:xfrm>
            <a:off x="0" y="9995957"/>
            <a:ext cx="20104100" cy="1313180"/>
            <a:chOff x="0" y="9995957"/>
            <a:chExt cx="20104100" cy="1313180"/>
          </a:xfrm>
        </p:grpSpPr>
        <p:sp>
          <p:nvSpPr>
            <p:cNvPr id="24" name="object 24"/>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5" name="object 25"/>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6" name="object 26"/>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7" name="object 27"/>
            <p:cNvPicPr/>
            <p:nvPr/>
          </p:nvPicPr>
          <p:blipFill>
            <a:blip r:embed="rId18"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8" name="object 28"/>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9" name="object 29"/>
            <p:cNvPicPr/>
            <p:nvPr/>
          </p:nvPicPr>
          <p:blipFill>
            <a:blip r:embed="rId19"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30" name="object 30"/>
            <p:cNvPicPr/>
            <p:nvPr/>
          </p:nvPicPr>
          <p:blipFill>
            <a:blip r:embed="rId20"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31" name="object 31"/>
            <p:cNvPicPr/>
            <p:nvPr/>
          </p:nvPicPr>
          <p:blipFill>
            <a:blip r:embed="rId21"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2" name="object 32"/>
            <p:cNvPicPr/>
            <p:nvPr/>
          </p:nvPicPr>
          <p:blipFill>
            <a:blip r:embed="rId22"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3" name="object 33"/>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4" name="object 34"/>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5" name="object 35"/>
            <p:cNvPicPr/>
            <p:nvPr/>
          </p:nvPicPr>
          <p:blipFill>
            <a:blip r:embed="rId23"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7" name="object 37"/>
            <p:cNvPicPr/>
            <p:nvPr/>
          </p:nvPicPr>
          <p:blipFill>
            <a:blip r:embed="rId25"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8" name="object 38"/>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9" name="object 39"/>
            <p:cNvPicPr/>
            <p:nvPr/>
          </p:nvPicPr>
          <p:blipFill>
            <a:blip r:embed="rId26"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40" name="object 40"/>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1" name="object 41"/>
            <p:cNvPicPr/>
            <p:nvPr/>
          </p:nvPicPr>
          <p:blipFill>
            <a:blip r:embed="rId27"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2" name="object 42"/>
            <p:cNvPicPr/>
            <p:nvPr/>
          </p:nvPicPr>
          <p:blipFill>
            <a:blip r:embed="rId23"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3" name="object 43"/>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4" name="object 44"/>
            <p:cNvPicPr/>
            <p:nvPr/>
          </p:nvPicPr>
          <p:blipFill>
            <a:blip r:embed="rId28"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6" name="object 46"/>
            <p:cNvPicPr/>
            <p:nvPr/>
          </p:nvPicPr>
          <p:blipFill>
            <a:blip r:embed="rId30"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7" name="object 47"/>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8" name="object 48"/>
            <p:cNvPicPr/>
            <p:nvPr/>
          </p:nvPicPr>
          <p:blipFill>
            <a:blip r:embed="rId31"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9" name="object 49"/>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50" name="object 50"/>
            <p:cNvPicPr/>
            <p:nvPr/>
          </p:nvPicPr>
          <p:blipFill>
            <a:blip r:embed="rId32"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51" name="object 51"/>
            <p:cNvPicPr/>
            <p:nvPr/>
          </p:nvPicPr>
          <p:blipFill>
            <a:blip r:embed="rId33"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2" name="object 52"/>
            <p:cNvPicPr/>
            <p:nvPr/>
          </p:nvPicPr>
          <p:blipFill>
            <a:blip r:embed="rId34"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5" name="object 55"/>
            <p:cNvPicPr/>
            <p:nvPr/>
          </p:nvPicPr>
          <p:blipFill>
            <a:blip r:embed="rId34"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6" name="object 56"/>
            <p:cNvPicPr/>
            <p:nvPr/>
          </p:nvPicPr>
          <p:blipFill>
            <a:blip r:embed="rId37"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7" name="object 57"/>
            <p:cNvPicPr/>
            <p:nvPr/>
          </p:nvPicPr>
          <p:blipFill>
            <a:blip r:embed="rId38"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8" name="object 58"/>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grpSp>
        <p:nvGrpSpPr>
          <p:cNvPr id="59" name="object 59"/>
          <p:cNvGrpSpPr/>
          <p:nvPr/>
        </p:nvGrpSpPr>
        <p:grpSpPr>
          <a:xfrm>
            <a:off x="5598936" y="1971044"/>
            <a:ext cx="13446054" cy="6359700"/>
            <a:chOff x="5598936" y="1971044"/>
            <a:chExt cx="13446054" cy="6359700"/>
          </a:xfrm>
        </p:grpSpPr>
        <p:pic>
          <p:nvPicPr>
            <p:cNvPr id="60" name="object 60"/>
            <p:cNvPicPr/>
            <p:nvPr/>
          </p:nvPicPr>
          <p:blipFill>
            <a:blip r:embed="rId39" cstate="email">
              <a:extLst>
                <a:ext uri="{28A0092B-C50C-407E-A947-70E740481C1C}">
                  <a14:useLocalDpi xmlns:a14="http://schemas.microsoft.com/office/drawing/2010/main"/>
                </a:ext>
              </a:extLst>
            </a:blip>
            <a:stretch>
              <a:fillRect/>
            </a:stretch>
          </p:blipFill>
          <p:spPr>
            <a:xfrm>
              <a:off x="9919941" y="1971044"/>
              <a:ext cx="8345140" cy="5715849"/>
            </a:xfrm>
            <a:prstGeom prst="rect">
              <a:avLst/>
            </a:prstGeom>
          </p:spPr>
        </p:pic>
        <p:pic>
          <p:nvPicPr>
            <p:cNvPr id="61" name="object 61"/>
            <p:cNvPicPr/>
            <p:nvPr/>
          </p:nvPicPr>
          <p:blipFill>
            <a:blip r:embed="rId40" cstate="email">
              <a:extLst>
                <a:ext uri="{28A0092B-C50C-407E-A947-70E740481C1C}">
                  <a14:useLocalDpi xmlns:a14="http://schemas.microsoft.com/office/drawing/2010/main"/>
                </a:ext>
              </a:extLst>
            </a:blip>
            <a:stretch>
              <a:fillRect/>
            </a:stretch>
          </p:blipFill>
          <p:spPr>
            <a:xfrm>
              <a:off x="18221393" y="7454924"/>
              <a:ext cx="823597" cy="875820"/>
            </a:xfrm>
            <a:prstGeom prst="rect">
              <a:avLst/>
            </a:prstGeom>
          </p:spPr>
        </p:pic>
        <p:pic>
          <p:nvPicPr>
            <p:cNvPr id="62" name="object 62"/>
            <p:cNvPicPr/>
            <p:nvPr/>
          </p:nvPicPr>
          <p:blipFill>
            <a:blip r:embed="rId41" cstate="email">
              <a:extLst>
                <a:ext uri="{28A0092B-C50C-407E-A947-70E740481C1C}">
                  <a14:useLocalDpi xmlns:a14="http://schemas.microsoft.com/office/drawing/2010/main"/>
                </a:ext>
              </a:extLst>
            </a:blip>
            <a:stretch>
              <a:fillRect/>
            </a:stretch>
          </p:blipFill>
          <p:spPr>
            <a:xfrm>
              <a:off x="5598936" y="3523137"/>
              <a:ext cx="4994308" cy="4035394"/>
            </a:xfrm>
            <a:prstGeom prst="rect">
              <a:avLst/>
            </a:prstGeom>
          </p:spPr>
        </p:pic>
      </p:grpSp>
      <p:sp>
        <p:nvSpPr>
          <p:cNvPr id="63" name="object 63"/>
          <p:cNvSpPr txBox="1"/>
          <p:nvPr/>
        </p:nvSpPr>
        <p:spPr>
          <a:xfrm>
            <a:off x="2039348" y="7744421"/>
            <a:ext cx="15608300" cy="1742439"/>
          </a:xfrm>
          <a:prstGeom prst="rect">
            <a:avLst/>
          </a:prstGeom>
        </p:spPr>
        <p:txBody>
          <a:bodyPr vert="horz" wrap="square" lIns="0" tIns="13970" rIns="0" bIns="0" rtlCol="0">
            <a:spAutoFit/>
          </a:bodyPr>
          <a:lstStyle/>
          <a:p>
            <a:pPr marL="640715" indent="-628015">
              <a:lnSpc>
                <a:spcPct val="100000"/>
              </a:lnSpc>
              <a:spcBef>
                <a:spcPts val="110"/>
              </a:spcBef>
              <a:buChar char="•"/>
              <a:tabLst>
                <a:tab pos="640715" algn="l"/>
              </a:tabLst>
            </a:pPr>
            <a:r>
              <a:rPr sz="3700" b="1" spc="-70" dirty="0">
                <a:solidFill>
                  <a:srgbClr val="006AA1"/>
                </a:solidFill>
                <a:latin typeface="DINOT"/>
                <a:cs typeface="DINOT"/>
              </a:rPr>
              <a:t>One</a:t>
            </a:r>
            <a:r>
              <a:rPr sz="3700" b="1" spc="-160" dirty="0">
                <a:solidFill>
                  <a:srgbClr val="006AA1"/>
                </a:solidFill>
                <a:latin typeface="DINOT"/>
                <a:cs typeface="DINOT"/>
              </a:rPr>
              <a:t> </a:t>
            </a:r>
            <a:r>
              <a:rPr sz="3700" b="1" spc="-95" dirty="0">
                <a:solidFill>
                  <a:srgbClr val="006AA1"/>
                </a:solidFill>
                <a:latin typeface="DINOT"/>
                <a:cs typeface="DINOT"/>
              </a:rPr>
              <a:t>error-</a:t>
            </a:r>
            <a:r>
              <a:rPr sz="3700" b="1" spc="-80" dirty="0">
                <a:solidFill>
                  <a:srgbClr val="006AA1"/>
                </a:solidFill>
                <a:latin typeface="DINOT"/>
                <a:cs typeface="DINOT"/>
              </a:rPr>
              <a:t>free</a:t>
            </a:r>
            <a:r>
              <a:rPr sz="3700" b="1" spc="-160" dirty="0">
                <a:solidFill>
                  <a:srgbClr val="006AA1"/>
                </a:solidFill>
                <a:latin typeface="DINOT"/>
                <a:cs typeface="DINOT"/>
              </a:rPr>
              <a:t> </a:t>
            </a:r>
            <a:r>
              <a:rPr sz="3700" b="1" spc="-85" dirty="0">
                <a:solidFill>
                  <a:srgbClr val="006AA1"/>
                </a:solidFill>
                <a:latin typeface="DINOT"/>
                <a:cs typeface="DINOT"/>
              </a:rPr>
              <a:t>model</a:t>
            </a:r>
            <a:r>
              <a:rPr sz="3700" b="1" spc="-160" dirty="0">
                <a:solidFill>
                  <a:srgbClr val="006AA1"/>
                </a:solidFill>
                <a:latin typeface="DINOT"/>
                <a:cs typeface="DINOT"/>
              </a:rPr>
              <a:t> </a:t>
            </a:r>
            <a:r>
              <a:rPr sz="3700" b="1" spc="-55" dirty="0">
                <a:solidFill>
                  <a:srgbClr val="006AA1"/>
                </a:solidFill>
                <a:latin typeface="DINOT"/>
                <a:cs typeface="DINOT"/>
              </a:rPr>
              <a:t>of</a:t>
            </a:r>
            <a:r>
              <a:rPr sz="3700" b="1" spc="-160" dirty="0">
                <a:solidFill>
                  <a:srgbClr val="006AA1"/>
                </a:solidFill>
                <a:latin typeface="DINOT"/>
                <a:cs typeface="DINOT"/>
              </a:rPr>
              <a:t> </a:t>
            </a:r>
            <a:r>
              <a:rPr sz="3700" b="1" spc="-85" dirty="0">
                <a:solidFill>
                  <a:srgbClr val="006AA1"/>
                </a:solidFill>
                <a:latin typeface="DINOT"/>
                <a:cs typeface="DINOT"/>
              </a:rPr>
              <a:t>writing</a:t>
            </a:r>
            <a:r>
              <a:rPr sz="3700" b="1" spc="-155" dirty="0">
                <a:solidFill>
                  <a:srgbClr val="006AA1"/>
                </a:solidFill>
                <a:latin typeface="DINOT"/>
                <a:cs typeface="DINOT"/>
              </a:rPr>
              <a:t> </a:t>
            </a:r>
            <a:r>
              <a:rPr sz="3700" b="1" spc="-55" dirty="0">
                <a:solidFill>
                  <a:srgbClr val="006AA1"/>
                </a:solidFill>
                <a:latin typeface="DINOT"/>
                <a:cs typeface="DINOT"/>
              </a:rPr>
              <a:t>in</a:t>
            </a:r>
            <a:r>
              <a:rPr sz="3700" b="1" spc="-160" dirty="0">
                <a:solidFill>
                  <a:srgbClr val="006AA1"/>
                </a:solidFill>
                <a:latin typeface="DINOT"/>
                <a:cs typeface="DINOT"/>
              </a:rPr>
              <a:t> </a:t>
            </a:r>
            <a:r>
              <a:rPr sz="3700" b="1" spc="-70" dirty="0">
                <a:solidFill>
                  <a:srgbClr val="006AA1"/>
                </a:solidFill>
                <a:latin typeface="DINOT"/>
                <a:cs typeface="DINOT"/>
              </a:rPr>
              <a:t>the</a:t>
            </a:r>
            <a:r>
              <a:rPr sz="3700" b="1" spc="-160" dirty="0">
                <a:solidFill>
                  <a:srgbClr val="006AA1"/>
                </a:solidFill>
                <a:latin typeface="DINOT"/>
                <a:cs typeface="DINOT"/>
              </a:rPr>
              <a:t> </a:t>
            </a:r>
            <a:r>
              <a:rPr sz="3700" b="1" spc="-85" dirty="0">
                <a:solidFill>
                  <a:srgbClr val="006AA1"/>
                </a:solidFill>
                <a:latin typeface="DINOT"/>
                <a:cs typeface="DINOT"/>
              </a:rPr>
              <a:t>genre</a:t>
            </a:r>
            <a:r>
              <a:rPr sz="3700" b="1" spc="-160" dirty="0">
                <a:solidFill>
                  <a:srgbClr val="006AA1"/>
                </a:solidFill>
                <a:latin typeface="DINOT"/>
                <a:cs typeface="DINOT"/>
              </a:rPr>
              <a:t> </a:t>
            </a:r>
            <a:r>
              <a:rPr sz="3700" b="1" spc="-55" dirty="0">
                <a:solidFill>
                  <a:srgbClr val="006AA1"/>
                </a:solidFill>
                <a:latin typeface="DINOT"/>
                <a:cs typeface="DINOT"/>
              </a:rPr>
              <a:t>is</a:t>
            </a:r>
            <a:r>
              <a:rPr sz="3700" b="1" spc="-155" dirty="0">
                <a:solidFill>
                  <a:srgbClr val="006AA1"/>
                </a:solidFill>
                <a:latin typeface="DINOT"/>
                <a:cs typeface="DINOT"/>
              </a:rPr>
              <a:t> </a:t>
            </a:r>
            <a:r>
              <a:rPr sz="3700" b="1" spc="-10" dirty="0">
                <a:solidFill>
                  <a:srgbClr val="006AA1"/>
                </a:solidFill>
                <a:latin typeface="DINOT"/>
                <a:cs typeface="DINOT"/>
              </a:rPr>
              <a:t>provided</a:t>
            </a:r>
            <a:endParaRPr sz="3700">
              <a:latin typeface="DINOT"/>
              <a:cs typeface="DINOT"/>
            </a:endParaRPr>
          </a:p>
          <a:p>
            <a:pPr marL="640715" marR="5080" indent="-628650">
              <a:lnSpc>
                <a:spcPct val="102099"/>
              </a:lnSpc>
              <a:buChar char="•"/>
              <a:tabLst>
                <a:tab pos="640715" algn="l"/>
              </a:tabLst>
            </a:pPr>
            <a:r>
              <a:rPr sz="3700" b="1" spc="-90" dirty="0">
                <a:solidFill>
                  <a:srgbClr val="006AA1"/>
                </a:solidFill>
                <a:latin typeface="DINOT"/>
                <a:cs typeface="DINOT"/>
              </a:rPr>
              <a:t>Writing</a:t>
            </a:r>
            <a:r>
              <a:rPr sz="3700" b="1" spc="-135" dirty="0">
                <a:solidFill>
                  <a:srgbClr val="006AA1"/>
                </a:solidFill>
                <a:latin typeface="DINOT"/>
                <a:cs typeface="DINOT"/>
              </a:rPr>
              <a:t> </a:t>
            </a:r>
            <a:r>
              <a:rPr sz="3700" b="1" spc="-80" dirty="0">
                <a:solidFill>
                  <a:srgbClr val="006AA1"/>
                </a:solidFill>
                <a:latin typeface="DINOT"/>
                <a:cs typeface="DINOT"/>
              </a:rPr>
              <a:t>Tips</a:t>
            </a:r>
            <a:r>
              <a:rPr sz="3700" b="1" spc="-135" dirty="0">
                <a:solidFill>
                  <a:srgbClr val="006AA1"/>
                </a:solidFill>
                <a:latin typeface="DINOT"/>
                <a:cs typeface="DINOT"/>
              </a:rPr>
              <a:t> </a:t>
            </a:r>
            <a:r>
              <a:rPr sz="3700" b="1" spc="-80" dirty="0">
                <a:solidFill>
                  <a:srgbClr val="006AA1"/>
                </a:solidFill>
                <a:latin typeface="DINOT"/>
                <a:cs typeface="DINOT"/>
              </a:rPr>
              <a:t>give</a:t>
            </a:r>
            <a:r>
              <a:rPr sz="3700" b="1" spc="-130" dirty="0">
                <a:solidFill>
                  <a:srgbClr val="006AA1"/>
                </a:solidFill>
                <a:latin typeface="DINOT"/>
                <a:cs typeface="DINOT"/>
              </a:rPr>
              <a:t> </a:t>
            </a:r>
            <a:r>
              <a:rPr sz="3700" b="1" spc="-85" dirty="0">
                <a:solidFill>
                  <a:srgbClr val="006AA1"/>
                </a:solidFill>
                <a:latin typeface="DINOT"/>
                <a:cs typeface="DINOT"/>
              </a:rPr>
              <a:t>students</a:t>
            </a:r>
            <a:r>
              <a:rPr sz="3700" b="1" spc="-135" dirty="0">
                <a:solidFill>
                  <a:srgbClr val="006AA1"/>
                </a:solidFill>
                <a:latin typeface="DINOT"/>
                <a:cs typeface="DINOT"/>
              </a:rPr>
              <a:t> </a:t>
            </a:r>
            <a:r>
              <a:rPr sz="3700" b="1" spc="-85" dirty="0">
                <a:solidFill>
                  <a:srgbClr val="006AA1"/>
                </a:solidFill>
                <a:latin typeface="DINOT"/>
                <a:cs typeface="DINOT"/>
              </a:rPr>
              <a:t>ideas</a:t>
            </a:r>
            <a:r>
              <a:rPr sz="3700" b="1" spc="-130" dirty="0">
                <a:solidFill>
                  <a:srgbClr val="006AA1"/>
                </a:solidFill>
                <a:latin typeface="DINOT"/>
                <a:cs typeface="DINOT"/>
              </a:rPr>
              <a:t> </a:t>
            </a:r>
            <a:r>
              <a:rPr sz="3700" b="1" spc="-65" dirty="0">
                <a:solidFill>
                  <a:srgbClr val="006AA1"/>
                </a:solidFill>
                <a:latin typeface="DINOT"/>
                <a:cs typeface="DINOT"/>
              </a:rPr>
              <a:t>for</a:t>
            </a:r>
            <a:r>
              <a:rPr sz="3700" b="1" spc="-135" dirty="0">
                <a:solidFill>
                  <a:srgbClr val="006AA1"/>
                </a:solidFill>
                <a:latin typeface="DINOT"/>
                <a:cs typeface="DINOT"/>
              </a:rPr>
              <a:t> </a:t>
            </a:r>
            <a:r>
              <a:rPr sz="3700" b="1" spc="-90" dirty="0">
                <a:solidFill>
                  <a:srgbClr val="006AA1"/>
                </a:solidFill>
                <a:latin typeface="DINOT"/>
                <a:cs typeface="DINOT"/>
              </a:rPr>
              <a:t>interesting</a:t>
            </a:r>
            <a:r>
              <a:rPr sz="3700" b="1" spc="-130" dirty="0">
                <a:solidFill>
                  <a:srgbClr val="006AA1"/>
                </a:solidFill>
                <a:latin typeface="DINOT"/>
                <a:cs typeface="DINOT"/>
              </a:rPr>
              <a:t> </a:t>
            </a:r>
            <a:r>
              <a:rPr sz="3700" b="1" spc="-65" dirty="0">
                <a:solidFill>
                  <a:srgbClr val="006AA1"/>
                </a:solidFill>
                <a:latin typeface="DINOT"/>
                <a:cs typeface="DINOT"/>
              </a:rPr>
              <a:t>and</a:t>
            </a:r>
            <a:r>
              <a:rPr sz="3700" b="1" spc="-135" dirty="0">
                <a:solidFill>
                  <a:srgbClr val="006AA1"/>
                </a:solidFill>
                <a:latin typeface="DINOT"/>
                <a:cs typeface="DINOT"/>
              </a:rPr>
              <a:t> </a:t>
            </a:r>
            <a:r>
              <a:rPr sz="3700" b="1" spc="-85" dirty="0">
                <a:solidFill>
                  <a:srgbClr val="006AA1"/>
                </a:solidFill>
                <a:latin typeface="DINOT"/>
                <a:cs typeface="DINOT"/>
              </a:rPr>
              <a:t>effective</a:t>
            </a:r>
            <a:r>
              <a:rPr sz="3700" b="1" spc="-130" dirty="0">
                <a:solidFill>
                  <a:srgbClr val="006AA1"/>
                </a:solidFill>
                <a:latin typeface="DINOT"/>
                <a:cs typeface="DINOT"/>
              </a:rPr>
              <a:t> </a:t>
            </a:r>
            <a:r>
              <a:rPr sz="3700" b="1" spc="-90" dirty="0">
                <a:solidFill>
                  <a:srgbClr val="006AA1"/>
                </a:solidFill>
                <a:latin typeface="DINOT"/>
                <a:cs typeface="DINOT"/>
              </a:rPr>
              <a:t>writing</a:t>
            </a:r>
            <a:r>
              <a:rPr sz="3700" b="1" spc="-135" dirty="0">
                <a:solidFill>
                  <a:srgbClr val="006AA1"/>
                </a:solidFill>
                <a:latin typeface="DINOT"/>
                <a:cs typeface="DINOT"/>
              </a:rPr>
              <a:t> </a:t>
            </a:r>
            <a:r>
              <a:rPr sz="3700" b="1" spc="-45" dirty="0">
                <a:solidFill>
                  <a:srgbClr val="006AA1"/>
                </a:solidFill>
                <a:latin typeface="DINOT"/>
                <a:cs typeface="DINOT"/>
              </a:rPr>
              <a:t>in</a:t>
            </a:r>
            <a:r>
              <a:rPr sz="3700" b="1" spc="-130" dirty="0">
                <a:solidFill>
                  <a:srgbClr val="006AA1"/>
                </a:solidFill>
                <a:latin typeface="DINOT"/>
                <a:cs typeface="DINOT"/>
              </a:rPr>
              <a:t> </a:t>
            </a:r>
            <a:r>
              <a:rPr sz="3700" b="1" spc="-25" dirty="0">
                <a:solidFill>
                  <a:srgbClr val="006AA1"/>
                </a:solidFill>
                <a:latin typeface="DINOT"/>
                <a:cs typeface="DINOT"/>
              </a:rPr>
              <a:t>the </a:t>
            </a:r>
            <a:r>
              <a:rPr sz="3700" b="1" spc="-80" dirty="0">
                <a:solidFill>
                  <a:srgbClr val="006AA1"/>
                </a:solidFill>
                <a:latin typeface="DINOT"/>
                <a:cs typeface="DINOT"/>
              </a:rPr>
              <a:t>specific</a:t>
            </a:r>
            <a:r>
              <a:rPr sz="3700" b="1" spc="-170" dirty="0">
                <a:solidFill>
                  <a:srgbClr val="006AA1"/>
                </a:solidFill>
                <a:latin typeface="DINOT"/>
                <a:cs typeface="DINOT"/>
              </a:rPr>
              <a:t> </a:t>
            </a:r>
            <a:r>
              <a:rPr sz="3700" b="1" spc="-10" dirty="0">
                <a:solidFill>
                  <a:srgbClr val="006AA1"/>
                </a:solidFill>
                <a:latin typeface="DINOT"/>
                <a:cs typeface="DINOT"/>
              </a:rPr>
              <a:t>genre.</a:t>
            </a:r>
            <a:endParaRPr sz="3700">
              <a:latin typeface="DINOT"/>
              <a:cs typeface="DINOT"/>
            </a:endParaRPr>
          </a:p>
        </p:txBody>
      </p:sp>
      <p:sp>
        <p:nvSpPr>
          <p:cNvPr id="64" name="object 64"/>
          <p:cNvSpPr txBox="1"/>
          <p:nvPr/>
        </p:nvSpPr>
        <p:spPr>
          <a:xfrm rot="21540000">
            <a:off x="6332563" y="3969519"/>
            <a:ext cx="2561973" cy="311150"/>
          </a:xfrm>
          <a:prstGeom prst="rect">
            <a:avLst/>
          </a:prstGeom>
        </p:spPr>
        <p:txBody>
          <a:bodyPr vert="horz" wrap="square" lIns="0" tIns="0" rIns="0" bIns="0" rtlCol="0">
            <a:spAutoFit/>
          </a:bodyPr>
          <a:lstStyle/>
          <a:p>
            <a:pPr>
              <a:lnSpc>
                <a:spcPts val="2425"/>
              </a:lnSpc>
            </a:pPr>
            <a:r>
              <a:rPr sz="2450" dirty="0">
                <a:latin typeface="DINOT"/>
                <a:cs typeface="DINOT"/>
              </a:rPr>
              <a:t>descriptive</a:t>
            </a:r>
            <a:r>
              <a:rPr sz="2450" spc="40" dirty="0">
                <a:latin typeface="DINOT"/>
                <a:cs typeface="DINOT"/>
              </a:rPr>
              <a:t> </a:t>
            </a:r>
            <a:r>
              <a:rPr sz="3675" spc="-15" baseline="2267" dirty="0">
                <a:latin typeface="DINOT"/>
                <a:cs typeface="DINOT"/>
              </a:rPr>
              <a:t>essays</a:t>
            </a:r>
            <a:endParaRPr sz="3675" baseline="2267">
              <a:latin typeface="DINOT"/>
              <a:cs typeface="DINOT"/>
            </a:endParaRPr>
          </a:p>
        </p:txBody>
      </p:sp>
      <p:sp>
        <p:nvSpPr>
          <p:cNvPr id="65" name="object 65"/>
          <p:cNvSpPr txBox="1"/>
          <p:nvPr/>
        </p:nvSpPr>
        <p:spPr>
          <a:xfrm rot="21540000">
            <a:off x="6342767" y="4341537"/>
            <a:ext cx="2745451" cy="311150"/>
          </a:xfrm>
          <a:prstGeom prst="rect">
            <a:avLst/>
          </a:prstGeom>
        </p:spPr>
        <p:txBody>
          <a:bodyPr vert="horz" wrap="square" lIns="0" tIns="0" rIns="0" bIns="0" rtlCol="0">
            <a:spAutoFit/>
          </a:bodyPr>
          <a:lstStyle/>
          <a:p>
            <a:pPr>
              <a:lnSpc>
                <a:spcPts val="2430"/>
              </a:lnSpc>
            </a:pPr>
            <a:r>
              <a:rPr sz="2450" dirty="0">
                <a:latin typeface="DINOT"/>
                <a:cs typeface="DINOT"/>
              </a:rPr>
              <a:t>personal</a:t>
            </a:r>
            <a:r>
              <a:rPr sz="2450" spc="40" dirty="0">
                <a:latin typeface="DINOT"/>
                <a:cs typeface="DINOT"/>
              </a:rPr>
              <a:t> </a:t>
            </a:r>
            <a:r>
              <a:rPr sz="3675" spc="-15" baseline="2267" dirty="0">
                <a:latin typeface="DINOT"/>
                <a:cs typeface="DINOT"/>
              </a:rPr>
              <a:t>narratives</a:t>
            </a:r>
            <a:endParaRPr sz="3675" baseline="2267">
              <a:latin typeface="DINOT"/>
              <a:cs typeface="DINOT"/>
            </a:endParaRPr>
          </a:p>
        </p:txBody>
      </p:sp>
      <p:sp>
        <p:nvSpPr>
          <p:cNvPr id="66" name="object 66"/>
          <p:cNvSpPr txBox="1"/>
          <p:nvPr/>
        </p:nvSpPr>
        <p:spPr>
          <a:xfrm rot="21540000">
            <a:off x="6351976" y="4716683"/>
            <a:ext cx="2640134" cy="311150"/>
          </a:xfrm>
          <a:prstGeom prst="rect">
            <a:avLst/>
          </a:prstGeom>
        </p:spPr>
        <p:txBody>
          <a:bodyPr vert="horz" wrap="square" lIns="0" tIns="0" rIns="0" bIns="0" rtlCol="0">
            <a:spAutoFit/>
          </a:bodyPr>
          <a:lstStyle/>
          <a:p>
            <a:pPr>
              <a:lnSpc>
                <a:spcPts val="2425"/>
              </a:lnSpc>
            </a:pPr>
            <a:r>
              <a:rPr sz="2450" dirty="0">
                <a:latin typeface="DINOT"/>
                <a:cs typeface="DINOT"/>
              </a:rPr>
              <a:t>ﬁctional</a:t>
            </a:r>
            <a:r>
              <a:rPr sz="2450" spc="70" dirty="0">
                <a:latin typeface="DINOT"/>
                <a:cs typeface="DINOT"/>
              </a:rPr>
              <a:t> </a:t>
            </a:r>
            <a:r>
              <a:rPr sz="3675" spc="-15" baseline="2267" dirty="0">
                <a:latin typeface="DINOT"/>
                <a:cs typeface="DINOT"/>
              </a:rPr>
              <a:t>narratives</a:t>
            </a:r>
            <a:endParaRPr sz="3675" baseline="2267">
              <a:latin typeface="DINOT"/>
              <a:cs typeface="DINOT"/>
            </a:endParaRPr>
          </a:p>
        </p:txBody>
      </p:sp>
      <p:sp>
        <p:nvSpPr>
          <p:cNvPr id="67" name="object 67"/>
          <p:cNvSpPr txBox="1"/>
          <p:nvPr/>
        </p:nvSpPr>
        <p:spPr>
          <a:xfrm rot="21540000">
            <a:off x="6361973" y="5110595"/>
            <a:ext cx="2620590" cy="311150"/>
          </a:xfrm>
          <a:prstGeom prst="rect">
            <a:avLst/>
          </a:prstGeom>
        </p:spPr>
        <p:txBody>
          <a:bodyPr vert="horz" wrap="square" lIns="0" tIns="0" rIns="0" bIns="0" rtlCol="0">
            <a:spAutoFit/>
          </a:bodyPr>
          <a:lstStyle/>
          <a:p>
            <a:pPr>
              <a:lnSpc>
                <a:spcPts val="2425"/>
              </a:lnSpc>
            </a:pPr>
            <a:r>
              <a:rPr sz="2450" dirty="0">
                <a:latin typeface="DINOT"/>
                <a:cs typeface="DINOT"/>
              </a:rPr>
              <a:t>informative</a:t>
            </a:r>
            <a:r>
              <a:rPr sz="2450" spc="40" dirty="0">
                <a:latin typeface="DINOT"/>
                <a:cs typeface="DINOT"/>
              </a:rPr>
              <a:t> </a:t>
            </a:r>
            <a:r>
              <a:rPr sz="3675" spc="-15" baseline="2267" dirty="0">
                <a:latin typeface="DINOT"/>
                <a:cs typeface="DINOT"/>
              </a:rPr>
              <a:t>essays</a:t>
            </a:r>
            <a:endParaRPr sz="3675" baseline="2267">
              <a:latin typeface="DINOT"/>
              <a:cs typeface="DINOT"/>
            </a:endParaRPr>
          </a:p>
        </p:txBody>
      </p:sp>
      <p:sp>
        <p:nvSpPr>
          <p:cNvPr id="68" name="object 68"/>
          <p:cNvSpPr txBox="1"/>
          <p:nvPr/>
        </p:nvSpPr>
        <p:spPr>
          <a:xfrm rot="21540000">
            <a:off x="6371292" y="5485334"/>
            <a:ext cx="2551260" cy="311150"/>
          </a:xfrm>
          <a:prstGeom prst="rect">
            <a:avLst/>
          </a:prstGeom>
        </p:spPr>
        <p:txBody>
          <a:bodyPr vert="horz" wrap="square" lIns="0" tIns="0" rIns="0" bIns="0" rtlCol="0">
            <a:spAutoFit/>
          </a:bodyPr>
          <a:lstStyle/>
          <a:p>
            <a:pPr>
              <a:lnSpc>
                <a:spcPts val="2425"/>
              </a:lnSpc>
            </a:pPr>
            <a:r>
              <a:rPr sz="2450" dirty="0">
                <a:latin typeface="DINOT"/>
                <a:cs typeface="DINOT"/>
              </a:rPr>
              <a:t>persuasive</a:t>
            </a:r>
            <a:r>
              <a:rPr sz="2450" spc="45" dirty="0">
                <a:latin typeface="DINOT"/>
                <a:cs typeface="DINOT"/>
              </a:rPr>
              <a:t> </a:t>
            </a:r>
            <a:r>
              <a:rPr sz="3675" spc="-15" baseline="2267" dirty="0">
                <a:latin typeface="DINOT"/>
                <a:cs typeface="DINOT"/>
              </a:rPr>
              <a:t>essays</a:t>
            </a:r>
            <a:endParaRPr sz="3675" baseline="2267">
              <a:latin typeface="DINOT"/>
              <a:cs typeface="DINOT"/>
            </a:endParaRPr>
          </a:p>
        </p:txBody>
      </p:sp>
      <p:sp>
        <p:nvSpPr>
          <p:cNvPr id="69" name="object 69"/>
          <p:cNvSpPr txBox="1"/>
          <p:nvPr/>
        </p:nvSpPr>
        <p:spPr>
          <a:xfrm rot="21540000">
            <a:off x="6375297" y="5869462"/>
            <a:ext cx="1621556" cy="311150"/>
          </a:xfrm>
          <a:prstGeom prst="rect">
            <a:avLst/>
          </a:prstGeom>
        </p:spPr>
        <p:txBody>
          <a:bodyPr vert="horz" wrap="square" lIns="0" tIns="0" rIns="0" bIns="0" rtlCol="0">
            <a:spAutoFit/>
          </a:bodyPr>
          <a:lstStyle/>
          <a:p>
            <a:pPr>
              <a:lnSpc>
                <a:spcPts val="2410"/>
              </a:lnSpc>
            </a:pPr>
            <a:r>
              <a:rPr sz="2450" spc="-10" dirty="0">
                <a:latin typeface="DINOT"/>
                <a:cs typeface="DINOT"/>
              </a:rPr>
              <a:t>summaries</a:t>
            </a:r>
            <a:endParaRPr sz="2450">
              <a:latin typeface="DINOT"/>
              <a:cs typeface="DINOT"/>
            </a:endParaRPr>
          </a:p>
        </p:txBody>
      </p:sp>
      <p:sp>
        <p:nvSpPr>
          <p:cNvPr id="70" name="object 70"/>
          <p:cNvSpPr txBox="1"/>
          <p:nvPr/>
        </p:nvSpPr>
        <p:spPr>
          <a:xfrm rot="21540000">
            <a:off x="6389834" y="6235032"/>
            <a:ext cx="2395694" cy="311150"/>
          </a:xfrm>
          <a:prstGeom prst="rect">
            <a:avLst/>
          </a:prstGeom>
        </p:spPr>
        <p:txBody>
          <a:bodyPr vert="horz" wrap="square" lIns="0" tIns="0" rIns="0" bIns="0" rtlCol="0">
            <a:spAutoFit/>
          </a:bodyPr>
          <a:lstStyle/>
          <a:p>
            <a:pPr>
              <a:lnSpc>
                <a:spcPts val="2425"/>
              </a:lnSpc>
            </a:pPr>
            <a:r>
              <a:rPr sz="2450" dirty="0">
                <a:latin typeface="DINOT"/>
                <a:cs typeface="DINOT"/>
              </a:rPr>
              <a:t>research</a:t>
            </a:r>
            <a:r>
              <a:rPr sz="2450" spc="120" dirty="0">
                <a:latin typeface="DINOT"/>
                <a:cs typeface="DINOT"/>
              </a:rPr>
              <a:t> </a:t>
            </a:r>
            <a:r>
              <a:rPr sz="3675" spc="-15" baseline="2267" dirty="0">
                <a:latin typeface="DINOT"/>
                <a:cs typeface="DINOT"/>
              </a:rPr>
              <a:t>reports</a:t>
            </a:r>
            <a:endParaRPr sz="3675" baseline="2267">
              <a:latin typeface="DINOT"/>
              <a:cs typeface="DINOT"/>
            </a:endParaRPr>
          </a:p>
        </p:txBody>
      </p:sp>
      <p:sp>
        <p:nvSpPr>
          <p:cNvPr id="71" name="object 71"/>
          <p:cNvSpPr txBox="1"/>
          <p:nvPr/>
        </p:nvSpPr>
        <p:spPr>
          <a:xfrm rot="21540000">
            <a:off x="6403333" y="6592216"/>
            <a:ext cx="3951477" cy="311150"/>
          </a:xfrm>
          <a:prstGeom prst="rect">
            <a:avLst/>
          </a:prstGeom>
        </p:spPr>
        <p:txBody>
          <a:bodyPr vert="horz" wrap="square" lIns="0" tIns="0" rIns="0" bIns="0" rtlCol="0">
            <a:spAutoFit/>
          </a:bodyPr>
          <a:lstStyle/>
          <a:p>
            <a:pPr>
              <a:lnSpc>
                <a:spcPts val="2450"/>
              </a:lnSpc>
            </a:pPr>
            <a:r>
              <a:rPr sz="2450" dirty="0">
                <a:latin typeface="DINOT"/>
                <a:cs typeface="DINOT"/>
              </a:rPr>
              <a:t>instructions</a:t>
            </a:r>
            <a:r>
              <a:rPr sz="2450" spc="5" dirty="0">
                <a:latin typeface="DINOT"/>
                <a:cs typeface="DINOT"/>
              </a:rPr>
              <a:t> </a:t>
            </a:r>
            <a:r>
              <a:rPr sz="3675" baseline="2267" dirty="0">
                <a:latin typeface="DINOT"/>
                <a:cs typeface="DINOT"/>
              </a:rPr>
              <a:t>(Books</a:t>
            </a:r>
            <a:r>
              <a:rPr sz="3675" spc="30" baseline="2267" dirty="0">
                <a:latin typeface="DINOT"/>
                <a:cs typeface="DINOT"/>
              </a:rPr>
              <a:t> </a:t>
            </a:r>
            <a:r>
              <a:rPr sz="3675" baseline="4535" dirty="0">
                <a:latin typeface="DINOT"/>
                <a:cs typeface="DINOT"/>
              </a:rPr>
              <a:t>A</a:t>
            </a:r>
            <a:r>
              <a:rPr sz="3675" spc="22" baseline="4535" dirty="0">
                <a:latin typeface="DINOT"/>
                <a:cs typeface="DINOT"/>
              </a:rPr>
              <a:t> </a:t>
            </a:r>
            <a:r>
              <a:rPr sz="3675" baseline="4535" dirty="0">
                <a:latin typeface="DINOT"/>
                <a:cs typeface="DINOT"/>
              </a:rPr>
              <a:t>and</a:t>
            </a:r>
            <a:r>
              <a:rPr sz="3675" spc="30" baseline="4535" dirty="0">
                <a:latin typeface="DINOT"/>
                <a:cs typeface="DINOT"/>
              </a:rPr>
              <a:t> </a:t>
            </a:r>
            <a:r>
              <a:rPr sz="3675" spc="-37" baseline="5668" dirty="0">
                <a:latin typeface="DINOT"/>
                <a:cs typeface="DINOT"/>
              </a:rPr>
              <a:t>B)</a:t>
            </a:r>
            <a:endParaRPr sz="3675" baseline="5668">
              <a:latin typeface="DINOT"/>
              <a:cs typeface="DINOT"/>
            </a:endParaRPr>
          </a:p>
        </p:txBody>
      </p:sp>
      <p:sp>
        <p:nvSpPr>
          <p:cNvPr id="72" name="object 72"/>
          <p:cNvSpPr txBox="1"/>
          <p:nvPr/>
        </p:nvSpPr>
        <p:spPr>
          <a:xfrm rot="21540000">
            <a:off x="6411633" y="6995663"/>
            <a:ext cx="3046544" cy="311150"/>
          </a:xfrm>
          <a:prstGeom prst="rect">
            <a:avLst/>
          </a:prstGeom>
        </p:spPr>
        <p:txBody>
          <a:bodyPr vert="horz" wrap="square" lIns="0" tIns="0" rIns="0" bIns="0" rtlCol="0">
            <a:spAutoFit/>
          </a:bodyPr>
          <a:lstStyle/>
          <a:p>
            <a:pPr>
              <a:lnSpc>
                <a:spcPts val="2435"/>
              </a:lnSpc>
            </a:pPr>
            <a:r>
              <a:rPr sz="2450" dirty="0">
                <a:latin typeface="DINOT"/>
                <a:cs typeface="DINOT"/>
              </a:rPr>
              <a:t>book</a:t>
            </a:r>
            <a:r>
              <a:rPr sz="2450" spc="25" dirty="0">
                <a:latin typeface="DINOT"/>
                <a:cs typeface="DINOT"/>
              </a:rPr>
              <a:t> </a:t>
            </a:r>
            <a:r>
              <a:rPr sz="3675" baseline="1133" dirty="0">
                <a:latin typeface="DINOT"/>
                <a:cs typeface="DINOT"/>
              </a:rPr>
              <a:t>reports</a:t>
            </a:r>
            <a:r>
              <a:rPr sz="3675" spc="30" baseline="1133" dirty="0">
                <a:latin typeface="DINOT"/>
                <a:cs typeface="DINOT"/>
              </a:rPr>
              <a:t> </a:t>
            </a:r>
            <a:r>
              <a:rPr sz="3675" baseline="2267" dirty="0">
                <a:latin typeface="DINOT"/>
                <a:cs typeface="DINOT"/>
              </a:rPr>
              <a:t>(Book</a:t>
            </a:r>
            <a:r>
              <a:rPr sz="3675" spc="37" baseline="2267" dirty="0">
                <a:latin typeface="DINOT"/>
                <a:cs typeface="DINOT"/>
              </a:rPr>
              <a:t> </a:t>
            </a:r>
            <a:r>
              <a:rPr sz="3675" spc="-37" baseline="4535" dirty="0">
                <a:latin typeface="DINOT"/>
                <a:cs typeface="DINOT"/>
              </a:rPr>
              <a:t>A)</a:t>
            </a:r>
            <a:endParaRPr sz="3675" baseline="4535">
              <a:latin typeface="DINOT"/>
              <a:cs typeface="DINO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61441" y="5123671"/>
            <a:ext cx="812974" cy="826580"/>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949784" y="6250347"/>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56294" y="8105496"/>
            <a:ext cx="811535"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2924353" y="732758"/>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2" name="object 12"/>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3" name="object 13"/>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6" name="object 16"/>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19" name="object 19"/>
          <p:cNvSpPr txBox="1">
            <a:spLocks noGrp="1"/>
          </p:cNvSpPr>
          <p:nvPr>
            <p:ph type="title"/>
          </p:nvPr>
        </p:nvSpPr>
        <p:spPr>
          <a:xfrm>
            <a:off x="957928" y="763658"/>
            <a:ext cx="11518265" cy="1407795"/>
          </a:xfrm>
          <a:prstGeom prst="rect">
            <a:avLst/>
          </a:prstGeom>
        </p:spPr>
        <p:txBody>
          <a:bodyPr vert="horz" wrap="square" lIns="0" tIns="15240" rIns="0" bIns="0" rtlCol="0">
            <a:spAutoFit/>
          </a:bodyPr>
          <a:lstStyle/>
          <a:p>
            <a:pPr marL="12700">
              <a:lnSpc>
                <a:spcPct val="100000"/>
              </a:lnSpc>
              <a:spcBef>
                <a:spcPts val="120"/>
              </a:spcBef>
            </a:pPr>
            <a:r>
              <a:rPr lang="en-PH" sz="9050" spc="-204" dirty="0"/>
              <a:t>GRAPHIC ORGANISERS</a:t>
            </a:r>
            <a:endParaRPr sz="9050" dirty="0"/>
          </a:p>
        </p:txBody>
      </p:sp>
      <p:sp>
        <p:nvSpPr>
          <p:cNvPr id="20" name="object 20"/>
          <p:cNvSpPr txBox="1"/>
          <p:nvPr/>
        </p:nvSpPr>
        <p:spPr>
          <a:xfrm>
            <a:off x="1515804" y="2721924"/>
            <a:ext cx="9867900" cy="6349365"/>
          </a:xfrm>
          <a:prstGeom prst="rect">
            <a:avLst/>
          </a:prstGeom>
        </p:spPr>
        <p:txBody>
          <a:bodyPr vert="horz" wrap="square" lIns="0" tIns="1905" rIns="0" bIns="0" rtlCol="0">
            <a:spAutoFit/>
          </a:bodyPr>
          <a:lstStyle/>
          <a:p>
            <a:pPr marL="640715" marR="5080" indent="-628650" algn="l">
              <a:lnSpc>
                <a:spcPct val="102099"/>
              </a:lnSpc>
              <a:spcBef>
                <a:spcPts val="15"/>
              </a:spcBef>
              <a:buChar char="•"/>
              <a:tabLst>
                <a:tab pos="640715" algn="l"/>
              </a:tabLst>
            </a:pPr>
            <a:r>
              <a:rPr sz="3700" spc="-10" dirty="0">
                <a:solidFill>
                  <a:srgbClr val="006AA1"/>
                </a:solidFill>
                <a:latin typeface="DINOT"/>
                <a:cs typeface="DINOT"/>
              </a:rPr>
              <a:t>Students</a:t>
            </a:r>
            <a:r>
              <a:rPr sz="3700" spc="385" dirty="0">
                <a:solidFill>
                  <a:srgbClr val="006AA1"/>
                </a:solidFill>
                <a:latin typeface="DINOT"/>
                <a:cs typeface="DINOT"/>
              </a:rPr>
              <a:t> </a:t>
            </a:r>
            <a:r>
              <a:rPr sz="3700" dirty="0">
                <a:solidFill>
                  <a:srgbClr val="006AA1"/>
                </a:solidFill>
                <a:latin typeface="DINOT"/>
                <a:cs typeface="DINOT"/>
              </a:rPr>
              <a:t>learn</a:t>
            </a:r>
            <a:r>
              <a:rPr sz="3700" spc="385" dirty="0">
                <a:solidFill>
                  <a:srgbClr val="006AA1"/>
                </a:solidFill>
                <a:latin typeface="DINOT"/>
                <a:cs typeface="DINOT"/>
              </a:rPr>
              <a:t> </a:t>
            </a:r>
            <a:r>
              <a:rPr sz="3700" dirty="0">
                <a:solidFill>
                  <a:srgbClr val="006AA1"/>
                </a:solidFill>
                <a:latin typeface="DINOT"/>
                <a:cs typeface="DINOT"/>
              </a:rPr>
              <a:t>about</a:t>
            </a:r>
            <a:r>
              <a:rPr sz="3700" spc="390" dirty="0">
                <a:solidFill>
                  <a:srgbClr val="006AA1"/>
                </a:solidFill>
                <a:latin typeface="DINOT"/>
                <a:cs typeface="DINOT"/>
              </a:rPr>
              <a:t> </a:t>
            </a:r>
            <a:r>
              <a:rPr sz="3700" dirty="0">
                <a:solidFill>
                  <a:srgbClr val="006AA1"/>
                </a:solidFill>
                <a:latin typeface="DINOT"/>
                <a:cs typeface="DINOT"/>
              </a:rPr>
              <a:t>two</a:t>
            </a:r>
            <a:r>
              <a:rPr sz="3700" spc="385" dirty="0">
                <a:solidFill>
                  <a:srgbClr val="006AA1"/>
                </a:solidFill>
                <a:latin typeface="DINOT"/>
                <a:cs typeface="DINOT"/>
              </a:rPr>
              <a:t> </a:t>
            </a:r>
            <a:r>
              <a:rPr sz="3700" dirty="0">
                <a:solidFill>
                  <a:srgbClr val="006AA1"/>
                </a:solidFill>
                <a:latin typeface="DINOT"/>
                <a:cs typeface="DINOT"/>
              </a:rPr>
              <a:t>graphic</a:t>
            </a:r>
            <a:r>
              <a:rPr sz="3700" spc="390" dirty="0">
                <a:solidFill>
                  <a:srgbClr val="006AA1"/>
                </a:solidFill>
                <a:latin typeface="DINOT"/>
                <a:cs typeface="DINOT"/>
              </a:rPr>
              <a:t> </a:t>
            </a:r>
            <a:r>
              <a:rPr sz="3700" spc="-285" dirty="0">
                <a:solidFill>
                  <a:srgbClr val="006AA1"/>
                </a:solidFill>
                <a:latin typeface="DINOT"/>
                <a:cs typeface="DINOT"/>
              </a:rPr>
              <a:t>organisers </a:t>
            </a:r>
            <a:r>
              <a:rPr sz="3700" spc="-120" dirty="0">
                <a:solidFill>
                  <a:srgbClr val="006AA1"/>
                </a:solidFill>
                <a:latin typeface="DINOT"/>
                <a:cs typeface="DINOT"/>
              </a:rPr>
              <a:t>appropriate</a:t>
            </a:r>
            <a:r>
              <a:rPr sz="3700" spc="75" dirty="0">
                <a:solidFill>
                  <a:srgbClr val="006AA1"/>
                </a:solidFill>
                <a:latin typeface="DINOT"/>
                <a:cs typeface="DINOT"/>
              </a:rPr>
              <a:t> </a:t>
            </a:r>
            <a:r>
              <a:rPr sz="3700" dirty="0">
                <a:solidFill>
                  <a:srgbClr val="006AA1"/>
                </a:solidFill>
                <a:latin typeface="DINOT"/>
                <a:cs typeface="DINOT"/>
              </a:rPr>
              <a:t>for</a:t>
            </a:r>
            <a:r>
              <a:rPr sz="3700" spc="80" dirty="0">
                <a:solidFill>
                  <a:srgbClr val="006AA1"/>
                </a:solidFill>
                <a:latin typeface="DINOT"/>
                <a:cs typeface="DINOT"/>
              </a:rPr>
              <a:t> </a:t>
            </a:r>
            <a:r>
              <a:rPr sz="3700" dirty="0">
                <a:solidFill>
                  <a:srgbClr val="006AA1"/>
                </a:solidFill>
                <a:latin typeface="DINOT"/>
                <a:cs typeface="DINOT"/>
              </a:rPr>
              <a:t>the</a:t>
            </a:r>
            <a:r>
              <a:rPr sz="3700" spc="80" dirty="0">
                <a:solidFill>
                  <a:srgbClr val="006AA1"/>
                </a:solidFill>
                <a:latin typeface="DINOT"/>
                <a:cs typeface="DINOT"/>
              </a:rPr>
              <a:t> </a:t>
            </a:r>
            <a:r>
              <a:rPr sz="3700" spc="-290" dirty="0">
                <a:solidFill>
                  <a:srgbClr val="006AA1"/>
                </a:solidFill>
                <a:latin typeface="DINOT"/>
                <a:cs typeface="DINOT"/>
              </a:rPr>
              <a:t>lesson’s</a:t>
            </a:r>
            <a:r>
              <a:rPr sz="3700" spc="80" dirty="0">
                <a:solidFill>
                  <a:srgbClr val="006AA1"/>
                </a:solidFill>
                <a:latin typeface="DINOT"/>
                <a:cs typeface="DINOT"/>
              </a:rPr>
              <a:t> </a:t>
            </a:r>
            <a:r>
              <a:rPr sz="3700" spc="-50" dirty="0">
                <a:solidFill>
                  <a:srgbClr val="006AA1"/>
                </a:solidFill>
                <a:latin typeface="DINOT"/>
                <a:cs typeface="DINOT"/>
              </a:rPr>
              <a:t>writing</a:t>
            </a:r>
            <a:r>
              <a:rPr sz="3700" spc="75" dirty="0">
                <a:solidFill>
                  <a:srgbClr val="006AA1"/>
                </a:solidFill>
                <a:latin typeface="DINOT"/>
                <a:cs typeface="DINOT"/>
              </a:rPr>
              <a:t> </a:t>
            </a:r>
            <a:r>
              <a:rPr sz="3700" spc="-50" dirty="0">
                <a:solidFill>
                  <a:srgbClr val="006AA1"/>
                </a:solidFill>
                <a:latin typeface="DINOT"/>
                <a:cs typeface="DINOT"/>
              </a:rPr>
              <a:t>genre</a:t>
            </a:r>
            <a:r>
              <a:rPr sz="3700" spc="80" dirty="0">
                <a:solidFill>
                  <a:srgbClr val="006AA1"/>
                </a:solidFill>
                <a:latin typeface="DINOT"/>
                <a:cs typeface="DINOT"/>
              </a:rPr>
              <a:t> </a:t>
            </a:r>
            <a:r>
              <a:rPr sz="3700" spc="-20" dirty="0">
                <a:solidFill>
                  <a:srgbClr val="006AA1"/>
                </a:solidFill>
                <a:latin typeface="DINOT"/>
                <a:cs typeface="DINOT"/>
              </a:rPr>
              <a:t>(one </a:t>
            </a:r>
            <a:r>
              <a:rPr sz="3700" spc="-175" dirty="0">
                <a:solidFill>
                  <a:srgbClr val="006AA1"/>
                </a:solidFill>
                <a:latin typeface="DINOT"/>
                <a:cs typeface="DINOT"/>
              </a:rPr>
              <a:t>graphic</a:t>
            </a:r>
            <a:r>
              <a:rPr sz="3700" spc="-300" dirty="0">
                <a:solidFill>
                  <a:srgbClr val="006AA1"/>
                </a:solidFill>
                <a:latin typeface="DINOT"/>
                <a:cs typeface="DINOT"/>
              </a:rPr>
              <a:t> </a:t>
            </a:r>
            <a:r>
              <a:rPr sz="3700" spc="-250" dirty="0">
                <a:solidFill>
                  <a:srgbClr val="006AA1"/>
                </a:solidFill>
                <a:latin typeface="DINOT"/>
                <a:cs typeface="DINOT"/>
              </a:rPr>
              <a:t>organiser</a:t>
            </a:r>
            <a:r>
              <a:rPr sz="3700" spc="-300" dirty="0">
                <a:solidFill>
                  <a:srgbClr val="006AA1"/>
                </a:solidFill>
                <a:latin typeface="DINOT"/>
                <a:cs typeface="DINOT"/>
              </a:rPr>
              <a:t> </a:t>
            </a:r>
            <a:r>
              <a:rPr sz="3700" spc="-100" dirty="0">
                <a:solidFill>
                  <a:srgbClr val="006AA1"/>
                </a:solidFill>
                <a:latin typeface="DINOT"/>
                <a:cs typeface="DINOT"/>
              </a:rPr>
              <a:t>in</a:t>
            </a:r>
            <a:r>
              <a:rPr sz="3700" spc="-300" dirty="0">
                <a:solidFill>
                  <a:srgbClr val="006AA1"/>
                </a:solidFill>
                <a:latin typeface="DINOT"/>
                <a:cs typeface="DINOT"/>
              </a:rPr>
              <a:t> </a:t>
            </a:r>
            <a:r>
              <a:rPr sz="3700" spc="-285" dirty="0">
                <a:solidFill>
                  <a:srgbClr val="006AA1"/>
                </a:solidFill>
                <a:latin typeface="DINOT"/>
                <a:cs typeface="DINOT"/>
              </a:rPr>
              <a:t>Books</a:t>
            </a:r>
            <a:r>
              <a:rPr sz="3700" spc="-300" dirty="0">
                <a:solidFill>
                  <a:srgbClr val="006AA1"/>
                </a:solidFill>
                <a:latin typeface="DINOT"/>
                <a:cs typeface="DINOT"/>
              </a:rPr>
              <a:t> </a:t>
            </a:r>
            <a:r>
              <a:rPr sz="3700" dirty="0">
                <a:solidFill>
                  <a:srgbClr val="006AA1"/>
                </a:solidFill>
                <a:latin typeface="DINOT"/>
                <a:cs typeface="DINOT"/>
              </a:rPr>
              <a:t>A</a:t>
            </a:r>
            <a:r>
              <a:rPr sz="3700" spc="-300" dirty="0">
                <a:solidFill>
                  <a:srgbClr val="006AA1"/>
                </a:solidFill>
                <a:latin typeface="DINOT"/>
                <a:cs typeface="DINOT"/>
              </a:rPr>
              <a:t> </a:t>
            </a:r>
            <a:r>
              <a:rPr sz="3700" spc="-110" dirty="0">
                <a:solidFill>
                  <a:srgbClr val="006AA1"/>
                </a:solidFill>
                <a:latin typeface="DINOT"/>
                <a:cs typeface="DINOT"/>
              </a:rPr>
              <a:t>and</a:t>
            </a:r>
            <a:r>
              <a:rPr sz="3700" spc="-295" dirty="0">
                <a:solidFill>
                  <a:srgbClr val="006AA1"/>
                </a:solidFill>
                <a:latin typeface="DINOT"/>
                <a:cs typeface="DINOT"/>
              </a:rPr>
              <a:t> </a:t>
            </a:r>
            <a:r>
              <a:rPr sz="3700" spc="-380" dirty="0">
                <a:solidFill>
                  <a:srgbClr val="006AA1"/>
                </a:solidFill>
                <a:latin typeface="DINOT"/>
                <a:cs typeface="DINOT"/>
              </a:rPr>
              <a:t>B).</a:t>
            </a:r>
            <a:endParaRPr sz="3700" dirty="0">
              <a:latin typeface="DINOT"/>
              <a:cs typeface="DINOT"/>
            </a:endParaRPr>
          </a:p>
          <a:p>
            <a:pPr marL="640715" marR="5080" indent="-628650" algn="l">
              <a:lnSpc>
                <a:spcPct val="102099"/>
              </a:lnSpc>
              <a:buChar char="•"/>
              <a:tabLst>
                <a:tab pos="640715" algn="l"/>
              </a:tabLst>
            </a:pPr>
            <a:r>
              <a:rPr sz="3700" spc="-120" dirty="0">
                <a:solidFill>
                  <a:srgbClr val="006AA1"/>
                </a:solidFill>
                <a:latin typeface="DINOT"/>
                <a:cs typeface="DINOT"/>
              </a:rPr>
              <a:t>When</a:t>
            </a:r>
            <a:r>
              <a:rPr sz="3700" spc="-390" dirty="0">
                <a:solidFill>
                  <a:srgbClr val="006AA1"/>
                </a:solidFill>
                <a:latin typeface="DINOT"/>
                <a:cs typeface="DINOT"/>
              </a:rPr>
              <a:t> </a:t>
            </a:r>
            <a:r>
              <a:rPr sz="3700" spc="-190" dirty="0">
                <a:solidFill>
                  <a:srgbClr val="006AA1"/>
                </a:solidFill>
                <a:latin typeface="DINOT"/>
                <a:cs typeface="DINOT"/>
              </a:rPr>
              <a:t>students</a:t>
            </a:r>
            <a:r>
              <a:rPr sz="3700" spc="-390" dirty="0">
                <a:solidFill>
                  <a:srgbClr val="006AA1"/>
                </a:solidFill>
                <a:latin typeface="DINOT"/>
                <a:cs typeface="DINOT"/>
              </a:rPr>
              <a:t> </a:t>
            </a:r>
            <a:r>
              <a:rPr sz="3700" spc="-240" dirty="0">
                <a:solidFill>
                  <a:srgbClr val="006AA1"/>
                </a:solidFill>
                <a:latin typeface="DINOT"/>
                <a:cs typeface="DINOT"/>
              </a:rPr>
              <a:t>create</a:t>
            </a:r>
            <a:r>
              <a:rPr sz="3700" spc="-390" dirty="0">
                <a:solidFill>
                  <a:srgbClr val="006AA1"/>
                </a:solidFill>
                <a:latin typeface="DINOT"/>
                <a:cs typeface="DINOT"/>
              </a:rPr>
              <a:t> </a:t>
            </a:r>
            <a:r>
              <a:rPr sz="3700" spc="-105" dirty="0">
                <a:solidFill>
                  <a:srgbClr val="006AA1"/>
                </a:solidFill>
                <a:latin typeface="DINOT"/>
                <a:cs typeface="DINOT"/>
              </a:rPr>
              <a:t>and</a:t>
            </a:r>
            <a:r>
              <a:rPr sz="3700" spc="-390" dirty="0">
                <a:solidFill>
                  <a:srgbClr val="006AA1"/>
                </a:solidFill>
                <a:latin typeface="DINOT"/>
                <a:cs typeface="DINOT"/>
              </a:rPr>
              <a:t> </a:t>
            </a:r>
            <a:r>
              <a:rPr sz="3700" spc="-280" dirty="0">
                <a:solidFill>
                  <a:srgbClr val="006AA1"/>
                </a:solidFill>
                <a:latin typeface="DINOT"/>
                <a:cs typeface="DINOT"/>
              </a:rPr>
              <a:t>discuss</a:t>
            </a:r>
            <a:r>
              <a:rPr sz="3700" spc="-390" dirty="0">
                <a:solidFill>
                  <a:srgbClr val="006AA1"/>
                </a:solidFill>
                <a:latin typeface="DINOT"/>
                <a:cs typeface="DINOT"/>
              </a:rPr>
              <a:t> </a:t>
            </a:r>
            <a:r>
              <a:rPr sz="3700" spc="-120" dirty="0">
                <a:solidFill>
                  <a:srgbClr val="006AA1"/>
                </a:solidFill>
                <a:latin typeface="DINOT"/>
                <a:cs typeface="DINOT"/>
              </a:rPr>
              <a:t>the</a:t>
            </a:r>
            <a:r>
              <a:rPr sz="3700" spc="-390" dirty="0">
                <a:solidFill>
                  <a:srgbClr val="006AA1"/>
                </a:solidFill>
                <a:latin typeface="DINOT"/>
                <a:cs typeface="DINOT"/>
              </a:rPr>
              <a:t> </a:t>
            </a:r>
            <a:r>
              <a:rPr sz="3700" spc="-185" dirty="0">
                <a:solidFill>
                  <a:srgbClr val="006AA1"/>
                </a:solidFill>
                <a:latin typeface="DINOT"/>
                <a:cs typeface="DINOT"/>
              </a:rPr>
              <a:t>information</a:t>
            </a:r>
            <a:r>
              <a:rPr sz="3700" spc="-145" dirty="0">
                <a:solidFill>
                  <a:srgbClr val="006AA1"/>
                </a:solidFill>
                <a:latin typeface="DINOT"/>
                <a:cs typeface="DINOT"/>
              </a:rPr>
              <a:t> </a:t>
            </a:r>
            <a:r>
              <a:rPr sz="3700" spc="-95" dirty="0">
                <a:solidFill>
                  <a:srgbClr val="006AA1"/>
                </a:solidFill>
                <a:latin typeface="DINOT"/>
                <a:cs typeface="DINOT"/>
              </a:rPr>
              <a:t>in</a:t>
            </a:r>
            <a:r>
              <a:rPr sz="3700" spc="-380" dirty="0">
                <a:solidFill>
                  <a:srgbClr val="006AA1"/>
                </a:solidFill>
                <a:latin typeface="DINOT"/>
                <a:cs typeface="DINOT"/>
              </a:rPr>
              <a:t> </a:t>
            </a:r>
            <a:r>
              <a:rPr sz="3700" spc="-180" dirty="0">
                <a:solidFill>
                  <a:srgbClr val="006AA1"/>
                </a:solidFill>
                <a:latin typeface="DINOT"/>
                <a:cs typeface="DINOT"/>
              </a:rPr>
              <a:t>a</a:t>
            </a:r>
            <a:r>
              <a:rPr sz="3700" spc="-380" dirty="0">
                <a:solidFill>
                  <a:srgbClr val="006AA1"/>
                </a:solidFill>
                <a:latin typeface="DINOT"/>
                <a:cs typeface="DINOT"/>
              </a:rPr>
              <a:t> </a:t>
            </a:r>
            <a:r>
              <a:rPr sz="3700" spc="-170" dirty="0">
                <a:solidFill>
                  <a:srgbClr val="006AA1"/>
                </a:solidFill>
                <a:latin typeface="DINOT"/>
                <a:cs typeface="DINOT"/>
              </a:rPr>
              <a:t>graphic</a:t>
            </a:r>
            <a:r>
              <a:rPr sz="3700" spc="-380" dirty="0">
                <a:solidFill>
                  <a:srgbClr val="006AA1"/>
                </a:solidFill>
                <a:latin typeface="DINOT"/>
                <a:cs typeface="DINOT"/>
              </a:rPr>
              <a:t> </a:t>
            </a:r>
            <a:r>
              <a:rPr sz="3700" spc="-245" dirty="0">
                <a:solidFill>
                  <a:srgbClr val="006AA1"/>
                </a:solidFill>
                <a:latin typeface="DINOT"/>
                <a:cs typeface="DINOT"/>
              </a:rPr>
              <a:t>organiser</a:t>
            </a:r>
            <a:r>
              <a:rPr sz="3700" spc="-380" dirty="0">
                <a:solidFill>
                  <a:srgbClr val="006AA1"/>
                </a:solidFill>
                <a:latin typeface="DINOT"/>
                <a:cs typeface="DINOT"/>
              </a:rPr>
              <a:t> </a:t>
            </a:r>
            <a:r>
              <a:rPr sz="3700" spc="-90" dirty="0">
                <a:solidFill>
                  <a:srgbClr val="006AA1"/>
                </a:solidFill>
                <a:latin typeface="DINOT"/>
                <a:cs typeface="DINOT"/>
              </a:rPr>
              <a:t>they</a:t>
            </a:r>
            <a:r>
              <a:rPr sz="3700" spc="-380" dirty="0">
                <a:solidFill>
                  <a:srgbClr val="006AA1"/>
                </a:solidFill>
                <a:latin typeface="DINOT"/>
                <a:cs typeface="DINOT"/>
              </a:rPr>
              <a:t> </a:t>
            </a:r>
            <a:r>
              <a:rPr sz="3700" spc="-254" dirty="0">
                <a:solidFill>
                  <a:srgbClr val="006AA1"/>
                </a:solidFill>
                <a:latin typeface="DINOT"/>
                <a:cs typeface="DINOT"/>
              </a:rPr>
              <a:t>reread,</a:t>
            </a:r>
            <a:r>
              <a:rPr sz="3700" spc="-380" dirty="0">
                <a:solidFill>
                  <a:srgbClr val="006AA1"/>
                </a:solidFill>
                <a:latin typeface="DINOT"/>
                <a:cs typeface="DINOT"/>
              </a:rPr>
              <a:t> </a:t>
            </a:r>
            <a:r>
              <a:rPr sz="3700" spc="-250" dirty="0">
                <a:solidFill>
                  <a:srgbClr val="006AA1"/>
                </a:solidFill>
                <a:latin typeface="DINOT"/>
                <a:cs typeface="DINOT"/>
              </a:rPr>
              <a:t>talk,</a:t>
            </a:r>
            <a:r>
              <a:rPr sz="3700" spc="-380" dirty="0">
                <a:solidFill>
                  <a:srgbClr val="006AA1"/>
                </a:solidFill>
                <a:latin typeface="DINOT"/>
                <a:cs typeface="DINOT"/>
              </a:rPr>
              <a:t> </a:t>
            </a:r>
            <a:r>
              <a:rPr sz="3700" spc="-250" dirty="0">
                <a:solidFill>
                  <a:srgbClr val="006AA1"/>
                </a:solidFill>
                <a:latin typeface="DINOT"/>
                <a:cs typeface="DINOT"/>
              </a:rPr>
              <a:t>reason</a:t>
            </a:r>
            <a:r>
              <a:rPr sz="3700" spc="-380" dirty="0">
                <a:solidFill>
                  <a:srgbClr val="006AA1"/>
                </a:solidFill>
                <a:latin typeface="DINOT"/>
                <a:cs typeface="DINOT"/>
              </a:rPr>
              <a:t> </a:t>
            </a:r>
            <a:r>
              <a:rPr sz="3700" spc="-140" dirty="0">
                <a:solidFill>
                  <a:srgbClr val="006AA1"/>
                </a:solidFill>
                <a:latin typeface="DINOT"/>
                <a:cs typeface="DINOT"/>
              </a:rPr>
              <a:t>and</a:t>
            </a:r>
            <a:r>
              <a:rPr sz="3700" spc="-114" dirty="0">
                <a:solidFill>
                  <a:srgbClr val="006AA1"/>
                </a:solidFill>
                <a:latin typeface="DINOT"/>
                <a:cs typeface="DINOT"/>
              </a:rPr>
              <a:t> </a:t>
            </a:r>
            <a:r>
              <a:rPr sz="3700" spc="-260" dirty="0">
                <a:solidFill>
                  <a:srgbClr val="006AA1"/>
                </a:solidFill>
                <a:latin typeface="DINOT"/>
                <a:cs typeface="DINOT"/>
              </a:rPr>
              <a:t>see</a:t>
            </a:r>
            <a:r>
              <a:rPr sz="3700" spc="-325" dirty="0">
                <a:solidFill>
                  <a:srgbClr val="006AA1"/>
                </a:solidFill>
                <a:latin typeface="DINOT"/>
                <a:cs typeface="DINOT"/>
              </a:rPr>
              <a:t> </a:t>
            </a:r>
            <a:r>
              <a:rPr sz="3700" spc="-220" dirty="0">
                <a:solidFill>
                  <a:srgbClr val="006AA1"/>
                </a:solidFill>
                <a:latin typeface="DINOT"/>
                <a:cs typeface="DINOT"/>
              </a:rPr>
              <a:t>relationships</a:t>
            </a:r>
            <a:r>
              <a:rPr sz="3700" spc="-325" dirty="0">
                <a:solidFill>
                  <a:srgbClr val="006AA1"/>
                </a:solidFill>
                <a:latin typeface="DINOT"/>
                <a:cs typeface="DINOT"/>
              </a:rPr>
              <a:t> </a:t>
            </a:r>
            <a:r>
              <a:rPr sz="3700" spc="-120" dirty="0">
                <a:solidFill>
                  <a:srgbClr val="006AA1"/>
                </a:solidFill>
                <a:latin typeface="DINOT"/>
                <a:cs typeface="DINOT"/>
              </a:rPr>
              <a:t>that</a:t>
            </a:r>
            <a:r>
              <a:rPr sz="3700" spc="-325" dirty="0">
                <a:solidFill>
                  <a:srgbClr val="006AA1"/>
                </a:solidFill>
                <a:latin typeface="DINOT"/>
                <a:cs typeface="DINOT"/>
              </a:rPr>
              <a:t> </a:t>
            </a:r>
            <a:r>
              <a:rPr sz="3700" spc="-215" dirty="0">
                <a:solidFill>
                  <a:srgbClr val="006AA1"/>
                </a:solidFill>
                <a:latin typeface="DINOT"/>
                <a:cs typeface="DINOT"/>
              </a:rPr>
              <a:t>were</a:t>
            </a:r>
            <a:r>
              <a:rPr sz="3700" spc="-325" dirty="0">
                <a:solidFill>
                  <a:srgbClr val="006AA1"/>
                </a:solidFill>
                <a:latin typeface="DINOT"/>
                <a:cs typeface="DINOT"/>
              </a:rPr>
              <a:t> </a:t>
            </a:r>
            <a:r>
              <a:rPr sz="3700" spc="-50" dirty="0">
                <a:solidFill>
                  <a:srgbClr val="006AA1"/>
                </a:solidFill>
                <a:latin typeface="DINOT"/>
                <a:cs typeface="DINOT"/>
              </a:rPr>
              <a:t>not</a:t>
            </a:r>
            <a:r>
              <a:rPr sz="3700" spc="-325" dirty="0">
                <a:solidFill>
                  <a:srgbClr val="006AA1"/>
                </a:solidFill>
                <a:latin typeface="DINOT"/>
                <a:cs typeface="DINOT"/>
              </a:rPr>
              <a:t> </a:t>
            </a:r>
            <a:r>
              <a:rPr sz="3700" spc="-100" dirty="0">
                <a:solidFill>
                  <a:srgbClr val="006AA1"/>
                </a:solidFill>
                <a:latin typeface="DINOT"/>
                <a:cs typeface="DINOT"/>
              </a:rPr>
              <a:t>obvious</a:t>
            </a:r>
            <a:r>
              <a:rPr sz="3700" spc="-325" dirty="0">
                <a:solidFill>
                  <a:srgbClr val="006AA1"/>
                </a:solidFill>
                <a:latin typeface="DINOT"/>
                <a:cs typeface="DINOT"/>
              </a:rPr>
              <a:t> </a:t>
            </a:r>
            <a:r>
              <a:rPr sz="3700" spc="-195" dirty="0">
                <a:solidFill>
                  <a:srgbClr val="006AA1"/>
                </a:solidFill>
                <a:latin typeface="DINOT"/>
                <a:cs typeface="DINOT"/>
              </a:rPr>
              <a:t>before.</a:t>
            </a:r>
            <a:endParaRPr sz="3700" dirty="0">
              <a:latin typeface="DINOT"/>
              <a:cs typeface="DINOT"/>
            </a:endParaRPr>
          </a:p>
          <a:p>
            <a:pPr marL="640715" marR="5080" indent="-628650" algn="l">
              <a:lnSpc>
                <a:spcPct val="102099"/>
              </a:lnSpc>
              <a:buChar char="•"/>
              <a:tabLst>
                <a:tab pos="640715" algn="l"/>
              </a:tabLst>
            </a:pPr>
            <a:r>
              <a:rPr sz="3700" spc="-315" dirty="0">
                <a:solidFill>
                  <a:srgbClr val="006AA1"/>
                </a:solidFill>
                <a:latin typeface="DINOT"/>
                <a:cs typeface="DINOT"/>
              </a:rPr>
              <a:t>First,</a:t>
            </a:r>
            <a:r>
              <a:rPr sz="3700" spc="-365" dirty="0">
                <a:solidFill>
                  <a:srgbClr val="006AA1"/>
                </a:solidFill>
                <a:latin typeface="DINOT"/>
                <a:cs typeface="DINOT"/>
              </a:rPr>
              <a:t> </a:t>
            </a:r>
            <a:r>
              <a:rPr sz="3700" spc="-190" dirty="0">
                <a:solidFill>
                  <a:srgbClr val="006AA1"/>
                </a:solidFill>
                <a:latin typeface="DINOT"/>
                <a:cs typeface="DINOT"/>
              </a:rPr>
              <a:t>students</a:t>
            </a:r>
            <a:r>
              <a:rPr sz="3700" spc="-365" dirty="0">
                <a:solidFill>
                  <a:srgbClr val="006AA1"/>
                </a:solidFill>
                <a:latin typeface="DINOT"/>
                <a:cs typeface="DINOT"/>
              </a:rPr>
              <a:t> </a:t>
            </a:r>
            <a:r>
              <a:rPr sz="3700" spc="-225" dirty="0">
                <a:solidFill>
                  <a:srgbClr val="006AA1"/>
                </a:solidFill>
                <a:latin typeface="DINOT"/>
                <a:cs typeface="DINOT"/>
              </a:rPr>
              <a:t>analyse</a:t>
            </a:r>
            <a:r>
              <a:rPr sz="3700" spc="-365" dirty="0">
                <a:solidFill>
                  <a:srgbClr val="006AA1"/>
                </a:solidFill>
                <a:latin typeface="DINOT"/>
                <a:cs typeface="DINOT"/>
              </a:rPr>
              <a:t> </a:t>
            </a:r>
            <a:r>
              <a:rPr sz="3700" spc="-180" dirty="0">
                <a:solidFill>
                  <a:srgbClr val="006AA1"/>
                </a:solidFill>
                <a:latin typeface="DINOT"/>
                <a:cs typeface="DINOT"/>
              </a:rPr>
              <a:t>a</a:t>
            </a:r>
            <a:r>
              <a:rPr sz="3700" spc="-365" dirty="0">
                <a:solidFill>
                  <a:srgbClr val="006AA1"/>
                </a:solidFill>
                <a:latin typeface="DINOT"/>
                <a:cs typeface="DINOT"/>
              </a:rPr>
              <a:t> </a:t>
            </a:r>
            <a:r>
              <a:rPr sz="3700" spc="-170" dirty="0">
                <a:solidFill>
                  <a:srgbClr val="006AA1"/>
                </a:solidFill>
                <a:latin typeface="DINOT"/>
                <a:cs typeface="DINOT"/>
              </a:rPr>
              <a:t>graphic</a:t>
            </a:r>
            <a:r>
              <a:rPr sz="3700" spc="-365" dirty="0">
                <a:solidFill>
                  <a:srgbClr val="006AA1"/>
                </a:solidFill>
                <a:latin typeface="DINOT"/>
                <a:cs typeface="DINOT"/>
              </a:rPr>
              <a:t> </a:t>
            </a:r>
            <a:r>
              <a:rPr sz="3700" spc="-245" dirty="0">
                <a:solidFill>
                  <a:srgbClr val="006AA1"/>
                </a:solidFill>
                <a:latin typeface="DINOT"/>
                <a:cs typeface="DINOT"/>
              </a:rPr>
              <a:t>organiser</a:t>
            </a:r>
            <a:r>
              <a:rPr sz="3700" spc="-365" dirty="0">
                <a:solidFill>
                  <a:srgbClr val="006AA1"/>
                </a:solidFill>
                <a:latin typeface="DINOT"/>
                <a:cs typeface="DINOT"/>
              </a:rPr>
              <a:t> </a:t>
            </a:r>
            <a:r>
              <a:rPr sz="3700" spc="-120" dirty="0">
                <a:solidFill>
                  <a:srgbClr val="006AA1"/>
                </a:solidFill>
                <a:latin typeface="DINOT"/>
                <a:cs typeface="DINOT"/>
              </a:rPr>
              <a:t>that</a:t>
            </a:r>
            <a:r>
              <a:rPr sz="3700" spc="-365" dirty="0">
                <a:solidFill>
                  <a:srgbClr val="006AA1"/>
                </a:solidFill>
                <a:latin typeface="DINOT"/>
                <a:cs typeface="DINOT"/>
              </a:rPr>
              <a:t> </a:t>
            </a:r>
            <a:r>
              <a:rPr sz="3700" spc="-295" dirty="0">
                <a:solidFill>
                  <a:srgbClr val="006AA1"/>
                </a:solidFill>
                <a:latin typeface="DINOT"/>
                <a:cs typeface="DINOT"/>
              </a:rPr>
              <a:t>has</a:t>
            </a:r>
            <a:r>
              <a:rPr sz="3700" spc="-190" dirty="0">
                <a:solidFill>
                  <a:srgbClr val="006AA1"/>
                </a:solidFill>
                <a:latin typeface="DINOT"/>
                <a:cs typeface="DINOT"/>
              </a:rPr>
              <a:t> </a:t>
            </a:r>
            <a:r>
              <a:rPr sz="3700" spc="-114" dirty="0">
                <a:solidFill>
                  <a:srgbClr val="006AA1"/>
                </a:solidFill>
                <a:latin typeface="DINOT"/>
                <a:cs typeface="DINOT"/>
              </a:rPr>
              <a:t>been</a:t>
            </a:r>
            <a:r>
              <a:rPr sz="3700" spc="-325" dirty="0">
                <a:solidFill>
                  <a:srgbClr val="006AA1"/>
                </a:solidFill>
                <a:latin typeface="DINOT"/>
                <a:cs typeface="DINOT"/>
              </a:rPr>
              <a:t> </a:t>
            </a:r>
            <a:r>
              <a:rPr sz="3700" spc="-170" dirty="0">
                <a:solidFill>
                  <a:srgbClr val="006AA1"/>
                </a:solidFill>
                <a:latin typeface="DINOT"/>
                <a:cs typeface="DINOT"/>
              </a:rPr>
              <a:t>completed.</a:t>
            </a:r>
            <a:endParaRPr sz="3700" dirty="0">
              <a:latin typeface="DINOT"/>
              <a:cs typeface="DINOT"/>
            </a:endParaRPr>
          </a:p>
          <a:p>
            <a:pPr marL="640715" marR="5080" indent="-628650" algn="l">
              <a:lnSpc>
                <a:spcPct val="102099"/>
              </a:lnSpc>
              <a:buChar char="•"/>
              <a:tabLst>
                <a:tab pos="640715" algn="l"/>
              </a:tabLst>
            </a:pPr>
            <a:r>
              <a:rPr sz="3700" dirty="0">
                <a:solidFill>
                  <a:srgbClr val="006AA1"/>
                </a:solidFill>
                <a:latin typeface="DINOT"/>
                <a:cs typeface="DINOT"/>
              </a:rPr>
              <a:t>Then</a:t>
            </a:r>
            <a:r>
              <a:rPr sz="3700" spc="65" dirty="0">
                <a:solidFill>
                  <a:srgbClr val="006AA1"/>
                </a:solidFill>
                <a:latin typeface="DINOT"/>
                <a:cs typeface="DINOT"/>
              </a:rPr>
              <a:t>  </a:t>
            </a:r>
            <a:r>
              <a:rPr sz="3700" dirty="0">
                <a:solidFill>
                  <a:srgbClr val="006AA1"/>
                </a:solidFill>
                <a:latin typeface="DINOT"/>
                <a:cs typeface="DINOT"/>
              </a:rPr>
              <a:t>students</a:t>
            </a:r>
            <a:r>
              <a:rPr sz="3700" spc="65" dirty="0">
                <a:solidFill>
                  <a:srgbClr val="006AA1"/>
                </a:solidFill>
                <a:latin typeface="DINOT"/>
                <a:cs typeface="DINOT"/>
              </a:rPr>
              <a:t>  </a:t>
            </a:r>
            <a:r>
              <a:rPr sz="3700" dirty="0">
                <a:solidFill>
                  <a:srgbClr val="006AA1"/>
                </a:solidFill>
                <a:latin typeface="DINOT"/>
                <a:cs typeface="DINOT"/>
              </a:rPr>
              <a:t>complete</a:t>
            </a:r>
            <a:r>
              <a:rPr sz="3700" spc="65" dirty="0">
                <a:solidFill>
                  <a:srgbClr val="006AA1"/>
                </a:solidFill>
                <a:latin typeface="DINOT"/>
                <a:cs typeface="DINOT"/>
              </a:rPr>
              <a:t>  </a:t>
            </a:r>
            <a:r>
              <a:rPr sz="3700" dirty="0">
                <a:solidFill>
                  <a:srgbClr val="006AA1"/>
                </a:solidFill>
                <a:latin typeface="DINOT"/>
                <a:cs typeface="DINOT"/>
              </a:rPr>
              <a:t>a</a:t>
            </a:r>
            <a:r>
              <a:rPr sz="3700" spc="65" dirty="0">
                <a:solidFill>
                  <a:srgbClr val="006AA1"/>
                </a:solidFill>
                <a:latin typeface="DINOT"/>
                <a:cs typeface="DINOT"/>
              </a:rPr>
              <a:t>  </a:t>
            </a:r>
            <a:r>
              <a:rPr sz="3700" dirty="0">
                <a:solidFill>
                  <a:srgbClr val="006AA1"/>
                </a:solidFill>
                <a:latin typeface="DINOT"/>
                <a:cs typeface="DINOT"/>
              </a:rPr>
              <a:t>second</a:t>
            </a:r>
            <a:r>
              <a:rPr sz="3700" spc="65" dirty="0">
                <a:solidFill>
                  <a:srgbClr val="006AA1"/>
                </a:solidFill>
                <a:latin typeface="DINOT"/>
                <a:cs typeface="DINOT"/>
              </a:rPr>
              <a:t>  </a:t>
            </a:r>
            <a:r>
              <a:rPr sz="3700" spc="-155" dirty="0">
                <a:solidFill>
                  <a:srgbClr val="006AA1"/>
                </a:solidFill>
                <a:latin typeface="DINOT"/>
                <a:cs typeface="DINOT"/>
              </a:rPr>
              <a:t>graphic </a:t>
            </a:r>
            <a:r>
              <a:rPr sz="3700" spc="-254" dirty="0">
                <a:solidFill>
                  <a:srgbClr val="006AA1"/>
                </a:solidFill>
                <a:latin typeface="DINOT"/>
                <a:cs typeface="DINOT"/>
              </a:rPr>
              <a:t>organiser</a:t>
            </a:r>
            <a:r>
              <a:rPr sz="3700" spc="20" dirty="0">
                <a:solidFill>
                  <a:srgbClr val="006AA1"/>
                </a:solidFill>
                <a:latin typeface="DINOT"/>
                <a:cs typeface="DINOT"/>
              </a:rPr>
              <a:t> </a:t>
            </a:r>
            <a:r>
              <a:rPr sz="3700" spc="-60" dirty="0">
                <a:solidFill>
                  <a:srgbClr val="006AA1"/>
                </a:solidFill>
                <a:latin typeface="DINOT"/>
                <a:cs typeface="DINOT"/>
              </a:rPr>
              <a:t>with</a:t>
            </a:r>
            <a:r>
              <a:rPr sz="3700" spc="-90" dirty="0">
                <a:solidFill>
                  <a:srgbClr val="006AA1"/>
                </a:solidFill>
                <a:latin typeface="DINOT"/>
                <a:cs typeface="DINOT"/>
              </a:rPr>
              <a:t> </a:t>
            </a:r>
            <a:r>
              <a:rPr sz="3700" spc="-210" dirty="0">
                <a:solidFill>
                  <a:srgbClr val="006AA1"/>
                </a:solidFill>
                <a:latin typeface="DINOT"/>
                <a:cs typeface="DINOT"/>
              </a:rPr>
              <a:t>relevant</a:t>
            </a:r>
            <a:r>
              <a:rPr sz="3700" spc="-20" dirty="0">
                <a:solidFill>
                  <a:srgbClr val="006AA1"/>
                </a:solidFill>
                <a:latin typeface="DINOT"/>
                <a:cs typeface="DINOT"/>
              </a:rPr>
              <a:t> </a:t>
            </a:r>
            <a:r>
              <a:rPr sz="3700" spc="-175" dirty="0">
                <a:solidFill>
                  <a:srgbClr val="006AA1"/>
                </a:solidFill>
                <a:latin typeface="DINOT"/>
                <a:cs typeface="DINOT"/>
              </a:rPr>
              <a:t>information.</a:t>
            </a:r>
            <a:r>
              <a:rPr sz="3700" spc="-30" dirty="0">
                <a:solidFill>
                  <a:srgbClr val="006AA1"/>
                </a:solidFill>
                <a:latin typeface="DINOT"/>
                <a:cs typeface="DINOT"/>
              </a:rPr>
              <a:t> </a:t>
            </a:r>
            <a:r>
              <a:rPr sz="3700" spc="-165" dirty="0">
                <a:solidFill>
                  <a:srgbClr val="006AA1"/>
                </a:solidFill>
                <a:latin typeface="DINOT"/>
                <a:cs typeface="DINOT"/>
              </a:rPr>
              <a:t>(The</a:t>
            </a:r>
            <a:r>
              <a:rPr sz="3700" spc="-25" dirty="0">
                <a:solidFill>
                  <a:srgbClr val="006AA1"/>
                </a:solidFill>
                <a:latin typeface="DINOT"/>
                <a:cs typeface="DINOT"/>
              </a:rPr>
              <a:t> </a:t>
            </a:r>
            <a:r>
              <a:rPr sz="3700" spc="-135" dirty="0">
                <a:solidFill>
                  <a:srgbClr val="006AA1"/>
                </a:solidFill>
                <a:latin typeface="DINOT"/>
                <a:cs typeface="DINOT"/>
              </a:rPr>
              <a:t>graphic </a:t>
            </a:r>
            <a:r>
              <a:rPr sz="3700" spc="-250" dirty="0">
                <a:solidFill>
                  <a:srgbClr val="006AA1"/>
                </a:solidFill>
                <a:latin typeface="DINOT"/>
                <a:cs typeface="DINOT"/>
              </a:rPr>
              <a:t>organiser</a:t>
            </a:r>
            <a:r>
              <a:rPr sz="3700" spc="-305" dirty="0">
                <a:solidFill>
                  <a:srgbClr val="006AA1"/>
                </a:solidFill>
                <a:latin typeface="DINOT"/>
                <a:cs typeface="DINOT"/>
              </a:rPr>
              <a:t> </a:t>
            </a:r>
            <a:r>
              <a:rPr sz="3700" spc="-100" dirty="0">
                <a:solidFill>
                  <a:srgbClr val="006AA1"/>
                </a:solidFill>
                <a:latin typeface="DINOT"/>
                <a:cs typeface="DINOT"/>
              </a:rPr>
              <a:t>in</a:t>
            </a:r>
            <a:r>
              <a:rPr sz="3700" spc="-305" dirty="0">
                <a:solidFill>
                  <a:srgbClr val="006AA1"/>
                </a:solidFill>
                <a:latin typeface="DINOT"/>
                <a:cs typeface="DINOT"/>
              </a:rPr>
              <a:t> </a:t>
            </a:r>
            <a:r>
              <a:rPr sz="3700" spc="-285" dirty="0">
                <a:solidFill>
                  <a:srgbClr val="006AA1"/>
                </a:solidFill>
                <a:latin typeface="DINOT"/>
                <a:cs typeface="DINOT"/>
              </a:rPr>
              <a:t>Books</a:t>
            </a:r>
            <a:r>
              <a:rPr sz="3700" spc="-300" dirty="0">
                <a:solidFill>
                  <a:srgbClr val="006AA1"/>
                </a:solidFill>
                <a:latin typeface="DINOT"/>
                <a:cs typeface="DINOT"/>
              </a:rPr>
              <a:t> </a:t>
            </a:r>
            <a:r>
              <a:rPr sz="3700" dirty="0">
                <a:solidFill>
                  <a:srgbClr val="006AA1"/>
                </a:solidFill>
                <a:latin typeface="DINOT"/>
                <a:cs typeface="DINOT"/>
              </a:rPr>
              <a:t>A</a:t>
            </a:r>
            <a:r>
              <a:rPr sz="3700" spc="-305" dirty="0">
                <a:solidFill>
                  <a:srgbClr val="006AA1"/>
                </a:solidFill>
                <a:latin typeface="DINOT"/>
                <a:cs typeface="DINOT"/>
              </a:rPr>
              <a:t> </a:t>
            </a:r>
            <a:r>
              <a:rPr sz="3700" spc="-110" dirty="0">
                <a:solidFill>
                  <a:srgbClr val="006AA1"/>
                </a:solidFill>
                <a:latin typeface="DINOT"/>
                <a:cs typeface="DINOT"/>
              </a:rPr>
              <a:t>and</a:t>
            </a:r>
            <a:r>
              <a:rPr sz="3700" spc="-305" dirty="0">
                <a:solidFill>
                  <a:srgbClr val="006AA1"/>
                </a:solidFill>
                <a:latin typeface="DINOT"/>
                <a:cs typeface="DINOT"/>
              </a:rPr>
              <a:t> </a:t>
            </a:r>
            <a:r>
              <a:rPr sz="3700" spc="-475" dirty="0">
                <a:solidFill>
                  <a:srgbClr val="006AA1"/>
                </a:solidFill>
                <a:latin typeface="DINOT"/>
                <a:cs typeface="DINOT"/>
              </a:rPr>
              <a:t>B</a:t>
            </a:r>
            <a:r>
              <a:rPr sz="3700" spc="-300" dirty="0">
                <a:solidFill>
                  <a:srgbClr val="006AA1"/>
                </a:solidFill>
                <a:latin typeface="DINOT"/>
                <a:cs typeface="DINOT"/>
              </a:rPr>
              <a:t> </a:t>
            </a:r>
            <a:r>
              <a:rPr sz="3700" spc="-270" dirty="0">
                <a:solidFill>
                  <a:srgbClr val="006AA1"/>
                </a:solidFill>
                <a:latin typeface="DINOT"/>
                <a:cs typeface="DINOT"/>
              </a:rPr>
              <a:t>is</a:t>
            </a:r>
            <a:r>
              <a:rPr sz="3700" spc="-305" dirty="0">
                <a:solidFill>
                  <a:srgbClr val="006AA1"/>
                </a:solidFill>
                <a:latin typeface="DINOT"/>
                <a:cs typeface="DINOT"/>
              </a:rPr>
              <a:t> </a:t>
            </a:r>
            <a:r>
              <a:rPr sz="3700" spc="-210" dirty="0">
                <a:solidFill>
                  <a:srgbClr val="006AA1"/>
                </a:solidFill>
                <a:latin typeface="DINOT"/>
                <a:cs typeface="DINOT"/>
              </a:rPr>
              <a:t>partially</a:t>
            </a:r>
            <a:r>
              <a:rPr sz="3700" spc="-300" dirty="0">
                <a:solidFill>
                  <a:srgbClr val="006AA1"/>
                </a:solidFill>
                <a:latin typeface="DINOT"/>
                <a:cs typeface="DINOT"/>
              </a:rPr>
              <a:t> </a:t>
            </a:r>
            <a:r>
              <a:rPr sz="3700" spc="-90" dirty="0">
                <a:solidFill>
                  <a:srgbClr val="006AA1"/>
                </a:solidFill>
                <a:latin typeface="DINOT"/>
                <a:cs typeface="DINOT"/>
              </a:rPr>
              <a:t>completed.)</a:t>
            </a:r>
            <a:endParaRPr sz="3700" dirty="0">
              <a:latin typeface="DINOT"/>
              <a:cs typeface="DINOT"/>
            </a:endParaRPr>
          </a:p>
        </p:txBody>
      </p:sp>
      <p:grpSp>
        <p:nvGrpSpPr>
          <p:cNvPr id="21" name="object 21"/>
          <p:cNvGrpSpPr/>
          <p:nvPr/>
        </p:nvGrpSpPr>
        <p:grpSpPr>
          <a:xfrm>
            <a:off x="0" y="9995957"/>
            <a:ext cx="20104100" cy="1313180"/>
            <a:chOff x="0" y="9995957"/>
            <a:chExt cx="20104100" cy="1313180"/>
          </a:xfrm>
        </p:grpSpPr>
        <p:sp>
          <p:nvSpPr>
            <p:cNvPr id="22" name="object 22"/>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3" name="object 23"/>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4" name="object 24"/>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5" name="object 25"/>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6" name="object 26"/>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7" name="object 27"/>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8" name="object 28"/>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29" name="object 29"/>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0" name="object 30"/>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1" name="object 31"/>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2" name="object 32"/>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3" name="object 33"/>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4" name="object 34"/>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5" name="object 35"/>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6" name="object 36"/>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7" name="object 37"/>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38" name="object 38"/>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9" name="object 39"/>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0" name="object 40"/>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1" name="object 41"/>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2" name="object 42"/>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3" name="object 43"/>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4" name="object 44"/>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5" name="object 45"/>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6" name="object 46"/>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7" name="object 47"/>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8" name="object 48"/>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49" name="object 49"/>
            <p:cNvPicPr/>
            <p:nvPr/>
          </p:nvPicPr>
          <p:blipFill>
            <a:blip r:embed="rId31"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0" name="object 50"/>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1" name="object 51"/>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2" name="object 52"/>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3" name="object 53"/>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4" name="object 54"/>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5" name="object 55"/>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6" name="object 56"/>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57" name="object 57"/>
          <p:cNvPicPr/>
          <p:nvPr/>
        </p:nvPicPr>
        <p:blipFill>
          <a:blip r:embed="rId37" cstate="email">
            <a:extLst>
              <a:ext uri="{28A0092B-C50C-407E-A947-70E740481C1C}">
                <a14:useLocalDpi xmlns:a14="http://schemas.microsoft.com/office/drawing/2010/main"/>
              </a:ext>
            </a:extLst>
          </a:blip>
          <a:stretch>
            <a:fillRect/>
          </a:stretch>
        </p:blipFill>
        <p:spPr>
          <a:xfrm>
            <a:off x="18794801" y="8917854"/>
            <a:ext cx="823600" cy="875829"/>
          </a:xfrm>
          <a:prstGeom prst="rect">
            <a:avLst/>
          </a:prstGeom>
        </p:spPr>
      </p:pic>
      <p:pic>
        <p:nvPicPr>
          <p:cNvPr id="68" name="Picture 67">
            <a:extLst>
              <a:ext uri="{FF2B5EF4-FFF2-40B4-BE49-F238E27FC236}">
                <a16:creationId xmlns:a16="http://schemas.microsoft.com/office/drawing/2014/main" id="{5DD6FD04-1CED-7044-8AF4-051884E7926D}"/>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1877827" y="2065960"/>
            <a:ext cx="7924800" cy="7696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03362"/>
            <a:ext cx="20104100" cy="85090"/>
          </a:xfrm>
          <a:custGeom>
            <a:avLst/>
            <a:gdLst/>
            <a:ahLst/>
            <a:cxnLst/>
            <a:rect l="l" t="t" r="r" b="b"/>
            <a:pathLst>
              <a:path w="20104100" h="85089">
                <a:moveTo>
                  <a:pt x="20104100" y="0"/>
                </a:moveTo>
                <a:lnTo>
                  <a:pt x="0" y="0"/>
                </a:lnTo>
                <a:lnTo>
                  <a:pt x="0" y="84960"/>
                </a:lnTo>
                <a:lnTo>
                  <a:pt x="20104100" y="8496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2566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381004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363469"/>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5468095"/>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6022853"/>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657800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713322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7688896"/>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824504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8800265"/>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935576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4" name="object 14"/>
          <p:cNvSpPr/>
          <p:nvPr/>
        </p:nvSpPr>
        <p:spPr>
          <a:xfrm>
            <a:off x="0" y="490860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5" name="object 15"/>
          <p:cNvPicPr/>
          <p:nvPr/>
        </p:nvPicPr>
        <p:blipFill>
          <a:blip r:embed="rId2" cstate="email">
            <a:extLst>
              <a:ext uri="{28A0092B-C50C-407E-A947-70E740481C1C}">
                <a14:useLocalDpi xmlns:a14="http://schemas.microsoft.com/office/drawing/2010/main"/>
              </a:ext>
            </a:extLst>
          </a:blip>
          <a:stretch>
            <a:fillRect/>
          </a:stretch>
        </p:blipFill>
        <p:spPr>
          <a:xfrm>
            <a:off x="860088" y="6645095"/>
            <a:ext cx="960190" cy="976263"/>
          </a:xfrm>
          <a:prstGeom prst="rect">
            <a:avLst/>
          </a:prstGeom>
        </p:spPr>
      </p:pic>
      <p:pic>
        <p:nvPicPr>
          <p:cNvPr id="16" name="object 16"/>
          <p:cNvPicPr/>
          <p:nvPr/>
        </p:nvPicPr>
        <p:blipFill>
          <a:blip r:embed="rId3" cstate="email">
            <a:extLst>
              <a:ext uri="{28A0092B-C50C-407E-A947-70E740481C1C}">
                <a14:useLocalDpi xmlns:a14="http://schemas.microsoft.com/office/drawing/2010/main"/>
              </a:ext>
            </a:extLst>
          </a:blip>
          <a:stretch>
            <a:fillRect/>
          </a:stretch>
        </p:blipFill>
        <p:spPr>
          <a:xfrm>
            <a:off x="669468" y="3320202"/>
            <a:ext cx="441932" cy="1064641"/>
          </a:xfrm>
          <a:prstGeom prst="rect">
            <a:avLst/>
          </a:prstGeom>
        </p:spPr>
      </p:pic>
      <p:pic>
        <p:nvPicPr>
          <p:cNvPr id="17" name="object 17"/>
          <p:cNvPicPr/>
          <p:nvPr/>
        </p:nvPicPr>
        <p:blipFill>
          <a:blip r:embed="rId4" cstate="email">
            <a:extLst>
              <a:ext uri="{28A0092B-C50C-407E-A947-70E740481C1C}">
                <a14:useLocalDpi xmlns:a14="http://schemas.microsoft.com/office/drawing/2010/main"/>
              </a:ext>
            </a:extLst>
          </a:blip>
          <a:stretch>
            <a:fillRect/>
          </a:stretch>
        </p:blipFill>
        <p:spPr>
          <a:xfrm>
            <a:off x="793149" y="6033398"/>
            <a:ext cx="377651" cy="433897"/>
          </a:xfrm>
          <a:prstGeom prst="rect">
            <a:avLst/>
          </a:prstGeom>
        </p:spPr>
      </p:pic>
      <p:pic>
        <p:nvPicPr>
          <p:cNvPr id="18" name="object 18"/>
          <p:cNvPicPr/>
          <p:nvPr/>
        </p:nvPicPr>
        <p:blipFill>
          <a:blip r:embed="rId5" cstate="email">
            <a:extLst>
              <a:ext uri="{28A0092B-C50C-407E-A947-70E740481C1C}">
                <a14:useLocalDpi xmlns:a14="http://schemas.microsoft.com/office/drawing/2010/main"/>
              </a:ext>
            </a:extLst>
          </a:blip>
          <a:stretch>
            <a:fillRect/>
          </a:stretch>
        </p:blipFill>
        <p:spPr>
          <a:xfrm>
            <a:off x="576200" y="8105496"/>
            <a:ext cx="811548" cy="936092"/>
          </a:xfrm>
          <a:prstGeom prst="rect">
            <a:avLst/>
          </a:prstGeom>
        </p:spPr>
      </p:pic>
      <p:pic>
        <p:nvPicPr>
          <p:cNvPr id="19" name="object 19"/>
          <p:cNvPicPr/>
          <p:nvPr/>
        </p:nvPicPr>
        <p:blipFill>
          <a:blip r:embed="rId6" cstate="email">
            <a:extLst>
              <a:ext uri="{28A0092B-C50C-407E-A947-70E740481C1C}">
                <a14:useLocalDpi xmlns:a14="http://schemas.microsoft.com/office/drawing/2010/main"/>
              </a:ext>
            </a:extLst>
          </a:blip>
          <a:stretch>
            <a:fillRect/>
          </a:stretch>
        </p:blipFill>
        <p:spPr>
          <a:xfrm>
            <a:off x="7438450" y="1365050"/>
            <a:ext cx="911986" cy="968233"/>
          </a:xfrm>
          <a:prstGeom prst="rect">
            <a:avLst/>
          </a:prstGeom>
        </p:spPr>
      </p:pic>
      <p:pic>
        <p:nvPicPr>
          <p:cNvPr id="20" name="object 20"/>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21" name="object 21"/>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22" name="object 22"/>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23" name="object 23"/>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24" name="object 24"/>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25" name="object 25"/>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26" name="object 26"/>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27" name="object 27"/>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28" name="object 28"/>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29" name="object 29"/>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30" name="object 30"/>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sp>
        <p:nvSpPr>
          <p:cNvPr id="72" name="object 72"/>
          <p:cNvSpPr txBox="1"/>
          <p:nvPr/>
        </p:nvSpPr>
        <p:spPr>
          <a:xfrm>
            <a:off x="1275126" y="2714239"/>
            <a:ext cx="17284003" cy="6993581"/>
          </a:xfrm>
          <a:prstGeom prst="rect">
            <a:avLst/>
          </a:prstGeom>
        </p:spPr>
        <p:txBody>
          <a:bodyPr vert="horz" wrap="square" lIns="0" tIns="85725" rIns="0" bIns="0" rtlCol="0">
            <a:spAutoFit/>
          </a:bodyPr>
          <a:lstStyle/>
          <a:p>
            <a:pPr marL="12700" algn="l">
              <a:lnSpc>
                <a:spcPct val="100000"/>
              </a:lnSpc>
              <a:spcBef>
                <a:spcPts val="675"/>
              </a:spcBef>
              <a:tabLst>
                <a:tab pos="483234" algn="l"/>
              </a:tabLst>
            </a:pPr>
            <a:r>
              <a:rPr sz="3300" b="1" spc="-65" dirty="0">
                <a:solidFill>
                  <a:srgbClr val="006AA1"/>
                </a:solidFill>
                <a:latin typeface="DINOT"/>
                <a:cs typeface="DINOT"/>
              </a:rPr>
              <a:t>In</a:t>
            </a:r>
            <a:r>
              <a:rPr sz="3300" b="1" spc="-155" dirty="0">
                <a:solidFill>
                  <a:srgbClr val="006AA1"/>
                </a:solidFill>
                <a:latin typeface="DINOT"/>
                <a:cs typeface="DINOT"/>
              </a:rPr>
              <a:t> </a:t>
            </a:r>
            <a:r>
              <a:rPr sz="3300" b="1" spc="-95" dirty="0">
                <a:solidFill>
                  <a:srgbClr val="006AA1"/>
                </a:solidFill>
                <a:latin typeface="DINOT"/>
                <a:cs typeface="DINOT"/>
              </a:rPr>
              <a:t>WRITE!</a:t>
            </a:r>
            <a:r>
              <a:rPr sz="3300" b="1" spc="-150" dirty="0">
                <a:solidFill>
                  <a:srgbClr val="006AA1"/>
                </a:solidFill>
                <a:latin typeface="DINOT"/>
                <a:cs typeface="DINOT"/>
              </a:rPr>
              <a:t> </a:t>
            </a:r>
            <a:r>
              <a:rPr sz="3300" b="1" spc="-95" dirty="0">
                <a:solidFill>
                  <a:srgbClr val="006AA1"/>
                </a:solidFill>
                <a:latin typeface="DINOT"/>
                <a:cs typeface="DINOT"/>
              </a:rPr>
              <a:t>Student</a:t>
            </a:r>
            <a:r>
              <a:rPr sz="3300" b="1" spc="-150" dirty="0">
                <a:solidFill>
                  <a:srgbClr val="006AA1"/>
                </a:solidFill>
                <a:latin typeface="DINOT"/>
                <a:cs typeface="DINOT"/>
              </a:rPr>
              <a:t> </a:t>
            </a:r>
            <a:r>
              <a:rPr sz="3300" b="1" spc="-90" dirty="0">
                <a:solidFill>
                  <a:srgbClr val="006AA1"/>
                </a:solidFill>
                <a:latin typeface="DINOT"/>
                <a:cs typeface="DINOT"/>
              </a:rPr>
              <a:t>Books</a:t>
            </a:r>
            <a:r>
              <a:rPr sz="3300" b="1" spc="-150" dirty="0">
                <a:solidFill>
                  <a:srgbClr val="006AA1"/>
                </a:solidFill>
                <a:latin typeface="DINOT"/>
                <a:cs typeface="DINOT"/>
              </a:rPr>
              <a:t> </a:t>
            </a:r>
            <a:r>
              <a:rPr sz="3300" b="1" dirty="0">
                <a:solidFill>
                  <a:srgbClr val="006AA1"/>
                </a:solidFill>
                <a:latin typeface="DINOT"/>
                <a:cs typeface="DINOT"/>
              </a:rPr>
              <a:t>A</a:t>
            </a:r>
            <a:r>
              <a:rPr sz="3300" b="1" spc="-155" dirty="0">
                <a:solidFill>
                  <a:srgbClr val="006AA1"/>
                </a:solidFill>
                <a:latin typeface="DINOT"/>
                <a:cs typeface="DINOT"/>
              </a:rPr>
              <a:t> </a:t>
            </a:r>
            <a:r>
              <a:rPr sz="3300" b="1" spc="-65" dirty="0">
                <a:solidFill>
                  <a:srgbClr val="006AA1"/>
                </a:solidFill>
                <a:latin typeface="DINOT"/>
                <a:cs typeface="DINOT"/>
              </a:rPr>
              <a:t>and</a:t>
            </a:r>
            <a:r>
              <a:rPr sz="3300" b="1" spc="-150" dirty="0">
                <a:solidFill>
                  <a:srgbClr val="006AA1"/>
                </a:solidFill>
                <a:latin typeface="DINOT"/>
                <a:cs typeface="DINOT"/>
              </a:rPr>
              <a:t> </a:t>
            </a:r>
            <a:r>
              <a:rPr sz="3300" b="1" spc="-65" dirty="0">
                <a:solidFill>
                  <a:srgbClr val="006AA1"/>
                </a:solidFill>
                <a:latin typeface="DINOT"/>
                <a:cs typeface="DINOT"/>
              </a:rPr>
              <a:t>B,</a:t>
            </a:r>
            <a:r>
              <a:rPr sz="3300" b="1" spc="-150" dirty="0">
                <a:solidFill>
                  <a:srgbClr val="006AA1"/>
                </a:solidFill>
                <a:latin typeface="DINOT"/>
                <a:cs typeface="DINOT"/>
              </a:rPr>
              <a:t> </a:t>
            </a:r>
            <a:r>
              <a:rPr sz="3300" b="1" spc="-80" dirty="0">
                <a:solidFill>
                  <a:srgbClr val="006AA1"/>
                </a:solidFill>
                <a:latin typeface="DINOT"/>
                <a:cs typeface="DINOT"/>
              </a:rPr>
              <a:t>Part</a:t>
            </a:r>
            <a:r>
              <a:rPr sz="3300" b="1" spc="-150" dirty="0">
                <a:solidFill>
                  <a:srgbClr val="006AA1"/>
                </a:solidFill>
                <a:latin typeface="DINOT"/>
                <a:cs typeface="DINOT"/>
              </a:rPr>
              <a:t> </a:t>
            </a:r>
            <a:r>
              <a:rPr sz="3300" b="1" spc="-70" dirty="0">
                <a:solidFill>
                  <a:srgbClr val="006AA1"/>
                </a:solidFill>
                <a:latin typeface="DINOT"/>
                <a:cs typeface="DINOT"/>
              </a:rPr>
              <a:t>II:</a:t>
            </a:r>
            <a:r>
              <a:rPr sz="3300" b="1" spc="-155" dirty="0">
                <a:solidFill>
                  <a:srgbClr val="006AA1"/>
                </a:solidFill>
                <a:latin typeface="DINOT"/>
                <a:cs typeface="DINOT"/>
              </a:rPr>
              <a:t> </a:t>
            </a:r>
            <a:r>
              <a:rPr sz="3300" b="1" spc="-95" dirty="0">
                <a:solidFill>
                  <a:srgbClr val="006AA1"/>
                </a:solidFill>
                <a:latin typeface="DINOT"/>
                <a:cs typeface="DINOT"/>
              </a:rPr>
              <a:t>Models</a:t>
            </a:r>
            <a:r>
              <a:rPr sz="3300" b="1" spc="-150" dirty="0">
                <a:solidFill>
                  <a:srgbClr val="006AA1"/>
                </a:solidFill>
                <a:latin typeface="DINOT"/>
                <a:cs typeface="DINOT"/>
              </a:rPr>
              <a:t> </a:t>
            </a:r>
            <a:r>
              <a:rPr sz="3300" b="1" spc="-90" dirty="0">
                <a:solidFill>
                  <a:srgbClr val="006AA1"/>
                </a:solidFill>
                <a:latin typeface="DINOT"/>
                <a:cs typeface="DINOT"/>
              </a:rPr>
              <a:t>differs</a:t>
            </a:r>
            <a:r>
              <a:rPr sz="3300" b="1" spc="-150" dirty="0">
                <a:solidFill>
                  <a:srgbClr val="006AA1"/>
                </a:solidFill>
                <a:latin typeface="DINOT"/>
                <a:cs typeface="DINOT"/>
              </a:rPr>
              <a:t> </a:t>
            </a:r>
            <a:r>
              <a:rPr sz="3300" b="1" spc="-65" dirty="0">
                <a:solidFill>
                  <a:srgbClr val="006AA1"/>
                </a:solidFill>
                <a:latin typeface="DINOT"/>
                <a:cs typeface="DINOT"/>
              </a:rPr>
              <a:t>from</a:t>
            </a:r>
            <a:r>
              <a:rPr sz="3300" b="1" spc="-150" dirty="0">
                <a:solidFill>
                  <a:srgbClr val="006AA1"/>
                </a:solidFill>
                <a:latin typeface="DINOT"/>
                <a:cs typeface="DINOT"/>
              </a:rPr>
              <a:t> </a:t>
            </a:r>
            <a:r>
              <a:rPr sz="3300" b="1" spc="-90" dirty="0">
                <a:solidFill>
                  <a:srgbClr val="006AA1"/>
                </a:solidFill>
                <a:latin typeface="DINOT"/>
                <a:cs typeface="DINOT"/>
              </a:rPr>
              <a:t>Books</a:t>
            </a:r>
            <a:r>
              <a:rPr sz="3300" b="1" spc="-155" dirty="0">
                <a:solidFill>
                  <a:srgbClr val="006AA1"/>
                </a:solidFill>
                <a:latin typeface="DINOT"/>
                <a:cs typeface="DINOT"/>
              </a:rPr>
              <a:t> </a:t>
            </a:r>
            <a:r>
              <a:rPr sz="3300" b="1" spc="-80" dirty="0">
                <a:solidFill>
                  <a:srgbClr val="006AA1"/>
                </a:solidFill>
                <a:latin typeface="DINOT"/>
                <a:cs typeface="DINOT"/>
              </a:rPr>
              <a:t>C–H</a:t>
            </a:r>
            <a:r>
              <a:rPr sz="3300" b="1" spc="-150" dirty="0">
                <a:solidFill>
                  <a:srgbClr val="006AA1"/>
                </a:solidFill>
                <a:latin typeface="DINOT"/>
                <a:cs typeface="DINOT"/>
              </a:rPr>
              <a:t> </a:t>
            </a:r>
            <a:r>
              <a:rPr sz="3300" b="1" spc="-65" dirty="0">
                <a:solidFill>
                  <a:srgbClr val="006AA1"/>
                </a:solidFill>
                <a:latin typeface="DINOT"/>
                <a:cs typeface="DINOT"/>
              </a:rPr>
              <a:t>in</a:t>
            </a:r>
            <a:r>
              <a:rPr sz="3300" b="1" spc="-150" dirty="0">
                <a:solidFill>
                  <a:srgbClr val="006AA1"/>
                </a:solidFill>
                <a:latin typeface="DINOT"/>
                <a:cs typeface="DINOT"/>
              </a:rPr>
              <a:t> </a:t>
            </a:r>
            <a:r>
              <a:rPr sz="3300" b="1" spc="-95" dirty="0">
                <a:solidFill>
                  <a:srgbClr val="006AA1"/>
                </a:solidFill>
                <a:latin typeface="DINOT"/>
                <a:cs typeface="DINOT"/>
              </a:rPr>
              <a:t>several</a:t>
            </a:r>
            <a:r>
              <a:rPr sz="3300" b="1" spc="-150" dirty="0">
                <a:solidFill>
                  <a:srgbClr val="006AA1"/>
                </a:solidFill>
                <a:latin typeface="DINOT"/>
                <a:cs typeface="DINOT"/>
              </a:rPr>
              <a:t> </a:t>
            </a:r>
            <a:r>
              <a:rPr sz="3300" b="1" spc="-10" dirty="0">
                <a:solidFill>
                  <a:srgbClr val="006AA1"/>
                </a:solidFill>
                <a:latin typeface="DINOT"/>
                <a:cs typeface="DINOT"/>
              </a:rPr>
              <a:t>ways:</a:t>
            </a:r>
            <a:endParaRPr sz="3300" dirty="0">
              <a:latin typeface="DINOT"/>
              <a:cs typeface="DINOT"/>
            </a:endParaRPr>
          </a:p>
          <a:p>
            <a:pPr marL="483870" marR="5080" indent="-471805" algn="l">
              <a:lnSpc>
                <a:spcPct val="114500"/>
              </a:lnSpc>
              <a:buChar char="•"/>
              <a:tabLst>
                <a:tab pos="483870" algn="l"/>
              </a:tabLst>
            </a:pPr>
            <a:r>
              <a:rPr lang="en-PH" sz="3300" b="1" spc="-20" dirty="0">
                <a:solidFill>
                  <a:srgbClr val="006AA1"/>
                </a:solidFill>
                <a:latin typeface="DINOT"/>
                <a:cs typeface="DINOT"/>
              </a:rPr>
              <a:t>There are no writing rubrics in Student Books A and </a:t>
            </a:r>
            <a:r>
              <a:rPr lang="en-PH" sz="3300" spc="-20" dirty="0">
                <a:solidFill>
                  <a:srgbClr val="006AA1"/>
                </a:solidFill>
                <a:latin typeface="DINOT" panose="02000503030000020003" pitchFamily="2" charset="77"/>
                <a:cs typeface="DINOT"/>
              </a:rPr>
              <a:t>B (reproducible rubrics are provided in Teacher Guides).</a:t>
            </a:r>
          </a:p>
          <a:p>
            <a:pPr marL="483870" marR="5080" indent="-471805" algn="l">
              <a:lnSpc>
                <a:spcPct val="114500"/>
              </a:lnSpc>
              <a:buChar char="•"/>
              <a:tabLst>
                <a:tab pos="483870" algn="l"/>
              </a:tabLst>
            </a:pPr>
            <a:r>
              <a:rPr lang="en-PH" sz="3300" b="1" spc="-20" dirty="0">
                <a:solidFill>
                  <a:srgbClr val="006AA1"/>
                </a:solidFill>
                <a:latin typeface="DINOT"/>
                <a:cs typeface="DINOT"/>
              </a:rPr>
              <a:t>The writing prompt from the first page of the lesson is repeated.</a:t>
            </a:r>
          </a:p>
          <a:p>
            <a:pPr marL="483870" marR="5080" indent="-471805" algn="l">
              <a:lnSpc>
                <a:spcPct val="114500"/>
              </a:lnSpc>
              <a:buChar char="•"/>
              <a:tabLst>
                <a:tab pos="483870" algn="l"/>
              </a:tabLst>
            </a:pPr>
            <a:r>
              <a:rPr lang="en-PH" sz="3300" b="1" spc="-20" dirty="0">
                <a:solidFill>
                  <a:srgbClr val="006AA1"/>
                </a:solidFill>
                <a:latin typeface="DINOT"/>
                <a:cs typeface="DINOT"/>
              </a:rPr>
              <a:t>Student Books A and B feature the following sections:</a:t>
            </a:r>
          </a:p>
          <a:p>
            <a:pPr marL="12065" marR="5080" algn="l">
              <a:lnSpc>
                <a:spcPct val="114500"/>
              </a:lnSpc>
              <a:tabLst>
                <a:tab pos="483870" algn="l"/>
              </a:tabLst>
            </a:pPr>
            <a:r>
              <a:rPr lang="en-PH" sz="3300" b="1" spc="-90" dirty="0">
                <a:solidFill>
                  <a:srgbClr val="006AA1"/>
                </a:solidFill>
                <a:latin typeface="DINOT"/>
                <a:cs typeface="DINOT"/>
              </a:rPr>
              <a:t>			Think</a:t>
            </a:r>
            <a:r>
              <a:rPr lang="en-PH" sz="3300" b="1" spc="-135" dirty="0">
                <a:solidFill>
                  <a:srgbClr val="006AA1"/>
                </a:solidFill>
                <a:latin typeface="DINOT"/>
                <a:cs typeface="DINOT"/>
              </a:rPr>
              <a:t> </a:t>
            </a:r>
            <a:r>
              <a:rPr lang="en-PH" sz="3300" b="1" dirty="0">
                <a:solidFill>
                  <a:srgbClr val="006AA1"/>
                </a:solidFill>
                <a:latin typeface="DINOT"/>
                <a:cs typeface="DINOT"/>
              </a:rPr>
              <a:t>–</a:t>
            </a:r>
            <a:r>
              <a:rPr lang="en-PH" sz="3300" b="1" spc="-135" dirty="0">
                <a:solidFill>
                  <a:srgbClr val="006AA1"/>
                </a:solidFill>
                <a:latin typeface="DINOT"/>
                <a:cs typeface="DINOT"/>
              </a:rPr>
              <a:t> </a:t>
            </a:r>
            <a:r>
              <a:rPr lang="en-PH" sz="3300" spc="-190" dirty="0">
                <a:solidFill>
                  <a:srgbClr val="006AA1"/>
                </a:solidFill>
                <a:latin typeface="DINOT"/>
                <a:cs typeface="DINOT"/>
              </a:rPr>
              <a:t>blank graphic </a:t>
            </a:r>
            <a:r>
              <a:rPr lang="en-PH" sz="3300" spc="-190" dirty="0" err="1">
                <a:solidFill>
                  <a:srgbClr val="006AA1"/>
                </a:solidFill>
                <a:latin typeface="DINOT"/>
                <a:cs typeface="DINOT"/>
              </a:rPr>
              <a:t>organiser</a:t>
            </a:r>
            <a:r>
              <a:rPr lang="en-PH" sz="3300" spc="-190" dirty="0">
                <a:solidFill>
                  <a:srgbClr val="006AA1"/>
                </a:solidFill>
                <a:latin typeface="DINOT"/>
                <a:cs typeface="DINOT"/>
              </a:rPr>
              <a:t> to plan writing</a:t>
            </a:r>
            <a:endParaRPr lang="en-PH" sz="3300" dirty="0">
              <a:latin typeface="DINOT"/>
              <a:cs typeface="DINOT"/>
            </a:endParaRPr>
          </a:p>
          <a:p>
            <a:pPr marL="12065" marR="5080" algn="l">
              <a:lnSpc>
                <a:spcPct val="114500"/>
              </a:lnSpc>
              <a:tabLst>
                <a:tab pos="483870" algn="l"/>
              </a:tabLst>
            </a:pPr>
            <a:r>
              <a:rPr lang="en-PH" sz="3300" b="1" spc="-90" dirty="0">
                <a:solidFill>
                  <a:srgbClr val="006AA1"/>
                </a:solidFill>
                <a:latin typeface="DINOT"/>
                <a:cs typeface="DINOT"/>
              </a:rPr>
              <a:t>			Write</a:t>
            </a:r>
            <a:r>
              <a:rPr lang="en-PH" sz="3300" b="1" spc="-135" dirty="0">
                <a:solidFill>
                  <a:srgbClr val="006AA1"/>
                </a:solidFill>
                <a:latin typeface="DINOT"/>
                <a:cs typeface="DINOT"/>
              </a:rPr>
              <a:t> </a:t>
            </a:r>
            <a:r>
              <a:rPr lang="en-PH" sz="3300" b="1" dirty="0">
                <a:solidFill>
                  <a:srgbClr val="006AA1"/>
                </a:solidFill>
                <a:latin typeface="DINOT"/>
                <a:cs typeface="DINOT"/>
              </a:rPr>
              <a:t>–</a:t>
            </a:r>
            <a:r>
              <a:rPr lang="en-PH" sz="3300" b="1" spc="-135" dirty="0">
                <a:solidFill>
                  <a:srgbClr val="006AA1"/>
                </a:solidFill>
                <a:latin typeface="DINOT"/>
                <a:cs typeface="DINOT"/>
              </a:rPr>
              <a:t> </a:t>
            </a:r>
            <a:r>
              <a:rPr lang="en-PH" sz="3300" spc="-195" dirty="0">
                <a:solidFill>
                  <a:srgbClr val="006AA1"/>
                </a:solidFill>
                <a:latin typeface="DINOT"/>
                <a:cs typeface="DINOT"/>
              </a:rPr>
              <a:t>students write a passage in the featured genre</a:t>
            </a:r>
            <a:endParaRPr lang="en-PH" sz="3300" dirty="0">
              <a:latin typeface="DINOT"/>
              <a:cs typeface="DINOT"/>
            </a:endParaRPr>
          </a:p>
          <a:p>
            <a:pPr marL="12065" marR="5080" algn="l">
              <a:lnSpc>
                <a:spcPct val="114500"/>
              </a:lnSpc>
              <a:tabLst>
                <a:tab pos="483870" algn="l"/>
              </a:tabLst>
            </a:pPr>
            <a:r>
              <a:rPr lang="en-PH" sz="3300" b="1" spc="-85" dirty="0">
                <a:solidFill>
                  <a:srgbClr val="006AA1"/>
                </a:solidFill>
                <a:latin typeface="DINOT"/>
                <a:cs typeface="DINOT"/>
              </a:rPr>
              <a:t>			Read</a:t>
            </a:r>
            <a:r>
              <a:rPr lang="en-PH" sz="3300" b="1" spc="-135" dirty="0">
                <a:solidFill>
                  <a:srgbClr val="006AA1"/>
                </a:solidFill>
                <a:latin typeface="DINOT"/>
                <a:cs typeface="DINOT"/>
              </a:rPr>
              <a:t> </a:t>
            </a:r>
            <a:r>
              <a:rPr lang="en-PH" sz="3300" b="1" dirty="0">
                <a:solidFill>
                  <a:srgbClr val="006AA1"/>
                </a:solidFill>
                <a:latin typeface="DINOT"/>
                <a:cs typeface="DINOT"/>
              </a:rPr>
              <a:t>–</a:t>
            </a:r>
            <a:r>
              <a:rPr lang="en-PH" sz="3300" b="1" spc="-135" dirty="0">
                <a:solidFill>
                  <a:srgbClr val="006AA1"/>
                </a:solidFill>
                <a:latin typeface="DINOT"/>
                <a:cs typeface="DINOT"/>
              </a:rPr>
              <a:t> </a:t>
            </a:r>
            <a:r>
              <a:rPr lang="en-PH" sz="3300" spc="-195" dirty="0">
                <a:solidFill>
                  <a:srgbClr val="006AA1"/>
                </a:solidFill>
                <a:latin typeface="DINOT"/>
                <a:cs typeface="DINOT"/>
              </a:rPr>
              <a:t>students use a simple checklist to review their writing</a:t>
            </a:r>
            <a:endParaRPr lang="en-PH" sz="3300" spc="-10" dirty="0">
              <a:solidFill>
                <a:srgbClr val="006AA1"/>
              </a:solidFill>
              <a:latin typeface="DINOT"/>
              <a:cs typeface="DINOT"/>
            </a:endParaRPr>
          </a:p>
          <a:p>
            <a:pPr marL="12065" marR="5080" algn="l">
              <a:lnSpc>
                <a:spcPct val="114500"/>
              </a:lnSpc>
              <a:tabLst>
                <a:tab pos="483870" algn="l"/>
              </a:tabLst>
            </a:pPr>
            <a:r>
              <a:rPr lang="en-PH" sz="3300" b="1" spc="-90" dirty="0">
                <a:solidFill>
                  <a:srgbClr val="006AA1"/>
                </a:solidFill>
                <a:latin typeface="DINOT"/>
                <a:cs typeface="DINOT"/>
              </a:rPr>
              <a:t>			Listen</a:t>
            </a:r>
            <a:r>
              <a:rPr lang="en-PH" sz="3300" b="1" spc="-125" dirty="0">
                <a:solidFill>
                  <a:srgbClr val="006AA1"/>
                </a:solidFill>
                <a:latin typeface="DINOT"/>
                <a:cs typeface="DINOT"/>
              </a:rPr>
              <a:t> </a:t>
            </a:r>
            <a:r>
              <a:rPr lang="en-PH" sz="3300" b="1" dirty="0">
                <a:solidFill>
                  <a:srgbClr val="006AA1"/>
                </a:solidFill>
                <a:latin typeface="DINOT"/>
                <a:cs typeface="DINOT"/>
              </a:rPr>
              <a:t>–</a:t>
            </a:r>
            <a:r>
              <a:rPr lang="en-PH" sz="3300" b="1" spc="-125" dirty="0">
                <a:solidFill>
                  <a:srgbClr val="006AA1"/>
                </a:solidFill>
                <a:latin typeface="DINOT"/>
                <a:cs typeface="DINOT"/>
              </a:rPr>
              <a:t> </a:t>
            </a:r>
            <a:r>
              <a:rPr lang="en-PH" sz="3300" spc="-195" dirty="0">
                <a:solidFill>
                  <a:srgbClr val="006AA1"/>
                </a:solidFill>
                <a:latin typeface="DINOT"/>
                <a:cs typeface="DINOT"/>
              </a:rPr>
              <a:t>students check a partner’s writing using guiding questions</a:t>
            </a:r>
            <a:endParaRPr lang="en-PH" sz="3300" spc="-100" dirty="0">
              <a:solidFill>
                <a:srgbClr val="006AA1"/>
              </a:solidFill>
              <a:latin typeface="DINOT"/>
              <a:cs typeface="DINOT"/>
            </a:endParaRPr>
          </a:p>
          <a:p>
            <a:pPr marL="12065" marR="5080" algn="l">
              <a:lnSpc>
                <a:spcPct val="114500"/>
              </a:lnSpc>
              <a:tabLst>
                <a:tab pos="483870" algn="l"/>
              </a:tabLst>
            </a:pPr>
            <a:r>
              <a:rPr lang="en-PH" sz="3300" b="1" spc="-90" dirty="0">
                <a:solidFill>
                  <a:srgbClr val="006AA1"/>
                </a:solidFill>
                <a:latin typeface="DINOT"/>
                <a:cs typeface="DINOT"/>
              </a:rPr>
              <a:t>			Check</a:t>
            </a:r>
            <a:r>
              <a:rPr lang="en-PH" sz="3300" b="1" spc="-145" dirty="0">
                <a:solidFill>
                  <a:srgbClr val="006AA1"/>
                </a:solidFill>
                <a:latin typeface="DINOT"/>
                <a:cs typeface="DINOT"/>
              </a:rPr>
              <a:t> </a:t>
            </a:r>
            <a:r>
              <a:rPr lang="en-PH" sz="3300" b="1" dirty="0">
                <a:solidFill>
                  <a:srgbClr val="006AA1"/>
                </a:solidFill>
                <a:latin typeface="DINOT"/>
                <a:cs typeface="DINOT"/>
              </a:rPr>
              <a:t>–</a:t>
            </a:r>
            <a:r>
              <a:rPr lang="en-PH" sz="3300" b="1" spc="-140" dirty="0">
                <a:solidFill>
                  <a:srgbClr val="006AA1"/>
                </a:solidFill>
                <a:latin typeface="DINOT"/>
                <a:cs typeface="DINOT"/>
              </a:rPr>
              <a:t> </a:t>
            </a:r>
            <a:r>
              <a:rPr lang="en-PH" sz="3300" spc="-165" dirty="0">
                <a:solidFill>
                  <a:srgbClr val="006AA1"/>
                </a:solidFill>
                <a:latin typeface="DINOT"/>
                <a:cs typeface="DINOT"/>
              </a:rPr>
              <a:t>a</a:t>
            </a:r>
            <a:r>
              <a:rPr lang="en-PH" sz="3300" spc="-265" dirty="0">
                <a:solidFill>
                  <a:srgbClr val="006AA1"/>
                </a:solidFill>
                <a:latin typeface="DINOT"/>
                <a:cs typeface="DINOT"/>
              </a:rPr>
              <a:t> </a:t>
            </a:r>
            <a:r>
              <a:rPr lang="en-PH" sz="3300" spc="-229" dirty="0">
                <a:solidFill>
                  <a:srgbClr val="006AA1"/>
                </a:solidFill>
                <a:latin typeface="DINOT"/>
                <a:cs typeface="DINOT"/>
              </a:rPr>
              <a:t>checklist</a:t>
            </a:r>
            <a:r>
              <a:rPr lang="en-PH" sz="3300" spc="-265" dirty="0">
                <a:solidFill>
                  <a:srgbClr val="006AA1"/>
                </a:solidFill>
                <a:latin typeface="DINOT"/>
                <a:cs typeface="DINOT"/>
              </a:rPr>
              <a:t> </a:t>
            </a:r>
            <a:r>
              <a:rPr lang="en-PH" sz="3300" spc="-280" dirty="0">
                <a:solidFill>
                  <a:srgbClr val="006AA1"/>
                </a:solidFill>
                <a:latin typeface="DINOT"/>
                <a:cs typeface="DINOT"/>
              </a:rPr>
              <a:t>refers</a:t>
            </a:r>
            <a:r>
              <a:rPr lang="en-PH" sz="3300" spc="-260" dirty="0">
                <a:solidFill>
                  <a:srgbClr val="006AA1"/>
                </a:solidFill>
                <a:latin typeface="DINOT"/>
                <a:cs typeface="DINOT"/>
              </a:rPr>
              <a:t> </a:t>
            </a:r>
            <a:r>
              <a:rPr lang="en-PH" sz="3300" spc="-195" dirty="0">
                <a:solidFill>
                  <a:srgbClr val="006AA1"/>
                </a:solidFill>
                <a:latin typeface="DINOT"/>
                <a:cs typeface="DINOT"/>
              </a:rPr>
              <a:t>students</a:t>
            </a:r>
            <a:r>
              <a:rPr lang="en-PH" sz="3300" spc="-265" dirty="0">
                <a:solidFill>
                  <a:srgbClr val="006AA1"/>
                </a:solidFill>
                <a:latin typeface="DINOT"/>
                <a:cs typeface="DINOT"/>
              </a:rPr>
              <a:t> </a:t>
            </a:r>
            <a:r>
              <a:rPr lang="en-PH" sz="3300" spc="-35" dirty="0">
                <a:solidFill>
                  <a:srgbClr val="006AA1"/>
                </a:solidFill>
                <a:latin typeface="DINOT"/>
                <a:cs typeface="DINOT"/>
              </a:rPr>
              <a:t>to</a:t>
            </a:r>
            <a:r>
              <a:rPr lang="en-PH" sz="3300" spc="-265" dirty="0">
                <a:solidFill>
                  <a:srgbClr val="006AA1"/>
                </a:solidFill>
                <a:latin typeface="DINOT"/>
                <a:cs typeface="DINOT"/>
              </a:rPr>
              <a:t> </a:t>
            </a:r>
            <a:r>
              <a:rPr lang="en-PH" sz="3300" spc="-185" dirty="0">
                <a:solidFill>
                  <a:srgbClr val="006AA1"/>
                </a:solidFill>
                <a:latin typeface="DINOT"/>
                <a:cs typeface="DINOT"/>
              </a:rPr>
              <a:t>relevant</a:t>
            </a:r>
            <a:r>
              <a:rPr lang="en-PH" sz="3300" spc="-265" dirty="0">
                <a:solidFill>
                  <a:srgbClr val="006AA1"/>
                </a:solidFill>
                <a:latin typeface="DINOT"/>
                <a:cs typeface="DINOT"/>
              </a:rPr>
              <a:t> </a:t>
            </a:r>
            <a:r>
              <a:rPr lang="en-PH" sz="3300" spc="-135" dirty="0">
                <a:solidFill>
                  <a:srgbClr val="006AA1"/>
                </a:solidFill>
                <a:latin typeface="DINOT"/>
                <a:cs typeface="DINOT"/>
              </a:rPr>
              <a:t>GUM</a:t>
            </a:r>
            <a:r>
              <a:rPr lang="en-PH" sz="3300" spc="-265" dirty="0">
                <a:solidFill>
                  <a:srgbClr val="006AA1"/>
                </a:solidFill>
                <a:latin typeface="DINOT"/>
                <a:cs typeface="DINOT"/>
              </a:rPr>
              <a:t> </a:t>
            </a:r>
            <a:r>
              <a:rPr lang="en-PH" sz="3300" spc="-310" dirty="0">
                <a:solidFill>
                  <a:srgbClr val="006AA1"/>
                </a:solidFill>
                <a:latin typeface="DINOT"/>
                <a:cs typeface="DINOT"/>
              </a:rPr>
              <a:t>skills</a:t>
            </a:r>
            <a:r>
              <a:rPr lang="en-PH" sz="3300" spc="-260" dirty="0">
                <a:solidFill>
                  <a:srgbClr val="006AA1"/>
                </a:solidFill>
                <a:latin typeface="DINOT"/>
                <a:cs typeface="DINOT"/>
              </a:rPr>
              <a:t> </a:t>
            </a:r>
            <a:r>
              <a:rPr lang="en-PH" sz="3300" spc="-195" dirty="0">
                <a:solidFill>
                  <a:srgbClr val="006AA1"/>
                </a:solidFill>
                <a:latin typeface="DINOT"/>
                <a:cs typeface="DINOT"/>
              </a:rPr>
              <a:t>from</a:t>
            </a:r>
            <a:r>
              <a:rPr lang="en-PH" sz="3300" spc="-265" dirty="0">
                <a:solidFill>
                  <a:srgbClr val="006AA1"/>
                </a:solidFill>
                <a:latin typeface="DINOT"/>
                <a:cs typeface="DINOT"/>
              </a:rPr>
              <a:t> </a:t>
            </a:r>
            <a:r>
              <a:rPr lang="en-PH" sz="3300" spc="-270" dirty="0">
                <a:solidFill>
                  <a:srgbClr val="006AA1"/>
                </a:solidFill>
                <a:latin typeface="DINOT"/>
                <a:cs typeface="DINOT"/>
              </a:rPr>
              <a:t>Part</a:t>
            </a:r>
            <a:r>
              <a:rPr lang="en-PH" sz="3300" spc="-265" dirty="0">
                <a:solidFill>
                  <a:srgbClr val="006AA1"/>
                </a:solidFill>
                <a:latin typeface="DINOT"/>
                <a:cs typeface="DINOT"/>
              </a:rPr>
              <a:t> </a:t>
            </a:r>
            <a:r>
              <a:rPr lang="en-PH" sz="3300" spc="-50" dirty="0">
                <a:solidFill>
                  <a:srgbClr val="006AA1"/>
                </a:solidFill>
                <a:latin typeface="DINOT"/>
                <a:cs typeface="DINOT"/>
              </a:rPr>
              <a:t>I</a:t>
            </a:r>
          </a:p>
          <a:p>
            <a:pPr marL="12065" marR="5080" algn="l">
              <a:lnSpc>
                <a:spcPct val="114500"/>
              </a:lnSpc>
              <a:tabLst>
                <a:tab pos="483870" algn="l"/>
              </a:tabLst>
            </a:pPr>
            <a:r>
              <a:rPr lang="en-PH" sz="3300" b="1" spc="-90" dirty="0">
                <a:solidFill>
                  <a:srgbClr val="006AA1"/>
                </a:solidFill>
                <a:latin typeface="DINOT"/>
                <a:cs typeface="DINOT"/>
              </a:rPr>
              <a:t>			Write</a:t>
            </a:r>
            <a:r>
              <a:rPr lang="en-PH" sz="3300" b="1" spc="-140" dirty="0">
                <a:solidFill>
                  <a:srgbClr val="006AA1"/>
                </a:solidFill>
                <a:latin typeface="DINOT"/>
                <a:cs typeface="DINOT"/>
              </a:rPr>
              <a:t> </a:t>
            </a:r>
            <a:r>
              <a:rPr lang="en-PH" sz="3300" b="1" spc="-90" dirty="0">
                <a:solidFill>
                  <a:srgbClr val="006AA1"/>
                </a:solidFill>
                <a:latin typeface="DINOT"/>
                <a:cs typeface="DINOT"/>
              </a:rPr>
              <a:t>Again</a:t>
            </a:r>
            <a:r>
              <a:rPr lang="en-PH" sz="3300" b="1" spc="-135" dirty="0">
                <a:solidFill>
                  <a:srgbClr val="006AA1"/>
                </a:solidFill>
                <a:latin typeface="DINOT"/>
                <a:cs typeface="DINOT"/>
              </a:rPr>
              <a:t> </a:t>
            </a:r>
            <a:r>
              <a:rPr lang="en-PH" sz="3300" b="1" dirty="0">
                <a:solidFill>
                  <a:srgbClr val="006AA1"/>
                </a:solidFill>
                <a:latin typeface="DINOT"/>
                <a:cs typeface="DINOT"/>
              </a:rPr>
              <a:t>–</a:t>
            </a:r>
            <a:r>
              <a:rPr lang="en-PH" sz="3300" b="1" spc="-210" dirty="0">
                <a:solidFill>
                  <a:srgbClr val="006AA1"/>
                </a:solidFill>
                <a:latin typeface="DINOT"/>
                <a:cs typeface="DINOT"/>
              </a:rPr>
              <a:t> </a:t>
            </a:r>
            <a:r>
              <a:rPr lang="en-PH" sz="3300" spc="-195" dirty="0">
                <a:solidFill>
                  <a:srgbClr val="006AA1"/>
                </a:solidFill>
                <a:latin typeface="DINOT"/>
                <a:cs typeface="DINOT"/>
              </a:rPr>
              <a:t>students</a:t>
            </a:r>
            <a:r>
              <a:rPr lang="en-PH" sz="3300" spc="-260" dirty="0">
                <a:solidFill>
                  <a:srgbClr val="006AA1"/>
                </a:solidFill>
                <a:latin typeface="DINOT"/>
                <a:cs typeface="DINOT"/>
              </a:rPr>
              <a:t> </a:t>
            </a:r>
            <a:r>
              <a:rPr lang="en-PH" sz="3300" spc="-150" dirty="0">
                <a:solidFill>
                  <a:srgbClr val="006AA1"/>
                </a:solidFill>
                <a:latin typeface="DINOT"/>
                <a:cs typeface="DINOT"/>
              </a:rPr>
              <a:t>produce</a:t>
            </a:r>
            <a:r>
              <a:rPr lang="en-PH" sz="3300" spc="-260" dirty="0">
                <a:solidFill>
                  <a:srgbClr val="006AA1"/>
                </a:solidFill>
                <a:latin typeface="DINOT"/>
                <a:cs typeface="DINOT"/>
              </a:rPr>
              <a:t> </a:t>
            </a:r>
            <a:r>
              <a:rPr lang="en-PH" sz="3300" spc="-165" dirty="0">
                <a:solidFill>
                  <a:srgbClr val="006AA1"/>
                </a:solidFill>
                <a:latin typeface="DINOT"/>
                <a:cs typeface="DINOT"/>
              </a:rPr>
              <a:t>a</a:t>
            </a:r>
            <a:r>
              <a:rPr lang="en-PH" sz="3300" spc="-260" dirty="0">
                <a:solidFill>
                  <a:srgbClr val="006AA1"/>
                </a:solidFill>
                <a:latin typeface="DINOT"/>
                <a:cs typeface="DINOT"/>
              </a:rPr>
              <a:t> </a:t>
            </a:r>
            <a:r>
              <a:rPr lang="en-PH" sz="3300" spc="-200" dirty="0">
                <a:solidFill>
                  <a:srgbClr val="006AA1"/>
                </a:solidFill>
                <a:latin typeface="DINOT"/>
                <a:cs typeface="DINOT"/>
              </a:rPr>
              <a:t>clean</a:t>
            </a:r>
            <a:r>
              <a:rPr lang="en-PH" sz="3300" spc="-260" dirty="0">
                <a:solidFill>
                  <a:srgbClr val="006AA1"/>
                </a:solidFill>
                <a:latin typeface="DINOT"/>
                <a:cs typeface="DINOT"/>
              </a:rPr>
              <a:t> </a:t>
            </a:r>
            <a:r>
              <a:rPr lang="en-PH" sz="3300" spc="-165" dirty="0">
                <a:solidFill>
                  <a:srgbClr val="006AA1"/>
                </a:solidFill>
                <a:latin typeface="DINOT"/>
                <a:cs typeface="DINOT"/>
              </a:rPr>
              <a:t>final</a:t>
            </a:r>
            <a:r>
              <a:rPr lang="en-PH" sz="3300" spc="-260" dirty="0">
                <a:solidFill>
                  <a:srgbClr val="006AA1"/>
                </a:solidFill>
                <a:latin typeface="DINOT"/>
                <a:cs typeface="DINOT"/>
              </a:rPr>
              <a:t> </a:t>
            </a:r>
            <a:r>
              <a:rPr lang="en-PH" sz="3300" spc="-65" dirty="0">
                <a:solidFill>
                  <a:srgbClr val="006AA1"/>
                </a:solidFill>
                <a:latin typeface="DINOT"/>
                <a:cs typeface="DINOT"/>
              </a:rPr>
              <a:t>of</a:t>
            </a:r>
            <a:r>
              <a:rPr lang="en-PH" sz="3300" spc="-260" dirty="0">
                <a:solidFill>
                  <a:srgbClr val="006AA1"/>
                </a:solidFill>
                <a:latin typeface="DINOT"/>
                <a:cs typeface="DINOT"/>
              </a:rPr>
              <a:t> </a:t>
            </a:r>
            <a:r>
              <a:rPr lang="en-PH" sz="3300" spc="-185" dirty="0">
                <a:solidFill>
                  <a:srgbClr val="006AA1"/>
                </a:solidFill>
                <a:latin typeface="DINOT"/>
                <a:cs typeface="DINOT"/>
              </a:rPr>
              <a:t>their</a:t>
            </a:r>
            <a:r>
              <a:rPr lang="en-PH" sz="3300" spc="-265" dirty="0">
                <a:solidFill>
                  <a:srgbClr val="006AA1"/>
                </a:solidFill>
                <a:latin typeface="DINOT"/>
                <a:cs typeface="DINOT"/>
              </a:rPr>
              <a:t> </a:t>
            </a:r>
            <a:r>
              <a:rPr lang="en-PH" sz="3300" spc="-180" dirty="0">
                <a:solidFill>
                  <a:srgbClr val="006AA1"/>
                </a:solidFill>
                <a:latin typeface="DINOT"/>
                <a:cs typeface="DINOT"/>
              </a:rPr>
              <a:t>work</a:t>
            </a:r>
            <a:r>
              <a:rPr lang="en-PH" sz="3300" spc="-260" dirty="0">
                <a:solidFill>
                  <a:srgbClr val="006AA1"/>
                </a:solidFill>
                <a:latin typeface="DINOT"/>
                <a:cs typeface="DINOT"/>
              </a:rPr>
              <a:t> </a:t>
            </a:r>
            <a:r>
              <a:rPr lang="en-PH" sz="3300" spc="-10" dirty="0">
                <a:solidFill>
                  <a:srgbClr val="006AA1"/>
                </a:solidFill>
                <a:latin typeface="DINOT"/>
                <a:cs typeface="DINOT"/>
              </a:rPr>
              <a:t>draft</a:t>
            </a:r>
            <a:endParaRPr lang="en-PH" sz="3300" b="1" spc="-25" dirty="0">
              <a:solidFill>
                <a:srgbClr val="006AA1"/>
              </a:solidFill>
              <a:latin typeface="DINOT"/>
              <a:cs typeface="DINOT"/>
            </a:endParaRPr>
          </a:p>
          <a:p>
            <a:pPr marL="483234" indent="-470534" algn="l">
              <a:lnSpc>
                <a:spcPct val="100000"/>
              </a:lnSpc>
              <a:spcBef>
                <a:spcPts val="409"/>
              </a:spcBef>
              <a:buChar char="•"/>
              <a:tabLst>
                <a:tab pos="483234" algn="l"/>
              </a:tabLst>
            </a:pPr>
            <a:r>
              <a:rPr sz="3300" b="1" spc="-50" dirty="0">
                <a:solidFill>
                  <a:srgbClr val="006AA1"/>
                </a:solidFill>
                <a:latin typeface="DINOT"/>
                <a:cs typeface="DINOT"/>
              </a:rPr>
              <a:t>At</a:t>
            </a:r>
            <a:r>
              <a:rPr sz="3300" b="1" spc="-150" dirty="0">
                <a:solidFill>
                  <a:srgbClr val="006AA1"/>
                </a:solidFill>
                <a:latin typeface="DINOT"/>
                <a:cs typeface="DINOT"/>
              </a:rPr>
              <a:t> </a:t>
            </a:r>
            <a:r>
              <a:rPr sz="3300" b="1" spc="-75" dirty="0">
                <a:solidFill>
                  <a:srgbClr val="006AA1"/>
                </a:solidFill>
                <a:latin typeface="DINOT"/>
                <a:cs typeface="DINOT"/>
              </a:rPr>
              <a:t>the</a:t>
            </a:r>
            <a:r>
              <a:rPr sz="3300" b="1" spc="-150" dirty="0">
                <a:solidFill>
                  <a:srgbClr val="006AA1"/>
                </a:solidFill>
                <a:latin typeface="DINOT"/>
                <a:cs typeface="DINOT"/>
              </a:rPr>
              <a:t> </a:t>
            </a:r>
            <a:r>
              <a:rPr sz="3300" b="1" spc="-85" dirty="0">
                <a:solidFill>
                  <a:srgbClr val="006AA1"/>
                </a:solidFill>
                <a:latin typeface="DINOT"/>
                <a:cs typeface="DINOT"/>
              </a:rPr>
              <a:t>end</a:t>
            </a:r>
            <a:r>
              <a:rPr sz="3300" b="1" spc="-150" dirty="0">
                <a:solidFill>
                  <a:srgbClr val="006AA1"/>
                </a:solidFill>
                <a:latin typeface="DINOT"/>
                <a:cs typeface="DINOT"/>
              </a:rPr>
              <a:t> </a:t>
            </a:r>
            <a:r>
              <a:rPr sz="3300" b="1" spc="-50" dirty="0">
                <a:solidFill>
                  <a:srgbClr val="006AA1"/>
                </a:solidFill>
                <a:latin typeface="DINOT"/>
                <a:cs typeface="DINOT"/>
              </a:rPr>
              <a:t>of</a:t>
            </a:r>
            <a:r>
              <a:rPr sz="3300" b="1" spc="-150" dirty="0">
                <a:solidFill>
                  <a:srgbClr val="006AA1"/>
                </a:solidFill>
                <a:latin typeface="DINOT"/>
                <a:cs typeface="DINOT"/>
              </a:rPr>
              <a:t> </a:t>
            </a:r>
            <a:r>
              <a:rPr sz="3300" b="1" spc="-85" dirty="0">
                <a:solidFill>
                  <a:srgbClr val="006AA1"/>
                </a:solidFill>
                <a:latin typeface="DINOT"/>
                <a:cs typeface="DINOT"/>
              </a:rPr>
              <a:t>each</a:t>
            </a:r>
            <a:r>
              <a:rPr sz="3300" b="1" spc="-150" dirty="0">
                <a:solidFill>
                  <a:srgbClr val="006AA1"/>
                </a:solidFill>
                <a:latin typeface="DINOT"/>
                <a:cs typeface="DINOT"/>
              </a:rPr>
              <a:t> </a:t>
            </a:r>
            <a:r>
              <a:rPr sz="3300" b="1" spc="-95" dirty="0">
                <a:solidFill>
                  <a:srgbClr val="006AA1"/>
                </a:solidFill>
                <a:latin typeface="DINOT"/>
                <a:cs typeface="DINOT"/>
              </a:rPr>
              <a:t>lesson,</a:t>
            </a:r>
            <a:r>
              <a:rPr sz="3300" b="1" spc="-150" dirty="0">
                <a:solidFill>
                  <a:srgbClr val="006AA1"/>
                </a:solidFill>
                <a:latin typeface="DINOT"/>
                <a:cs typeface="DINOT"/>
              </a:rPr>
              <a:t> </a:t>
            </a:r>
            <a:r>
              <a:rPr sz="3300" b="1" spc="-80" dirty="0">
                <a:solidFill>
                  <a:srgbClr val="006AA1"/>
                </a:solidFill>
                <a:latin typeface="DINOT"/>
                <a:cs typeface="DINOT"/>
              </a:rPr>
              <a:t>students</a:t>
            </a:r>
            <a:r>
              <a:rPr sz="3300" b="1" spc="-150" dirty="0">
                <a:solidFill>
                  <a:srgbClr val="006AA1"/>
                </a:solidFill>
                <a:latin typeface="DINOT"/>
                <a:cs typeface="DINOT"/>
              </a:rPr>
              <a:t> </a:t>
            </a:r>
            <a:r>
              <a:rPr sz="3300" b="1" spc="-95" dirty="0">
                <a:solidFill>
                  <a:srgbClr val="006AA1"/>
                </a:solidFill>
                <a:latin typeface="DINOT"/>
                <a:cs typeface="DINOT"/>
              </a:rPr>
              <a:t>complete</a:t>
            </a:r>
            <a:r>
              <a:rPr sz="3300" b="1" spc="-150" dirty="0">
                <a:solidFill>
                  <a:srgbClr val="006AA1"/>
                </a:solidFill>
                <a:latin typeface="DINOT"/>
                <a:cs typeface="DINOT"/>
              </a:rPr>
              <a:t> </a:t>
            </a:r>
            <a:r>
              <a:rPr sz="3300" b="1" dirty="0">
                <a:solidFill>
                  <a:srgbClr val="006AA1"/>
                </a:solidFill>
                <a:latin typeface="DINOT"/>
                <a:cs typeface="DINOT"/>
              </a:rPr>
              <a:t>a</a:t>
            </a:r>
            <a:r>
              <a:rPr sz="3300" b="1" spc="-150" dirty="0">
                <a:solidFill>
                  <a:srgbClr val="006AA1"/>
                </a:solidFill>
                <a:latin typeface="DINOT"/>
                <a:cs typeface="DINOT"/>
              </a:rPr>
              <a:t> </a:t>
            </a:r>
            <a:r>
              <a:rPr sz="3300" b="1" spc="-85" dirty="0">
                <a:solidFill>
                  <a:srgbClr val="006AA1"/>
                </a:solidFill>
                <a:latin typeface="DINOT"/>
                <a:cs typeface="DINOT"/>
              </a:rPr>
              <a:t>self-</a:t>
            </a:r>
            <a:r>
              <a:rPr sz="3300" b="1" spc="-80" dirty="0">
                <a:solidFill>
                  <a:srgbClr val="006AA1"/>
                </a:solidFill>
                <a:latin typeface="DINOT"/>
                <a:cs typeface="DINOT"/>
              </a:rPr>
              <a:t>assessment</a:t>
            </a:r>
            <a:r>
              <a:rPr sz="3300" b="1" spc="-150" dirty="0">
                <a:solidFill>
                  <a:srgbClr val="006AA1"/>
                </a:solidFill>
                <a:latin typeface="DINOT"/>
                <a:cs typeface="DINOT"/>
              </a:rPr>
              <a:t> </a:t>
            </a:r>
            <a:r>
              <a:rPr sz="3300" b="1" spc="-50" dirty="0">
                <a:solidFill>
                  <a:srgbClr val="006AA1"/>
                </a:solidFill>
                <a:latin typeface="DINOT"/>
                <a:cs typeface="DINOT"/>
              </a:rPr>
              <a:t>of</a:t>
            </a:r>
            <a:r>
              <a:rPr sz="3300" b="1" spc="-150" dirty="0">
                <a:solidFill>
                  <a:srgbClr val="006AA1"/>
                </a:solidFill>
                <a:latin typeface="DINOT"/>
                <a:cs typeface="DINOT"/>
              </a:rPr>
              <a:t> </a:t>
            </a:r>
            <a:r>
              <a:rPr sz="3300" b="1" spc="-85" dirty="0">
                <a:solidFill>
                  <a:srgbClr val="006AA1"/>
                </a:solidFill>
                <a:latin typeface="DINOT"/>
                <a:cs typeface="DINOT"/>
              </a:rPr>
              <a:t>their</a:t>
            </a:r>
            <a:r>
              <a:rPr sz="3300" b="1" spc="-150" dirty="0">
                <a:solidFill>
                  <a:srgbClr val="006AA1"/>
                </a:solidFill>
                <a:latin typeface="DINOT"/>
                <a:cs typeface="DINOT"/>
              </a:rPr>
              <a:t> </a:t>
            </a:r>
            <a:r>
              <a:rPr sz="3300" b="1" spc="-10" dirty="0">
                <a:solidFill>
                  <a:srgbClr val="006AA1"/>
                </a:solidFill>
                <a:latin typeface="DINOT"/>
                <a:cs typeface="DINOT"/>
              </a:rPr>
              <a:t>work.</a:t>
            </a:r>
            <a:endParaRPr sz="3300" dirty="0">
              <a:latin typeface="DINOT"/>
              <a:cs typeface="DINOT"/>
            </a:endParaRPr>
          </a:p>
        </p:txBody>
      </p:sp>
      <p:sp>
        <p:nvSpPr>
          <p:cNvPr id="73" name="object 73"/>
          <p:cNvSpPr txBox="1">
            <a:spLocks noGrp="1"/>
          </p:cNvSpPr>
          <p:nvPr>
            <p:ph type="title"/>
          </p:nvPr>
        </p:nvSpPr>
        <p:spPr>
          <a:xfrm>
            <a:off x="957928" y="336361"/>
            <a:ext cx="10521315" cy="2088514"/>
          </a:xfrm>
          <a:prstGeom prst="rect">
            <a:avLst/>
          </a:prstGeom>
        </p:spPr>
        <p:txBody>
          <a:bodyPr vert="horz" wrap="square" lIns="0" tIns="13335" rIns="0" bIns="0" rtlCol="0">
            <a:spAutoFit/>
          </a:bodyPr>
          <a:lstStyle/>
          <a:p>
            <a:pPr marL="12700">
              <a:lnSpc>
                <a:spcPts val="8120"/>
              </a:lnSpc>
              <a:spcBef>
                <a:spcPts val="105"/>
              </a:spcBef>
            </a:pPr>
            <a:r>
              <a:rPr sz="7000" spc="-170" dirty="0"/>
              <a:t>PART</a:t>
            </a:r>
            <a:r>
              <a:rPr sz="7000" spc="-395" dirty="0"/>
              <a:t> </a:t>
            </a:r>
            <a:r>
              <a:rPr sz="7000" spc="-175" dirty="0"/>
              <a:t>II:</a:t>
            </a:r>
            <a:r>
              <a:rPr sz="7000" spc="-390" dirty="0"/>
              <a:t> </a:t>
            </a:r>
            <a:r>
              <a:rPr sz="7000" spc="-185" dirty="0"/>
              <a:t>MODELS</a:t>
            </a:r>
            <a:r>
              <a:rPr sz="7000" spc="-395" dirty="0"/>
              <a:t> </a:t>
            </a:r>
            <a:r>
              <a:rPr sz="7000" spc="-114" dirty="0"/>
              <a:t>IN</a:t>
            </a:r>
            <a:r>
              <a:rPr sz="7000" spc="-390" dirty="0"/>
              <a:t> </a:t>
            </a:r>
            <a:r>
              <a:rPr sz="7000" i="1" spc="-150" dirty="0">
                <a:latin typeface="DIN OT Black"/>
                <a:cs typeface="DIN OT Black"/>
              </a:rPr>
              <a:t>WRITE!</a:t>
            </a:r>
            <a:endParaRPr sz="7000">
              <a:latin typeface="DIN OT Black"/>
              <a:cs typeface="DIN OT Black"/>
            </a:endParaRPr>
          </a:p>
          <a:p>
            <a:pPr marL="12700">
              <a:lnSpc>
                <a:spcPts val="8120"/>
              </a:lnSpc>
            </a:pPr>
            <a:r>
              <a:rPr sz="7000" spc="-180" dirty="0"/>
              <a:t>BOOKS</a:t>
            </a:r>
            <a:r>
              <a:rPr sz="7000" spc="-400" dirty="0"/>
              <a:t> </a:t>
            </a:r>
            <a:r>
              <a:rPr sz="7000" dirty="0"/>
              <a:t>A</a:t>
            </a:r>
            <a:r>
              <a:rPr sz="7000" spc="-400" dirty="0"/>
              <a:t> </a:t>
            </a:r>
            <a:r>
              <a:rPr sz="7000" spc="-150" dirty="0"/>
              <a:t>AND</a:t>
            </a:r>
            <a:r>
              <a:rPr sz="7000" spc="-400" dirty="0"/>
              <a:t> </a:t>
            </a:r>
            <a:r>
              <a:rPr sz="7000" spc="-50" dirty="0"/>
              <a:t>B</a:t>
            </a:r>
            <a:endParaRPr sz="7000"/>
          </a:p>
        </p:txBody>
      </p:sp>
      <p:grpSp>
        <p:nvGrpSpPr>
          <p:cNvPr id="74" name="object 74"/>
          <p:cNvGrpSpPr/>
          <p:nvPr/>
        </p:nvGrpSpPr>
        <p:grpSpPr>
          <a:xfrm>
            <a:off x="2355850" y="5654675"/>
            <a:ext cx="644110" cy="3352800"/>
            <a:chOff x="2465998" y="5766463"/>
            <a:chExt cx="644110" cy="3352800"/>
          </a:xfrm>
        </p:grpSpPr>
        <p:pic>
          <p:nvPicPr>
            <p:cNvPr id="75" name="object 75"/>
            <p:cNvPicPr/>
            <p:nvPr/>
          </p:nvPicPr>
          <p:blipFill>
            <a:blip r:embed="rId15" cstate="email">
              <a:extLst>
                <a:ext uri="{28A0092B-C50C-407E-A947-70E740481C1C}">
                  <a14:useLocalDpi xmlns:a14="http://schemas.microsoft.com/office/drawing/2010/main"/>
                </a:ext>
              </a:extLst>
            </a:blip>
            <a:stretch>
              <a:fillRect/>
            </a:stretch>
          </p:blipFill>
          <p:spPr>
            <a:xfrm>
              <a:off x="2575790" y="5766463"/>
              <a:ext cx="424526" cy="477586"/>
            </a:xfrm>
            <a:prstGeom prst="rect">
              <a:avLst/>
            </a:prstGeom>
          </p:spPr>
        </p:pic>
        <p:pic>
          <p:nvPicPr>
            <p:cNvPr id="76" name="object 76"/>
            <p:cNvPicPr/>
            <p:nvPr/>
          </p:nvPicPr>
          <p:blipFill>
            <a:blip r:embed="rId16" cstate="email">
              <a:extLst>
                <a:ext uri="{28A0092B-C50C-407E-A947-70E740481C1C}">
                  <a14:useLocalDpi xmlns:a14="http://schemas.microsoft.com/office/drawing/2010/main"/>
                </a:ext>
              </a:extLst>
            </a:blip>
            <a:stretch>
              <a:fillRect/>
            </a:stretch>
          </p:blipFill>
          <p:spPr>
            <a:xfrm>
              <a:off x="2517242" y="6464860"/>
              <a:ext cx="541627" cy="207979"/>
            </a:xfrm>
            <a:prstGeom prst="rect">
              <a:avLst/>
            </a:prstGeom>
          </p:spPr>
        </p:pic>
        <p:pic>
          <p:nvPicPr>
            <p:cNvPr id="77" name="object 77"/>
            <p:cNvPicPr/>
            <p:nvPr/>
          </p:nvPicPr>
          <p:blipFill>
            <a:blip r:embed="rId17" cstate="email">
              <a:extLst>
                <a:ext uri="{28A0092B-C50C-407E-A947-70E740481C1C}">
                  <a14:useLocalDpi xmlns:a14="http://schemas.microsoft.com/office/drawing/2010/main"/>
                </a:ext>
              </a:extLst>
            </a:blip>
            <a:stretch>
              <a:fillRect/>
            </a:stretch>
          </p:blipFill>
          <p:spPr>
            <a:xfrm>
              <a:off x="2465998" y="7012020"/>
              <a:ext cx="644110" cy="377084"/>
            </a:xfrm>
            <a:prstGeom prst="rect">
              <a:avLst/>
            </a:prstGeom>
          </p:spPr>
        </p:pic>
        <p:pic>
          <p:nvPicPr>
            <p:cNvPr id="78" name="object 78"/>
            <p:cNvPicPr/>
            <p:nvPr/>
          </p:nvPicPr>
          <p:blipFill>
            <a:blip r:embed="rId18" cstate="email">
              <a:extLst>
                <a:ext uri="{28A0092B-C50C-407E-A947-70E740481C1C}">
                  <a14:useLocalDpi xmlns:a14="http://schemas.microsoft.com/office/drawing/2010/main"/>
                </a:ext>
              </a:extLst>
            </a:blip>
            <a:stretch>
              <a:fillRect/>
            </a:stretch>
          </p:blipFill>
          <p:spPr>
            <a:xfrm>
              <a:off x="2546519" y="7440256"/>
              <a:ext cx="483074" cy="583655"/>
            </a:xfrm>
            <a:prstGeom prst="rect">
              <a:avLst/>
            </a:prstGeom>
          </p:spPr>
        </p:pic>
        <p:pic>
          <p:nvPicPr>
            <p:cNvPr id="79" name="object 79"/>
            <p:cNvPicPr/>
            <p:nvPr/>
          </p:nvPicPr>
          <p:blipFill>
            <a:blip r:embed="rId19" cstate="email">
              <a:extLst>
                <a:ext uri="{28A0092B-C50C-407E-A947-70E740481C1C}">
                  <a14:useLocalDpi xmlns:a14="http://schemas.microsoft.com/office/drawing/2010/main"/>
                </a:ext>
              </a:extLst>
            </a:blip>
            <a:stretch>
              <a:fillRect/>
            </a:stretch>
          </p:blipFill>
          <p:spPr>
            <a:xfrm>
              <a:off x="2506255" y="8075977"/>
              <a:ext cx="563596" cy="433686"/>
            </a:xfrm>
            <a:prstGeom prst="rect">
              <a:avLst/>
            </a:prstGeom>
          </p:spPr>
        </p:pic>
        <p:pic>
          <p:nvPicPr>
            <p:cNvPr id="80" name="object 80"/>
            <p:cNvPicPr/>
            <p:nvPr/>
          </p:nvPicPr>
          <p:blipFill>
            <a:blip r:embed="rId20" cstate="email">
              <a:extLst>
                <a:ext uri="{28A0092B-C50C-407E-A947-70E740481C1C}">
                  <a14:useLocalDpi xmlns:a14="http://schemas.microsoft.com/office/drawing/2010/main"/>
                </a:ext>
              </a:extLst>
            </a:blip>
            <a:stretch>
              <a:fillRect/>
            </a:stretch>
          </p:blipFill>
          <p:spPr>
            <a:xfrm>
              <a:off x="2536456" y="8692703"/>
              <a:ext cx="503199" cy="426560"/>
            </a:xfrm>
            <a:prstGeom prst="rect">
              <a:avLst/>
            </a:prstGeom>
          </p:spPr>
        </p:pic>
      </p:grpSp>
      <p:pic>
        <p:nvPicPr>
          <p:cNvPr id="82" name="Picture 81">
            <a:extLst>
              <a:ext uri="{FF2B5EF4-FFF2-40B4-BE49-F238E27FC236}">
                <a16:creationId xmlns:a16="http://schemas.microsoft.com/office/drawing/2014/main" id="{8FC4BE54-9B2A-9449-80D2-6A9F32D8465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834386" y="2496663"/>
            <a:ext cx="8141846" cy="8783395"/>
          </a:xfrm>
          <a:prstGeom prst="rect">
            <a:avLst/>
          </a:prstGeom>
        </p:spPr>
      </p:pic>
      <p:grpSp>
        <p:nvGrpSpPr>
          <p:cNvPr id="31" name="object 31"/>
          <p:cNvGrpSpPr/>
          <p:nvPr/>
        </p:nvGrpSpPr>
        <p:grpSpPr>
          <a:xfrm>
            <a:off x="0" y="1755486"/>
            <a:ext cx="20104100" cy="9553651"/>
            <a:chOff x="0" y="1755486"/>
            <a:chExt cx="20104100" cy="9553651"/>
          </a:xfrm>
        </p:grpSpPr>
        <p:pic>
          <p:nvPicPr>
            <p:cNvPr id="32" name="object 32"/>
            <p:cNvPicPr/>
            <p:nvPr/>
          </p:nvPicPr>
          <p:blipFill>
            <a:blip r:embed="rId22"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34" name="object 34"/>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35" name="object 35"/>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36" name="object 36"/>
            <p:cNvSpPr/>
            <p:nvPr/>
          </p:nvSpPr>
          <p:spPr>
            <a:xfrm>
              <a:off x="1062056" y="10502225"/>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37" name="object 37"/>
            <p:cNvPicPr/>
            <p:nvPr/>
          </p:nvPicPr>
          <p:blipFill>
            <a:blip r:embed="rId23"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38" name="object 38"/>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9" name="object 39"/>
            <p:cNvPicPr/>
            <p:nvPr/>
          </p:nvPicPr>
          <p:blipFill>
            <a:blip r:embed="rId24"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40" name="object 40"/>
            <p:cNvPicPr/>
            <p:nvPr/>
          </p:nvPicPr>
          <p:blipFill>
            <a:blip r:embed="rId25" cstate="email">
              <a:extLst>
                <a:ext uri="{28A0092B-C50C-407E-A947-70E740481C1C}">
                  <a14:useLocalDpi xmlns:a14="http://schemas.microsoft.com/office/drawing/2010/main"/>
                </a:ext>
              </a:extLst>
            </a:blip>
            <a:stretch>
              <a:fillRect/>
            </a:stretch>
          </p:blipFill>
          <p:spPr>
            <a:xfrm>
              <a:off x="5566581" y="10565490"/>
              <a:ext cx="150194" cy="172570"/>
            </a:xfrm>
            <a:prstGeom prst="rect">
              <a:avLst/>
            </a:prstGeom>
          </p:spPr>
        </p:pic>
        <p:pic>
          <p:nvPicPr>
            <p:cNvPr id="41" name="object 41"/>
            <p:cNvPicPr/>
            <p:nvPr/>
          </p:nvPicPr>
          <p:blipFill>
            <a:blip r:embed="rId26"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42" name="object 42"/>
            <p:cNvPicPr/>
            <p:nvPr/>
          </p:nvPicPr>
          <p:blipFill>
            <a:blip r:embed="rId27"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43" name="object 43"/>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44" name="object 44"/>
            <p:cNvSpPr/>
            <p:nvPr/>
          </p:nvSpPr>
          <p:spPr>
            <a:xfrm>
              <a:off x="10023601" y="10474860"/>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45" name="object 45"/>
            <p:cNvPicPr/>
            <p:nvPr/>
          </p:nvPicPr>
          <p:blipFill>
            <a:blip r:embed="rId28" cstate="email">
              <a:extLst>
                <a:ext uri="{28A0092B-C50C-407E-A947-70E740481C1C}">
                  <a14:useLocalDpi xmlns:a14="http://schemas.microsoft.com/office/drawing/2010/main"/>
                </a:ext>
              </a:extLst>
            </a:blip>
            <a:stretch>
              <a:fillRect/>
            </a:stretch>
          </p:blipFill>
          <p:spPr>
            <a:xfrm>
              <a:off x="10544660" y="10567409"/>
              <a:ext cx="231375" cy="165220"/>
            </a:xfrm>
            <a:prstGeom prst="rect">
              <a:avLst/>
            </a:prstGeom>
          </p:spPr>
        </p:pic>
        <p:pic>
          <p:nvPicPr>
            <p:cNvPr id="46" name="object 46"/>
            <p:cNvPicPr/>
            <p:nvPr/>
          </p:nvPicPr>
          <p:blipFill>
            <a:blip r:embed="rId29" cstate="email">
              <a:extLst>
                <a:ext uri="{28A0092B-C50C-407E-A947-70E740481C1C}">
                  <a14:useLocalDpi xmlns:a14="http://schemas.microsoft.com/office/drawing/2010/main"/>
                </a:ext>
              </a:extLst>
            </a:blip>
            <a:stretch>
              <a:fillRect/>
            </a:stretch>
          </p:blipFill>
          <p:spPr>
            <a:xfrm>
              <a:off x="10803219" y="10567409"/>
              <a:ext cx="231375" cy="165220"/>
            </a:xfrm>
            <a:prstGeom prst="rect">
              <a:avLst/>
            </a:prstGeom>
          </p:spPr>
        </p:pic>
        <p:pic>
          <p:nvPicPr>
            <p:cNvPr id="47" name="object 47"/>
            <p:cNvPicPr/>
            <p:nvPr/>
          </p:nvPicPr>
          <p:blipFill>
            <a:blip r:embed="rId30" cstate="email">
              <a:extLst>
                <a:ext uri="{28A0092B-C50C-407E-A947-70E740481C1C}">
                  <a14:useLocalDpi xmlns:a14="http://schemas.microsoft.com/office/drawing/2010/main"/>
                </a:ext>
              </a:extLst>
            </a:blip>
            <a:stretch>
              <a:fillRect/>
            </a:stretch>
          </p:blipFill>
          <p:spPr>
            <a:xfrm>
              <a:off x="11061778" y="10567409"/>
              <a:ext cx="231375" cy="165220"/>
            </a:xfrm>
            <a:prstGeom prst="rect">
              <a:avLst/>
            </a:prstGeom>
          </p:spPr>
        </p:pic>
        <p:sp>
          <p:nvSpPr>
            <p:cNvPr id="48" name="object 48"/>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9" name="object 49"/>
            <p:cNvPicPr/>
            <p:nvPr/>
          </p:nvPicPr>
          <p:blipFill>
            <a:blip r:embed="rId31"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50" name="object 50"/>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1" name="object 51"/>
            <p:cNvPicPr/>
            <p:nvPr/>
          </p:nvPicPr>
          <p:blipFill>
            <a:blip r:embed="rId32"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52" name="object 52"/>
            <p:cNvPicPr/>
            <p:nvPr/>
          </p:nvPicPr>
          <p:blipFill>
            <a:blip r:embed="rId28" cstate="email">
              <a:extLst>
                <a:ext uri="{28A0092B-C50C-407E-A947-70E740481C1C}">
                  <a14:useLocalDpi xmlns:a14="http://schemas.microsoft.com/office/drawing/2010/main"/>
                </a:ext>
              </a:extLst>
            </a:blip>
            <a:stretch>
              <a:fillRect/>
            </a:stretch>
          </p:blipFill>
          <p:spPr>
            <a:xfrm>
              <a:off x="13803402" y="10567409"/>
              <a:ext cx="231375" cy="165220"/>
            </a:xfrm>
            <a:prstGeom prst="rect">
              <a:avLst/>
            </a:prstGeom>
          </p:spPr>
        </p:pic>
        <p:sp>
          <p:nvSpPr>
            <p:cNvPr id="53" name="object 53"/>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4" name="object 54"/>
            <p:cNvPicPr/>
            <p:nvPr/>
          </p:nvPicPr>
          <p:blipFill>
            <a:blip r:embed="rId33"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55" name="object 55"/>
            <p:cNvPicPr/>
            <p:nvPr/>
          </p:nvPicPr>
          <p:blipFill>
            <a:blip r:embed="rId34"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56" name="object 56"/>
            <p:cNvPicPr/>
            <p:nvPr/>
          </p:nvPicPr>
          <p:blipFill>
            <a:blip r:embed="rId35"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57" name="object 57"/>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58" name="object 58"/>
            <p:cNvPicPr/>
            <p:nvPr/>
          </p:nvPicPr>
          <p:blipFill>
            <a:blip r:embed="rId36" cstate="email">
              <a:extLst>
                <a:ext uri="{28A0092B-C50C-407E-A947-70E740481C1C}">
                  <a14:useLocalDpi xmlns:a14="http://schemas.microsoft.com/office/drawing/2010/main"/>
                </a:ext>
              </a:extLst>
            </a:blip>
            <a:stretch>
              <a:fillRect/>
            </a:stretch>
          </p:blipFill>
          <p:spPr>
            <a:xfrm>
              <a:off x="6948820" y="10462183"/>
              <a:ext cx="178408" cy="177566"/>
            </a:xfrm>
            <a:prstGeom prst="rect">
              <a:avLst/>
            </a:prstGeom>
          </p:spPr>
        </p:pic>
        <p:sp>
          <p:nvSpPr>
            <p:cNvPr id="59" name="object 59"/>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0" name="object 60"/>
            <p:cNvPicPr/>
            <p:nvPr/>
          </p:nvPicPr>
          <p:blipFill>
            <a:blip r:embed="rId37"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61" name="object 61"/>
            <p:cNvPicPr/>
            <p:nvPr/>
          </p:nvPicPr>
          <p:blipFill>
            <a:blip r:embed="rId38"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62" name="object 62"/>
            <p:cNvPicPr/>
            <p:nvPr/>
          </p:nvPicPr>
          <p:blipFill>
            <a:blip r:embed="rId39"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63" name="object 63"/>
            <p:cNvPicPr/>
            <p:nvPr/>
          </p:nvPicPr>
          <p:blipFill>
            <a:blip r:embed="rId40"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64" name="object 64"/>
            <p:cNvPicPr/>
            <p:nvPr/>
          </p:nvPicPr>
          <p:blipFill>
            <a:blip r:embed="rId41"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65" name="object 65"/>
            <p:cNvPicPr/>
            <p:nvPr/>
          </p:nvPicPr>
          <p:blipFill>
            <a:blip r:embed="rId39"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66" name="object 66"/>
            <p:cNvPicPr/>
            <p:nvPr/>
          </p:nvPicPr>
          <p:blipFill>
            <a:blip r:embed="rId42"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67" name="object 67"/>
            <p:cNvPicPr/>
            <p:nvPr/>
          </p:nvPicPr>
          <p:blipFill>
            <a:blip r:embed="rId43" cstate="email">
              <a:extLst>
                <a:ext uri="{28A0092B-C50C-407E-A947-70E740481C1C}">
                  <a14:useLocalDpi xmlns:a14="http://schemas.microsoft.com/office/drawing/2010/main"/>
                </a:ext>
              </a:extLst>
            </a:blip>
            <a:stretch>
              <a:fillRect/>
            </a:stretch>
          </p:blipFill>
          <p:spPr>
            <a:xfrm>
              <a:off x="17790470" y="10376662"/>
              <a:ext cx="1183559" cy="576951"/>
            </a:xfrm>
            <a:prstGeom prst="rect">
              <a:avLst/>
            </a:prstGeom>
          </p:spPr>
        </p:pic>
        <p:sp>
          <p:nvSpPr>
            <p:cNvPr id="68" name="object 68"/>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pic>
          <p:nvPicPr>
            <p:cNvPr id="69" name="object 69"/>
            <p:cNvPicPr/>
            <p:nvPr/>
          </p:nvPicPr>
          <p:blipFill>
            <a:blip r:embed="rId44" cstate="email">
              <a:extLst>
                <a:ext uri="{28A0092B-C50C-407E-A947-70E740481C1C}">
                  <a14:useLocalDpi xmlns:a14="http://schemas.microsoft.com/office/drawing/2010/main"/>
                </a:ext>
              </a:extLst>
            </a:blip>
            <a:stretch>
              <a:fillRect/>
            </a:stretch>
          </p:blipFill>
          <p:spPr>
            <a:xfrm>
              <a:off x="18571260" y="6578005"/>
              <a:ext cx="823600" cy="875829"/>
            </a:xfrm>
            <a:prstGeom prst="rect">
              <a:avLst/>
            </a:prstGeom>
          </p:spPr>
        </p:pic>
        <p:pic>
          <p:nvPicPr>
            <p:cNvPr id="70" name="object 70"/>
            <p:cNvPicPr/>
            <p:nvPr/>
          </p:nvPicPr>
          <p:blipFill>
            <a:blip r:embed="rId45" cstate="email">
              <a:extLst>
                <a:ext uri="{28A0092B-C50C-407E-A947-70E740481C1C}">
                  <a14:useLocalDpi xmlns:a14="http://schemas.microsoft.com/office/drawing/2010/main"/>
                </a:ext>
              </a:extLst>
            </a:blip>
            <a:stretch>
              <a:fillRect/>
            </a:stretch>
          </p:blipFill>
          <p:spPr>
            <a:xfrm>
              <a:off x="18559129" y="2241939"/>
              <a:ext cx="1136970" cy="1092777"/>
            </a:xfrm>
            <a:prstGeom prst="rect">
              <a:avLst/>
            </a:prstGeom>
          </p:spPr>
        </p:pic>
        <p:pic>
          <p:nvPicPr>
            <p:cNvPr id="71" name="object 71"/>
            <p:cNvPicPr/>
            <p:nvPr/>
          </p:nvPicPr>
          <p:blipFill>
            <a:blip r:embed="rId46" cstate="email">
              <a:extLst>
                <a:ext uri="{28A0092B-C50C-407E-A947-70E740481C1C}">
                  <a14:useLocalDpi xmlns:a14="http://schemas.microsoft.com/office/drawing/2010/main"/>
                </a:ext>
              </a:extLst>
            </a:blip>
            <a:stretch>
              <a:fillRect/>
            </a:stretch>
          </p:blipFill>
          <p:spPr>
            <a:xfrm>
              <a:off x="16591348" y="4605494"/>
              <a:ext cx="1402124" cy="1092771"/>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581962" y="3960298"/>
            <a:ext cx="960189" cy="97626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538119" y="2430209"/>
            <a:ext cx="865018" cy="1150529"/>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040936" y="7471950"/>
            <a:ext cx="377648" cy="433894"/>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35162" y="8374699"/>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9393221" y="651381"/>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8394728" y="2825191"/>
            <a:ext cx="1402124" cy="1092771"/>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8105515" y="4145022"/>
            <a:ext cx="1136970" cy="1092777"/>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8262200" y="8447312"/>
            <a:ext cx="823600" cy="875829"/>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12" name="object 12"/>
          <p:cNvPicPr/>
          <p:nvPr/>
        </p:nvPicPr>
        <p:blipFill>
          <a:blip r:embed="rId12"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3" name="object 13"/>
          <p:cNvPicPr/>
          <p:nvPr/>
        </p:nvPicPr>
        <p:blipFill>
          <a:blip r:embed="rId13"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4" name="object 14"/>
          <p:cNvPicPr/>
          <p:nvPr/>
        </p:nvPicPr>
        <p:blipFill>
          <a:blip r:embed="rId14"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5" name="object 15"/>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6" name="object 16"/>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7" name="object 17"/>
          <p:cNvPicPr/>
          <p:nvPr/>
        </p:nvPicPr>
        <p:blipFill>
          <a:blip r:embed="rId15"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8" name="object 18"/>
          <p:cNvPicPr/>
          <p:nvPr/>
        </p:nvPicPr>
        <p:blipFill>
          <a:blip r:embed="rId16"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9" name="object 19"/>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20" name="object 20"/>
          <p:cNvPicPr/>
          <p:nvPr/>
        </p:nvPicPr>
        <p:blipFill>
          <a:blip r:embed="rId17"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21" name="object 21"/>
          <p:cNvPicPr/>
          <p:nvPr/>
        </p:nvPicPr>
        <p:blipFill>
          <a:blip r:embed="rId18"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22" name="object 22"/>
          <p:cNvSpPr txBox="1">
            <a:spLocks noGrp="1"/>
          </p:cNvSpPr>
          <p:nvPr>
            <p:ph type="title"/>
          </p:nvPr>
        </p:nvSpPr>
        <p:spPr>
          <a:xfrm>
            <a:off x="957928" y="763663"/>
            <a:ext cx="7966075" cy="1407795"/>
          </a:xfrm>
          <a:prstGeom prst="rect">
            <a:avLst/>
          </a:prstGeom>
        </p:spPr>
        <p:txBody>
          <a:bodyPr vert="horz" wrap="square" lIns="0" tIns="15240" rIns="0" bIns="0" rtlCol="0">
            <a:spAutoFit/>
          </a:bodyPr>
          <a:lstStyle/>
          <a:p>
            <a:pPr marL="12700">
              <a:lnSpc>
                <a:spcPct val="100000"/>
              </a:lnSpc>
              <a:spcBef>
                <a:spcPts val="120"/>
              </a:spcBef>
            </a:pPr>
            <a:r>
              <a:rPr sz="9050" spc="-200" dirty="0"/>
              <a:t>TAKING</a:t>
            </a:r>
            <a:r>
              <a:rPr sz="9050" spc="-425" dirty="0"/>
              <a:t> </a:t>
            </a:r>
            <a:r>
              <a:rPr sz="9050" dirty="0"/>
              <a:t>A</a:t>
            </a:r>
            <a:r>
              <a:rPr sz="9050" spc="-425" dirty="0"/>
              <a:t> </a:t>
            </a:r>
            <a:r>
              <a:rPr sz="9050" spc="-155" dirty="0"/>
              <a:t>LOOK</a:t>
            </a:r>
            <a:endParaRPr sz="9050"/>
          </a:p>
        </p:txBody>
      </p:sp>
      <p:sp>
        <p:nvSpPr>
          <p:cNvPr id="23" name="object 23"/>
          <p:cNvSpPr txBox="1"/>
          <p:nvPr/>
        </p:nvSpPr>
        <p:spPr>
          <a:xfrm>
            <a:off x="1821678" y="2648034"/>
            <a:ext cx="11187496" cy="6932667"/>
          </a:xfrm>
          <a:prstGeom prst="rect">
            <a:avLst/>
          </a:prstGeom>
        </p:spPr>
        <p:txBody>
          <a:bodyPr vert="horz" wrap="square" lIns="0" tIns="13970" rIns="0" bIns="0" rtlCol="0">
            <a:spAutoFit/>
          </a:bodyPr>
          <a:lstStyle/>
          <a:p>
            <a:pPr marL="641350" indent="-628650" algn="l">
              <a:lnSpc>
                <a:spcPct val="100000"/>
              </a:lnSpc>
              <a:spcBef>
                <a:spcPts val="110"/>
              </a:spcBef>
              <a:buChar char="•"/>
              <a:tabLst>
                <a:tab pos="641350" algn="l"/>
              </a:tabLst>
            </a:pPr>
            <a:r>
              <a:rPr sz="3700" dirty="0">
                <a:solidFill>
                  <a:srgbClr val="006AA1"/>
                </a:solidFill>
                <a:latin typeface="DINOT"/>
                <a:cs typeface="DINOT"/>
              </a:rPr>
              <a:t>Students read a model for each rubric score (1–4).</a:t>
            </a:r>
            <a:endParaRPr sz="3700" dirty="0">
              <a:latin typeface="DINOT"/>
              <a:cs typeface="DINOT"/>
            </a:endParaRPr>
          </a:p>
          <a:p>
            <a:pPr marL="640715" marR="45720" indent="-628650" algn="l">
              <a:lnSpc>
                <a:spcPct val="102099"/>
              </a:lnSpc>
              <a:buChar char="•"/>
              <a:tabLst>
                <a:tab pos="640715" algn="l"/>
              </a:tabLst>
            </a:pPr>
            <a:r>
              <a:rPr sz="3700" dirty="0">
                <a:solidFill>
                  <a:srgbClr val="006AA1"/>
                </a:solidFill>
                <a:latin typeface="DINOT"/>
                <a:cs typeface="DINOT"/>
              </a:rPr>
              <a:t>Partner  Comments  help  students  respond thoughtfully and constructively to other’s writing.</a:t>
            </a:r>
            <a:endParaRPr sz="3700" dirty="0">
              <a:latin typeface="DINOT"/>
              <a:cs typeface="DINOT"/>
            </a:endParaRPr>
          </a:p>
          <a:p>
            <a:pPr marL="640715" marR="44450" indent="-628650" algn="l">
              <a:lnSpc>
                <a:spcPct val="102099"/>
              </a:lnSpc>
              <a:buChar char="•"/>
              <a:tabLst>
                <a:tab pos="640715" algn="l"/>
              </a:tabLst>
            </a:pPr>
            <a:r>
              <a:rPr sz="3700" dirty="0">
                <a:solidFill>
                  <a:srgbClr val="006AA1"/>
                </a:solidFill>
                <a:latin typeface="DINOT"/>
                <a:cs typeface="DINOT"/>
              </a:rPr>
              <a:t>Teacher Comments model the kinds of responses the writer can expect to see from teachers. They focus on the overall composition of the writing.</a:t>
            </a:r>
            <a:endParaRPr sz="3700" dirty="0">
              <a:latin typeface="DINOT"/>
              <a:cs typeface="DINOT"/>
            </a:endParaRPr>
          </a:p>
          <a:p>
            <a:pPr marL="640715" marR="46355" indent="-628650" algn="l">
              <a:lnSpc>
                <a:spcPct val="102099"/>
              </a:lnSpc>
              <a:buChar char="•"/>
              <a:tabLst>
                <a:tab pos="640715" algn="l"/>
              </a:tabLst>
            </a:pPr>
            <a:r>
              <a:rPr sz="3700" dirty="0">
                <a:solidFill>
                  <a:srgbClr val="006AA1"/>
                </a:solidFill>
                <a:latin typeface="DINOT"/>
                <a:cs typeface="DINOT"/>
              </a:rPr>
              <a:t>Teacher Comments also refer students to lessons in Part I for relevant GUM skills review.</a:t>
            </a:r>
            <a:endParaRPr sz="3700" dirty="0">
              <a:latin typeface="DINOT"/>
              <a:cs typeface="DINOT"/>
            </a:endParaRPr>
          </a:p>
          <a:p>
            <a:pPr marL="640715" marR="45720" indent="-628650" algn="l">
              <a:lnSpc>
                <a:spcPct val="102099"/>
              </a:lnSpc>
              <a:buChar char="•"/>
              <a:tabLst>
                <a:tab pos="640715" algn="l"/>
              </a:tabLst>
            </a:pPr>
            <a:r>
              <a:rPr sz="3700" dirty="0">
                <a:solidFill>
                  <a:srgbClr val="006AA1"/>
                </a:solidFill>
                <a:latin typeface="DINOT"/>
                <a:cs typeface="DINOT"/>
              </a:rPr>
              <a:t>Students ﬁnd and ﬁx the GUM errors in each model.</a:t>
            </a:r>
            <a:endParaRPr sz="3700" dirty="0">
              <a:latin typeface="DINOT"/>
              <a:cs typeface="DINOT"/>
            </a:endParaRPr>
          </a:p>
          <a:p>
            <a:pPr marL="640715" marR="45720" indent="-628650" algn="l">
              <a:lnSpc>
                <a:spcPct val="102099"/>
              </a:lnSpc>
              <a:buChar char="•"/>
              <a:tabLst>
                <a:tab pos="640715" algn="l"/>
              </a:tabLst>
            </a:pPr>
            <a:r>
              <a:rPr sz="3700" dirty="0">
                <a:solidFill>
                  <a:srgbClr val="006AA1"/>
                </a:solidFill>
                <a:latin typeface="DINOT"/>
                <a:cs typeface="DINOT"/>
              </a:rPr>
              <a:t>Students refer to the Foundations lessons  to correct the GUM-speciﬁc errors.</a:t>
            </a:r>
            <a:endParaRPr sz="3700" dirty="0">
              <a:latin typeface="DINOT"/>
              <a:cs typeface="DINOT"/>
            </a:endParaRPr>
          </a:p>
        </p:txBody>
      </p:sp>
      <p:grpSp>
        <p:nvGrpSpPr>
          <p:cNvPr id="24" name="object 24"/>
          <p:cNvGrpSpPr/>
          <p:nvPr/>
        </p:nvGrpSpPr>
        <p:grpSpPr>
          <a:xfrm>
            <a:off x="0" y="9995957"/>
            <a:ext cx="20104100" cy="1313180"/>
            <a:chOff x="0" y="9995957"/>
            <a:chExt cx="20104100" cy="1313180"/>
          </a:xfrm>
        </p:grpSpPr>
        <p:sp>
          <p:nvSpPr>
            <p:cNvPr id="25" name="object 25"/>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6" name="object 26"/>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7" name="object 27"/>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9" name="object 29"/>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0" name="object 30"/>
            <p:cNvPicPr/>
            <p:nvPr/>
          </p:nvPicPr>
          <p:blipFill>
            <a:blip r:embed="rId20"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31" name="object 31"/>
            <p:cNvPicPr/>
            <p:nvPr/>
          </p:nvPicPr>
          <p:blipFill>
            <a:blip r:embed="rId21"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32" name="object 32"/>
            <p:cNvPicPr/>
            <p:nvPr/>
          </p:nvPicPr>
          <p:blipFill>
            <a:blip r:embed="rId22"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3" name="object 33"/>
            <p:cNvPicPr/>
            <p:nvPr/>
          </p:nvPicPr>
          <p:blipFill>
            <a:blip r:embed="rId23"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4" name="object 34"/>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5" name="object 35"/>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7" name="object 37"/>
            <p:cNvPicPr/>
            <p:nvPr/>
          </p:nvPicPr>
          <p:blipFill>
            <a:blip r:embed="rId25"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8" name="object 38"/>
            <p:cNvPicPr/>
            <p:nvPr/>
          </p:nvPicPr>
          <p:blipFill>
            <a:blip r:embed="rId26"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9" name="object 39"/>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0" name="object 40"/>
            <p:cNvPicPr/>
            <p:nvPr/>
          </p:nvPicPr>
          <p:blipFill>
            <a:blip r:embed="rId27"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41" name="object 41"/>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2" name="object 42"/>
            <p:cNvPicPr/>
            <p:nvPr/>
          </p:nvPicPr>
          <p:blipFill>
            <a:blip r:embed="rId28"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3" name="object 43"/>
            <p:cNvPicPr/>
            <p:nvPr/>
          </p:nvPicPr>
          <p:blipFill>
            <a:blip r:embed="rId24"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4" name="object 44"/>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6" name="object 46"/>
            <p:cNvPicPr/>
            <p:nvPr/>
          </p:nvPicPr>
          <p:blipFill>
            <a:blip r:embed="rId30"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7" name="object 47"/>
            <p:cNvPicPr/>
            <p:nvPr/>
          </p:nvPicPr>
          <p:blipFill>
            <a:blip r:embed="rId31"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8" name="object 48"/>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50" name="object 50"/>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51" name="object 51"/>
            <p:cNvPicPr/>
            <p:nvPr/>
          </p:nvPicPr>
          <p:blipFill>
            <a:blip r:embed="rId33"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52" name="object 52"/>
            <p:cNvPicPr/>
            <p:nvPr/>
          </p:nvPicPr>
          <p:blipFill>
            <a:blip r:embed="rId34"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5" name="object 55"/>
            <p:cNvPicPr/>
            <p:nvPr/>
          </p:nvPicPr>
          <p:blipFill>
            <a:blip r:embed="rId37"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6" name="object 56"/>
            <p:cNvPicPr/>
            <p:nvPr/>
          </p:nvPicPr>
          <p:blipFill>
            <a:blip r:embed="rId35"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7" name="object 57"/>
            <p:cNvPicPr/>
            <p:nvPr/>
          </p:nvPicPr>
          <p:blipFill>
            <a:blip r:embed="rId38"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8" name="object 58"/>
            <p:cNvPicPr/>
            <p:nvPr/>
          </p:nvPicPr>
          <p:blipFill>
            <a:blip r:embed="rId39"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9" name="object 59"/>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4" name="Picture 63">
            <a:extLst>
              <a:ext uri="{FF2B5EF4-FFF2-40B4-BE49-F238E27FC236}">
                <a16:creationId xmlns:a16="http://schemas.microsoft.com/office/drawing/2014/main" id="{BF78567E-C5D8-6242-8282-6879B2C813B9}"/>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3257948" y="2915058"/>
            <a:ext cx="4470400" cy="63373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10335" y="4919682"/>
            <a:ext cx="960198" cy="97625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793149" y="6033398"/>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7514509" y="460894"/>
            <a:ext cx="91197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2" name="object 12"/>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3" name="object 13"/>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6" name="object 16"/>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19" name="object 19"/>
          <p:cNvSpPr txBox="1">
            <a:spLocks noGrp="1"/>
          </p:cNvSpPr>
          <p:nvPr>
            <p:ph type="title"/>
          </p:nvPr>
        </p:nvSpPr>
        <p:spPr>
          <a:prstGeom prst="rect">
            <a:avLst/>
          </a:prstGeom>
        </p:spPr>
        <p:txBody>
          <a:bodyPr vert="horz" wrap="square" lIns="0" tIns="213492" rIns="0" bIns="0" rtlCol="0">
            <a:spAutoFit/>
          </a:bodyPr>
          <a:lstStyle/>
          <a:p>
            <a:pPr marL="266700">
              <a:lnSpc>
                <a:spcPct val="100000"/>
              </a:lnSpc>
              <a:spcBef>
                <a:spcPts val="120"/>
              </a:spcBef>
            </a:pPr>
            <a:r>
              <a:rPr sz="10850" spc="-285" dirty="0"/>
              <a:t>RUBRICS</a:t>
            </a:r>
            <a:endParaRPr sz="10850"/>
          </a:p>
        </p:txBody>
      </p:sp>
      <p:sp>
        <p:nvSpPr>
          <p:cNvPr id="20" name="object 20"/>
          <p:cNvSpPr txBox="1"/>
          <p:nvPr/>
        </p:nvSpPr>
        <p:spPr>
          <a:xfrm>
            <a:off x="1881374" y="2758244"/>
            <a:ext cx="10764984" cy="6924460"/>
          </a:xfrm>
          <a:prstGeom prst="rect">
            <a:avLst/>
          </a:prstGeom>
        </p:spPr>
        <p:txBody>
          <a:bodyPr vert="horz" wrap="square" lIns="0" tIns="1905" rIns="0" bIns="0" rtlCol="0">
            <a:spAutoFit/>
          </a:bodyPr>
          <a:lstStyle/>
          <a:p>
            <a:pPr marL="481330" marR="29209" indent="-469265" algn="l">
              <a:lnSpc>
                <a:spcPct val="102099"/>
              </a:lnSpc>
              <a:spcBef>
                <a:spcPts val="2415"/>
              </a:spcBef>
              <a:buChar char="•"/>
              <a:tabLst>
                <a:tab pos="483870" algn="l"/>
              </a:tabLst>
            </a:pPr>
            <a:r>
              <a:rPr lang="en-PH" sz="3700" i="1" dirty="0">
                <a:solidFill>
                  <a:srgbClr val="006AA1"/>
                </a:solidFill>
                <a:latin typeface="DIN OT" panose="020B0504020101010102" pitchFamily="34" charset="77"/>
                <a:cs typeface="DINOT"/>
              </a:rPr>
              <a:t>WRITE! </a:t>
            </a:r>
            <a:r>
              <a:rPr lang="en-PH" sz="3700" dirty="0">
                <a:solidFill>
                  <a:srgbClr val="006AA1"/>
                </a:solidFill>
                <a:latin typeface="DINOT"/>
                <a:cs typeface="DINOT"/>
              </a:rPr>
              <a:t>rubrics demystify the concept for both students and teachers.</a:t>
            </a:r>
          </a:p>
          <a:p>
            <a:pPr marL="481330" marR="29209" indent="-469265" algn="l">
              <a:lnSpc>
                <a:spcPct val="102099"/>
              </a:lnSpc>
              <a:spcBef>
                <a:spcPts val="2415"/>
              </a:spcBef>
              <a:buChar char="•"/>
              <a:tabLst>
                <a:tab pos="483870" algn="l"/>
              </a:tabLst>
            </a:pPr>
            <a:r>
              <a:rPr lang="en-PH" sz="3700" dirty="0">
                <a:solidFill>
                  <a:srgbClr val="006AA1"/>
                </a:solidFill>
                <a:latin typeface="DINOT"/>
                <a:cs typeface="DINOT"/>
              </a:rPr>
              <a:t>Mastery of </a:t>
            </a:r>
            <a:r>
              <a:rPr lang="en-PH" sz="3700" i="1" dirty="0">
                <a:solidFill>
                  <a:srgbClr val="006AA1"/>
                </a:solidFill>
                <a:latin typeface="DIN OT" panose="020B0504020101010102" pitchFamily="34" charset="77"/>
                <a:cs typeface="DINOT"/>
              </a:rPr>
              <a:t>WRITE! </a:t>
            </a:r>
            <a:r>
              <a:rPr lang="en-PH" sz="3700" dirty="0">
                <a:solidFill>
                  <a:srgbClr val="006AA1"/>
                </a:solidFill>
                <a:latin typeface="DINOT"/>
                <a:cs typeface="DINOT"/>
              </a:rPr>
              <a:t>rubrics will lead to confidence in coping with the rubrics used to mark </a:t>
            </a:r>
            <a:r>
              <a:rPr lang="en-PH" sz="3700" dirty="0" err="1">
                <a:solidFill>
                  <a:srgbClr val="006AA1"/>
                </a:solidFill>
                <a:latin typeface="DINOT"/>
                <a:cs typeface="DINOT"/>
              </a:rPr>
              <a:t>standardised</a:t>
            </a:r>
            <a:r>
              <a:rPr lang="en-PH" sz="3700" dirty="0">
                <a:solidFill>
                  <a:srgbClr val="006AA1"/>
                </a:solidFill>
                <a:latin typeface="DINOT"/>
                <a:cs typeface="DINOT"/>
              </a:rPr>
              <a:t> tests.</a:t>
            </a:r>
          </a:p>
          <a:p>
            <a:pPr marL="481330" marR="29209" indent="-469265" algn="l">
              <a:lnSpc>
                <a:spcPct val="102099"/>
              </a:lnSpc>
              <a:spcBef>
                <a:spcPts val="2415"/>
              </a:spcBef>
              <a:buChar char="•"/>
              <a:tabLst>
                <a:tab pos="483870" algn="l"/>
              </a:tabLst>
            </a:pPr>
            <a:r>
              <a:rPr lang="en-PH" sz="3700" dirty="0">
                <a:solidFill>
                  <a:srgbClr val="006AA1"/>
                </a:solidFill>
                <a:latin typeface="DINOT"/>
                <a:cs typeface="DINOT"/>
              </a:rPr>
              <a:t>As you look through and discuss the score on each rubric, refer students back to the model for that score.</a:t>
            </a:r>
          </a:p>
          <a:p>
            <a:pPr marL="481330" marR="29209" indent="-469265" algn="l">
              <a:lnSpc>
                <a:spcPct val="102099"/>
              </a:lnSpc>
              <a:spcBef>
                <a:spcPts val="2415"/>
              </a:spcBef>
              <a:buChar char="•"/>
              <a:tabLst>
                <a:tab pos="483870" algn="l"/>
              </a:tabLst>
            </a:pPr>
            <a:r>
              <a:rPr lang="en-PH" sz="3700" dirty="0">
                <a:solidFill>
                  <a:srgbClr val="006AA1"/>
                </a:solidFill>
                <a:latin typeface="DINOT"/>
                <a:cs typeface="DINOT"/>
              </a:rPr>
              <a:t>Ask students to point out examples in the models as you discuss the criteria.</a:t>
            </a:r>
            <a:endParaRPr sz="3700" dirty="0">
              <a:latin typeface="DINOT"/>
              <a:cs typeface="DINOT"/>
            </a:endParaRPr>
          </a:p>
        </p:txBody>
      </p:sp>
      <p:grpSp>
        <p:nvGrpSpPr>
          <p:cNvPr id="21" name="object 21"/>
          <p:cNvGrpSpPr/>
          <p:nvPr/>
        </p:nvGrpSpPr>
        <p:grpSpPr>
          <a:xfrm>
            <a:off x="0" y="9995957"/>
            <a:ext cx="20104100" cy="1313180"/>
            <a:chOff x="0" y="9995957"/>
            <a:chExt cx="20104100" cy="1313180"/>
          </a:xfrm>
        </p:grpSpPr>
        <p:sp>
          <p:nvSpPr>
            <p:cNvPr id="22" name="object 22"/>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3" name="object 23"/>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4" name="object 24"/>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5" name="object 25"/>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6" name="object 26"/>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7" name="object 27"/>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8" name="object 28"/>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29" name="object 29"/>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0" name="object 30"/>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1" name="object 31"/>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2" name="object 32"/>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3" name="object 33"/>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4" name="object 34"/>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5" name="object 35"/>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6" name="object 36"/>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7" name="object 37"/>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38" name="object 38"/>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9" name="object 39"/>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0" name="object 40"/>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1" name="object 41"/>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2" name="object 42"/>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3" name="object 43"/>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4" name="object 44"/>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5" name="object 45"/>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6" name="object 46"/>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7" name="object 47"/>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8" name="object 48"/>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49" name="object 49"/>
            <p:cNvPicPr/>
            <p:nvPr/>
          </p:nvPicPr>
          <p:blipFill>
            <a:blip r:embed="rId31"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0" name="object 50"/>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1" name="object 51"/>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2" name="object 52"/>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3" name="object 53"/>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4" name="object 54"/>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5" name="object 55"/>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6" name="object 56"/>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4" name="Picture 63">
            <a:extLst>
              <a:ext uri="{FF2B5EF4-FFF2-40B4-BE49-F238E27FC236}">
                <a16:creationId xmlns:a16="http://schemas.microsoft.com/office/drawing/2014/main" id="{59575101-0E12-F446-886C-634F0CEE0BBF}"/>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740636" y="2440234"/>
            <a:ext cx="6959600" cy="7366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2878551" y="5619678"/>
            <a:ext cx="960190" cy="976267"/>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404437" y="3323114"/>
            <a:ext cx="911299" cy="114376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705252" y="6378998"/>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576200" y="7419037"/>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1449549" y="818197"/>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2" name="object 12"/>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3" name="object 13"/>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6" name="object 16"/>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19" name="object 19"/>
          <p:cNvSpPr txBox="1"/>
          <p:nvPr/>
        </p:nvSpPr>
        <p:spPr>
          <a:xfrm>
            <a:off x="1881374" y="2757304"/>
            <a:ext cx="9155430" cy="1742439"/>
          </a:xfrm>
          <a:prstGeom prst="rect">
            <a:avLst/>
          </a:prstGeom>
        </p:spPr>
        <p:txBody>
          <a:bodyPr vert="horz" wrap="square" lIns="0" tIns="1905" rIns="0" bIns="0" rtlCol="0">
            <a:spAutoFit/>
          </a:bodyPr>
          <a:lstStyle/>
          <a:p>
            <a:pPr marL="483870" marR="5080" indent="-471805">
              <a:lnSpc>
                <a:spcPct val="102099"/>
              </a:lnSpc>
              <a:spcBef>
                <a:spcPts val="15"/>
              </a:spcBef>
              <a:buChar char="•"/>
              <a:tabLst>
                <a:tab pos="483870" algn="l"/>
              </a:tabLst>
            </a:pPr>
            <a:r>
              <a:rPr sz="3700" spc="-185" dirty="0">
                <a:solidFill>
                  <a:srgbClr val="006AA1"/>
                </a:solidFill>
                <a:latin typeface="DINOT"/>
                <a:cs typeface="DINOT"/>
              </a:rPr>
              <a:t>Students</a:t>
            </a:r>
            <a:r>
              <a:rPr sz="3700" spc="-50" dirty="0">
                <a:solidFill>
                  <a:srgbClr val="006AA1"/>
                </a:solidFill>
                <a:latin typeface="DINOT"/>
                <a:cs typeface="DINOT"/>
              </a:rPr>
              <a:t> </a:t>
            </a:r>
            <a:r>
              <a:rPr sz="3700" spc="-210" dirty="0">
                <a:solidFill>
                  <a:srgbClr val="006AA1"/>
                </a:solidFill>
                <a:latin typeface="DINOT"/>
                <a:cs typeface="DINOT"/>
              </a:rPr>
              <a:t>read</a:t>
            </a:r>
            <a:r>
              <a:rPr sz="3700" spc="-20" dirty="0">
                <a:solidFill>
                  <a:srgbClr val="006AA1"/>
                </a:solidFill>
                <a:latin typeface="DINOT"/>
                <a:cs typeface="DINOT"/>
              </a:rPr>
              <a:t> </a:t>
            </a:r>
            <a:r>
              <a:rPr sz="3700" spc="-150" dirty="0">
                <a:solidFill>
                  <a:srgbClr val="006AA1"/>
                </a:solidFill>
                <a:latin typeface="DINOT"/>
                <a:cs typeface="DINOT"/>
              </a:rPr>
              <a:t>four</a:t>
            </a:r>
            <a:r>
              <a:rPr sz="3700" spc="-80" dirty="0">
                <a:solidFill>
                  <a:srgbClr val="006AA1"/>
                </a:solidFill>
                <a:latin typeface="DINOT"/>
                <a:cs typeface="DINOT"/>
              </a:rPr>
              <a:t> </a:t>
            </a:r>
            <a:r>
              <a:rPr sz="3700" spc="-190" dirty="0">
                <a:solidFill>
                  <a:srgbClr val="006AA1"/>
                </a:solidFill>
                <a:latin typeface="DINOT"/>
                <a:cs typeface="DINOT"/>
              </a:rPr>
              <a:t>models</a:t>
            </a:r>
            <a:r>
              <a:rPr sz="3700" spc="-40" dirty="0">
                <a:solidFill>
                  <a:srgbClr val="006AA1"/>
                </a:solidFill>
                <a:latin typeface="DINOT"/>
                <a:cs typeface="DINOT"/>
              </a:rPr>
              <a:t> </a:t>
            </a:r>
            <a:r>
              <a:rPr sz="3700" spc="-30" dirty="0">
                <a:solidFill>
                  <a:srgbClr val="006AA1"/>
                </a:solidFill>
                <a:latin typeface="DINOT"/>
                <a:cs typeface="DINOT"/>
              </a:rPr>
              <a:t>and</a:t>
            </a:r>
            <a:r>
              <a:rPr sz="3700" spc="-195" dirty="0">
                <a:solidFill>
                  <a:srgbClr val="006AA1"/>
                </a:solidFill>
                <a:latin typeface="DINOT"/>
                <a:cs typeface="DINOT"/>
              </a:rPr>
              <a:t> </a:t>
            </a:r>
            <a:r>
              <a:rPr sz="3700" spc="-235" dirty="0">
                <a:solidFill>
                  <a:srgbClr val="006AA1"/>
                </a:solidFill>
                <a:latin typeface="DINOT"/>
                <a:cs typeface="DINOT"/>
              </a:rPr>
              <a:t>assign</a:t>
            </a:r>
            <a:r>
              <a:rPr sz="3700" dirty="0">
                <a:solidFill>
                  <a:srgbClr val="006AA1"/>
                </a:solidFill>
                <a:latin typeface="DINOT"/>
                <a:cs typeface="DINOT"/>
              </a:rPr>
              <a:t> a</a:t>
            </a:r>
            <a:r>
              <a:rPr sz="3700" spc="-65" dirty="0">
                <a:solidFill>
                  <a:srgbClr val="006AA1"/>
                </a:solidFill>
                <a:latin typeface="DINOT"/>
                <a:cs typeface="DINOT"/>
              </a:rPr>
              <a:t> </a:t>
            </a:r>
            <a:r>
              <a:rPr sz="3700" spc="-290" dirty="0">
                <a:solidFill>
                  <a:srgbClr val="006AA1"/>
                </a:solidFill>
                <a:latin typeface="DINOT"/>
                <a:cs typeface="DINOT"/>
              </a:rPr>
              <a:t>score </a:t>
            </a:r>
            <a:r>
              <a:rPr sz="3700" spc="-25" dirty="0">
                <a:solidFill>
                  <a:srgbClr val="006AA1"/>
                </a:solidFill>
                <a:latin typeface="DINOT"/>
                <a:cs typeface="DINOT"/>
              </a:rPr>
              <a:t>to</a:t>
            </a:r>
            <a:r>
              <a:rPr sz="3700" spc="-305" dirty="0">
                <a:solidFill>
                  <a:srgbClr val="006AA1"/>
                </a:solidFill>
                <a:latin typeface="DINOT"/>
                <a:cs typeface="DINOT"/>
              </a:rPr>
              <a:t> </a:t>
            </a:r>
            <a:r>
              <a:rPr sz="3700" spc="-195" dirty="0">
                <a:solidFill>
                  <a:srgbClr val="006AA1"/>
                </a:solidFill>
                <a:latin typeface="DINOT"/>
                <a:cs typeface="DINOT"/>
              </a:rPr>
              <a:t>each</a:t>
            </a:r>
            <a:r>
              <a:rPr sz="3700" spc="-300" dirty="0">
                <a:solidFill>
                  <a:srgbClr val="006AA1"/>
                </a:solidFill>
                <a:latin typeface="DINOT"/>
                <a:cs typeface="DINOT"/>
              </a:rPr>
              <a:t> </a:t>
            </a:r>
            <a:r>
              <a:rPr sz="3700" spc="-20" dirty="0">
                <a:solidFill>
                  <a:srgbClr val="006AA1"/>
                </a:solidFill>
                <a:latin typeface="DINOT"/>
                <a:cs typeface="DINOT"/>
              </a:rPr>
              <a:t>one.</a:t>
            </a:r>
            <a:endParaRPr sz="3700">
              <a:latin typeface="DINOT"/>
              <a:cs typeface="DINOT"/>
            </a:endParaRPr>
          </a:p>
          <a:p>
            <a:pPr marL="483234" indent="-470534">
              <a:lnSpc>
                <a:spcPct val="100000"/>
              </a:lnSpc>
              <a:spcBef>
                <a:spcPts val="95"/>
              </a:spcBef>
              <a:buChar char="•"/>
              <a:tabLst>
                <a:tab pos="483234" algn="l"/>
              </a:tabLst>
            </a:pPr>
            <a:r>
              <a:rPr sz="3700" spc="-200" dirty="0">
                <a:solidFill>
                  <a:srgbClr val="006AA1"/>
                </a:solidFill>
                <a:latin typeface="DINOT"/>
                <a:cs typeface="DINOT"/>
              </a:rPr>
              <a:t>Students</a:t>
            </a:r>
            <a:r>
              <a:rPr sz="3700" spc="-290" dirty="0">
                <a:solidFill>
                  <a:srgbClr val="006AA1"/>
                </a:solidFill>
                <a:latin typeface="DINOT"/>
                <a:cs typeface="DINOT"/>
              </a:rPr>
              <a:t> </a:t>
            </a:r>
            <a:r>
              <a:rPr sz="3700" spc="-250" dirty="0">
                <a:solidFill>
                  <a:srgbClr val="006AA1"/>
                </a:solidFill>
                <a:latin typeface="DINOT"/>
                <a:cs typeface="DINOT"/>
              </a:rPr>
              <a:t>also</a:t>
            </a:r>
            <a:r>
              <a:rPr sz="3700" spc="-285" dirty="0">
                <a:solidFill>
                  <a:srgbClr val="006AA1"/>
                </a:solidFill>
                <a:latin typeface="DINOT"/>
                <a:cs typeface="DINOT"/>
              </a:rPr>
              <a:t> </a:t>
            </a:r>
            <a:r>
              <a:rPr sz="3700" spc="-185" dirty="0">
                <a:solidFill>
                  <a:srgbClr val="006AA1"/>
                </a:solidFill>
                <a:latin typeface="DINOT"/>
                <a:cs typeface="DINOT"/>
              </a:rPr>
              <a:t>write</a:t>
            </a:r>
            <a:r>
              <a:rPr sz="3700" spc="-285" dirty="0">
                <a:solidFill>
                  <a:srgbClr val="006AA1"/>
                </a:solidFill>
                <a:latin typeface="DINOT"/>
                <a:cs typeface="DINOT"/>
              </a:rPr>
              <a:t> </a:t>
            </a:r>
            <a:r>
              <a:rPr sz="3700" spc="-220" dirty="0">
                <a:solidFill>
                  <a:srgbClr val="006AA1"/>
                </a:solidFill>
                <a:latin typeface="DINOT"/>
                <a:cs typeface="DINOT"/>
              </a:rPr>
              <a:t>comments</a:t>
            </a:r>
            <a:r>
              <a:rPr sz="3700" spc="-285" dirty="0">
                <a:solidFill>
                  <a:srgbClr val="006AA1"/>
                </a:solidFill>
                <a:latin typeface="DINOT"/>
                <a:cs typeface="DINOT"/>
              </a:rPr>
              <a:t> </a:t>
            </a:r>
            <a:r>
              <a:rPr sz="3700" spc="-195" dirty="0">
                <a:solidFill>
                  <a:srgbClr val="006AA1"/>
                </a:solidFill>
                <a:latin typeface="DINOT"/>
                <a:cs typeface="DINOT"/>
              </a:rPr>
              <a:t>for</a:t>
            </a:r>
            <a:r>
              <a:rPr sz="3700" spc="-290" dirty="0">
                <a:solidFill>
                  <a:srgbClr val="006AA1"/>
                </a:solidFill>
                <a:latin typeface="DINOT"/>
                <a:cs typeface="DINOT"/>
              </a:rPr>
              <a:t> </a:t>
            </a:r>
            <a:r>
              <a:rPr sz="3700" spc="-195" dirty="0">
                <a:solidFill>
                  <a:srgbClr val="006AA1"/>
                </a:solidFill>
                <a:latin typeface="DINOT"/>
                <a:cs typeface="DINOT"/>
              </a:rPr>
              <a:t>each</a:t>
            </a:r>
            <a:r>
              <a:rPr sz="3700" spc="-285" dirty="0">
                <a:solidFill>
                  <a:srgbClr val="006AA1"/>
                </a:solidFill>
                <a:latin typeface="DINOT"/>
                <a:cs typeface="DINOT"/>
              </a:rPr>
              <a:t> </a:t>
            </a:r>
            <a:r>
              <a:rPr sz="3700" spc="-10" dirty="0">
                <a:solidFill>
                  <a:srgbClr val="006AA1"/>
                </a:solidFill>
                <a:latin typeface="DINOT"/>
                <a:cs typeface="DINOT"/>
              </a:rPr>
              <a:t>model.</a:t>
            </a:r>
            <a:endParaRPr sz="3700">
              <a:latin typeface="DINOT"/>
              <a:cs typeface="DINOT"/>
            </a:endParaRPr>
          </a:p>
        </p:txBody>
      </p:sp>
      <p:sp>
        <p:nvSpPr>
          <p:cNvPr id="20" name="object 20"/>
          <p:cNvSpPr txBox="1">
            <a:spLocks noGrp="1"/>
          </p:cNvSpPr>
          <p:nvPr>
            <p:ph type="title"/>
          </p:nvPr>
        </p:nvSpPr>
        <p:spPr>
          <a:prstGeom prst="rect">
            <a:avLst/>
          </a:prstGeom>
        </p:spPr>
        <p:txBody>
          <a:bodyPr vert="horz" wrap="square" lIns="0" tIns="442542" rIns="0" bIns="0" rtlCol="0">
            <a:spAutoFit/>
          </a:bodyPr>
          <a:lstStyle/>
          <a:p>
            <a:pPr marL="15875">
              <a:lnSpc>
                <a:spcPct val="100000"/>
              </a:lnSpc>
              <a:spcBef>
                <a:spcPts val="120"/>
              </a:spcBef>
            </a:pPr>
            <a:r>
              <a:rPr sz="9050" spc="-204" dirty="0"/>
              <a:t>SCORING</a:t>
            </a:r>
            <a:r>
              <a:rPr sz="9050" spc="-395" dirty="0"/>
              <a:t> </a:t>
            </a:r>
            <a:r>
              <a:rPr sz="9050" spc="-185" dirty="0"/>
              <a:t>PASSAGES</a:t>
            </a:r>
            <a:endParaRPr sz="9050"/>
          </a:p>
        </p:txBody>
      </p:sp>
      <p:grpSp>
        <p:nvGrpSpPr>
          <p:cNvPr id="21" name="object 21"/>
          <p:cNvGrpSpPr/>
          <p:nvPr/>
        </p:nvGrpSpPr>
        <p:grpSpPr>
          <a:xfrm>
            <a:off x="5069644" y="10565483"/>
            <a:ext cx="1092835" cy="172720"/>
            <a:chOff x="5069644" y="10565483"/>
            <a:chExt cx="1092835" cy="172720"/>
          </a:xfrm>
        </p:grpSpPr>
        <p:pic>
          <p:nvPicPr>
            <p:cNvPr id="22" name="object 22"/>
            <p:cNvPicPr/>
            <p:nvPr/>
          </p:nvPicPr>
          <p:blipFill>
            <a:blip r:embed="rId16"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3" name="object 23"/>
            <p:cNvPicPr/>
            <p:nvPr/>
          </p:nvPicPr>
          <p:blipFill>
            <a:blip r:embed="rId17" cstate="email">
              <a:extLst>
                <a:ext uri="{28A0092B-C50C-407E-A947-70E740481C1C}">
                  <a14:useLocalDpi xmlns:a14="http://schemas.microsoft.com/office/drawing/2010/main"/>
                </a:ext>
              </a:extLst>
            </a:blip>
            <a:stretch>
              <a:fillRect/>
            </a:stretch>
          </p:blipFill>
          <p:spPr>
            <a:xfrm>
              <a:off x="5566581" y="10565490"/>
              <a:ext cx="150194" cy="172570"/>
            </a:xfrm>
            <a:prstGeom prst="rect">
              <a:avLst/>
            </a:prstGeom>
          </p:spPr>
        </p:pic>
        <p:pic>
          <p:nvPicPr>
            <p:cNvPr id="24" name="object 24"/>
            <p:cNvPicPr/>
            <p:nvPr/>
          </p:nvPicPr>
          <p:blipFill>
            <a:blip r:embed="rId18"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25" name="object 25"/>
            <p:cNvPicPr/>
            <p:nvPr/>
          </p:nvPicPr>
          <p:blipFill>
            <a:blip r:embed="rId19" cstate="email">
              <a:extLst>
                <a:ext uri="{28A0092B-C50C-407E-A947-70E740481C1C}">
                  <a14:useLocalDpi xmlns:a14="http://schemas.microsoft.com/office/drawing/2010/main"/>
                </a:ext>
              </a:extLst>
            </a:blip>
            <a:stretch>
              <a:fillRect/>
            </a:stretch>
          </p:blipFill>
          <p:spPr>
            <a:xfrm>
              <a:off x="5930563" y="10565492"/>
              <a:ext cx="231699" cy="169052"/>
            </a:xfrm>
            <a:prstGeom prst="rect">
              <a:avLst/>
            </a:prstGeom>
          </p:spPr>
        </p:pic>
      </p:grpSp>
      <p:grpSp>
        <p:nvGrpSpPr>
          <p:cNvPr id="26" name="object 26"/>
          <p:cNvGrpSpPr/>
          <p:nvPr/>
        </p:nvGrpSpPr>
        <p:grpSpPr>
          <a:xfrm>
            <a:off x="10544660" y="10567409"/>
            <a:ext cx="748665" cy="165735"/>
            <a:chOff x="10544660" y="10567409"/>
            <a:chExt cx="748665" cy="165735"/>
          </a:xfrm>
        </p:grpSpPr>
        <p:pic>
          <p:nvPicPr>
            <p:cNvPr id="27" name="object 27"/>
            <p:cNvPicPr/>
            <p:nvPr/>
          </p:nvPicPr>
          <p:blipFill>
            <a:blip r:embed="rId20" cstate="email">
              <a:extLst>
                <a:ext uri="{28A0092B-C50C-407E-A947-70E740481C1C}">
                  <a14:useLocalDpi xmlns:a14="http://schemas.microsoft.com/office/drawing/2010/main"/>
                </a:ext>
              </a:extLst>
            </a:blip>
            <a:stretch>
              <a:fillRect/>
            </a:stretch>
          </p:blipFill>
          <p:spPr>
            <a:xfrm>
              <a:off x="10544660" y="10567409"/>
              <a:ext cx="231375" cy="165220"/>
            </a:xfrm>
            <a:prstGeom prst="rect">
              <a:avLst/>
            </a:prstGeom>
          </p:spPr>
        </p:pic>
        <p:pic>
          <p:nvPicPr>
            <p:cNvPr id="28" name="object 28"/>
            <p:cNvPicPr/>
            <p:nvPr/>
          </p:nvPicPr>
          <p:blipFill>
            <a:blip r:embed="rId21" cstate="email">
              <a:extLst>
                <a:ext uri="{28A0092B-C50C-407E-A947-70E740481C1C}">
                  <a14:useLocalDpi xmlns:a14="http://schemas.microsoft.com/office/drawing/2010/main"/>
                </a:ext>
              </a:extLst>
            </a:blip>
            <a:stretch>
              <a:fillRect/>
            </a:stretch>
          </p:blipFill>
          <p:spPr>
            <a:xfrm>
              <a:off x="10803219" y="10567409"/>
              <a:ext cx="231375" cy="165220"/>
            </a:xfrm>
            <a:prstGeom prst="rect">
              <a:avLst/>
            </a:prstGeom>
          </p:spPr>
        </p:pic>
        <p:pic>
          <p:nvPicPr>
            <p:cNvPr id="29" name="object 29"/>
            <p:cNvPicPr/>
            <p:nvPr/>
          </p:nvPicPr>
          <p:blipFill>
            <a:blip r:embed="rId22" cstate="email">
              <a:extLst>
                <a:ext uri="{28A0092B-C50C-407E-A947-70E740481C1C}">
                  <a14:useLocalDpi xmlns:a14="http://schemas.microsoft.com/office/drawing/2010/main"/>
                </a:ext>
              </a:extLst>
            </a:blip>
            <a:stretch>
              <a:fillRect/>
            </a:stretch>
          </p:blipFill>
          <p:spPr>
            <a:xfrm>
              <a:off x="11061778" y="10567409"/>
              <a:ext cx="231375" cy="165220"/>
            </a:xfrm>
            <a:prstGeom prst="rect">
              <a:avLst/>
            </a:prstGeom>
          </p:spPr>
        </p:pic>
      </p:grpSp>
      <p:grpSp>
        <p:nvGrpSpPr>
          <p:cNvPr id="30" name="object 30"/>
          <p:cNvGrpSpPr/>
          <p:nvPr/>
        </p:nvGrpSpPr>
        <p:grpSpPr>
          <a:xfrm>
            <a:off x="13609722" y="10563567"/>
            <a:ext cx="425450" cy="172720"/>
            <a:chOff x="13609722" y="10563567"/>
            <a:chExt cx="425450" cy="172720"/>
          </a:xfrm>
        </p:grpSpPr>
        <p:pic>
          <p:nvPicPr>
            <p:cNvPr id="31" name="object 31"/>
            <p:cNvPicPr/>
            <p:nvPr/>
          </p:nvPicPr>
          <p:blipFill>
            <a:blip r:embed="rId23"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32" name="object 32"/>
            <p:cNvPicPr/>
            <p:nvPr/>
          </p:nvPicPr>
          <p:blipFill>
            <a:blip r:embed="rId20" cstate="email">
              <a:extLst>
                <a:ext uri="{28A0092B-C50C-407E-A947-70E740481C1C}">
                  <a14:useLocalDpi xmlns:a14="http://schemas.microsoft.com/office/drawing/2010/main"/>
                </a:ext>
              </a:extLst>
            </a:blip>
            <a:stretch>
              <a:fillRect/>
            </a:stretch>
          </p:blipFill>
          <p:spPr>
            <a:xfrm>
              <a:off x="13803402" y="10567409"/>
              <a:ext cx="231375" cy="165220"/>
            </a:xfrm>
            <a:prstGeom prst="rect">
              <a:avLst/>
            </a:prstGeom>
          </p:spPr>
        </p:pic>
      </p:grpSp>
      <p:grpSp>
        <p:nvGrpSpPr>
          <p:cNvPr id="33" name="object 33"/>
          <p:cNvGrpSpPr/>
          <p:nvPr/>
        </p:nvGrpSpPr>
        <p:grpSpPr>
          <a:xfrm>
            <a:off x="14155621" y="10563567"/>
            <a:ext cx="348615" cy="172720"/>
            <a:chOff x="14155621" y="10563567"/>
            <a:chExt cx="348615" cy="172720"/>
          </a:xfrm>
        </p:grpSpPr>
        <p:pic>
          <p:nvPicPr>
            <p:cNvPr id="34" name="object 34"/>
            <p:cNvPicPr/>
            <p:nvPr/>
          </p:nvPicPr>
          <p:blipFill>
            <a:blip r:embed="rId24"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35" name="object 35"/>
            <p:cNvPicPr/>
            <p:nvPr/>
          </p:nvPicPr>
          <p:blipFill>
            <a:blip r:embed="rId25"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grpSp>
      <p:pic>
        <p:nvPicPr>
          <p:cNvPr id="36" name="object 36"/>
          <p:cNvPicPr/>
          <p:nvPr/>
        </p:nvPicPr>
        <p:blipFill>
          <a:blip r:embed="rId26" cstate="email">
            <a:extLst>
              <a:ext uri="{28A0092B-C50C-407E-A947-70E740481C1C}">
                <a14:useLocalDpi xmlns:a14="http://schemas.microsoft.com/office/drawing/2010/main"/>
              </a:ext>
            </a:extLst>
          </a:blip>
          <a:stretch>
            <a:fillRect/>
          </a:stretch>
        </p:blipFill>
        <p:spPr>
          <a:xfrm>
            <a:off x="14552243" y="10563576"/>
            <a:ext cx="231699" cy="169052"/>
          </a:xfrm>
          <a:prstGeom prst="rect">
            <a:avLst/>
          </a:prstGeom>
        </p:spPr>
      </p:pic>
      <p:grpSp>
        <p:nvGrpSpPr>
          <p:cNvPr id="38" name="object 38"/>
          <p:cNvGrpSpPr/>
          <p:nvPr/>
        </p:nvGrpSpPr>
        <p:grpSpPr>
          <a:xfrm>
            <a:off x="7379125" y="10505246"/>
            <a:ext cx="327660" cy="230504"/>
            <a:chOff x="7379125" y="10505246"/>
            <a:chExt cx="327660" cy="230504"/>
          </a:xfrm>
        </p:grpSpPr>
        <p:pic>
          <p:nvPicPr>
            <p:cNvPr id="39" name="object 39"/>
            <p:cNvPicPr/>
            <p:nvPr/>
          </p:nvPicPr>
          <p:blipFill>
            <a:blip r:embed="rId27"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40" name="object 40"/>
            <p:cNvPicPr/>
            <p:nvPr/>
          </p:nvPicPr>
          <p:blipFill>
            <a:blip r:embed="rId28"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grpSp>
      <p:grpSp>
        <p:nvGrpSpPr>
          <p:cNvPr id="41" name="object 41"/>
          <p:cNvGrpSpPr/>
          <p:nvPr/>
        </p:nvGrpSpPr>
        <p:grpSpPr>
          <a:xfrm>
            <a:off x="7818384" y="10505251"/>
            <a:ext cx="456565" cy="230504"/>
            <a:chOff x="7818384" y="10505251"/>
            <a:chExt cx="456565" cy="230504"/>
          </a:xfrm>
        </p:grpSpPr>
        <p:pic>
          <p:nvPicPr>
            <p:cNvPr id="42" name="object 42"/>
            <p:cNvPicPr/>
            <p:nvPr/>
          </p:nvPicPr>
          <p:blipFill>
            <a:blip r:embed="rId29" cstate="email">
              <a:extLst>
                <a:ext uri="{28A0092B-C50C-407E-A947-70E740481C1C}">
                  <a14:useLocalDpi xmlns:a14="http://schemas.microsoft.com/office/drawing/2010/main"/>
                </a:ext>
              </a:extLst>
            </a:blip>
            <a:stretch>
              <a:fillRect/>
            </a:stretch>
          </p:blipFill>
          <p:spPr>
            <a:xfrm>
              <a:off x="7818384" y="10505251"/>
              <a:ext cx="152121" cy="230097"/>
            </a:xfrm>
            <a:prstGeom prst="rect">
              <a:avLst/>
            </a:prstGeom>
          </p:spPr>
        </p:pic>
        <p:pic>
          <p:nvPicPr>
            <p:cNvPr id="43" name="object 43"/>
            <p:cNvPicPr/>
            <p:nvPr/>
          </p:nvPicPr>
          <p:blipFill>
            <a:blip r:embed="rId30"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44" name="object 44"/>
            <p:cNvPicPr/>
            <p:nvPr/>
          </p:nvPicPr>
          <p:blipFill>
            <a:blip r:embed="rId31" cstate="email">
              <a:extLst>
                <a:ext uri="{28A0092B-C50C-407E-A947-70E740481C1C}">
                  <a14:useLocalDpi xmlns:a14="http://schemas.microsoft.com/office/drawing/2010/main"/>
                </a:ext>
              </a:extLst>
            </a:blip>
            <a:stretch>
              <a:fillRect/>
            </a:stretch>
          </p:blipFill>
          <p:spPr>
            <a:xfrm>
              <a:off x="8188772" y="10505251"/>
              <a:ext cx="85965" cy="226579"/>
            </a:xfrm>
            <a:prstGeom prst="rect">
              <a:avLst/>
            </a:prstGeom>
          </p:spPr>
        </p:pic>
      </p:gr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8351441" y="10505251"/>
            <a:ext cx="152121" cy="230097"/>
          </a:xfrm>
          <a:prstGeom prst="rect">
            <a:avLst/>
          </a:prstGeom>
        </p:spPr>
      </p:pic>
      <p:grpSp>
        <p:nvGrpSpPr>
          <p:cNvPr id="46" name="object 46"/>
          <p:cNvGrpSpPr/>
          <p:nvPr/>
        </p:nvGrpSpPr>
        <p:grpSpPr>
          <a:xfrm>
            <a:off x="1428691" y="3804418"/>
            <a:ext cx="10542830" cy="6928292"/>
            <a:chOff x="1428691" y="3804418"/>
            <a:chExt cx="10542830" cy="6928292"/>
          </a:xfrm>
        </p:grpSpPr>
        <p:pic>
          <p:nvPicPr>
            <p:cNvPr id="47" name="object 47"/>
            <p:cNvPicPr/>
            <p:nvPr/>
          </p:nvPicPr>
          <p:blipFill>
            <a:blip r:embed="rId32" cstate="email">
              <a:extLst>
                <a:ext uri="{28A0092B-C50C-407E-A947-70E740481C1C}">
                  <a14:useLocalDpi xmlns:a14="http://schemas.microsoft.com/office/drawing/2010/main"/>
                </a:ext>
              </a:extLst>
            </a:blip>
            <a:stretch>
              <a:fillRect/>
            </a:stretch>
          </p:blipFill>
          <p:spPr>
            <a:xfrm>
              <a:off x="1428691" y="3804418"/>
              <a:ext cx="10071288" cy="6240647"/>
            </a:xfrm>
            <a:prstGeom prst="rect">
              <a:avLst/>
            </a:prstGeom>
          </p:spPr>
        </p:pic>
        <p:sp>
          <p:nvSpPr>
            <p:cNvPr id="54" name="object 54"/>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60" name="object 60"/>
            <p:cNvPicPr/>
            <p:nvPr/>
          </p:nvPicPr>
          <p:blipFill>
            <a:blip r:embed="rId33" cstate="email">
              <a:extLst>
                <a:ext uri="{28A0092B-C50C-407E-A947-70E740481C1C}">
                  <a14:useLocalDpi xmlns:a14="http://schemas.microsoft.com/office/drawing/2010/main"/>
                </a:ext>
              </a:extLst>
            </a:blip>
            <a:stretch>
              <a:fillRect/>
            </a:stretch>
          </p:blipFill>
          <p:spPr>
            <a:xfrm>
              <a:off x="11147921" y="4677228"/>
              <a:ext cx="823600" cy="875829"/>
            </a:xfrm>
            <a:prstGeom prst="rect">
              <a:avLst/>
            </a:prstGeom>
          </p:spPr>
        </p:pic>
      </p:grpSp>
      <p:pic>
        <p:nvPicPr>
          <p:cNvPr id="61" name="object 61"/>
          <p:cNvPicPr/>
          <p:nvPr/>
        </p:nvPicPr>
        <p:blipFill>
          <a:blip r:embed="rId34" cstate="email">
            <a:extLst>
              <a:ext uri="{28A0092B-C50C-407E-A947-70E740481C1C}">
                <a14:useLocalDpi xmlns:a14="http://schemas.microsoft.com/office/drawing/2010/main"/>
              </a:ext>
            </a:extLst>
          </a:blip>
          <a:stretch>
            <a:fillRect/>
          </a:stretch>
        </p:blipFill>
        <p:spPr>
          <a:xfrm>
            <a:off x="18612949" y="3817081"/>
            <a:ext cx="1136970" cy="1092777"/>
          </a:xfrm>
          <a:prstGeom prst="rect">
            <a:avLst/>
          </a:prstGeom>
        </p:spPr>
      </p:pic>
      <p:pic>
        <p:nvPicPr>
          <p:cNvPr id="62" name="object 62"/>
          <p:cNvPicPr/>
          <p:nvPr/>
        </p:nvPicPr>
        <p:blipFill>
          <a:blip r:embed="rId35" cstate="email">
            <a:extLst>
              <a:ext uri="{28A0092B-C50C-407E-A947-70E740481C1C}">
                <a14:useLocalDpi xmlns:a14="http://schemas.microsoft.com/office/drawing/2010/main"/>
              </a:ext>
            </a:extLst>
          </a:blip>
          <a:stretch>
            <a:fillRect/>
          </a:stretch>
        </p:blipFill>
        <p:spPr>
          <a:xfrm>
            <a:off x="18272973" y="6326259"/>
            <a:ext cx="1402122" cy="1092771"/>
          </a:xfrm>
          <a:prstGeom prst="rect">
            <a:avLst/>
          </a:prstGeom>
        </p:spPr>
      </p:pic>
      <p:pic>
        <p:nvPicPr>
          <p:cNvPr id="67" name="Picture 66">
            <a:extLst>
              <a:ext uri="{FF2B5EF4-FFF2-40B4-BE49-F238E27FC236}">
                <a16:creationId xmlns:a16="http://schemas.microsoft.com/office/drawing/2014/main" id="{F77DEE4B-2EA4-A844-8B3C-6603108BE703}"/>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2612963" y="2756611"/>
            <a:ext cx="5257800" cy="7188200"/>
          </a:xfrm>
          <a:prstGeom prst="rect">
            <a:avLst/>
          </a:prstGeom>
        </p:spPr>
      </p:pic>
      <p:grpSp>
        <p:nvGrpSpPr>
          <p:cNvPr id="64" name="object 39">
            <a:extLst>
              <a:ext uri="{FF2B5EF4-FFF2-40B4-BE49-F238E27FC236}">
                <a16:creationId xmlns:a16="http://schemas.microsoft.com/office/drawing/2014/main" id="{21ED2360-A16A-5E44-A480-CC12CD7FC0AB}"/>
              </a:ext>
            </a:extLst>
          </p:cNvPr>
          <p:cNvGrpSpPr/>
          <p:nvPr/>
        </p:nvGrpSpPr>
        <p:grpSpPr>
          <a:xfrm>
            <a:off x="0" y="9995957"/>
            <a:ext cx="20104100" cy="1313180"/>
            <a:chOff x="0" y="9995957"/>
            <a:chExt cx="20104100" cy="1313180"/>
          </a:xfrm>
        </p:grpSpPr>
        <p:sp>
          <p:nvSpPr>
            <p:cNvPr id="65" name="object 40">
              <a:extLst>
                <a:ext uri="{FF2B5EF4-FFF2-40B4-BE49-F238E27FC236}">
                  <a16:creationId xmlns:a16="http://schemas.microsoft.com/office/drawing/2014/main" id="{6ECEEA53-8733-2148-A633-9D1FD868B2CA}"/>
                </a:ext>
              </a:extLst>
            </p:cNvPr>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66" name="object 41">
              <a:extLst>
                <a:ext uri="{FF2B5EF4-FFF2-40B4-BE49-F238E27FC236}">
                  <a16:creationId xmlns:a16="http://schemas.microsoft.com/office/drawing/2014/main" id="{D6FDBAE9-10CB-DD4F-A061-72276B782A6D}"/>
                </a:ext>
              </a:extLst>
            </p:cNvPr>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68" name="object 42">
              <a:extLst>
                <a:ext uri="{FF2B5EF4-FFF2-40B4-BE49-F238E27FC236}">
                  <a16:creationId xmlns:a16="http://schemas.microsoft.com/office/drawing/2014/main" id="{64C44426-6354-1A44-9C64-59325A8AFDE7}"/>
                </a:ext>
              </a:extLst>
            </p:cNvPr>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69" name="object 43">
              <a:extLst>
                <a:ext uri="{FF2B5EF4-FFF2-40B4-BE49-F238E27FC236}">
                  <a16:creationId xmlns:a16="http://schemas.microsoft.com/office/drawing/2014/main" id="{C7247721-DBAE-5247-A678-EA3D94295FDC}"/>
                </a:ext>
              </a:extLst>
            </p:cNvPr>
            <p:cNvPicPr/>
            <p:nvPr/>
          </p:nvPicPr>
          <p:blipFill>
            <a:blip r:embed="rId37"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70" name="object 44">
              <a:extLst>
                <a:ext uri="{FF2B5EF4-FFF2-40B4-BE49-F238E27FC236}">
                  <a16:creationId xmlns:a16="http://schemas.microsoft.com/office/drawing/2014/main" id="{132478A5-701B-ED41-A22E-090ED79980CD}"/>
                </a:ext>
              </a:extLst>
            </p:cNvPr>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71" name="object 45">
              <a:extLst>
                <a:ext uri="{FF2B5EF4-FFF2-40B4-BE49-F238E27FC236}">
                  <a16:creationId xmlns:a16="http://schemas.microsoft.com/office/drawing/2014/main" id="{28CA4CBF-D230-B744-9BF8-8FA7B4184BC8}"/>
                </a:ext>
              </a:extLst>
            </p:cNvPr>
            <p:cNvPicPr/>
            <p:nvPr/>
          </p:nvPicPr>
          <p:blipFill>
            <a:blip r:embed="rId16"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72" name="object 46">
              <a:extLst>
                <a:ext uri="{FF2B5EF4-FFF2-40B4-BE49-F238E27FC236}">
                  <a16:creationId xmlns:a16="http://schemas.microsoft.com/office/drawing/2014/main" id="{BBCD8B0B-FADD-1C49-9998-62708EB40FF9}"/>
                </a:ext>
              </a:extLst>
            </p:cNvPr>
            <p:cNvPicPr/>
            <p:nvPr/>
          </p:nvPicPr>
          <p:blipFill>
            <a:blip r:embed="rId17"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73" name="object 47">
              <a:extLst>
                <a:ext uri="{FF2B5EF4-FFF2-40B4-BE49-F238E27FC236}">
                  <a16:creationId xmlns:a16="http://schemas.microsoft.com/office/drawing/2014/main" id="{86BD0CB5-42F2-3C47-8FA3-8BEED4D91CE4}"/>
                </a:ext>
              </a:extLst>
            </p:cNvPr>
            <p:cNvPicPr/>
            <p:nvPr/>
          </p:nvPicPr>
          <p:blipFill>
            <a:blip r:embed="rId18"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74" name="object 48">
              <a:extLst>
                <a:ext uri="{FF2B5EF4-FFF2-40B4-BE49-F238E27FC236}">
                  <a16:creationId xmlns:a16="http://schemas.microsoft.com/office/drawing/2014/main" id="{88702B62-834A-2648-B0B4-A8746E573AA7}"/>
                </a:ext>
              </a:extLst>
            </p:cNvPr>
            <p:cNvPicPr/>
            <p:nvPr/>
          </p:nvPicPr>
          <p:blipFill>
            <a:blip r:embed="rId19"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75" name="object 49">
              <a:extLst>
                <a:ext uri="{FF2B5EF4-FFF2-40B4-BE49-F238E27FC236}">
                  <a16:creationId xmlns:a16="http://schemas.microsoft.com/office/drawing/2014/main" id="{4C07862E-0A99-5A44-A5D2-7E07210A9773}"/>
                </a:ext>
              </a:extLst>
            </p:cNvPr>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76" name="object 50">
              <a:extLst>
                <a:ext uri="{FF2B5EF4-FFF2-40B4-BE49-F238E27FC236}">
                  <a16:creationId xmlns:a16="http://schemas.microsoft.com/office/drawing/2014/main" id="{B995B344-497D-DA45-B82E-63EC17B9827C}"/>
                </a:ext>
              </a:extLst>
            </p:cNvPr>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77" name="object 51">
              <a:extLst>
                <a:ext uri="{FF2B5EF4-FFF2-40B4-BE49-F238E27FC236}">
                  <a16:creationId xmlns:a16="http://schemas.microsoft.com/office/drawing/2014/main" id="{B7CBC6DA-6AC9-2B49-98E0-E43A998BEB22}"/>
                </a:ext>
              </a:extLst>
            </p:cNvPr>
            <p:cNvPicPr/>
            <p:nvPr/>
          </p:nvPicPr>
          <p:blipFill>
            <a:blip r:embed="rId20"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78" name="object 52">
              <a:extLst>
                <a:ext uri="{FF2B5EF4-FFF2-40B4-BE49-F238E27FC236}">
                  <a16:creationId xmlns:a16="http://schemas.microsoft.com/office/drawing/2014/main" id="{F985C1D6-DF9E-E445-9B3F-281DD8A89BC6}"/>
                </a:ext>
              </a:extLst>
            </p:cNvPr>
            <p:cNvPicPr/>
            <p:nvPr/>
          </p:nvPicPr>
          <p:blipFill>
            <a:blip r:embed="rId21"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79" name="object 53">
              <a:extLst>
                <a:ext uri="{FF2B5EF4-FFF2-40B4-BE49-F238E27FC236}">
                  <a16:creationId xmlns:a16="http://schemas.microsoft.com/office/drawing/2014/main" id="{AA825852-7940-CA40-A02F-9D1408DF0EC3}"/>
                </a:ext>
              </a:extLst>
            </p:cNvPr>
            <p:cNvPicPr/>
            <p:nvPr/>
          </p:nvPicPr>
          <p:blipFill>
            <a:blip r:embed="rId22"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80" name="object 54">
              <a:extLst>
                <a:ext uri="{FF2B5EF4-FFF2-40B4-BE49-F238E27FC236}">
                  <a16:creationId xmlns:a16="http://schemas.microsoft.com/office/drawing/2014/main" id="{428597C9-36A5-5A4D-8A30-86090BD26866}"/>
                </a:ext>
              </a:extLst>
            </p:cNvPr>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81" name="object 55">
              <a:extLst>
                <a:ext uri="{FF2B5EF4-FFF2-40B4-BE49-F238E27FC236}">
                  <a16:creationId xmlns:a16="http://schemas.microsoft.com/office/drawing/2014/main" id="{C09FF455-BD1C-AD4B-9BA6-24869AECA707}"/>
                </a:ext>
              </a:extLst>
            </p:cNvPr>
            <p:cNvPicPr/>
            <p:nvPr/>
          </p:nvPicPr>
          <p:blipFill>
            <a:blip r:embed="rId38"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82" name="object 56">
              <a:extLst>
                <a:ext uri="{FF2B5EF4-FFF2-40B4-BE49-F238E27FC236}">
                  <a16:creationId xmlns:a16="http://schemas.microsoft.com/office/drawing/2014/main" id="{764BDF7E-467A-744D-89B8-3087F3E1B9DE}"/>
                </a:ext>
              </a:extLst>
            </p:cNvPr>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83" name="object 57">
              <a:extLst>
                <a:ext uri="{FF2B5EF4-FFF2-40B4-BE49-F238E27FC236}">
                  <a16:creationId xmlns:a16="http://schemas.microsoft.com/office/drawing/2014/main" id="{5E85F19A-6CDD-E74B-B9C1-2B64C33E3264}"/>
                </a:ext>
              </a:extLst>
            </p:cNvPr>
            <p:cNvPicPr/>
            <p:nvPr/>
          </p:nvPicPr>
          <p:blipFill>
            <a:blip r:embed="rId23"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84" name="object 58">
              <a:extLst>
                <a:ext uri="{FF2B5EF4-FFF2-40B4-BE49-F238E27FC236}">
                  <a16:creationId xmlns:a16="http://schemas.microsoft.com/office/drawing/2014/main" id="{95747D7C-C9C8-8C40-A20F-06E088A29253}"/>
                </a:ext>
              </a:extLst>
            </p:cNvPr>
            <p:cNvPicPr/>
            <p:nvPr/>
          </p:nvPicPr>
          <p:blipFill>
            <a:blip r:embed="rId20"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85" name="object 59">
              <a:extLst>
                <a:ext uri="{FF2B5EF4-FFF2-40B4-BE49-F238E27FC236}">
                  <a16:creationId xmlns:a16="http://schemas.microsoft.com/office/drawing/2014/main" id="{FC6A5069-328D-7746-8264-5F6BCEBD340A}"/>
                </a:ext>
              </a:extLst>
            </p:cNvPr>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86" name="object 60">
              <a:extLst>
                <a:ext uri="{FF2B5EF4-FFF2-40B4-BE49-F238E27FC236}">
                  <a16:creationId xmlns:a16="http://schemas.microsoft.com/office/drawing/2014/main" id="{884031DE-6952-5143-AD39-60B7258CB4A4}"/>
                </a:ext>
              </a:extLst>
            </p:cNvPr>
            <p:cNvPicPr/>
            <p:nvPr/>
          </p:nvPicPr>
          <p:blipFill>
            <a:blip r:embed="rId24"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87" name="object 61">
              <a:extLst>
                <a:ext uri="{FF2B5EF4-FFF2-40B4-BE49-F238E27FC236}">
                  <a16:creationId xmlns:a16="http://schemas.microsoft.com/office/drawing/2014/main" id="{765AACC0-D867-8B40-BDB8-6BF1A604B8B0}"/>
                </a:ext>
              </a:extLst>
            </p:cNvPr>
            <p:cNvPicPr/>
            <p:nvPr/>
          </p:nvPicPr>
          <p:blipFill>
            <a:blip r:embed="rId25"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88" name="object 62">
              <a:extLst>
                <a:ext uri="{FF2B5EF4-FFF2-40B4-BE49-F238E27FC236}">
                  <a16:creationId xmlns:a16="http://schemas.microsoft.com/office/drawing/2014/main" id="{57C2B413-1A9F-0045-A5B6-36C92E6543D5}"/>
                </a:ext>
              </a:extLst>
            </p:cNvPr>
            <p:cNvPicPr/>
            <p:nvPr/>
          </p:nvPicPr>
          <p:blipFill>
            <a:blip r:embed="rId26"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89" name="object 63">
              <a:extLst>
                <a:ext uri="{FF2B5EF4-FFF2-40B4-BE49-F238E27FC236}">
                  <a16:creationId xmlns:a16="http://schemas.microsoft.com/office/drawing/2014/main" id="{38FCE93D-DE25-9444-A98E-DD260E6FEC10}"/>
                </a:ext>
              </a:extLst>
            </p:cNvPr>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90" name="object 64">
              <a:extLst>
                <a:ext uri="{FF2B5EF4-FFF2-40B4-BE49-F238E27FC236}">
                  <a16:creationId xmlns:a16="http://schemas.microsoft.com/office/drawing/2014/main" id="{EBF51183-FE09-9A4A-B558-19232012278A}"/>
                </a:ext>
              </a:extLst>
            </p:cNvPr>
            <p:cNvPicPr/>
            <p:nvPr/>
          </p:nvPicPr>
          <p:blipFill>
            <a:blip r:embed="rId3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91" name="object 65">
              <a:extLst>
                <a:ext uri="{FF2B5EF4-FFF2-40B4-BE49-F238E27FC236}">
                  <a16:creationId xmlns:a16="http://schemas.microsoft.com/office/drawing/2014/main" id="{39487F75-2573-9244-A55C-CB7E2FB4F94B}"/>
                </a:ext>
              </a:extLst>
            </p:cNvPr>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92" name="object 66">
              <a:extLst>
                <a:ext uri="{FF2B5EF4-FFF2-40B4-BE49-F238E27FC236}">
                  <a16:creationId xmlns:a16="http://schemas.microsoft.com/office/drawing/2014/main" id="{AC9439A0-BFF6-D349-A72A-C467D8F38505}"/>
                </a:ext>
              </a:extLst>
            </p:cNvPr>
            <p:cNvPicPr/>
            <p:nvPr/>
          </p:nvPicPr>
          <p:blipFill>
            <a:blip r:embed="rId27"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93" name="object 67">
              <a:extLst>
                <a:ext uri="{FF2B5EF4-FFF2-40B4-BE49-F238E27FC236}">
                  <a16:creationId xmlns:a16="http://schemas.microsoft.com/office/drawing/2014/main" id="{869EE512-1EDD-C149-99B1-47126F6F5853}"/>
                </a:ext>
              </a:extLst>
            </p:cNvPr>
            <p:cNvPicPr/>
            <p:nvPr/>
          </p:nvPicPr>
          <p:blipFill>
            <a:blip r:embed="rId28"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94" name="object 68">
              <a:extLst>
                <a:ext uri="{FF2B5EF4-FFF2-40B4-BE49-F238E27FC236}">
                  <a16:creationId xmlns:a16="http://schemas.microsoft.com/office/drawing/2014/main" id="{561CE5E0-65E6-9744-9AB8-C79D4D0CE6FA}"/>
                </a:ext>
              </a:extLst>
            </p:cNvPr>
            <p:cNvPicPr/>
            <p:nvPr/>
          </p:nvPicPr>
          <p:blipFill>
            <a:blip r:embed="rId29"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95" name="object 69">
              <a:extLst>
                <a:ext uri="{FF2B5EF4-FFF2-40B4-BE49-F238E27FC236}">
                  <a16:creationId xmlns:a16="http://schemas.microsoft.com/office/drawing/2014/main" id="{5F775131-1C26-3943-9587-FBF051C82B8E}"/>
                </a:ext>
              </a:extLst>
            </p:cNvPr>
            <p:cNvPicPr/>
            <p:nvPr/>
          </p:nvPicPr>
          <p:blipFill>
            <a:blip r:embed="rId30"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96" name="object 70">
              <a:extLst>
                <a:ext uri="{FF2B5EF4-FFF2-40B4-BE49-F238E27FC236}">
                  <a16:creationId xmlns:a16="http://schemas.microsoft.com/office/drawing/2014/main" id="{B565D875-7B7E-3848-BA8F-CE04391503C2}"/>
                </a:ext>
              </a:extLst>
            </p:cNvPr>
            <p:cNvPicPr/>
            <p:nvPr/>
          </p:nvPicPr>
          <p:blipFill>
            <a:blip r:embed="rId31"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97" name="object 71">
              <a:extLst>
                <a:ext uri="{FF2B5EF4-FFF2-40B4-BE49-F238E27FC236}">
                  <a16:creationId xmlns:a16="http://schemas.microsoft.com/office/drawing/2014/main" id="{449428E6-928D-8A42-AE24-A400BB183E2B}"/>
                </a:ext>
              </a:extLst>
            </p:cNvPr>
            <p:cNvPicPr/>
            <p:nvPr/>
          </p:nvPicPr>
          <p:blipFill>
            <a:blip r:embed="rId29"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98" name="object 72">
              <a:extLst>
                <a:ext uri="{FF2B5EF4-FFF2-40B4-BE49-F238E27FC236}">
                  <a16:creationId xmlns:a16="http://schemas.microsoft.com/office/drawing/2014/main" id="{7594D7F3-E8C4-A048-9769-257EFC94E9C9}"/>
                </a:ext>
              </a:extLst>
            </p:cNvPr>
            <p:cNvPicPr/>
            <p:nvPr/>
          </p:nvPicPr>
          <p:blipFill>
            <a:blip r:embed="rId40"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99" name="object 73">
              <a:extLst>
                <a:ext uri="{FF2B5EF4-FFF2-40B4-BE49-F238E27FC236}">
                  <a16:creationId xmlns:a16="http://schemas.microsoft.com/office/drawing/2014/main" id="{AEECB297-0F38-5640-AB1A-88CF618EEE98}"/>
                </a:ext>
              </a:extLst>
            </p:cNvPr>
            <p:cNvPicPr/>
            <p:nvPr/>
          </p:nvPicPr>
          <p:blipFill>
            <a:blip r:embed="rId41"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100" name="object 74">
              <a:extLst>
                <a:ext uri="{FF2B5EF4-FFF2-40B4-BE49-F238E27FC236}">
                  <a16:creationId xmlns:a16="http://schemas.microsoft.com/office/drawing/2014/main" id="{61C56095-F8C8-F74B-BFEE-4530CC6CEC25}"/>
                </a:ext>
              </a:extLst>
            </p:cNvPr>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581962" y="3960298"/>
            <a:ext cx="960189" cy="97626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538119" y="2430209"/>
            <a:ext cx="865018" cy="1150529"/>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040936" y="7471950"/>
            <a:ext cx="377648" cy="433894"/>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35162" y="8374699"/>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3153725" y="883508"/>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8673999" y="2908497"/>
            <a:ext cx="1402121" cy="109277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8638116" y="4362215"/>
            <a:ext cx="1136970" cy="1092777"/>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8739395" y="8447312"/>
            <a:ext cx="823600" cy="875829"/>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12" name="object 12"/>
          <p:cNvPicPr/>
          <p:nvPr/>
        </p:nvPicPr>
        <p:blipFill>
          <a:blip r:embed="rId12"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3" name="object 13"/>
          <p:cNvPicPr/>
          <p:nvPr/>
        </p:nvPicPr>
        <p:blipFill>
          <a:blip r:embed="rId13"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4" name="object 14"/>
          <p:cNvPicPr/>
          <p:nvPr/>
        </p:nvPicPr>
        <p:blipFill>
          <a:blip r:embed="rId14"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5" name="object 15"/>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6" name="object 16"/>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7" name="object 17"/>
          <p:cNvPicPr/>
          <p:nvPr/>
        </p:nvPicPr>
        <p:blipFill>
          <a:blip r:embed="rId15"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8" name="object 18"/>
          <p:cNvPicPr/>
          <p:nvPr/>
        </p:nvPicPr>
        <p:blipFill>
          <a:blip r:embed="rId16"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9" name="object 19"/>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20" name="object 20"/>
          <p:cNvPicPr/>
          <p:nvPr/>
        </p:nvPicPr>
        <p:blipFill>
          <a:blip r:embed="rId17"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21" name="object 21"/>
          <p:cNvPicPr/>
          <p:nvPr/>
        </p:nvPicPr>
        <p:blipFill>
          <a:blip r:embed="rId18"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22" name="object 22"/>
          <p:cNvSpPr txBox="1">
            <a:spLocks noGrp="1"/>
          </p:cNvSpPr>
          <p:nvPr>
            <p:ph type="title"/>
          </p:nvPr>
        </p:nvSpPr>
        <p:spPr>
          <a:xfrm>
            <a:off x="957928" y="763663"/>
            <a:ext cx="12021820" cy="1407795"/>
          </a:xfrm>
          <a:prstGeom prst="rect">
            <a:avLst/>
          </a:prstGeom>
        </p:spPr>
        <p:txBody>
          <a:bodyPr vert="horz" wrap="square" lIns="0" tIns="15240" rIns="0" bIns="0" rtlCol="0">
            <a:spAutoFit/>
          </a:bodyPr>
          <a:lstStyle/>
          <a:p>
            <a:pPr marL="12700">
              <a:lnSpc>
                <a:spcPct val="100000"/>
              </a:lnSpc>
              <a:spcBef>
                <a:spcPts val="120"/>
              </a:spcBef>
            </a:pPr>
            <a:r>
              <a:rPr sz="9050" dirty="0"/>
              <a:t>WRITING IN THE GENRE</a:t>
            </a:r>
          </a:p>
        </p:txBody>
      </p:sp>
      <p:sp>
        <p:nvSpPr>
          <p:cNvPr id="23" name="object 23"/>
          <p:cNvSpPr txBox="1"/>
          <p:nvPr/>
        </p:nvSpPr>
        <p:spPr>
          <a:xfrm>
            <a:off x="2160391" y="2788763"/>
            <a:ext cx="10993334" cy="7057060"/>
          </a:xfrm>
          <a:prstGeom prst="rect">
            <a:avLst/>
          </a:prstGeom>
        </p:spPr>
        <p:txBody>
          <a:bodyPr vert="horz" wrap="square" lIns="0" tIns="54610" rIns="0" bIns="0" rtlCol="0">
            <a:spAutoFit/>
          </a:bodyPr>
          <a:lstStyle/>
          <a:p>
            <a:pPr marL="640715" marR="5715" indent="-628650" algn="l">
              <a:lnSpc>
                <a:spcPts val="3710"/>
              </a:lnSpc>
              <a:spcBef>
                <a:spcPts val="430"/>
              </a:spcBef>
              <a:buChar char="•"/>
              <a:tabLst>
                <a:tab pos="640715" algn="l"/>
              </a:tabLst>
            </a:pPr>
            <a:r>
              <a:rPr lang="en-PH" sz="3300" spc="-100" dirty="0">
                <a:solidFill>
                  <a:srgbClr val="006AA1"/>
                </a:solidFill>
                <a:latin typeface="DINOT"/>
                <a:cs typeface="DINOT"/>
              </a:rPr>
              <a:t>Students complete the lesson by creating their own piece of writing in the genre.</a:t>
            </a:r>
          </a:p>
          <a:p>
            <a:pPr marL="640715" marR="5715" indent="-628650" algn="l">
              <a:lnSpc>
                <a:spcPts val="3710"/>
              </a:lnSpc>
              <a:spcBef>
                <a:spcPts val="430"/>
              </a:spcBef>
              <a:buChar char="•"/>
              <a:tabLst>
                <a:tab pos="640715" algn="l"/>
              </a:tabLst>
            </a:pPr>
            <a:r>
              <a:rPr lang="en-PH" sz="3300" spc="-100" dirty="0">
                <a:solidFill>
                  <a:srgbClr val="006AA1"/>
                </a:solidFill>
                <a:latin typeface="DINOT"/>
                <a:cs typeface="DINOT"/>
              </a:rPr>
              <a:t>They use graphic </a:t>
            </a:r>
            <a:r>
              <a:rPr lang="en-PH" sz="3300" spc="-100" dirty="0" err="1">
                <a:solidFill>
                  <a:srgbClr val="006AA1"/>
                </a:solidFill>
                <a:latin typeface="DINOT"/>
                <a:cs typeface="DINOT"/>
              </a:rPr>
              <a:t>organisers</a:t>
            </a:r>
            <a:r>
              <a:rPr lang="en-PH" sz="3300" spc="-100" dirty="0">
                <a:solidFill>
                  <a:srgbClr val="006AA1"/>
                </a:solidFill>
                <a:latin typeface="DINOT"/>
                <a:cs typeface="DINOT"/>
              </a:rPr>
              <a:t> to think about, gather and sort information.</a:t>
            </a:r>
          </a:p>
          <a:p>
            <a:pPr marL="640715" marR="5715" indent="-628650" algn="l">
              <a:lnSpc>
                <a:spcPts val="3710"/>
              </a:lnSpc>
              <a:spcBef>
                <a:spcPts val="430"/>
              </a:spcBef>
              <a:buChar char="•"/>
              <a:tabLst>
                <a:tab pos="640715" algn="l"/>
              </a:tabLst>
            </a:pPr>
            <a:r>
              <a:rPr lang="en-PH" sz="3300" spc="-100" dirty="0">
                <a:solidFill>
                  <a:srgbClr val="006AA1"/>
                </a:solidFill>
                <a:latin typeface="DINOT"/>
                <a:cs typeface="DINOT"/>
              </a:rPr>
              <a:t>After writing a ﬁrst draft, students use a checklist to proofread their work.</a:t>
            </a:r>
          </a:p>
          <a:p>
            <a:pPr marL="640715" marR="5715" indent="-628650" algn="l">
              <a:lnSpc>
                <a:spcPts val="3710"/>
              </a:lnSpc>
              <a:spcBef>
                <a:spcPts val="430"/>
              </a:spcBef>
              <a:buChar char="•"/>
              <a:tabLst>
                <a:tab pos="640715" algn="l"/>
              </a:tabLst>
            </a:pPr>
            <a:r>
              <a:rPr lang="en-PH" sz="3300" spc="-100" dirty="0">
                <a:solidFill>
                  <a:srgbClr val="006AA1"/>
                </a:solidFill>
                <a:latin typeface="DINOT"/>
                <a:cs typeface="DINOT"/>
              </a:rPr>
              <a:t>Students edit their writing and create a second draft.</a:t>
            </a:r>
          </a:p>
          <a:p>
            <a:pPr marL="640715" marR="5715" indent="-628650" algn="l">
              <a:lnSpc>
                <a:spcPts val="3710"/>
              </a:lnSpc>
              <a:spcBef>
                <a:spcPts val="430"/>
              </a:spcBef>
              <a:buChar char="•"/>
              <a:tabLst>
                <a:tab pos="640715" algn="l"/>
              </a:tabLst>
            </a:pPr>
            <a:r>
              <a:rPr lang="en-PH" sz="3300" spc="-100" dirty="0">
                <a:solidFill>
                  <a:srgbClr val="006AA1"/>
                </a:solidFill>
                <a:latin typeface="DINOT"/>
                <a:cs typeface="DINOT"/>
              </a:rPr>
              <a:t>Then students work with a partner to score one another’s writing using the applicable rubric.</a:t>
            </a:r>
          </a:p>
          <a:p>
            <a:pPr marL="640715" marR="5715" indent="-628650" algn="l">
              <a:lnSpc>
                <a:spcPts val="3710"/>
              </a:lnSpc>
              <a:spcBef>
                <a:spcPts val="430"/>
              </a:spcBef>
              <a:buChar char="•"/>
              <a:tabLst>
                <a:tab pos="640715" algn="l"/>
              </a:tabLst>
            </a:pPr>
            <a:r>
              <a:rPr lang="en-PH" sz="3300" spc="-100" dirty="0">
                <a:solidFill>
                  <a:srgbClr val="006AA1"/>
                </a:solidFill>
                <a:latin typeface="DINOT"/>
                <a:cs typeface="DINOT"/>
              </a:rPr>
              <a:t>Students also complete a Partner Comments sheet.</a:t>
            </a:r>
          </a:p>
          <a:p>
            <a:pPr marL="640715" marR="5715" indent="-628650" algn="l">
              <a:lnSpc>
                <a:spcPts val="3710"/>
              </a:lnSpc>
              <a:spcBef>
                <a:spcPts val="430"/>
              </a:spcBef>
              <a:buChar char="•"/>
              <a:tabLst>
                <a:tab pos="640715" algn="l"/>
              </a:tabLst>
            </a:pPr>
            <a:r>
              <a:rPr lang="en-PH" sz="3300" spc="-100" dirty="0">
                <a:solidFill>
                  <a:srgbClr val="006AA1"/>
                </a:solidFill>
                <a:latin typeface="DINOT"/>
                <a:cs typeface="DINOT"/>
              </a:rPr>
              <a:t>Finally, students think about their partner’s comments and write a ﬁnal draft.</a:t>
            </a:r>
          </a:p>
          <a:p>
            <a:pPr marL="640715" marR="5715" indent="-628650" algn="l">
              <a:lnSpc>
                <a:spcPts val="3710"/>
              </a:lnSpc>
              <a:spcBef>
                <a:spcPts val="430"/>
              </a:spcBef>
              <a:buChar char="•"/>
              <a:tabLst>
                <a:tab pos="640715" algn="l"/>
              </a:tabLst>
            </a:pPr>
            <a:r>
              <a:rPr lang="en-PH" sz="3300" spc="-100" dirty="0">
                <a:solidFill>
                  <a:srgbClr val="006AA1"/>
                </a:solidFill>
                <a:latin typeface="DINOT"/>
                <a:cs typeface="DINOT"/>
              </a:rPr>
              <a:t>Making Connections features activities that connect writing to various aspects of life.</a:t>
            </a:r>
            <a:endParaRPr sz="3300" dirty="0">
              <a:latin typeface="DINOT"/>
              <a:cs typeface="DINOT"/>
            </a:endParaRPr>
          </a:p>
        </p:txBody>
      </p:sp>
      <p:grpSp>
        <p:nvGrpSpPr>
          <p:cNvPr id="24" name="object 24"/>
          <p:cNvGrpSpPr/>
          <p:nvPr/>
        </p:nvGrpSpPr>
        <p:grpSpPr>
          <a:xfrm>
            <a:off x="0" y="9995957"/>
            <a:ext cx="20104100" cy="1313180"/>
            <a:chOff x="0" y="9995957"/>
            <a:chExt cx="20104100" cy="1313180"/>
          </a:xfrm>
        </p:grpSpPr>
        <p:sp>
          <p:nvSpPr>
            <p:cNvPr id="25" name="object 25"/>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6" name="object 26"/>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7" name="object 27"/>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9" name="object 29"/>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0" name="object 30"/>
            <p:cNvPicPr/>
            <p:nvPr/>
          </p:nvPicPr>
          <p:blipFill>
            <a:blip r:embed="rId20"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31" name="object 31"/>
            <p:cNvPicPr/>
            <p:nvPr/>
          </p:nvPicPr>
          <p:blipFill>
            <a:blip r:embed="rId21"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32" name="object 32"/>
            <p:cNvPicPr/>
            <p:nvPr/>
          </p:nvPicPr>
          <p:blipFill>
            <a:blip r:embed="rId22"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3" name="object 33"/>
            <p:cNvPicPr/>
            <p:nvPr/>
          </p:nvPicPr>
          <p:blipFill>
            <a:blip r:embed="rId23"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4" name="object 34"/>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5" name="object 35"/>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7" name="object 37"/>
            <p:cNvPicPr/>
            <p:nvPr/>
          </p:nvPicPr>
          <p:blipFill>
            <a:blip r:embed="rId25"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8" name="object 38"/>
            <p:cNvPicPr/>
            <p:nvPr/>
          </p:nvPicPr>
          <p:blipFill>
            <a:blip r:embed="rId26"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9" name="object 39"/>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0" name="object 40"/>
            <p:cNvPicPr/>
            <p:nvPr/>
          </p:nvPicPr>
          <p:blipFill>
            <a:blip r:embed="rId27"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41" name="object 41"/>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2" name="object 42"/>
            <p:cNvPicPr/>
            <p:nvPr/>
          </p:nvPicPr>
          <p:blipFill>
            <a:blip r:embed="rId28"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3" name="object 43"/>
            <p:cNvPicPr/>
            <p:nvPr/>
          </p:nvPicPr>
          <p:blipFill>
            <a:blip r:embed="rId24"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4" name="object 44"/>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6" name="object 46"/>
            <p:cNvPicPr/>
            <p:nvPr/>
          </p:nvPicPr>
          <p:blipFill>
            <a:blip r:embed="rId30"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7" name="object 47"/>
            <p:cNvPicPr/>
            <p:nvPr/>
          </p:nvPicPr>
          <p:blipFill>
            <a:blip r:embed="rId31"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8" name="object 48"/>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50" name="object 50"/>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51" name="object 51"/>
            <p:cNvPicPr/>
            <p:nvPr/>
          </p:nvPicPr>
          <p:blipFill>
            <a:blip r:embed="rId33"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2" name="object 52"/>
            <p:cNvPicPr/>
            <p:nvPr/>
          </p:nvPicPr>
          <p:blipFill>
            <a:blip r:embed="rId34"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5" name="object 55"/>
            <p:cNvPicPr/>
            <p:nvPr/>
          </p:nvPicPr>
          <p:blipFill>
            <a:blip r:embed="rId37"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6" name="object 56"/>
            <p:cNvPicPr/>
            <p:nvPr/>
          </p:nvPicPr>
          <p:blipFill>
            <a:blip r:embed="rId35"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7" name="object 57"/>
            <p:cNvPicPr/>
            <p:nvPr/>
          </p:nvPicPr>
          <p:blipFill>
            <a:blip r:embed="rId38"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8" name="object 58"/>
            <p:cNvPicPr/>
            <p:nvPr/>
          </p:nvPicPr>
          <p:blipFill>
            <a:blip r:embed="rId39"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9" name="object 59"/>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4" name="Picture 63">
            <a:extLst>
              <a:ext uri="{FF2B5EF4-FFF2-40B4-BE49-F238E27FC236}">
                <a16:creationId xmlns:a16="http://schemas.microsoft.com/office/drawing/2014/main" id="{F6BD0B52-64B8-6D42-ABD9-D5E4DF0EBA09}"/>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3625551" y="2821320"/>
            <a:ext cx="4775200" cy="65151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03362"/>
            <a:ext cx="20104100" cy="85090"/>
          </a:xfrm>
          <a:custGeom>
            <a:avLst/>
            <a:gdLst/>
            <a:ahLst/>
            <a:cxnLst/>
            <a:rect l="l" t="t" r="r" b="b"/>
            <a:pathLst>
              <a:path w="20104100" h="85089">
                <a:moveTo>
                  <a:pt x="20104100" y="0"/>
                </a:moveTo>
                <a:lnTo>
                  <a:pt x="0" y="0"/>
                </a:lnTo>
                <a:lnTo>
                  <a:pt x="0" y="84960"/>
                </a:lnTo>
                <a:lnTo>
                  <a:pt x="20104100" y="8496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2566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381004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363469"/>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5468095"/>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6022853"/>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657800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713322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7688896"/>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824504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8800265"/>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935576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4" name="object 14"/>
          <p:cNvSpPr/>
          <p:nvPr/>
        </p:nvSpPr>
        <p:spPr>
          <a:xfrm>
            <a:off x="0" y="490860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5" name="object 15"/>
          <p:cNvPicPr/>
          <p:nvPr/>
        </p:nvPicPr>
        <p:blipFill>
          <a:blip r:embed="rId2" cstate="email">
            <a:extLst>
              <a:ext uri="{28A0092B-C50C-407E-A947-70E740481C1C}">
                <a14:useLocalDpi xmlns:a14="http://schemas.microsoft.com/office/drawing/2010/main"/>
              </a:ext>
            </a:extLst>
          </a:blip>
          <a:stretch>
            <a:fillRect/>
          </a:stretch>
        </p:blipFill>
        <p:spPr>
          <a:xfrm>
            <a:off x="711496" y="7417711"/>
            <a:ext cx="960197" cy="976267"/>
          </a:xfrm>
          <a:prstGeom prst="rect">
            <a:avLst/>
          </a:prstGeom>
        </p:spPr>
      </p:pic>
      <p:pic>
        <p:nvPicPr>
          <p:cNvPr id="16" name="object 16"/>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17" name="object 17"/>
          <p:cNvPicPr/>
          <p:nvPr/>
        </p:nvPicPr>
        <p:blipFill>
          <a:blip r:embed="rId4" cstate="email">
            <a:extLst>
              <a:ext uri="{28A0092B-C50C-407E-A947-70E740481C1C}">
                <a14:useLocalDpi xmlns:a14="http://schemas.microsoft.com/office/drawing/2010/main"/>
              </a:ext>
            </a:extLst>
          </a:blip>
          <a:stretch>
            <a:fillRect/>
          </a:stretch>
        </p:blipFill>
        <p:spPr>
          <a:xfrm>
            <a:off x="793149" y="6033398"/>
            <a:ext cx="377651" cy="433897"/>
          </a:xfrm>
          <a:prstGeom prst="rect">
            <a:avLst/>
          </a:prstGeom>
        </p:spPr>
      </p:pic>
      <p:pic>
        <p:nvPicPr>
          <p:cNvPr id="18" name="object 18"/>
          <p:cNvPicPr/>
          <p:nvPr/>
        </p:nvPicPr>
        <p:blipFill>
          <a:blip r:embed="rId5" cstate="email">
            <a:extLst>
              <a:ext uri="{28A0092B-C50C-407E-A947-70E740481C1C}">
                <a14:useLocalDpi xmlns:a14="http://schemas.microsoft.com/office/drawing/2010/main"/>
              </a:ext>
            </a:extLst>
          </a:blip>
          <a:stretch>
            <a:fillRect/>
          </a:stretch>
        </p:blipFill>
        <p:spPr>
          <a:xfrm>
            <a:off x="7300557" y="7776998"/>
            <a:ext cx="811548" cy="936092"/>
          </a:xfrm>
          <a:prstGeom prst="rect">
            <a:avLst/>
          </a:prstGeom>
        </p:spPr>
      </p:pic>
      <p:pic>
        <p:nvPicPr>
          <p:cNvPr id="19" name="object 19"/>
          <p:cNvPicPr/>
          <p:nvPr/>
        </p:nvPicPr>
        <p:blipFill>
          <a:blip r:embed="rId6" cstate="email">
            <a:extLst>
              <a:ext uri="{28A0092B-C50C-407E-A947-70E740481C1C}">
                <a14:useLocalDpi xmlns:a14="http://schemas.microsoft.com/office/drawing/2010/main"/>
              </a:ext>
            </a:extLst>
          </a:blip>
          <a:stretch>
            <a:fillRect/>
          </a:stretch>
        </p:blipFill>
        <p:spPr>
          <a:xfrm>
            <a:off x="13627217" y="641797"/>
            <a:ext cx="911987" cy="968233"/>
          </a:xfrm>
          <a:prstGeom prst="rect">
            <a:avLst/>
          </a:prstGeom>
        </p:spPr>
      </p:pic>
      <p:pic>
        <p:nvPicPr>
          <p:cNvPr id="20" name="object 20"/>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21" name="object 21"/>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22" name="object 22"/>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23" name="object 23"/>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24" name="object 24"/>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25" name="object 25"/>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26" name="object 26"/>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27" name="object 27"/>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28" name="object 28"/>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29" name="object 29"/>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30" name="object 30"/>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31" name="object 31"/>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grpSp>
        <p:nvGrpSpPr>
          <p:cNvPr id="32" name="object 32"/>
          <p:cNvGrpSpPr/>
          <p:nvPr/>
        </p:nvGrpSpPr>
        <p:grpSpPr>
          <a:xfrm>
            <a:off x="0" y="9995957"/>
            <a:ext cx="20104100" cy="1313180"/>
            <a:chOff x="0" y="9995957"/>
            <a:chExt cx="20104100" cy="1313180"/>
          </a:xfrm>
        </p:grpSpPr>
        <p:sp>
          <p:nvSpPr>
            <p:cNvPr id="33" name="object 33"/>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34" name="object 34"/>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35" name="object 35"/>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36" name="object 36"/>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37" name="object 37"/>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8" name="object 38"/>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39" name="object 39"/>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40" name="object 40"/>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41" name="object 41"/>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42" name="object 42"/>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43" name="object 43"/>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44" name="object 44"/>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45" name="object 45"/>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46" name="object 46"/>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47" name="object 47"/>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8" name="object 48"/>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49" name="object 49"/>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0" name="object 50"/>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51" name="object 51"/>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52" name="object 52"/>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3" name="object 53"/>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54" name="object 54"/>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55" name="object 55"/>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56" name="object 56"/>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57" name="object 57"/>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58" name="object 58"/>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59" name="object 59"/>
            <p:cNvPicPr/>
            <p:nvPr/>
          </p:nvPicPr>
          <p:blipFill>
            <a:blip r:embed="rId30"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60" name="object 60"/>
            <p:cNvPicPr/>
            <p:nvPr/>
          </p:nvPicPr>
          <p:blipFill>
            <a:blip r:embed="rId31"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61" name="object 61"/>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62" name="object 62"/>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63" name="object 63"/>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64" name="object 64"/>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65" name="object 65"/>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66" name="object 66"/>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67" name="object 67"/>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8" name="object 68"/>
          <p:cNvPicPr/>
          <p:nvPr/>
        </p:nvPicPr>
        <p:blipFill>
          <a:blip r:embed="rId37" cstate="email">
            <a:extLst>
              <a:ext uri="{28A0092B-C50C-407E-A947-70E740481C1C}">
                <a14:useLocalDpi xmlns:a14="http://schemas.microsoft.com/office/drawing/2010/main"/>
              </a:ext>
            </a:extLst>
          </a:blip>
          <a:stretch>
            <a:fillRect/>
          </a:stretch>
        </p:blipFill>
        <p:spPr>
          <a:xfrm>
            <a:off x="17913678" y="8009397"/>
            <a:ext cx="823600" cy="875829"/>
          </a:xfrm>
          <a:prstGeom prst="rect">
            <a:avLst/>
          </a:prstGeom>
        </p:spPr>
      </p:pic>
      <p:pic>
        <p:nvPicPr>
          <p:cNvPr id="69" name="object 69"/>
          <p:cNvPicPr/>
          <p:nvPr/>
        </p:nvPicPr>
        <p:blipFill>
          <a:blip r:embed="rId38" cstate="email">
            <a:extLst>
              <a:ext uri="{28A0092B-C50C-407E-A947-70E740481C1C}">
                <a14:useLocalDpi xmlns:a14="http://schemas.microsoft.com/office/drawing/2010/main"/>
              </a:ext>
            </a:extLst>
          </a:blip>
          <a:stretch>
            <a:fillRect/>
          </a:stretch>
        </p:blipFill>
        <p:spPr>
          <a:xfrm>
            <a:off x="17915419" y="2795217"/>
            <a:ext cx="1136970" cy="1092777"/>
          </a:xfrm>
          <a:prstGeom prst="rect">
            <a:avLst/>
          </a:prstGeom>
        </p:spPr>
      </p:pic>
      <p:pic>
        <p:nvPicPr>
          <p:cNvPr id="70" name="object 70"/>
          <p:cNvPicPr/>
          <p:nvPr/>
        </p:nvPicPr>
        <p:blipFill>
          <a:blip r:embed="rId39" cstate="email">
            <a:extLst>
              <a:ext uri="{28A0092B-C50C-407E-A947-70E740481C1C}">
                <a14:useLocalDpi xmlns:a14="http://schemas.microsoft.com/office/drawing/2010/main"/>
              </a:ext>
            </a:extLst>
          </a:blip>
          <a:stretch>
            <a:fillRect/>
          </a:stretch>
        </p:blipFill>
        <p:spPr>
          <a:xfrm>
            <a:off x="18351326" y="6326259"/>
            <a:ext cx="1402124" cy="1092771"/>
          </a:xfrm>
          <a:prstGeom prst="rect">
            <a:avLst/>
          </a:prstGeom>
        </p:spPr>
      </p:pic>
      <p:sp>
        <p:nvSpPr>
          <p:cNvPr id="71" name="object 71"/>
          <p:cNvSpPr txBox="1">
            <a:spLocks noGrp="1"/>
          </p:cNvSpPr>
          <p:nvPr>
            <p:ph type="title"/>
          </p:nvPr>
        </p:nvSpPr>
        <p:spPr>
          <a:xfrm>
            <a:off x="954604" y="336361"/>
            <a:ext cx="13586608" cy="1797105"/>
          </a:xfrm>
          <a:prstGeom prst="rect">
            <a:avLst/>
          </a:prstGeom>
        </p:spPr>
        <p:txBody>
          <a:bodyPr vert="horz" wrap="square" lIns="0" tIns="651965" rIns="0" bIns="0" rtlCol="0">
            <a:spAutoFit/>
          </a:bodyPr>
          <a:lstStyle/>
          <a:p>
            <a:pPr marL="15875">
              <a:lnSpc>
                <a:spcPct val="100000"/>
              </a:lnSpc>
              <a:spcBef>
                <a:spcPts val="120"/>
              </a:spcBef>
            </a:pPr>
            <a:r>
              <a:rPr dirty="0"/>
              <a:t>PREPARE FOR A TEST, PART II</a:t>
            </a:r>
          </a:p>
        </p:txBody>
      </p:sp>
      <p:sp>
        <p:nvSpPr>
          <p:cNvPr id="72" name="object 72"/>
          <p:cNvSpPr txBox="1"/>
          <p:nvPr/>
        </p:nvSpPr>
        <p:spPr>
          <a:xfrm>
            <a:off x="2041925" y="3887994"/>
            <a:ext cx="8274411" cy="3447162"/>
          </a:xfrm>
          <a:prstGeom prst="rect">
            <a:avLst/>
          </a:prstGeom>
        </p:spPr>
        <p:txBody>
          <a:bodyPr vert="horz" wrap="square" lIns="0" tIns="1905" rIns="0" bIns="0" rtlCol="0">
            <a:spAutoFit/>
          </a:bodyPr>
          <a:lstStyle/>
          <a:p>
            <a:pPr marL="483870" marR="1231900" indent="-471805" algn="l">
              <a:lnSpc>
                <a:spcPct val="102099"/>
              </a:lnSpc>
              <a:spcBef>
                <a:spcPts val="15"/>
              </a:spcBef>
              <a:buChar char="•"/>
              <a:tabLst>
                <a:tab pos="483870" algn="l"/>
                <a:tab pos="2485390" algn="l"/>
                <a:tab pos="4323715" algn="l"/>
              </a:tabLst>
            </a:pPr>
            <a:r>
              <a:rPr lang="en-PH" sz="3700" b="1" spc="-10" dirty="0">
                <a:solidFill>
                  <a:srgbClr val="006AA1"/>
                </a:solidFill>
                <a:latin typeface="DINOT"/>
                <a:cs typeface="DINOT"/>
              </a:rPr>
              <a:t>Students </a:t>
            </a:r>
            <a:r>
              <a:rPr lang="en-PH" sz="3700" b="1" spc="-10" dirty="0" err="1">
                <a:solidFill>
                  <a:srgbClr val="006AA1"/>
                </a:solidFill>
                <a:latin typeface="DINOT"/>
                <a:cs typeface="DINOT"/>
              </a:rPr>
              <a:t>practise</a:t>
            </a:r>
            <a:r>
              <a:rPr lang="en-PH" sz="3700" b="1" spc="-10" dirty="0">
                <a:solidFill>
                  <a:srgbClr val="006AA1"/>
                </a:solidFill>
                <a:latin typeface="DINOT"/>
                <a:cs typeface="DINOT"/>
              </a:rPr>
              <a:t> responding to a writing prompt.</a:t>
            </a:r>
          </a:p>
          <a:p>
            <a:pPr marL="483870" marR="1231900" indent="-471805" algn="l">
              <a:lnSpc>
                <a:spcPct val="102099"/>
              </a:lnSpc>
              <a:spcBef>
                <a:spcPts val="15"/>
              </a:spcBef>
              <a:buChar char="•"/>
              <a:tabLst>
                <a:tab pos="483870" algn="l"/>
                <a:tab pos="2485390" algn="l"/>
                <a:tab pos="4323715" algn="l"/>
              </a:tabLst>
            </a:pPr>
            <a:r>
              <a:rPr lang="en-PH" sz="3700" b="1" spc="-10" dirty="0">
                <a:solidFill>
                  <a:srgbClr val="006AA1"/>
                </a:solidFill>
                <a:latin typeface="DINOT"/>
                <a:cs typeface="DINOT"/>
              </a:rPr>
              <a:t>Prepare for a Test, Part II should simulate the conditions under which students will be tested.</a:t>
            </a:r>
            <a:endParaRPr sz="3700" dirty="0">
              <a:latin typeface="DINOT"/>
              <a:cs typeface="DINOT"/>
            </a:endParaRPr>
          </a:p>
        </p:txBody>
      </p:sp>
      <p:pic>
        <p:nvPicPr>
          <p:cNvPr id="78" name="Picture 77">
            <a:extLst>
              <a:ext uri="{FF2B5EF4-FFF2-40B4-BE49-F238E27FC236}">
                <a16:creationId xmlns:a16="http://schemas.microsoft.com/office/drawing/2014/main" id="{B7C14C2C-1D1B-8F4E-B30D-2E976F904458}"/>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0051562" y="2136621"/>
            <a:ext cx="7340600" cy="7366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158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269125"/>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3822512"/>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375950"/>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4926677"/>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5480576"/>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603532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659047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714570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770137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825751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881274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4" name="object 14"/>
          <p:cNvSpPr/>
          <p:nvPr/>
        </p:nvSpPr>
        <p:spPr>
          <a:xfrm>
            <a:off x="0" y="936824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5" name="object 15"/>
          <p:cNvPicPr/>
          <p:nvPr/>
        </p:nvPicPr>
        <p:blipFill>
          <a:blip r:embed="rId2" cstate="email">
            <a:extLst>
              <a:ext uri="{28A0092B-C50C-407E-A947-70E740481C1C}">
                <a14:useLocalDpi xmlns:a14="http://schemas.microsoft.com/office/drawing/2010/main"/>
              </a:ext>
            </a:extLst>
          </a:blip>
          <a:stretch>
            <a:fillRect/>
          </a:stretch>
        </p:blipFill>
        <p:spPr>
          <a:xfrm>
            <a:off x="489793" y="5061304"/>
            <a:ext cx="960198" cy="976268"/>
          </a:xfrm>
          <a:prstGeom prst="rect">
            <a:avLst/>
          </a:prstGeom>
        </p:spPr>
      </p:pic>
      <p:pic>
        <p:nvPicPr>
          <p:cNvPr id="16" name="object 16"/>
          <p:cNvPicPr/>
          <p:nvPr/>
        </p:nvPicPr>
        <p:blipFill>
          <a:blip r:embed="rId3" cstate="email">
            <a:extLst>
              <a:ext uri="{28A0092B-C50C-407E-A947-70E740481C1C}">
                <a14:useLocalDpi xmlns:a14="http://schemas.microsoft.com/office/drawing/2010/main"/>
              </a:ext>
            </a:extLst>
          </a:blip>
          <a:stretch>
            <a:fillRect/>
          </a:stretch>
        </p:blipFill>
        <p:spPr>
          <a:xfrm>
            <a:off x="746917" y="2485627"/>
            <a:ext cx="441932" cy="1064654"/>
          </a:xfrm>
          <a:prstGeom prst="rect">
            <a:avLst/>
          </a:prstGeom>
        </p:spPr>
      </p:pic>
      <p:pic>
        <p:nvPicPr>
          <p:cNvPr id="17" name="object 17"/>
          <p:cNvPicPr/>
          <p:nvPr/>
        </p:nvPicPr>
        <p:blipFill>
          <a:blip r:embed="rId4" cstate="email">
            <a:extLst>
              <a:ext uri="{28A0092B-C50C-407E-A947-70E740481C1C}">
                <a14:useLocalDpi xmlns:a14="http://schemas.microsoft.com/office/drawing/2010/main"/>
              </a:ext>
            </a:extLst>
          </a:blip>
          <a:stretch>
            <a:fillRect/>
          </a:stretch>
        </p:blipFill>
        <p:spPr>
          <a:xfrm>
            <a:off x="1261166" y="6262824"/>
            <a:ext cx="377651" cy="433897"/>
          </a:xfrm>
          <a:prstGeom prst="rect">
            <a:avLst/>
          </a:prstGeom>
        </p:spPr>
      </p:pic>
      <p:pic>
        <p:nvPicPr>
          <p:cNvPr id="18" name="object 18"/>
          <p:cNvPicPr/>
          <p:nvPr/>
        </p:nvPicPr>
        <p:blipFill>
          <a:blip r:embed="rId5" cstate="email">
            <a:extLst>
              <a:ext uri="{28A0092B-C50C-407E-A947-70E740481C1C}">
                <a14:useLocalDpi xmlns:a14="http://schemas.microsoft.com/office/drawing/2010/main"/>
              </a:ext>
            </a:extLst>
          </a:blip>
          <a:stretch>
            <a:fillRect/>
          </a:stretch>
        </p:blipFill>
        <p:spPr>
          <a:xfrm>
            <a:off x="690671" y="8586020"/>
            <a:ext cx="811548" cy="936092"/>
          </a:xfrm>
          <a:prstGeom prst="rect">
            <a:avLst/>
          </a:prstGeom>
        </p:spPr>
      </p:pic>
      <p:pic>
        <p:nvPicPr>
          <p:cNvPr id="19" name="object 19"/>
          <p:cNvPicPr/>
          <p:nvPr/>
        </p:nvPicPr>
        <p:blipFill>
          <a:blip r:embed="rId6" cstate="email">
            <a:extLst>
              <a:ext uri="{28A0092B-C50C-407E-A947-70E740481C1C}">
                <a14:useLocalDpi xmlns:a14="http://schemas.microsoft.com/office/drawing/2010/main"/>
              </a:ext>
            </a:extLst>
          </a:blip>
          <a:stretch>
            <a:fillRect/>
          </a:stretch>
        </p:blipFill>
        <p:spPr>
          <a:xfrm>
            <a:off x="12921608" y="745236"/>
            <a:ext cx="911987" cy="968233"/>
          </a:xfrm>
          <a:prstGeom prst="rect">
            <a:avLst/>
          </a:prstGeom>
        </p:spPr>
      </p:pic>
      <p:pic>
        <p:nvPicPr>
          <p:cNvPr id="20" name="object 20"/>
          <p:cNvPicPr/>
          <p:nvPr/>
        </p:nvPicPr>
        <p:blipFill>
          <a:blip r:embed="rId7" cstate="email">
            <a:extLst>
              <a:ext uri="{28A0092B-C50C-407E-A947-70E740481C1C}">
                <a14:useLocalDpi xmlns:a14="http://schemas.microsoft.com/office/drawing/2010/main"/>
              </a:ext>
            </a:extLst>
          </a:blip>
          <a:stretch>
            <a:fillRect/>
          </a:stretch>
        </p:blipFill>
        <p:spPr>
          <a:xfrm>
            <a:off x="18391984" y="2837663"/>
            <a:ext cx="1402124" cy="1092772"/>
          </a:xfrm>
          <a:prstGeom prst="rect">
            <a:avLst/>
          </a:prstGeom>
        </p:spPr>
      </p:pic>
      <p:pic>
        <p:nvPicPr>
          <p:cNvPr id="21" name="object 21"/>
          <p:cNvPicPr/>
          <p:nvPr/>
        </p:nvPicPr>
        <p:blipFill>
          <a:blip r:embed="rId8" cstate="email">
            <a:extLst>
              <a:ext uri="{28A0092B-C50C-407E-A947-70E740481C1C}">
                <a14:useLocalDpi xmlns:a14="http://schemas.microsoft.com/office/drawing/2010/main"/>
              </a:ext>
            </a:extLst>
          </a:blip>
          <a:stretch>
            <a:fillRect/>
          </a:stretch>
        </p:blipFill>
        <p:spPr>
          <a:xfrm>
            <a:off x="18102769" y="4157500"/>
            <a:ext cx="1136970" cy="1092777"/>
          </a:xfrm>
          <a:prstGeom prst="rect">
            <a:avLst/>
          </a:prstGeom>
        </p:spPr>
      </p:pic>
      <p:pic>
        <p:nvPicPr>
          <p:cNvPr id="22" name="object 22"/>
          <p:cNvPicPr/>
          <p:nvPr/>
        </p:nvPicPr>
        <p:blipFill>
          <a:blip r:embed="rId9" cstate="email">
            <a:extLst>
              <a:ext uri="{28A0092B-C50C-407E-A947-70E740481C1C}">
                <a14:useLocalDpi xmlns:a14="http://schemas.microsoft.com/office/drawing/2010/main"/>
              </a:ext>
            </a:extLst>
          </a:blip>
          <a:stretch>
            <a:fillRect/>
          </a:stretch>
        </p:blipFill>
        <p:spPr>
          <a:xfrm>
            <a:off x="18259454" y="8459789"/>
            <a:ext cx="823600" cy="875829"/>
          </a:xfrm>
          <a:prstGeom prst="rect">
            <a:avLst/>
          </a:prstGeom>
        </p:spPr>
      </p:pic>
      <p:pic>
        <p:nvPicPr>
          <p:cNvPr id="23" name="object 23"/>
          <p:cNvPicPr/>
          <p:nvPr/>
        </p:nvPicPr>
        <p:blipFill>
          <a:blip r:embed="rId10" cstate="email">
            <a:extLst>
              <a:ext uri="{28A0092B-C50C-407E-A947-70E740481C1C}">
                <a14:useLocalDpi xmlns:a14="http://schemas.microsoft.com/office/drawing/2010/main"/>
              </a:ext>
            </a:extLst>
          </a:blip>
          <a:stretch>
            <a:fillRect/>
          </a:stretch>
        </p:blipFill>
        <p:spPr>
          <a:xfrm>
            <a:off x="14975749" y="1147973"/>
            <a:ext cx="1723466" cy="434322"/>
          </a:xfrm>
          <a:prstGeom prst="rect">
            <a:avLst/>
          </a:prstGeom>
        </p:spPr>
      </p:pic>
      <p:pic>
        <p:nvPicPr>
          <p:cNvPr id="24" name="object 24"/>
          <p:cNvPicPr/>
          <p:nvPr/>
        </p:nvPicPr>
        <p:blipFill>
          <a:blip r:embed="rId11" cstate="email">
            <a:extLst>
              <a:ext uri="{28A0092B-C50C-407E-A947-70E740481C1C}">
                <a14:useLocalDpi xmlns:a14="http://schemas.microsoft.com/office/drawing/2010/main"/>
              </a:ext>
            </a:extLst>
          </a:blip>
          <a:stretch>
            <a:fillRect/>
          </a:stretch>
        </p:blipFill>
        <p:spPr>
          <a:xfrm>
            <a:off x="16768981" y="1147981"/>
            <a:ext cx="2434872" cy="450998"/>
          </a:xfrm>
          <a:prstGeom prst="rect">
            <a:avLst/>
          </a:prstGeom>
        </p:spPr>
      </p:pic>
      <p:pic>
        <p:nvPicPr>
          <p:cNvPr id="25" name="object 25"/>
          <p:cNvPicPr/>
          <p:nvPr/>
        </p:nvPicPr>
        <p:blipFill>
          <a:blip r:embed="rId12" cstate="email">
            <a:extLst>
              <a:ext uri="{28A0092B-C50C-407E-A947-70E740481C1C}">
                <a14:useLocalDpi xmlns:a14="http://schemas.microsoft.com/office/drawing/2010/main"/>
              </a:ext>
            </a:extLst>
          </a:blip>
          <a:stretch>
            <a:fillRect/>
          </a:stretch>
        </p:blipFill>
        <p:spPr>
          <a:xfrm>
            <a:off x="15941912" y="1767963"/>
            <a:ext cx="136990" cy="186078"/>
          </a:xfrm>
          <a:prstGeom prst="rect">
            <a:avLst/>
          </a:prstGeom>
        </p:spPr>
      </p:pic>
      <p:pic>
        <p:nvPicPr>
          <p:cNvPr id="26" name="object 26"/>
          <p:cNvPicPr/>
          <p:nvPr/>
        </p:nvPicPr>
        <p:blipFill>
          <a:blip r:embed="rId13" cstate="email">
            <a:extLst>
              <a:ext uri="{28A0092B-C50C-407E-A947-70E740481C1C}">
                <a14:useLocalDpi xmlns:a14="http://schemas.microsoft.com/office/drawing/2010/main"/>
              </a:ext>
            </a:extLst>
          </a:blip>
          <a:stretch>
            <a:fillRect/>
          </a:stretch>
        </p:blipFill>
        <p:spPr>
          <a:xfrm>
            <a:off x="16217692" y="1768991"/>
            <a:ext cx="123106" cy="136477"/>
          </a:xfrm>
          <a:prstGeom prst="rect">
            <a:avLst/>
          </a:prstGeom>
        </p:spPr>
      </p:pic>
      <p:pic>
        <p:nvPicPr>
          <p:cNvPr id="27" name="object 27"/>
          <p:cNvPicPr/>
          <p:nvPr/>
        </p:nvPicPr>
        <p:blipFill>
          <a:blip r:embed="rId14" cstate="email">
            <a:extLst>
              <a:ext uri="{28A0092B-C50C-407E-A947-70E740481C1C}">
                <a14:useLocalDpi xmlns:a14="http://schemas.microsoft.com/office/drawing/2010/main"/>
              </a:ext>
            </a:extLst>
          </a:blip>
          <a:stretch>
            <a:fillRect/>
          </a:stretch>
        </p:blipFill>
        <p:spPr>
          <a:xfrm>
            <a:off x="16494760" y="1713472"/>
            <a:ext cx="136990" cy="191994"/>
          </a:xfrm>
          <a:prstGeom prst="rect">
            <a:avLst/>
          </a:prstGeom>
        </p:spPr>
      </p:pic>
      <p:sp>
        <p:nvSpPr>
          <p:cNvPr id="28" name="object 28"/>
          <p:cNvSpPr/>
          <p:nvPr/>
        </p:nvSpPr>
        <p:spPr>
          <a:xfrm>
            <a:off x="16771824" y="1713466"/>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29" name="object 29"/>
          <p:cNvSpPr/>
          <p:nvPr/>
        </p:nvSpPr>
        <p:spPr>
          <a:xfrm>
            <a:off x="16939662" y="1713466"/>
            <a:ext cx="27305" cy="191135"/>
          </a:xfrm>
          <a:custGeom>
            <a:avLst/>
            <a:gdLst/>
            <a:ahLst/>
            <a:cxnLst/>
            <a:rect l="l" t="t" r="r" b="b"/>
            <a:pathLst>
              <a:path w="27305" h="191135">
                <a:moveTo>
                  <a:pt x="22365" y="55527"/>
                </a:moveTo>
                <a:lnTo>
                  <a:pt x="4115" y="55527"/>
                </a:lnTo>
                <a:lnTo>
                  <a:pt x="4115" y="190716"/>
                </a:lnTo>
                <a:lnTo>
                  <a:pt x="22365" y="190716"/>
                </a:lnTo>
                <a:lnTo>
                  <a:pt x="22365" y="55527"/>
                </a:lnTo>
                <a:close/>
              </a:path>
              <a:path w="27305" h="191135">
                <a:moveTo>
                  <a:pt x="20816" y="0"/>
                </a:moveTo>
                <a:lnTo>
                  <a:pt x="5916" y="0"/>
                </a:lnTo>
                <a:lnTo>
                  <a:pt x="0" y="5916"/>
                </a:lnTo>
                <a:lnTo>
                  <a:pt x="0" y="20062"/>
                </a:lnTo>
                <a:lnTo>
                  <a:pt x="5916" y="25967"/>
                </a:lnTo>
                <a:lnTo>
                  <a:pt x="21077" y="25967"/>
                </a:lnTo>
                <a:lnTo>
                  <a:pt x="26732" y="20062"/>
                </a:lnTo>
                <a:lnTo>
                  <a:pt x="26732" y="5664"/>
                </a:lnTo>
                <a:lnTo>
                  <a:pt x="20816" y="0"/>
                </a:lnTo>
                <a:close/>
              </a:path>
            </a:pathLst>
          </a:custGeom>
          <a:solidFill>
            <a:srgbClr val="005E8D"/>
          </a:solidFill>
        </p:spPr>
        <p:txBody>
          <a:bodyPr wrap="square" lIns="0" tIns="0" rIns="0" bIns="0" rtlCol="0"/>
          <a:lstStyle/>
          <a:p>
            <a:endParaRPr/>
          </a:p>
        </p:txBody>
      </p:sp>
      <p:pic>
        <p:nvPicPr>
          <p:cNvPr id="30" name="object 30"/>
          <p:cNvPicPr/>
          <p:nvPr/>
        </p:nvPicPr>
        <p:blipFill>
          <a:blip r:embed="rId15" cstate="email">
            <a:extLst>
              <a:ext uri="{28A0092B-C50C-407E-A947-70E740481C1C}">
                <a14:useLocalDpi xmlns:a14="http://schemas.microsoft.com/office/drawing/2010/main"/>
              </a:ext>
            </a:extLst>
          </a:blip>
          <a:stretch>
            <a:fillRect/>
          </a:stretch>
        </p:blipFill>
        <p:spPr>
          <a:xfrm>
            <a:off x="17096957" y="1767957"/>
            <a:ext cx="110771" cy="137514"/>
          </a:xfrm>
          <a:prstGeom prst="rect">
            <a:avLst/>
          </a:prstGeom>
        </p:spPr>
      </p:pic>
      <p:pic>
        <p:nvPicPr>
          <p:cNvPr id="31" name="object 31"/>
          <p:cNvPicPr/>
          <p:nvPr/>
        </p:nvPicPr>
        <p:blipFill>
          <a:blip r:embed="rId16" cstate="email">
            <a:extLst>
              <a:ext uri="{28A0092B-C50C-407E-A947-70E740481C1C}">
                <a14:useLocalDpi xmlns:a14="http://schemas.microsoft.com/office/drawing/2010/main"/>
              </a:ext>
            </a:extLst>
          </a:blip>
          <a:stretch>
            <a:fillRect/>
          </a:stretch>
        </p:blipFill>
        <p:spPr>
          <a:xfrm>
            <a:off x="17344223" y="1713467"/>
            <a:ext cx="124394" cy="190716"/>
          </a:xfrm>
          <a:prstGeom prst="rect">
            <a:avLst/>
          </a:prstGeom>
        </p:spPr>
      </p:pic>
      <p:sp>
        <p:nvSpPr>
          <p:cNvPr id="32" name="object 32"/>
          <p:cNvSpPr/>
          <p:nvPr/>
        </p:nvSpPr>
        <p:spPr>
          <a:xfrm>
            <a:off x="17616918" y="1713466"/>
            <a:ext cx="27305" cy="191135"/>
          </a:xfrm>
          <a:custGeom>
            <a:avLst/>
            <a:gdLst/>
            <a:ahLst/>
            <a:cxnLst/>
            <a:rect l="l" t="t" r="r" b="b"/>
            <a:pathLst>
              <a:path w="27305" h="191135">
                <a:moveTo>
                  <a:pt x="22344" y="55527"/>
                </a:moveTo>
                <a:lnTo>
                  <a:pt x="4104" y="55527"/>
                </a:lnTo>
                <a:lnTo>
                  <a:pt x="4104" y="190716"/>
                </a:lnTo>
                <a:lnTo>
                  <a:pt x="22344" y="190716"/>
                </a:lnTo>
                <a:lnTo>
                  <a:pt x="22344" y="55527"/>
                </a:lnTo>
                <a:close/>
              </a:path>
              <a:path w="27305" h="191135">
                <a:moveTo>
                  <a:pt x="20816" y="0"/>
                </a:moveTo>
                <a:lnTo>
                  <a:pt x="5905" y="0"/>
                </a:lnTo>
                <a:lnTo>
                  <a:pt x="0" y="5916"/>
                </a:lnTo>
                <a:lnTo>
                  <a:pt x="0" y="20062"/>
                </a:lnTo>
                <a:lnTo>
                  <a:pt x="5905" y="25967"/>
                </a:lnTo>
                <a:lnTo>
                  <a:pt x="21067" y="25967"/>
                </a:lnTo>
                <a:lnTo>
                  <a:pt x="26721" y="20062"/>
                </a:lnTo>
                <a:lnTo>
                  <a:pt x="26721" y="5664"/>
                </a:lnTo>
                <a:lnTo>
                  <a:pt x="20816" y="0"/>
                </a:lnTo>
                <a:close/>
              </a:path>
            </a:pathLst>
          </a:custGeom>
          <a:solidFill>
            <a:srgbClr val="005E8D"/>
          </a:solidFill>
        </p:spPr>
        <p:txBody>
          <a:bodyPr wrap="square" lIns="0" tIns="0" rIns="0" bIns="0" rtlCol="0"/>
          <a:lstStyle/>
          <a:p>
            <a:endParaRPr/>
          </a:p>
        </p:txBody>
      </p:sp>
      <p:pic>
        <p:nvPicPr>
          <p:cNvPr id="33" name="object 33"/>
          <p:cNvPicPr/>
          <p:nvPr/>
        </p:nvPicPr>
        <p:blipFill>
          <a:blip r:embed="rId17" cstate="email">
            <a:extLst>
              <a:ext uri="{28A0092B-C50C-407E-A947-70E740481C1C}">
                <a14:useLocalDpi xmlns:a14="http://schemas.microsoft.com/office/drawing/2010/main"/>
              </a:ext>
            </a:extLst>
          </a:blip>
          <a:stretch>
            <a:fillRect/>
          </a:stretch>
        </p:blipFill>
        <p:spPr>
          <a:xfrm>
            <a:off x="17792983" y="1767957"/>
            <a:ext cx="124394" cy="136226"/>
          </a:xfrm>
          <a:prstGeom prst="rect">
            <a:avLst/>
          </a:prstGeom>
        </p:spPr>
      </p:pic>
      <p:pic>
        <p:nvPicPr>
          <p:cNvPr id="34" name="object 34"/>
          <p:cNvPicPr/>
          <p:nvPr/>
        </p:nvPicPr>
        <p:blipFill>
          <a:blip r:embed="rId18" cstate="email">
            <a:extLst>
              <a:ext uri="{28A0092B-C50C-407E-A947-70E740481C1C}">
                <a14:useLocalDpi xmlns:a14="http://schemas.microsoft.com/office/drawing/2010/main"/>
              </a:ext>
            </a:extLst>
          </a:blip>
          <a:stretch>
            <a:fillRect/>
          </a:stretch>
        </p:blipFill>
        <p:spPr>
          <a:xfrm>
            <a:off x="18056674" y="1767963"/>
            <a:ext cx="138791" cy="187366"/>
          </a:xfrm>
          <a:prstGeom prst="rect">
            <a:avLst/>
          </a:prstGeom>
        </p:spPr>
      </p:pic>
      <p:sp>
        <p:nvSpPr>
          <p:cNvPr id="35" name="object 35"/>
          <p:cNvSpPr txBox="1">
            <a:spLocks noGrp="1"/>
          </p:cNvSpPr>
          <p:nvPr>
            <p:ph type="title"/>
          </p:nvPr>
        </p:nvSpPr>
        <p:spPr>
          <a:prstGeom prst="rect">
            <a:avLst/>
          </a:prstGeom>
        </p:spPr>
        <p:txBody>
          <a:bodyPr vert="horz" wrap="square" lIns="0" tIns="455017" rIns="0" bIns="0" rtlCol="0">
            <a:spAutoFit/>
          </a:bodyPr>
          <a:lstStyle/>
          <a:p>
            <a:pPr marL="12700">
              <a:lnSpc>
                <a:spcPct val="100000"/>
              </a:lnSpc>
              <a:spcBef>
                <a:spcPts val="120"/>
              </a:spcBef>
            </a:pPr>
            <a:r>
              <a:rPr sz="9050" spc="-200" dirty="0"/>
              <a:t>MODULE</a:t>
            </a:r>
            <a:r>
              <a:rPr sz="9050" spc="-425" dirty="0"/>
              <a:t> </a:t>
            </a:r>
            <a:r>
              <a:rPr sz="9050" dirty="0"/>
              <a:t>1</a:t>
            </a:r>
            <a:r>
              <a:rPr sz="9050" spc="-425" dirty="0"/>
              <a:t> </a:t>
            </a:r>
            <a:r>
              <a:rPr sz="9050" spc="-195" dirty="0"/>
              <a:t>OBJECTIVES</a:t>
            </a:r>
            <a:endParaRPr sz="9050"/>
          </a:p>
        </p:txBody>
      </p:sp>
      <p:sp>
        <p:nvSpPr>
          <p:cNvPr id="36" name="object 36"/>
          <p:cNvSpPr txBox="1">
            <a:spLocks noGrp="1"/>
          </p:cNvSpPr>
          <p:nvPr>
            <p:ph type="body" idx="1"/>
          </p:nvPr>
        </p:nvSpPr>
        <p:spPr>
          <a:xfrm>
            <a:off x="7295035" y="2688358"/>
            <a:ext cx="10533380" cy="6852517"/>
          </a:xfrm>
          <a:prstGeom prst="rect">
            <a:avLst/>
          </a:prstGeom>
        </p:spPr>
        <p:txBody>
          <a:bodyPr vert="horz" wrap="square" lIns="0" tIns="17145" rIns="0" bIns="0" rtlCol="0">
            <a:spAutoFit/>
          </a:bodyPr>
          <a:lstStyle/>
          <a:p>
            <a:pPr marL="12700" algn="l">
              <a:lnSpc>
                <a:spcPct val="100000"/>
              </a:lnSpc>
              <a:spcBef>
                <a:spcPts val="135"/>
              </a:spcBef>
            </a:pPr>
            <a:r>
              <a:rPr spc="-60" dirty="0"/>
              <a:t>In</a:t>
            </a:r>
            <a:r>
              <a:rPr spc="-200" dirty="0"/>
              <a:t> </a:t>
            </a:r>
            <a:r>
              <a:rPr spc="-95" dirty="0"/>
              <a:t>this</a:t>
            </a:r>
            <a:r>
              <a:rPr spc="-185" dirty="0"/>
              <a:t> </a:t>
            </a:r>
            <a:r>
              <a:rPr spc="-110" dirty="0"/>
              <a:t>introduction,</a:t>
            </a:r>
            <a:r>
              <a:rPr spc="-190" dirty="0"/>
              <a:t> </a:t>
            </a:r>
            <a:r>
              <a:rPr spc="-85" dirty="0"/>
              <a:t>you</a:t>
            </a:r>
            <a:r>
              <a:rPr spc="-185" dirty="0"/>
              <a:t> </a:t>
            </a:r>
            <a:r>
              <a:rPr spc="-95" dirty="0"/>
              <a:t>will</a:t>
            </a:r>
            <a:r>
              <a:rPr spc="-190" dirty="0"/>
              <a:t> </a:t>
            </a:r>
            <a:r>
              <a:rPr spc="-100" dirty="0"/>
              <a:t>learn</a:t>
            </a:r>
            <a:r>
              <a:rPr spc="-185" dirty="0"/>
              <a:t> </a:t>
            </a:r>
            <a:r>
              <a:rPr spc="-100" dirty="0"/>
              <a:t>about</a:t>
            </a:r>
            <a:r>
              <a:rPr spc="-185" dirty="0"/>
              <a:t> </a:t>
            </a:r>
            <a:r>
              <a:rPr spc="-50" dirty="0"/>
              <a:t>…</a:t>
            </a:r>
          </a:p>
          <a:p>
            <a:pPr marL="640715" marR="124460" indent="-628650" algn="l">
              <a:lnSpc>
                <a:spcPts val="4540"/>
              </a:lnSpc>
              <a:spcBef>
                <a:spcPts val="4125"/>
              </a:spcBef>
              <a:buChar char="•"/>
              <a:tabLst>
                <a:tab pos="640715" algn="l"/>
                <a:tab pos="2303780" algn="l"/>
                <a:tab pos="3566795" algn="l"/>
                <a:tab pos="7140575" algn="l"/>
                <a:tab pos="9800590" algn="l"/>
              </a:tabLst>
            </a:pPr>
            <a:r>
              <a:rPr lang="en-PH" b="0" spc="-20" dirty="0"/>
              <a:t>what the international  research on writing says</a:t>
            </a:r>
          </a:p>
          <a:p>
            <a:pPr marL="640715" marR="124460" indent="-628650" algn="l">
              <a:lnSpc>
                <a:spcPts val="4540"/>
              </a:lnSpc>
              <a:spcBef>
                <a:spcPts val="4125"/>
              </a:spcBef>
              <a:buChar char="•"/>
              <a:tabLst>
                <a:tab pos="640715" algn="l"/>
                <a:tab pos="2303780" algn="l"/>
                <a:tab pos="3566795" algn="l"/>
                <a:tab pos="7140575" algn="l"/>
                <a:tab pos="9800590" algn="l"/>
              </a:tabLst>
            </a:pPr>
            <a:r>
              <a:rPr lang="en-PH" b="0" spc="-20" dirty="0"/>
              <a:t>about the current state of writing instruction in Australian schools</a:t>
            </a:r>
          </a:p>
          <a:p>
            <a:pPr marL="640715" marR="124460" indent="-628650" algn="l">
              <a:lnSpc>
                <a:spcPts val="4540"/>
              </a:lnSpc>
              <a:spcBef>
                <a:spcPts val="4125"/>
              </a:spcBef>
              <a:buChar char="•"/>
              <a:tabLst>
                <a:tab pos="640715" algn="l"/>
                <a:tab pos="2303780" algn="l"/>
                <a:tab pos="3566795" algn="l"/>
                <a:tab pos="7140575" algn="l"/>
                <a:tab pos="9800590" algn="l"/>
              </a:tabLst>
            </a:pPr>
            <a:r>
              <a:rPr lang="en-PH" b="0" spc="-20" dirty="0"/>
              <a:t>why writing is so important for students</a:t>
            </a:r>
          </a:p>
          <a:p>
            <a:pPr marL="640715" marR="124460" indent="-628650" algn="l">
              <a:lnSpc>
                <a:spcPts val="4540"/>
              </a:lnSpc>
              <a:spcBef>
                <a:spcPts val="4125"/>
              </a:spcBef>
              <a:buChar char="•"/>
              <a:tabLst>
                <a:tab pos="640715" algn="l"/>
                <a:tab pos="2303780" algn="l"/>
                <a:tab pos="3566795" algn="l"/>
                <a:tab pos="7140575" algn="l"/>
                <a:tab pos="9800590" algn="l"/>
              </a:tabLst>
            </a:pPr>
            <a:r>
              <a:rPr lang="en-PH" b="0" spc="-20" dirty="0"/>
              <a:t>how </a:t>
            </a:r>
            <a:r>
              <a:rPr lang="en-PH" b="0" i="1" spc="-20" dirty="0">
                <a:latin typeface="DIN OT" panose="020B0504020101010102" pitchFamily="34" charset="77"/>
              </a:rPr>
              <a:t>WRITE!</a:t>
            </a:r>
            <a:r>
              <a:rPr lang="en-PH" b="0" spc="-20" dirty="0"/>
              <a:t> builds writing skills.</a:t>
            </a:r>
            <a:endParaRPr b="0" spc="-30" dirty="0">
              <a:latin typeface="DINOT"/>
              <a:cs typeface="DINOT"/>
            </a:endParaRPr>
          </a:p>
        </p:txBody>
      </p:sp>
      <p:grpSp>
        <p:nvGrpSpPr>
          <p:cNvPr id="37" name="object 37"/>
          <p:cNvGrpSpPr/>
          <p:nvPr/>
        </p:nvGrpSpPr>
        <p:grpSpPr>
          <a:xfrm>
            <a:off x="0" y="2032829"/>
            <a:ext cx="20104100" cy="9260646"/>
            <a:chOff x="0" y="2048262"/>
            <a:chExt cx="20104100" cy="9260646"/>
          </a:xfrm>
        </p:grpSpPr>
        <p:pic>
          <p:nvPicPr>
            <p:cNvPr id="38" name="object 38"/>
            <p:cNvPicPr/>
            <p:nvPr/>
          </p:nvPicPr>
          <p:blipFill>
            <a:blip r:embed="rId19" cstate="email">
              <a:extLst>
                <a:ext uri="{28A0092B-C50C-407E-A947-70E740481C1C}">
                  <a14:useLocalDpi xmlns:a14="http://schemas.microsoft.com/office/drawing/2010/main"/>
                </a:ext>
              </a:extLst>
            </a:blip>
            <a:stretch>
              <a:fillRect/>
            </a:stretch>
          </p:blipFill>
          <p:spPr>
            <a:xfrm>
              <a:off x="1222162" y="2048262"/>
              <a:ext cx="6078022" cy="8099792"/>
            </a:xfrm>
            <a:prstGeom prst="rect">
              <a:avLst/>
            </a:prstGeom>
          </p:spPr>
        </p:pic>
        <p:sp>
          <p:nvSpPr>
            <p:cNvPr id="39" name="object 39"/>
            <p:cNvSpPr/>
            <p:nvPr/>
          </p:nvSpPr>
          <p:spPr>
            <a:xfrm>
              <a:off x="0" y="10008428"/>
              <a:ext cx="20104100" cy="1300480"/>
            </a:xfrm>
            <a:custGeom>
              <a:avLst/>
              <a:gdLst/>
              <a:ahLst/>
              <a:cxnLst/>
              <a:rect l="l" t="t" r="r" b="b"/>
              <a:pathLst>
                <a:path w="20104100" h="1300479">
                  <a:moveTo>
                    <a:pt x="0" y="1300127"/>
                  </a:moveTo>
                  <a:lnTo>
                    <a:pt x="0" y="0"/>
                  </a:lnTo>
                  <a:lnTo>
                    <a:pt x="20104100" y="0"/>
                  </a:lnTo>
                  <a:lnTo>
                    <a:pt x="20104100" y="1300127"/>
                  </a:lnTo>
                  <a:lnTo>
                    <a:pt x="0" y="1300127"/>
                  </a:lnTo>
                  <a:close/>
                </a:path>
              </a:pathLst>
            </a:custGeom>
            <a:solidFill>
              <a:srgbClr val="006AA1"/>
            </a:solidFill>
          </p:spPr>
          <p:txBody>
            <a:bodyPr wrap="square" lIns="0" tIns="0" rIns="0" bIns="0" rtlCol="0"/>
            <a:lstStyle/>
            <a:p>
              <a:endParaRPr/>
            </a:p>
          </p:txBody>
        </p:sp>
        <p:sp>
          <p:nvSpPr>
            <p:cNvPr id="40" name="object 40"/>
            <p:cNvSpPr/>
            <p:nvPr/>
          </p:nvSpPr>
          <p:spPr>
            <a:xfrm>
              <a:off x="979233" y="10384038"/>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41" name="object 41"/>
            <p:cNvSpPr/>
            <p:nvPr/>
          </p:nvSpPr>
          <p:spPr>
            <a:xfrm>
              <a:off x="1059311" y="10514702"/>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42" name="object 42"/>
            <p:cNvPicPr/>
            <p:nvPr/>
          </p:nvPicPr>
          <p:blipFill>
            <a:blip r:embed="rId20" cstate="email">
              <a:extLst>
                <a:ext uri="{28A0092B-C50C-407E-A947-70E740481C1C}">
                  <a14:useLocalDpi xmlns:a14="http://schemas.microsoft.com/office/drawing/2010/main"/>
                </a:ext>
              </a:extLst>
            </a:blip>
            <a:stretch>
              <a:fillRect/>
            </a:stretch>
          </p:blipFill>
          <p:spPr>
            <a:xfrm>
              <a:off x="1637875" y="10513415"/>
              <a:ext cx="3326118" cy="238715"/>
            </a:xfrm>
            <a:prstGeom prst="rect">
              <a:avLst/>
            </a:prstGeom>
          </p:spPr>
        </p:pic>
        <p:sp>
          <p:nvSpPr>
            <p:cNvPr id="43" name="object 43"/>
            <p:cNvSpPr/>
            <p:nvPr/>
          </p:nvSpPr>
          <p:spPr>
            <a:xfrm>
              <a:off x="5006507" y="10518842"/>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4" name="object 44"/>
            <p:cNvPicPr/>
            <p:nvPr/>
          </p:nvPicPr>
          <p:blipFill>
            <a:blip r:embed="rId21" cstate="email">
              <a:extLst>
                <a:ext uri="{28A0092B-C50C-407E-A947-70E740481C1C}">
                  <a14:useLocalDpi xmlns:a14="http://schemas.microsoft.com/office/drawing/2010/main"/>
                </a:ext>
              </a:extLst>
            </a:blip>
            <a:stretch>
              <a:fillRect/>
            </a:stretch>
          </p:blipFill>
          <p:spPr>
            <a:xfrm>
              <a:off x="5066900" y="10577961"/>
              <a:ext cx="458586" cy="172570"/>
            </a:xfrm>
            <a:prstGeom prst="rect">
              <a:avLst/>
            </a:prstGeom>
          </p:spPr>
        </p:pic>
        <p:pic>
          <p:nvPicPr>
            <p:cNvPr id="45" name="object 45"/>
            <p:cNvPicPr/>
            <p:nvPr/>
          </p:nvPicPr>
          <p:blipFill>
            <a:blip r:embed="rId22" cstate="email">
              <a:extLst>
                <a:ext uri="{28A0092B-C50C-407E-A947-70E740481C1C}">
                  <a14:useLocalDpi xmlns:a14="http://schemas.microsoft.com/office/drawing/2010/main"/>
                </a:ext>
              </a:extLst>
            </a:blip>
            <a:stretch>
              <a:fillRect/>
            </a:stretch>
          </p:blipFill>
          <p:spPr>
            <a:xfrm>
              <a:off x="5735446" y="10577961"/>
              <a:ext cx="160424" cy="172570"/>
            </a:xfrm>
            <a:prstGeom prst="rect">
              <a:avLst/>
            </a:prstGeom>
          </p:spPr>
        </p:pic>
        <p:pic>
          <p:nvPicPr>
            <p:cNvPr id="46" name="object 46"/>
            <p:cNvPicPr/>
            <p:nvPr/>
          </p:nvPicPr>
          <p:blipFill>
            <a:blip r:embed="rId23" cstate="email">
              <a:extLst>
                <a:ext uri="{28A0092B-C50C-407E-A947-70E740481C1C}">
                  <a14:useLocalDpi xmlns:a14="http://schemas.microsoft.com/office/drawing/2010/main"/>
                </a:ext>
              </a:extLst>
            </a:blip>
            <a:stretch>
              <a:fillRect/>
            </a:stretch>
          </p:blipFill>
          <p:spPr>
            <a:xfrm>
              <a:off x="5563836" y="10577968"/>
              <a:ext cx="150194" cy="172570"/>
            </a:xfrm>
            <a:prstGeom prst="rect">
              <a:avLst/>
            </a:prstGeom>
          </p:spPr>
        </p:pic>
        <p:pic>
          <p:nvPicPr>
            <p:cNvPr id="47" name="object 47"/>
            <p:cNvPicPr/>
            <p:nvPr/>
          </p:nvPicPr>
          <p:blipFill>
            <a:blip r:embed="rId24" cstate="email">
              <a:extLst>
                <a:ext uri="{28A0092B-C50C-407E-A947-70E740481C1C}">
                  <a14:useLocalDpi xmlns:a14="http://schemas.microsoft.com/office/drawing/2010/main"/>
                </a:ext>
              </a:extLst>
            </a:blip>
            <a:stretch>
              <a:fillRect/>
            </a:stretch>
          </p:blipFill>
          <p:spPr>
            <a:xfrm>
              <a:off x="5927819" y="10577968"/>
              <a:ext cx="231699" cy="169052"/>
            </a:xfrm>
            <a:prstGeom prst="rect">
              <a:avLst/>
            </a:prstGeom>
          </p:spPr>
        </p:pic>
        <p:sp>
          <p:nvSpPr>
            <p:cNvPr id="48" name="object 48"/>
            <p:cNvSpPr/>
            <p:nvPr/>
          </p:nvSpPr>
          <p:spPr>
            <a:xfrm>
              <a:off x="9917920" y="10384038"/>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49" name="object 49"/>
            <p:cNvSpPr/>
            <p:nvPr/>
          </p:nvSpPr>
          <p:spPr>
            <a:xfrm>
              <a:off x="10020855" y="10487338"/>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1" y="80010"/>
                  </a:lnTo>
                  <a:lnTo>
                    <a:pt x="274814"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42"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9" y="198120"/>
                  </a:moveTo>
                  <a:lnTo>
                    <a:pt x="112640" y="198120"/>
                  </a:lnTo>
                  <a:lnTo>
                    <a:pt x="105294" y="199390"/>
                  </a:lnTo>
                  <a:lnTo>
                    <a:pt x="183051" y="199390"/>
                  </a:lnTo>
                  <a:lnTo>
                    <a:pt x="176629"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1"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51" y="120650"/>
                  </a:lnTo>
                  <a:lnTo>
                    <a:pt x="286165" y="102870"/>
                  </a:lnTo>
                  <a:lnTo>
                    <a:pt x="280141" y="86360"/>
                  </a:lnTo>
                  <a:lnTo>
                    <a:pt x="276811"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4"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50" name="object 50"/>
            <p:cNvPicPr/>
            <p:nvPr/>
          </p:nvPicPr>
          <p:blipFill>
            <a:blip r:embed="rId25" cstate="email">
              <a:extLst>
                <a:ext uri="{28A0092B-C50C-407E-A947-70E740481C1C}">
                  <a14:useLocalDpi xmlns:a14="http://schemas.microsoft.com/office/drawing/2010/main"/>
                </a:ext>
              </a:extLst>
            </a:blip>
            <a:stretch>
              <a:fillRect/>
            </a:stretch>
          </p:blipFill>
          <p:spPr>
            <a:xfrm>
              <a:off x="10541916" y="10579887"/>
              <a:ext cx="231375" cy="165220"/>
            </a:xfrm>
            <a:prstGeom prst="rect">
              <a:avLst/>
            </a:prstGeom>
          </p:spPr>
        </p:pic>
        <p:pic>
          <p:nvPicPr>
            <p:cNvPr id="51" name="object 51"/>
            <p:cNvPicPr/>
            <p:nvPr/>
          </p:nvPicPr>
          <p:blipFill>
            <a:blip r:embed="rId25" cstate="email">
              <a:extLst>
                <a:ext uri="{28A0092B-C50C-407E-A947-70E740481C1C}">
                  <a14:useLocalDpi xmlns:a14="http://schemas.microsoft.com/office/drawing/2010/main"/>
                </a:ext>
              </a:extLst>
            </a:blip>
            <a:stretch>
              <a:fillRect/>
            </a:stretch>
          </p:blipFill>
          <p:spPr>
            <a:xfrm>
              <a:off x="10800473" y="10579887"/>
              <a:ext cx="231375" cy="165220"/>
            </a:xfrm>
            <a:prstGeom prst="rect">
              <a:avLst/>
            </a:prstGeom>
          </p:spPr>
        </p:pic>
        <p:pic>
          <p:nvPicPr>
            <p:cNvPr id="52" name="object 52"/>
            <p:cNvPicPr/>
            <p:nvPr/>
          </p:nvPicPr>
          <p:blipFill>
            <a:blip r:embed="rId26" cstate="email">
              <a:extLst>
                <a:ext uri="{28A0092B-C50C-407E-A947-70E740481C1C}">
                  <a14:useLocalDpi xmlns:a14="http://schemas.microsoft.com/office/drawing/2010/main"/>
                </a:ext>
              </a:extLst>
            </a:blip>
            <a:stretch>
              <a:fillRect/>
            </a:stretch>
          </p:blipFill>
          <p:spPr>
            <a:xfrm>
              <a:off x="11059032" y="10579887"/>
              <a:ext cx="231375" cy="165220"/>
            </a:xfrm>
            <a:prstGeom prst="rect">
              <a:avLst/>
            </a:prstGeom>
          </p:spPr>
        </p:pic>
        <p:sp>
          <p:nvSpPr>
            <p:cNvPr id="53" name="object 53"/>
            <p:cNvSpPr/>
            <p:nvPr/>
          </p:nvSpPr>
          <p:spPr>
            <a:xfrm>
              <a:off x="11321100"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4" name="object 54"/>
            <p:cNvPicPr/>
            <p:nvPr/>
          </p:nvPicPr>
          <p:blipFill>
            <a:blip r:embed="rId27" cstate="email">
              <a:extLst>
                <a:ext uri="{28A0092B-C50C-407E-A947-70E740481C1C}">
                  <a14:useLocalDpi xmlns:a14="http://schemas.microsoft.com/office/drawing/2010/main"/>
                </a:ext>
              </a:extLst>
            </a:blip>
            <a:stretch>
              <a:fillRect/>
            </a:stretch>
          </p:blipFill>
          <p:spPr>
            <a:xfrm>
              <a:off x="11420199" y="10516928"/>
              <a:ext cx="2051233" cy="231697"/>
            </a:xfrm>
            <a:prstGeom prst="rect">
              <a:avLst/>
            </a:prstGeom>
          </p:spPr>
        </p:pic>
        <p:sp>
          <p:nvSpPr>
            <p:cNvPr id="55" name="object 55"/>
            <p:cNvSpPr/>
            <p:nvPr/>
          </p:nvSpPr>
          <p:spPr>
            <a:xfrm>
              <a:off x="13530257" y="10516926"/>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6" name="object 56"/>
            <p:cNvPicPr/>
            <p:nvPr/>
          </p:nvPicPr>
          <p:blipFill>
            <a:blip r:embed="rId28" cstate="email">
              <a:extLst>
                <a:ext uri="{28A0092B-C50C-407E-A947-70E740481C1C}">
                  <a14:useLocalDpi xmlns:a14="http://schemas.microsoft.com/office/drawing/2010/main"/>
                </a:ext>
              </a:extLst>
            </a:blip>
            <a:stretch>
              <a:fillRect/>
            </a:stretch>
          </p:blipFill>
          <p:spPr>
            <a:xfrm>
              <a:off x="13606978" y="10576045"/>
              <a:ext cx="160424" cy="172570"/>
            </a:xfrm>
            <a:prstGeom prst="rect">
              <a:avLst/>
            </a:prstGeom>
          </p:spPr>
        </p:pic>
        <p:pic>
          <p:nvPicPr>
            <p:cNvPr id="57" name="object 57"/>
            <p:cNvPicPr/>
            <p:nvPr/>
          </p:nvPicPr>
          <p:blipFill>
            <a:blip r:embed="rId25" cstate="email">
              <a:extLst>
                <a:ext uri="{28A0092B-C50C-407E-A947-70E740481C1C}">
                  <a14:useLocalDpi xmlns:a14="http://schemas.microsoft.com/office/drawing/2010/main"/>
                </a:ext>
              </a:extLst>
            </a:blip>
            <a:stretch>
              <a:fillRect/>
            </a:stretch>
          </p:blipFill>
          <p:spPr>
            <a:xfrm>
              <a:off x="13800656" y="10579887"/>
              <a:ext cx="231375" cy="165220"/>
            </a:xfrm>
            <a:prstGeom prst="rect">
              <a:avLst/>
            </a:prstGeom>
          </p:spPr>
        </p:pic>
        <p:sp>
          <p:nvSpPr>
            <p:cNvPr id="58" name="object 58"/>
            <p:cNvSpPr/>
            <p:nvPr/>
          </p:nvSpPr>
          <p:spPr>
            <a:xfrm>
              <a:off x="14062723"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9" name="object 59"/>
            <p:cNvPicPr/>
            <p:nvPr/>
          </p:nvPicPr>
          <p:blipFill>
            <a:blip r:embed="rId29" cstate="email">
              <a:extLst>
                <a:ext uri="{28A0092B-C50C-407E-A947-70E740481C1C}">
                  <a14:useLocalDpi xmlns:a14="http://schemas.microsoft.com/office/drawing/2010/main"/>
                </a:ext>
              </a:extLst>
            </a:blip>
            <a:stretch>
              <a:fillRect/>
            </a:stretch>
          </p:blipFill>
          <p:spPr>
            <a:xfrm>
              <a:off x="14152875" y="10576051"/>
              <a:ext cx="150194" cy="172570"/>
            </a:xfrm>
            <a:prstGeom prst="rect">
              <a:avLst/>
            </a:prstGeom>
          </p:spPr>
        </p:pic>
        <p:pic>
          <p:nvPicPr>
            <p:cNvPr id="60" name="object 60"/>
            <p:cNvPicPr/>
            <p:nvPr/>
          </p:nvPicPr>
          <p:blipFill>
            <a:blip r:embed="rId30" cstate="email">
              <a:extLst>
                <a:ext uri="{28A0092B-C50C-407E-A947-70E740481C1C}">
                  <a14:useLocalDpi xmlns:a14="http://schemas.microsoft.com/office/drawing/2010/main"/>
                </a:ext>
              </a:extLst>
            </a:blip>
            <a:stretch>
              <a:fillRect/>
            </a:stretch>
          </p:blipFill>
          <p:spPr>
            <a:xfrm>
              <a:off x="14340805" y="10576045"/>
              <a:ext cx="160424" cy="172570"/>
            </a:xfrm>
            <a:prstGeom prst="rect">
              <a:avLst/>
            </a:prstGeom>
          </p:spPr>
        </p:pic>
        <p:pic>
          <p:nvPicPr>
            <p:cNvPr id="61" name="object 61"/>
            <p:cNvPicPr/>
            <p:nvPr/>
          </p:nvPicPr>
          <p:blipFill>
            <a:blip r:embed="rId31" cstate="email">
              <a:extLst>
                <a:ext uri="{28A0092B-C50C-407E-A947-70E740481C1C}">
                  <a14:useLocalDpi xmlns:a14="http://schemas.microsoft.com/office/drawing/2010/main"/>
                </a:ext>
              </a:extLst>
            </a:blip>
            <a:stretch>
              <a:fillRect/>
            </a:stretch>
          </p:blipFill>
          <p:spPr>
            <a:xfrm>
              <a:off x="14549497" y="10576052"/>
              <a:ext cx="231699" cy="169052"/>
            </a:xfrm>
            <a:prstGeom prst="rect">
              <a:avLst/>
            </a:prstGeom>
          </p:spPr>
        </p:pic>
        <p:sp>
          <p:nvSpPr>
            <p:cNvPr id="62" name="object 62"/>
            <p:cNvSpPr/>
            <p:nvPr/>
          </p:nvSpPr>
          <p:spPr>
            <a:xfrm>
              <a:off x="6717633" y="10384038"/>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63" name="object 63"/>
            <p:cNvPicPr/>
            <p:nvPr/>
          </p:nvPicPr>
          <p:blipFill>
            <a:blip r:embed="rId32" cstate="email">
              <a:extLst>
                <a:ext uri="{28A0092B-C50C-407E-A947-70E740481C1C}">
                  <a14:useLocalDpi xmlns:a14="http://schemas.microsoft.com/office/drawing/2010/main"/>
                </a:ext>
              </a:extLst>
            </a:blip>
            <a:stretch>
              <a:fillRect/>
            </a:stretch>
          </p:blipFill>
          <p:spPr>
            <a:xfrm>
              <a:off x="6946076" y="10474660"/>
              <a:ext cx="178408" cy="177566"/>
            </a:xfrm>
            <a:prstGeom prst="rect">
              <a:avLst/>
            </a:prstGeom>
          </p:spPr>
        </p:pic>
        <p:sp>
          <p:nvSpPr>
            <p:cNvPr id="64" name="object 64"/>
            <p:cNvSpPr/>
            <p:nvPr/>
          </p:nvSpPr>
          <p:spPr>
            <a:xfrm>
              <a:off x="6808799" y="10511993"/>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5" name="object 65"/>
            <p:cNvPicPr/>
            <p:nvPr/>
          </p:nvPicPr>
          <p:blipFill>
            <a:blip r:embed="rId33" cstate="email">
              <a:extLst>
                <a:ext uri="{28A0092B-C50C-407E-A947-70E740481C1C}">
                  <a14:useLocalDpi xmlns:a14="http://schemas.microsoft.com/office/drawing/2010/main"/>
                </a:ext>
              </a:extLst>
            </a:blip>
            <a:stretch>
              <a:fillRect/>
            </a:stretch>
          </p:blipFill>
          <p:spPr>
            <a:xfrm>
              <a:off x="7376381" y="10517728"/>
              <a:ext cx="150754" cy="230097"/>
            </a:xfrm>
            <a:prstGeom prst="rect">
              <a:avLst/>
            </a:prstGeom>
          </p:spPr>
        </p:pic>
        <p:pic>
          <p:nvPicPr>
            <p:cNvPr id="66" name="object 66"/>
            <p:cNvPicPr/>
            <p:nvPr/>
          </p:nvPicPr>
          <p:blipFill>
            <a:blip r:embed="rId34" cstate="email">
              <a:extLst>
                <a:ext uri="{28A0092B-C50C-407E-A947-70E740481C1C}">
                  <a14:useLocalDpi xmlns:a14="http://schemas.microsoft.com/office/drawing/2010/main"/>
                </a:ext>
              </a:extLst>
            </a:blip>
            <a:stretch>
              <a:fillRect/>
            </a:stretch>
          </p:blipFill>
          <p:spPr>
            <a:xfrm>
              <a:off x="7550185" y="10517725"/>
              <a:ext cx="153398" cy="230097"/>
            </a:xfrm>
            <a:prstGeom prst="rect">
              <a:avLst/>
            </a:prstGeom>
          </p:spPr>
        </p:pic>
        <p:pic>
          <p:nvPicPr>
            <p:cNvPr id="67" name="object 67"/>
            <p:cNvPicPr/>
            <p:nvPr/>
          </p:nvPicPr>
          <p:blipFill>
            <a:blip r:embed="rId35" cstate="email">
              <a:extLst>
                <a:ext uri="{28A0092B-C50C-407E-A947-70E740481C1C}">
                  <a14:useLocalDpi xmlns:a14="http://schemas.microsoft.com/office/drawing/2010/main"/>
                </a:ext>
              </a:extLst>
            </a:blip>
            <a:stretch>
              <a:fillRect/>
            </a:stretch>
          </p:blipFill>
          <p:spPr>
            <a:xfrm>
              <a:off x="7815640" y="10517728"/>
              <a:ext cx="152121" cy="230097"/>
            </a:xfrm>
            <a:prstGeom prst="rect">
              <a:avLst/>
            </a:prstGeom>
          </p:spPr>
        </p:pic>
        <p:pic>
          <p:nvPicPr>
            <p:cNvPr id="68" name="object 68"/>
            <p:cNvPicPr/>
            <p:nvPr/>
          </p:nvPicPr>
          <p:blipFill>
            <a:blip r:embed="rId36" cstate="email">
              <a:extLst>
                <a:ext uri="{28A0092B-C50C-407E-A947-70E740481C1C}">
                  <a14:useLocalDpi xmlns:a14="http://schemas.microsoft.com/office/drawing/2010/main"/>
                </a:ext>
              </a:extLst>
            </a:blip>
            <a:stretch>
              <a:fillRect/>
            </a:stretch>
          </p:blipFill>
          <p:spPr>
            <a:xfrm>
              <a:off x="7991722" y="10521563"/>
              <a:ext cx="151482" cy="226254"/>
            </a:xfrm>
            <a:prstGeom prst="rect">
              <a:avLst/>
            </a:prstGeom>
          </p:spPr>
        </p:pic>
        <p:pic>
          <p:nvPicPr>
            <p:cNvPr id="69" name="object 69"/>
            <p:cNvPicPr/>
            <p:nvPr/>
          </p:nvPicPr>
          <p:blipFill>
            <a:blip r:embed="rId37" cstate="email">
              <a:extLst>
                <a:ext uri="{28A0092B-C50C-407E-A947-70E740481C1C}">
                  <a14:useLocalDpi xmlns:a14="http://schemas.microsoft.com/office/drawing/2010/main"/>
                </a:ext>
              </a:extLst>
            </a:blip>
            <a:stretch>
              <a:fillRect/>
            </a:stretch>
          </p:blipFill>
          <p:spPr>
            <a:xfrm>
              <a:off x="8186028" y="10517729"/>
              <a:ext cx="85965" cy="226579"/>
            </a:xfrm>
            <a:prstGeom prst="rect">
              <a:avLst/>
            </a:prstGeom>
          </p:spPr>
        </p:pic>
        <p:pic>
          <p:nvPicPr>
            <p:cNvPr id="70" name="object 70"/>
            <p:cNvPicPr/>
            <p:nvPr/>
          </p:nvPicPr>
          <p:blipFill>
            <a:blip r:embed="rId38" cstate="email">
              <a:extLst>
                <a:ext uri="{28A0092B-C50C-407E-A947-70E740481C1C}">
                  <a14:useLocalDpi xmlns:a14="http://schemas.microsoft.com/office/drawing/2010/main"/>
                </a:ext>
              </a:extLst>
            </a:blip>
            <a:stretch>
              <a:fillRect/>
            </a:stretch>
          </p:blipFill>
          <p:spPr>
            <a:xfrm>
              <a:off x="8348695" y="10517728"/>
              <a:ext cx="152121" cy="230097"/>
            </a:xfrm>
            <a:prstGeom prst="rect">
              <a:avLst/>
            </a:prstGeom>
          </p:spPr>
        </p:pic>
        <p:pic>
          <p:nvPicPr>
            <p:cNvPr id="71" name="object 71"/>
            <p:cNvPicPr/>
            <p:nvPr/>
          </p:nvPicPr>
          <p:blipFill>
            <a:blip r:embed="rId39" cstate="email">
              <a:extLst>
                <a:ext uri="{28A0092B-C50C-407E-A947-70E740481C1C}">
                  <a14:useLocalDpi xmlns:a14="http://schemas.microsoft.com/office/drawing/2010/main"/>
                </a:ext>
              </a:extLst>
            </a:blip>
            <a:stretch>
              <a:fillRect/>
            </a:stretch>
          </p:blipFill>
          <p:spPr>
            <a:xfrm>
              <a:off x="8614637" y="10517728"/>
              <a:ext cx="685073" cy="230097"/>
            </a:xfrm>
            <a:prstGeom prst="rect">
              <a:avLst/>
            </a:prstGeom>
          </p:spPr>
        </p:pic>
        <p:pic>
          <p:nvPicPr>
            <p:cNvPr id="72" name="object 72"/>
            <p:cNvPicPr/>
            <p:nvPr/>
          </p:nvPicPr>
          <p:blipFill>
            <a:blip r:embed="rId40" cstate="email">
              <a:extLst>
                <a:ext uri="{28A0092B-C50C-407E-A947-70E740481C1C}">
                  <a14:useLocalDpi xmlns:a14="http://schemas.microsoft.com/office/drawing/2010/main"/>
                </a:ext>
              </a:extLst>
            </a:blip>
            <a:stretch>
              <a:fillRect/>
            </a:stretch>
          </p:blipFill>
          <p:spPr>
            <a:xfrm>
              <a:off x="17787726" y="10389140"/>
              <a:ext cx="1183558" cy="576951"/>
            </a:xfrm>
            <a:prstGeom prst="rect">
              <a:avLst/>
            </a:prstGeom>
          </p:spPr>
        </p:pic>
        <p:sp>
          <p:nvSpPr>
            <p:cNvPr id="73" name="object 73"/>
            <p:cNvSpPr/>
            <p:nvPr/>
          </p:nvSpPr>
          <p:spPr>
            <a:xfrm>
              <a:off x="18979655" y="10297095"/>
              <a:ext cx="145415" cy="464184"/>
            </a:xfrm>
            <a:custGeom>
              <a:avLst/>
              <a:gdLst/>
              <a:ahLst/>
              <a:cxnLst/>
              <a:rect l="l" t="t" r="r" b="b"/>
              <a:pathLst>
                <a:path w="145415" h="464184">
                  <a:moveTo>
                    <a:pt x="134896" y="0"/>
                  </a:moveTo>
                  <a:lnTo>
                    <a:pt x="108477" y="43990"/>
                  </a:lnTo>
                  <a:lnTo>
                    <a:pt x="76301" y="153607"/>
                  </a:lnTo>
                  <a:lnTo>
                    <a:pt x="65363" y="189117"/>
                  </a:lnTo>
                  <a:lnTo>
                    <a:pt x="47260" y="250321"/>
                  </a:lnTo>
                  <a:lnTo>
                    <a:pt x="38324" y="282934"/>
                  </a:lnTo>
                  <a:lnTo>
                    <a:pt x="26072" y="331445"/>
                  </a:lnTo>
                  <a:lnTo>
                    <a:pt x="15360" y="378354"/>
                  </a:lnTo>
                  <a:lnTo>
                    <a:pt x="6440" y="414556"/>
                  </a:lnTo>
                  <a:lnTo>
                    <a:pt x="2802" y="432823"/>
                  </a:lnTo>
                  <a:lnTo>
                    <a:pt x="795" y="451410"/>
                  </a:lnTo>
                  <a:lnTo>
                    <a:pt x="565" y="456059"/>
                  </a:lnTo>
                  <a:lnTo>
                    <a:pt x="0" y="460949"/>
                  </a:lnTo>
                  <a:lnTo>
                    <a:pt x="5591" y="464184"/>
                  </a:lnTo>
                  <a:lnTo>
                    <a:pt x="12690" y="449923"/>
                  </a:lnTo>
                  <a:lnTo>
                    <a:pt x="16292" y="456656"/>
                  </a:lnTo>
                  <a:lnTo>
                    <a:pt x="17098" y="455860"/>
                  </a:lnTo>
                  <a:lnTo>
                    <a:pt x="34030" y="416542"/>
                  </a:lnTo>
                  <a:lnTo>
                    <a:pt x="41799" y="395778"/>
                  </a:lnTo>
                  <a:lnTo>
                    <a:pt x="44061" y="388825"/>
                  </a:lnTo>
                  <a:lnTo>
                    <a:pt x="58280" y="348198"/>
                  </a:lnTo>
                  <a:lnTo>
                    <a:pt x="60301" y="341225"/>
                  </a:lnTo>
                  <a:lnTo>
                    <a:pt x="65903" y="320147"/>
                  </a:lnTo>
                  <a:lnTo>
                    <a:pt x="79463" y="280300"/>
                  </a:lnTo>
                  <a:lnTo>
                    <a:pt x="100321" y="214359"/>
                  </a:lnTo>
                  <a:lnTo>
                    <a:pt x="115441" y="161502"/>
                  </a:lnTo>
                  <a:lnTo>
                    <a:pt x="117399" y="155702"/>
                  </a:lnTo>
                  <a:lnTo>
                    <a:pt x="127849" y="117556"/>
                  </a:lnTo>
                  <a:lnTo>
                    <a:pt x="130393" y="109483"/>
                  </a:lnTo>
                  <a:lnTo>
                    <a:pt x="133870" y="93096"/>
                  </a:lnTo>
                  <a:lnTo>
                    <a:pt x="134467" y="84709"/>
                  </a:lnTo>
                  <a:lnTo>
                    <a:pt x="136142" y="76542"/>
                  </a:lnTo>
                  <a:lnTo>
                    <a:pt x="138600" y="66349"/>
                  </a:lnTo>
                  <a:lnTo>
                    <a:pt x="141333" y="56216"/>
                  </a:lnTo>
                  <a:lnTo>
                    <a:pt x="143693" y="45995"/>
                  </a:lnTo>
                  <a:lnTo>
                    <a:pt x="145032" y="35538"/>
                  </a:lnTo>
                  <a:lnTo>
                    <a:pt x="145204" y="28313"/>
                  </a:lnTo>
                  <a:lnTo>
                    <a:pt x="144724" y="21190"/>
                  </a:lnTo>
                  <a:lnTo>
                    <a:pt x="143366" y="14252"/>
                  </a:lnTo>
                  <a:lnTo>
                    <a:pt x="140906" y="7580"/>
                  </a:lnTo>
                  <a:lnTo>
                    <a:pt x="138173" y="1790"/>
                  </a:lnTo>
                  <a:lnTo>
                    <a:pt x="134896"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8000270" y="4909861"/>
            <a:ext cx="960189" cy="97626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285007" y="3060974"/>
            <a:ext cx="929312" cy="1139651"/>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372011" y="5966716"/>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170426" y="8315597"/>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9676944" y="258372"/>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2" name="object 12"/>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3" name="object 13"/>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6" name="object 16"/>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17" name="object 17"/>
          <p:cNvPicPr/>
          <p:nvPr/>
        </p:nvPicPr>
        <p:blipFill>
          <a:blip r:embed="rId14"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18" name="object 18"/>
          <p:cNvPicPr/>
          <p:nvPr/>
        </p:nvPicPr>
        <p:blipFill>
          <a:blip r:embed="rId15"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19" name="object 19"/>
          <p:cNvSpPr txBox="1"/>
          <p:nvPr/>
        </p:nvSpPr>
        <p:spPr>
          <a:xfrm>
            <a:off x="780448" y="2750959"/>
            <a:ext cx="13776960" cy="6771084"/>
          </a:xfrm>
          <a:prstGeom prst="rect">
            <a:avLst/>
          </a:prstGeom>
        </p:spPr>
        <p:txBody>
          <a:bodyPr vert="horz" wrap="square" lIns="0" tIns="12700" rIns="0" bIns="0" rtlCol="0">
            <a:spAutoFit/>
          </a:bodyPr>
          <a:lstStyle/>
          <a:p>
            <a:pPr marL="483234" indent="-470534" algn="l">
              <a:lnSpc>
                <a:spcPts val="3560"/>
              </a:lnSpc>
              <a:spcBef>
                <a:spcPts val="100"/>
              </a:spcBef>
              <a:buChar char="•"/>
              <a:tabLst>
                <a:tab pos="483234" algn="l"/>
              </a:tabLst>
            </a:pPr>
            <a:r>
              <a:rPr sz="3050" b="1" spc="-75" dirty="0">
                <a:solidFill>
                  <a:srgbClr val="006AA1"/>
                </a:solidFill>
                <a:latin typeface="DINOT"/>
                <a:cs typeface="DINOT"/>
              </a:rPr>
              <a:t>Modelled</a:t>
            </a:r>
            <a:r>
              <a:rPr sz="3050" b="1" spc="-114" dirty="0">
                <a:solidFill>
                  <a:srgbClr val="006AA1"/>
                </a:solidFill>
                <a:latin typeface="DINOT"/>
                <a:cs typeface="DINOT"/>
              </a:rPr>
              <a:t> </a:t>
            </a:r>
            <a:r>
              <a:rPr sz="3050" b="1" spc="-10" dirty="0">
                <a:solidFill>
                  <a:srgbClr val="006AA1"/>
                </a:solidFill>
                <a:latin typeface="DINOT"/>
                <a:cs typeface="DINOT"/>
              </a:rPr>
              <a:t>writing</a:t>
            </a:r>
            <a:endParaRPr sz="3050" dirty="0">
              <a:latin typeface="DINOT"/>
              <a:cs typeface="DINOT"/>
            </a:endParaRPr>
          </a:p>
          <a:p>
            <a:pPr marL="849630" lvl="1" indent="-313690" algn="l">
              <a:lnSpc>
                <a:spcPts val="3460"/>
              </a:lnSpc>
              <a:buFont typeface="Times New Roman"/>
              <a:buChar char="◦"/>
              <a:tabLst>
                <a:tab pos="849630" algn="l"/>
              </a:tabLst>
            </a:pPr>
            <a:r>
              <a:rPr sz="3050" spc="-210" dirty="0">
                <a:solidFill>
                  <a:srgbClr val="006AA1"/>
                </a:solidFill>
                <a:latin typeface="DINOT"/>
                <a:cs typeface="DINOT"/>
              </a:rPr>
              <a:t>Teacher</a:t>
            </a:r>
            <a:r>
              <a:rPr sz="3050" spc="-240" dirty="0">
                <a:solidFill>
                  <a:srgbClr val="006AA1"/>
                </a:solidFill>
                <a:latin typeface="DINOT"/>
                <a:cs typeface="DINOT"/>
              </a:rPr>
              <a:t> </a:t>
            </a:r>
            <a:r>
              <a:rPr sz="3050" spc="-165" dirty="0">
                <a:solidFill>
                  <a:srgbClr val="006AA1"/>
                </a:solidFill>
                <a:latin typeface="DINOT"/>
                <a:cs typeface="DINOT"/>
              </a:rPr>
              <a:t>introduces</a:t>
            </a:r>
            <a:r>
              <a:rPr sz="3050" spc="-245" dirty="0">
                <a:solidFill>
                  <a:srgbClr val="006AA1"/>
                </a:solidFill>
                <a:latin typeface="DINOT"/>
                <a:cs typeface="DINOT"/>
              </a:rPr>
              <a:t> </a:t>
            </a:r>
            <a:r>
              <a:rPr sz="3050" spc="-105" dirty="0">
                <a:solidFill>
                  <a:srgbClr val="006AA1"/>
                </a:solidFill>
                <a:latin typeface="DINOT"/>
                <a:cs typeface="DINOT"/>
              </a:rPr>
              <a:t>the</a:t>
            </a:r>
            <a:r>
              <a:rPr sz="3050" spc="-240" dirty="0">
                <a:solidFill>
                  <a:srgbClr val="006AA1"/>
                </a:solidFill>
                <a:latin typeface="DINOT"/>
                <a:cs typeface="DINOT"/>
              </a:rPr>
              <a:t> </a:t>
            </a:r>
            <a:r>
              <a:rPr sz="3050" spc="-130" dirty="0">
                <a:solidFill>
                  <a:srgbClr val="006AA1"/>
                </a:solidFill>
                <a:latin typeface="DINOT"/>
                <a:cs typeface="DINOT"/>
              </a:rPr>
              <a:t>writing</a:t>
            </a:r>
            <a:r>
              <a:rPr sz="3050" spc="-240" dirty="0">
                <a:solidFill>
                  <a:srgbClr val="006AA1"/>
                </a:solidFill>
                <a:latin typeface="DINOT"/>
                <a:cs typeface="DINOT"/>
              </a:rPr>
              <a:t> </a:t>
            </a:r>
            <a:r>
              <a:rPr sz="3050" spc="-165" dirty="0">
                <a:solidFill>
                  <a:srgbClr val="006AA1"/>
                </a:solidFill>
                <a:latin typeface="DINOT"/>
                <a:cs typeface="DINOT"/>
              </a:rPr>
              <a:t>genre</a:t>
            </a:r>
            <a:r>
              <a:rPr sz="3050" spc="-240" dirty="0">
                <a:solidFill>
                  <a:srgbClr val="006AA1"/>
                </a:solidFill>
                <a:latin typeface="DINOT"/>
                <a:cs typeface="DINOT"/>
              </a:rPr>
              <a:t> </a:t>
            </a:r>
            <a:r>
              <a:rPr sz="3050" spc="-145" dirty="0">
                <a:solidFill>
                  <a:srgbClr val="006AA1"/>
                </a:solidFill>
                <a:latin typeface="DINOT"/>
                <a:cs typeface="DINOT"/>
              </a:rPr>
              <a:t>using</a:t>
            </a:r>
            <a:r>
              <a:rPr sz="3050" spc="-240" dirty="0">
                <a:solidFill>
                  <a:srgbClr val="006AA1"/>
                </a:solidFill>
                <a:latin typeface="DINOT"/>
                <a:cs typeface="DINOT"/>
              </a:rPr>
              <a:t> </a:t>
            </a:r>
            <a:r>
              <a:rPr sz="3050" spc="-285" dirty="0">
                <a:solidFill>
                  <a:srgbClr val="006AA1"/>
                </a:solidFill>
                <a:latin typeface="DINOT"/>
                <a:cs typeface="DINOT"/>
              </a:rPr>
              <a:t>WRITE!</a:t>
            </a:r>
            <a:r>
              <a:rPr sz="3050" spc="-235" dirty="0">
                <a:solidFill>
                  <a:srgbClr val="006AA1"/>
                </a:solidFill>
                <a:latin typeface="DINOT"/>
                <a:cs typeface="DINOT"/>
              </a:rPr>
              <a:t> </a:t>
            </a:r>
            <a:r>
              <a:rPr sz="3050" spc="-254" dirty="0">
                <a:solidFill>
                  <a:srgbClr val="006AA1"/>
                </a:solidFill>
                <a:latin typeface="DINOT"/>
                <a:cs typeface="DINOT"/>
              </a:rPr>
              <a:t>Part</a:t>
            </a:r>
            <a:r>
              <a:rPr sz="3050" spc="-245" dirty="0">
                <a:solidFill>
                  <a:srgbClr val="006AA1"/>
                </a:solidFill>
                <a:latin typeface="DINOT"/>
                <a:cs typeface="DINOT"/>
              </a:rPr>
              <a:t> </a:t>
            </a:r>
            <a:r>
              <a:rPr sz="3050" spc="-185" dirty="0">
                <a:solidFill>
                  <a:srgbClr val="006AA1"/>
                </a:solidFill>
                <a:latin typeface="DINOT"/>
                <a:cs typeface="DINOT"/>
              </a:rPr>
              <a:t>II</a:t>
            </a:r>
            <a:r>
              <a:rPr sz="3050" spc="-240" dirty="0">
                <a:solidFill>
                  <a:srgbClr val="006AA1"/>
                </a:solidFill>
                <a:latin typeface="DINOT"/>
                <a:cs typeface="DINOT"/>
              </a:rPr>
              <a:t> </a:t>
            </a:r>
            <a:r>
              <a:rPr sz="3050" spc="-95" dirty="0">
                <a:solidFill>
                  <a:srgbClr val="006AA1"/>
                </a:solidFill>
                <a:latin typeface="DINOT"/>
                <a:cs typeface="DINOT"/>
              </a:rPr>
              <a:t>lessons.</a:t>
            </a:r>
            <a:endParaRPr sz="3050" dirty="0">
              <a:latin typeface="DINOT"/>
              <a:cs typeface="DINOT"/>
            </a:endParaRPr>
          </a:p>
          <a:p>
            <a:pPr marL="849630" lvl="1" indent="-313690" algn="l">
              <a:lnSpc>
                <a:spcPts val="3460"/>
              </a:lnSpc>
              <a:buFont typeface="Times New Roman"/>
              <a:buChar char="◦"/>
              <a:tabLst>
                <a:tab pos="849630" algn="l"/>
              </a:tabLst>
            </a:pPr>
            <a:r>
              <a:rPr sz="3050" spc="-210" dirty="0">
                <a:solidFill>
                  <a:srgbClr val="006AA1"/>
                </a:solidFill>
                <a:latin typeface="DINOT"/>
                <a:cs typeface="DINOT"/>
              </a:rPr>
              <a:t>Teacher</a:t>
            </a:r>
            <a:r>
              <a:rPr sz="3050" spc="-240" dirty="0">
                <a:solidFill>
                  <a:srgbClr val="006AA1"/>
                </a:solidFill>
                <a:latin typeface="DINOT"/>
                <a:cs typeface="DINOT"/>
              </a:rPr>
              <a:t> </a:t>
            </a:r>
            <a:r>
              <a:rPr sz="3050" spc="-175" dirty="0">
                <a:solidFill>
                  <a:srgbClr val="006AA1"/>
                </a:solidFill>
                <a:latin typeface="DINOT"/>
                <a:cs typeface="DINOT"/>
              </a:rPr>
              <a:t>models</a:t>
            </a:r>
            <a:r>
              <a:rPr sz="3050" spc="-240" dirty="0">
                <a:solidFill>
                  <a:srgbClr val="006AA1"/>
                </a:solidFill>
                <a:latin typeface="DINOT"/>
                <a:cs typeface="DINOT"/>
              </a:rPr>
              <a:t> </a:t>
            </a:r>
            <a:r>
              <a:rPr sz="3050" spc="-105" dirty="0">
                <a:solidFill>
                  <a:srgbClr val="006AA1"/>
                </a:solidFill>
                <a:latin typeface="DINOT"/>
                <a:cs typeface="DINOT"/>
              </a:rPr>
              <a:t>the</a:t>
            </a:r>
            <a:r>
              <a:rPr sz="3050" spc="-240" dirty="0">
                <a:solidFill>
                  <a:srgbClr val="006AA1"/>
                </a:solidFill>
                <a:latin typeface="DINOT"/>
                <a:cs typeface="DINOT"/>
              </a:rPr>
              <a:t> </a:t>
            </a:r>
            <a:r>
              <a:rPr sz="3050" spc="-220" dirty="0">
                <a:solidFill>
                  <a:srgbClr val="006AA1"/>
                </a:solidFill>
                <a:latin typeface="DINOT"/>
                <a:cs typeface="DINOT"/>
              </a:rPr>
              <a:t>structure</a:t>
            </a:r>
            <a:r>
              <a:rPr sz="3050" spc="-240" dirty="0">
                <a:solidFill>
                  <a:srgbClr val="006AA1"/>
                </a:solidFill>
                <a:latin typeface="DINOT"/>
                <a:cs typeface="DINOT"/>
              </a:rPr>
              <a:t> </a:t>
            </a:r>
            <a:r>
              <a:rPr sz="3050" spc="-60" dirty="0">
                <a:solidFill>
                  <a:srgbClr val="006AA1"/>
                </a:solidFill>
                <a:latin typeface="DINOT"/>
                <a:cs typeface="DINOT"/>
              </a:rPr>
              <a:t>of</a:t>
            </a:r>
            <a:r>
              <a:rPr sz="3050" spc="-240" dirty="0">
                <a:solidFill>
                  <a:srgbClr val="006AA1"/>
                </a:solidFill>
                <a:latin typeface="DINOT"/>
                <a:cs typeface="DINOT"/>
              </a:rPr>
              <a:t> </a:t>
            </a:r>
            <a:r>
              <a:rPr sz="3050" spc="-105" dirty="0">
                <a:solidFill>
                  <a:srgbClr val="006AA1"/>
                </a:solidFill>
                <a:latin typeface="DINOT"/>
                <a:cs typeface="DINOT"/>
              </a:rPr>
              <a:t>the</a:t>
            </a:r>
            <a:r>
              <a:rPr sz="3050" spc="-240" dirty="0">
                <a:solidFill>
                  <a:srgbClr val="006AA1"/>
                </a:solidFill>
                <a:latin typeface="DINOT"/>
                <a:cs typeface="DINOT"/>
              </a:rPr>
              <a:t> </a:t>
            </a:r>
            <a:r>
              <a:rPr sz="3050" spc="-165" dirty="0">
                <a:solidFill>
                  <a:srgbClr val="006AA1"/>
                </a:solidFill>
                <a:latin typeface="DINOT"/>
                <a:cs typeface="DINOT"/>
              </a:rPr>
              <a:t>genre</a:t>
            </a:r>
            <a:r>
              <a:rPr sz="3050" spc="-240" dirty="0">
                <a:solidFill>
                  <a:srgbClr val="006AA1"/>
                </a:solidFill>
                <a:latin typeface="DINOT"/>
                <a:cs typeface="DINOT"/>
              </a:rPr>
              <a:t> </a:t>
            </a:r>
            <a:r>
              <a:rPr sz="3050" spc="-145" dirty="0">
                <a:solidFill>
                  <a:srgbClr val="006AA1"/>
                </a:solidFill>
                <a:latin typeface="DINOT"/>
                <a:cs typeface="DINOT"/>
              </a:rPr>
              <a:t>using</a:t>
            </a:r>
            <a:r>
              <a:rPr sz="3050" spc="-240" dirty="0">
                <a:solidFill>
                  <a:srgbClr val="006AA1"/>
                </a:solidFill>
                <a:latin typeface="DINOT"/>
                <a:cs typeface="DINOT"/>
              </a:rPr>
              <a:t> </a:t>
            </a:r>
            <a:r>
              <a:rPr sz="3050" spc="-105" dirty="0">
                <a:solidFill>
                  <a:srgbClr val="006AA1"/>
                </a:solidFill>
                <a:latin typeface="DINOT"/>
                <a:cs typeface="DINOT"/>
              </a:rPr>
              <a:t>the</a:t>
            </a:r>
            <a:r>
              <a:rPr sz="3050" spc="-240" dirty="0">
                <a:solidFill>
                  <a:srgbClr val="006AA1"/>
                </a:solidFill>
                <a:latin typeface="DINOT"/>
                <a:cs typeface="DINOT"/>
              </a:rPr>
              <a:t> </a:t>
            </a:r>
            <a:r>
              <a:rPr sz="3050" spc="-285" dirty="0">
                <a:solidFill>
                  <a:srgbClr val="006AA1"/>
                </a:solidFill>
                <a:latin typeface="DINOT"/>
                <a:cs typeface="DINOT"/>
              </a:rPr>
              <a:t>WRITE!</a:t>
            </a:r>
            <a:r>
              <a:rPr sz="3050" spc="-240" dirty="0">
                <a:solidFill>
                  <a:srgbClr val="006AA1"/>
                </a:solidFill>
                <a:latin typeface="DINOT"/>
                <a:cs typeface="DINOT"/>
              </a:rPr>
              <a:t> </a:t>
            </a:r>
            <a:r>
              <a:rPr sz="3050" spc="-10" dirty="0">
                <a:solidFill>
                  <a:srgbClr val="006AA1"/>
                </a:solidFill>
                <a:latin typeface="DINOT"/>
                <a:cs typeface="DINOT"/>
              </a:rPr>
              <a:t>Model.</a:t>
            </a:r>
            <a:endParaRPr sz="3050" dirty="0">
              <a:latin typeface="DINOT"/>
              <a:cs typeface="DINOT"/>
            </a:endParaRPr>
          </a:p>
          <a:p>
            <a:pPr marL="850265" marR="5080" lvl="1" indent="-314325" algn="l">
              <a:lnSpc>
                <a:spcPts val="3460"/>
              </a:lnSpc>
              <a:spcBef>
                <a:spcPts val="180"/>
              </a:spcBef>
              <a:buFont typeface="Times New Roman"/>
              <a:buChar char="◦"/>
              <a:tabLst>
                <a:tab pos="850265" algn="l"/>
              </a:tabLst>
            </a:pPr>
            <a:r>
              <a:rPr sz="3050" spc="-210" dirty="0">
                <a:solidFill>
                  <a:srgbClr val="006AA1"/>
                </a:solidFill>
                <a:latin typeface="DINOT"/>
                <a:cs typeface="DINOT"/>
              </a:rPr>
              <a:t>Teacher</a:t>
            </a:r>
            <a:r>
              <a:rPr sz="3050" spc="-180" dirty="0">
                <a:solidFill>
                  <a:srgbClr val="006AA1"/>
                </a:solidFill>
                <a:latin typeface="DINOT"/>
                <a:cs typeface="DINOT"/>
              </a:rPr>
              <a:t> </a:t>
            </a:r>
            <a:r>
              <a:rPr sz="3050" spc="-135" dirty="0">
                <a:solidFill>
                  <a:srgbClr val="006AA1"/>
                </a:solidFill>
                <a:latin typeface="DINOT"/>
                <a:cs typeface="DINOT"/>
              </a:rPr>
              <a:t>may</a:t>
            </a:r>
            <a:r>
              <a:rPr sz="3050" spc="-175" dirty="0">
                <a:solidFill>
                  <a:srgbClr val="006AA1"/>
                </a:solidFill>
                <a:latin typeface="DINOT"/>
                <a:cs typeface="DINOT"/>
              </a:rPr>
              <a:t> </a:t>
            </a:r>
            <a:r>
              <a:rPr sz="3050" spc="-114" dirty="0">
                <a:solidFill>
                  <a:srgbClr val="006AA1"/>
                </a:solidFill>
                <a:latin typeface="DINOT"/>
                <a:cs typeface="DINOT"/>
              </a:rPr>
              <a:t>then</a:t>
            </a:r>
            <a:r>
              <a:rPr sz="3050" spc="-175" dirty="0">
                <a:solidFill>
                  <a:srgbClr val="006AA1"/>
                </a:solidFill>
                <a:latin typeface="DINOT"/>
                <a:cs typeface="DINOT"/>
              </a:rPr>
              <a:t> </a:t>
            </a:r>
            <a:r>
              <a:rPr sz="3050" spc="-145" dirty="0">
                <a:solidFill>
                  <a:srgbClr val="006AA1"/>
                </a:solidFill>
                <a:latin typeface="DINOT"/>
                <a:cs typeface="DINOT"/>
              </a:rPr>
              <a:t>compose</a:t>
            </a:r>
            <a:r>
              <a:rPr sz="3050" spc="-175" dirty="0">
                <a:solidFill>
                  <a:srgbClr val="006AA1"/>
                </a:solidFill>
                <a:latin typeface="DINOT"/>
                <a:cs typeface="DINOT"/>
              </a:rPr>
              <a:t> </a:t>
            </a:r>
            <a:r>
              <a:rPr sz="3050" spc="-150" dirty="0">
                <a:solidFill>
                  <a:srgbClr val="006AA1"/>
                </a:solidFill>
                <a:latin typeface="DINOT"/>
                <a:cs typeface="DINOT"/>
              </a:rPr>
              <a:t>another</a:t>
            </a:r>
            <a:r>
              <a:rPr sz="3050" spc="-180" dirty="0">
                <a:solidFill>
                  <a:srgbClr val="006AA1"/>
                </a:solidFill>
                <a:latin typeface="DINOT"/>
                <a:cs typeface="DINOT"/>
              </a:rPr>
              <a:t> </a:t>
            </a:r>
            <a:r>
              <a:rPr sz="3050" spc="-105" dirty="0">
                <a:solidFill>
                  <a:srgbClr val="006AA1"/>
                </a:solidFill>
                <a:latin typeface="DINOT"/>
                <a:cs typeface="DINOT"/>
              </a:rPr>
              <a:t>text</a:t>
            </a:r>
            <a:r>
              <a:rPr sz="3050" spc="-175" dirty="0">
                <a:solidFill>
                  <a:srgbClr val="006AA1"/>
                </a:solidFill>
                <a:latin typeface="DINOT"/>
                <a:cs typeface="DINOT"/>
              </a:rPr>
              <a:t> </a:t>
            </a:r>
            <a:r>
              <a:rPr sz="3050" spc="-145" dirty="0">
                <a:solidFill>
                  <a:srgbClr val="006AA1"/>
                </a:solidFill>
                <a:latin typeface="DINOT"/>
                <a:cs typeface="DINOT"/>
              </a:rPr>
              <a:t>while</a:t>
            </a:r>
            <a:r>
              <a:rPr sz="3050" spc="-175" dirty="0">
                <a:solidFill>
                  <a:srgbClr val="006AA1"/>
                </a:solidFill>
                <a:latin typeface="DINOT"/>
                <a:cs typeface="DINOT"/>
              </a:rPr>
              <a:t> </a:t>
            </a:r>
            <a:r>
              <a:rPr sz="3050" spc="-130" dirty="0">
                <a:solidFill>
                  <a:srgbClr val="006AA1"/>
                </a:solidFill>
                <a:latin typeface="DINOT"/>
                <a:cs typeface="DINOT"/>
              </a:rPr>
              <a:t>thinking</a:t>
            </a:r>
            <a:r>
              <a:rPr sz="3050" spc="-175" dirty="0">
                <a:solidFill>
                  <a:srgbClr val="006AA1"/>
                </a:solidFill>
                <a:latin typeface="DINOT"/>
                <a:cs typeface="DINOT"/>
              </a:rPr>
              <a:t> </a:t>
            </a:r>
            <a:r>
              <a:rPr sz="3050" spc="-114" dirty="0">
                <a:solidFill>
                  <a:srgbClr val="006AA1"/>
                </a:solidFill>
                <a:latin typeface="DINOT"/>
                <a:cs typeface="DINOT"/>
              </a:rPr>
              <a:t>aloud</a:t>
            </a:r>
            <a:r>
              <a:rPr sz="3050" spc="-180" dirty="0">
                <a:solidFill>
                  <a:srgbClr val="006AA1"/>
                </a:solidFill>
                <a:latin typeface="DINOT"/>
                <a:cs typeface="DINOT"/>
              </a:rPr>
              <a:t> </a:t>
            </a:r>
            <a:r>
              <a:rPr sz="3050" spc="-85" dirty="0">
                <a:solidFill>
                  <a:srgbClr val="006AA1"/>
                </a:solidFill>
                <a:latin typeface="DINOT"/>
                <a:cs typeface="DINOT"/>
              </a:rPr>
              <a:t>about</a:t>
            </a:r>
            <a:r>
              <a:rPr sz="3050" spc="-175" dirty="0">
                <a:solidFill>
                  <a:srgbClr val="006AA1"/>
                </a:solidFill>
                <a:latin typeface="DINOT"/>
                <a:cs typeface="DINOT"/>
              </a:rPr>
              <a:t> </a:t>
            </a:r>
            <a:r>
              <a:rPr sz="3050" spc="-105" dirty="0">
                <a:solidFill>
                  <a:srgbClr val="006AA1"/>
                </a:solidFill>
                <a:latin typeface="DINOT"/>
                <a:cs typeface="DINOT"/>
              </a:rPr>
              <a:t>the</a:t>
            </a:r>
            <a:r>
              <a:rPr sz="3050" spc="-175" dirty="0">
                <a:solidFill>
                  <a:srgbClr val="006AA1"/>
                </a:solidFill>
                <a:latin typeface="DINOT"/>
                <a:cs typeface="DINOT"/>
              </a:rPr>
              <a:t> </a:t>
            </a:r>
            <a:r>
              <a:rPr sz="3050" spc="-204" dirty="0">
                <a:solidFill>
                  <a:srgbClr val="006AA1"/>
                </a:solidFill>
                <a:latin typeface="DINOT"/>
                <a:cs typeface="DINOT"/>
              </a:rPr>
              <a:t>features</a:t>
            </a:r>
            <a:r>
              <a:rPr sz="3050" spc="-175" dirty="0">
                <a:solidFill>
                  <a:srgbClr val="006AA1"/>
                </a:solidFill>
                <a:latin typeface="DINOT"/>
                <a:cs typeface="DINOT"/>
              </a:rPr>
              <a:t> </a:t>
            </a:r>
            <a:r>
              <a:rPr sz="3050" spc="-25" dirty="0">
                <a:solidFill>
                  <a:srgbClr val="006AA1"/>
                </a:solidFill>
                <a:latin typeface="DINOT"/>
                <a:cs typeface="DINOT"/>
              </a:rPr>
              <a:t>the </a:t>
            </a:r>
            <a:r>
              <a:rPr sz="3050" spc="-165" dirty="0">
                <a:solidFill>
                  <a:srgbClr val="006AA1"/>
                </a:solidFill>
                <a:latin typeface="DINOT"/>
                <a:cs typeface="DINOT"/>
              </a:rPr>
              <a:t>genre</a:t>
            </a:r>
            <a:r>
              <a:rPr sz="3050" spc="-210" dirty="0">
                <a:solidFill>
                  <a:srgbClr val="006AA1"/>
                </a:solidFill>
                <a:latin typeface="DINOT"/>
                <a:cs typeface="DINOT"/>
              </a:rPr>
              <a:t> </a:t>
            </a:r>
            <a:r>
              <a:rPr sz="3050" spc="-150" dirty="0">
                <a:solidFill>
                  <a:srgbClr val="006AA1"/>
                </a:solidFill>
                <a:latin typeface="DINOT"/>
                <a:cs typeface="DINOT"/>
              </a:rPr>
              <a:t>should</a:t>
            </a:r>
            <a:r>
              <a:rPr sz="3050" spc="-210" dirty="0">
                <a:solidFill>
                  <a:srgbClr val="006AA1"/>
                </a:solidFill>
                <a:latin typeface="DINOT"/>
                <a:cs typeface="DINOT"/>
              </a:rPr>
              <a:t> </a:t>
            </a:r>
            <a:r>
              <a:rPr sz="3050" spc="-145" dirty="0">
                <a:solidFill>
                  <a:srgbClr val="006AA1"/>
                </a:solidFill>
                <a:latin typeface="DINOT"/>
                <a:cs typeface="DINOT"/>
              </a:rPr>
              <a:t>include</a:t>
            </a:r>
            <a:r>
              <a:rPr sz="3050" spc="-210" dirty="0">
                <a:solidFill>
                  <a:srgbClr val="006AA1"/>
                </a:solidFill>
                <a:latin typeface="DINOT"/>
                <a:cs typeface="DINOT"/>
              </a:rPr>
              <a:t> </a:t>
            </a:r>
            <a:r>
              <a:rPr sz="3050" spc="-180" dirty="0">
                <a:solidFill>
                  <a:srgbClr val="006AA1"/>
                </a:solidFill>
                <a:latin typeface="DINOT"/>
                <a:cs typeface="DINOT"/>
              </a:rPr>
              <a:t>(write-</a:t>
            </a:r>
            <a:r>
              <a:rPr sz="3050" spc="-25" dirty="0">
                <a:solidFill>
                  <a:srgbClr val="006AA1"/>
                </a:solidFill>
                <a:latin typeface="DINOT"/>
                <a:cs typeface="DINOT"/>
              </a:rPr>
              <a:t>aloud).</a:t>
            </a:r>
            <a:endParaRPr sz="3050" dirty="0">
              <a:latin typeface="DINOT"/>
              <a:cs typeface="DINOT"/>
            </a:endParaRPr>
          </a:p>
          <a:p>
            <a:pPr marL="483234" indent="-470534" algn="l">
              <a:lnSpc>
                <a:spcPts val="3285"/>
              </a:lnSpc>
              <a:buChar char="•"/>
              <a:tabLst>
                <a:tab pos="483234" algn="l"/>
              </a:tabLst>
            </a:pPr>
            <a:r>
              <a:rPr sz="3050" b="1" spc="-70" dirty="0">
                <a:solidFill>
                  <a:srgbClr val="006AA1"/>
                </a:solidFill>
                <a:latin typeface="DINOT"/>
                <a:cs typeface="DINOT"/>
              </a:rPr>
              <a:t>Shared</a:t>
            </a:r>
            <a:r>
              <a:rPr sz="3050" b="1" spc="-135" dirty="0">
                <a:solidFill>
                  <a:srgbClr val="006AA1"/>
                </a:solidFill>
                <a:latin typeface="DINOT"/>
                <a:cs typeface="DINOT"/>
              </a:rPr>
              <a:t> </a:t>
            </a:r>
            <a:r>
              <a:rPr sz="3050" b="1" spc="-10" dirty="0">
                <a:solidFill>
                  <a:srgbClr val="006AA1"/>
                </a:solidFill>
                <a:latin typeface="DINOT"/>
                <a:cs typeface="DINOT"/>
              </a:rPr>
              <a:t>writing</a:t>
            </a:r>
            <a:endParaRPr sz="3050" dirty="0">
              <a:latin typeface="DINOT"/>
              <a:cs typeface="DINOT"/>
            </a:endParaRPr>
          </a:p>
          <a:p>
            <a:pPr marL="849630" lvl="1" indent="-313690" algn="l">
              <a:lnSpc>
                <a:spcPts val="3460"/>
              </a:lnSpc>
              <a:buFont typeface="Times New Roman"/>
              <a:buChar char="◦"/>
              <a:tabLst>
                <a:tab pos="849630" algn="l"/>
              </a:tabLst>
            </a:pPr>
            <a:r>
              <a:rPr sz="3050" spc="-210" dirty="0">
                <a:solidFill>
                  <a:srgbClr val="006AA1"/>
                </a:solidFill>
                <a:latin typeface="DINOT"/>
                <a:cs typeface="DINOT"/>
              </a:rPr>
              <a:t>Teacher</a:t>
            </a:r>
            <a:r>
              <a:rPr sz="3050" spc="-235" dirty="0">
                <a:solidFill>
                  <a:srgbClr val="006AA1"/>
                </a:solidFill>
                <a:latin typeface="DINOT"/>
                <a:cs typeface="DINOT"/>
              </a:rPr>
              <a:t> </a:t>
            </a:r>
            <a:r>
              <a:rPr sz="3050" spc="-175" dirty="0">
                <a:solidFill>
                  <a:srgbClr val="006AA1"/>
                </a:solidFill>
                <a:latin typeface="DINOT"/>
                <a:cs typeface="DINOT"/>
              </a:rPr>
              <a:t>explains</a:t>
            </a:r>
            <a:r>
              <a:rPr sz="3050" spc="-235" dirty="0">
                <a:solidFill>
                  <a:srgbClr val="006AA1"/>
                </a:solidFill>
                <a:latin typeface="DINOT"/>
                <a:cs typeface="DINOT"/>
              </a:rPr>
              <a:t> </a:t>
            </a:r>
            <a:r>
              <a:rPr sz="3050" spc="-95" dirty="0">
                <a:solidFill>
                  <a:srgbClr val="006AA1"/>
                </a:solidFill>
                <a:latin typeface="DINOT"/>
                <a:cs typeface="DINOT"/>
              </a:rPr>
              <a:t>and</a:t>
            </a:r>
            <a:r>
              <a:rPr sz="3050" spc="-235" dirty="0">
                <a:solidFill>
                  <a:srgbClr val="006AA1"/>
                </a:solidFill>
                <a:latin typeface="DINOT"/>
                <a:cs typeface="DINOT"/>
              </a:rPr>
              <a:t> </a:t>
            </a:r>
            <a:r>
              <a:rPr sz="3050" spc="-190" dirty="0">
                <a:solidFill>
                  <a:srgbClr val="006AA1"/>
                </a:solidFill>
                <a:latin typeface="DINOT"/>
                <a:cs typeface="DINOT"/>
              </a:rPr>
              <a:t>demonstrates</a:t>
            </a:r>
            <a:r>
              <a:rPr sz="3050" spc="-235" dirty="0">
                <a:solidFill>
                  <a:srgbClr val="006AA1"/>
                </a:solidFill>
                <a:latin typeface="DINOT"/>
                <a:cs typeface="DINOT"/>
              </a:rPr>
              <a:t> </a:t>
            </a:r>
            <a:r>
              <a:rPr sz="3050" spc="-105" dirty="0">
                <a:solidFill>
                  <a:srgbClr val="006AA1"/>
                </a:solidFill>
                <a:latin typeface="DINOT"/>
                <a:cs typeface="DINOT"/>
              </a:rPr>
              <a:t>the</a:t>
            </a:r>
            <a:r>
              <a:rPr sz="3050" spc="-235" dirty="0">
                <a:solidFill>
                  <a:srgbClr val="006AA1"/>
                </a:solidFill>
                <a:latin typeface="DINOT"/>
                <a:cs typeface="DINOT"/>
              </a:rPr>
              <a:t> </a:t>
            </a:r>
            <a:r>
              <a:rPr sz="3050" spc="-204" dirty="0">
                <a:solidFill>
                  <a:srgbClr val="006AA1"/>
                </a:solidFill>
                <a:latin typeface="DINOT"/>
                <a:cs typeface="DINOT"/>
              </a:rPr>
              <a:t>use</a:t>
            </a:r>
            <a:r>
              <a:rPr sz="3050" spc="-235" dirty="0">
                <a:solidFill>
                  <a:srgbClr val="006AA1"/>
                </a:solidFill>
                <a:latin typeface="DINOT"/>
                <a:cs typeface="DINOT"/>
              </a:rPr>
              <a:t> </a:t>
            </a:r>
            <a:r>
              <a:rPr sz="3050" spc="-60" dirty="0">
                <a:solidFill>
                  <a:srgbClr val="006AA1"/>
                </a:solidFill>
                <a:latin typeface="DINOT"/>
                <a:cs typeface="DINOT"/>
              </a:rPr>
              <a:t>of</a:t>
            </a:r>
            <a:r>
              <a:rPr sz="3050" spc="-235" dirty="0">
                <a:solidFill>
                  <a:srgbClr val="006AA1"/>
                </a:solidFill>
                <a:latin typeface="DINOT"/>
                <a:cs typeface="DINOT"/>
              </a:rPr>
              <a:t> </a:t>
            </a:r>
            <a:r>
              <a:rPr sz="3050" spc="-150" dirty="0">
                <a:solidFill>
                  <a:srgbClr val="006AA1"/>
                </a:solidFill>
                <a:latin typeface="DINOT"/>
                <a:cs typeface="DINOT"/>
              </a:rPr>
              <a:t>graphic</a:t>
            </a:r>
            <a:r>
              <a:rPr sz="3050" spc="-235" dirty="0">
                <a:solidFill>
                  <a:srgbClr val="006AA1"/>
                </a:solidFill>
                <a:latin typeface="DINOT"/>
                <a:cs typeface="DINOT"/>
              </a:rPr>
              <a:t> </a:t>
            </a:r>
            <a:r>
              <a:rPr sz="3050" spc="-120" dirty="0">
                <a:solidFill>
                  <a:srgbClr val="006AA1"/>
                </a:solidFill>
                <a:latin typeface="DINOT"/>
                <a:cs typeface="DINOT"/>
              </a:rPr>
              <a:t>organisers.</a:t>
            </a:r>
            <a:endParaRPr sz="3050" dirty="0">
              <a:latin typeface="DINOT"/>
              <a:cs typeface="DINOT"/>
            </a:endParaRPr>
          </a:p>
          <a:p>
            <a:pPr marL="849630" lvl="1" indent="-313690" algn="l">
              <a:lnSpc>
                <a:spcPts val="3460"/>
              </a:lnSpc>
              <a:buFont typeface="Times New Roman"/>
              <a:buChar char="◦"/>
              <a:tabLst>
                <a:tab pos="849630" algn="l"/>
              </a:tabLst>
            </a:pPr>
            <a:r>
              <a:rPr sz="3050" spc="-210" dirty="0">
                <a:solidFill>
                  <a:srgbClr val="006AA1"/>
                </a:solidFill>
                <a:latin typeface="DINOT"/>
                <a:cs typeface="DINOT"/>
              </a:rPr>
              <a:t>Teacher</a:t>
            </a:r>
            <a:r>
              <a:rPr sz="3050" spc="-235" dirty="0">
                <a:solidFill>
                  <a:srgbClr val="006AA1"/>
                </a:solidFill>
                <a:latin typeface="DINOT"/>
                <a:cs typeface="DINOT"/>
              </a:rPr>
              <a:t> </a:t>
            </a:r>
            <a:r>
              <a:rPr sz="3050" spc="-225" dirty="0">
                <a:solidFill>
                  <a:srgbClr val="006AA1"/>
                </a:solidFill>
                <a:latin typeface="DINOT"/>
                <a:cs typeface="DINOT"/>
              </a:rPr>
              <a:t>records</a:t>
            </a:r>
            <a:r>
              <a:rPr sz="3050" spc="-235" dirty="0">
                <a:solidFill>
                  <a:srgbClr val="006AA1"/>
                </a:solidFill>
                <a:latin typeface="DINOT"/>
                <a:cs typeface="DINOT"/>
              </a:rPr>
              <a:t> </a:t>
            </a:r>
            <a:r>
              <a:rPr sz="3050" spc="-175" dirty="0">
                <a:solidFill>
                  <a:srgbClr val="006AA1"/>
                </a:solidFill>
                <a:latin typeface="DINOT"/>
                <a:cs typeface="DINOT"/>
              </a:rPr>
              <a:t>students’</a:t>
            </a:r>
            <a:r>
              <a:rPr sz="3050" spc="-235" dirty="0">
                <a:solidFill>
                  <a:srgbClr val="006AA1"/>
                </a:solidFill>
                <a:latin typeface="DINOT"/>
                <a:cs typeface="DINOT"/>
              </a:rPr>
              <a:t> </a:t>
            </a:r>
            <a:r>
              <a:rPr sz="3050" spc="-185" dirty="0">
                <a:solidFill>
                  <a:srgbClr val="006AA1"/>
                </a:solidFill>
                <a:latin typeface="DINOT"/>
                <a:cs typeface="DINOT"/>
              </a:rPr>
              <a:t>ideas</a:t>
            </a:r>
            <a:r>
              <a:rPr sz="3050" spc="-235" dirty="0">
                <a:solidFill>
                  <a:srgbClr val="006AA1"/>
                </a:solidFill>
                <a:latin typeface="DINOT"/>
                <a:cs typeface="DINOT"/>
              </a:rPr>
              <a:t> </a:t>
            </a:r>
            <a:r>
              <a:rPr sz="3050" spc="-260" dirty="0">
                <a:solidFill>
                  <a:srgbClr val="006AA1"/>
                </a:solidFill>
                <a:latin typeface="DINOT"/>
                <a:cs typeface="DINOT"/>
              </a:rPr>
              <a:t>as</a:t>
            </a:r>
            <a:r>
              <a:rPr sz="3050" spc="-229" dirty="0">
                <a:solidFill>
                  <a:srgbClr val="006AA1"/>
                </a:solidFill>
                <a:latin typeface="DINOT"/>
                <a:cs typeface="DINOT"/>
              </a:rPr>
              <a:t> </a:t>
            </a:r>
            <a:r>
              <a:rPr sz="3050" spc="-80" dirty="0">
                <a:solidFill>
                  <a:srgbClr val="006AA1"/>
                </a:solidFill>
                <a:latin typeface="DINOT"/>
                <a:cs typeface="DINOT"/>
              </a:rPr>
              <a:t>they</a:t>
            </a:r>
            <a:r>
              <a:rPr sz="3050" spc="-235" dirty="0">
                <a:solidFill>
                  <a:srgbClr val="006AA1"/>
                </a:solidFill>
                <a:latin typeface="DINOT"/>
                <a:cs typeface="DINOT"/>
              </a:rPr>
              <a:t> </a:t>
            </a:r>
            <a:r>
              <a:rPr sz="3050" spc="-140" dirty="0">
                <a:solidFill>
                  <a:srgbClr val="006AA1"/>
                </a:solidFill>
                <a:latin typeface="DINOT"/>
                <a:cs typeface="DINOT"/>
              </a:rPr>
              <a:t>complete</a:t>
            </a:r>
            <a:r>
              <a:rPr sz="3050" spc="-235" dirty="0">
                <a:solidFill>
                  <a:srgbClr val="006AA1"/>
                </a:solidFill>
                <a:latin typeface="DINOT"/>
                <a:cs typeface="DINOT"/>
              </a:rPr>
              <a:t> </a:t>
            </a:r>
            <a:r>
              <a:rPr sz="3050" spc="-150" dirty="0">
                <a:solidFill>
                  <a:srgbClr val="006AA1"/>
                </a:solidFill>
                <a:latin typeface="DINOT"/>
                <a:cs typeface="DINOT"/>
              </a:rPr>
              <a:t>a</a:t>
            </a:r>
            <a:r>
              <a:rPr sz="3050" spc="-235" dirty="0">
                <a:solidFill>
                  <a:srgbClr val="006AA1"/>
                </a:solidFill>
                <a:latin typeface="DINOT"/>
                <a:cs typeface="DINOT"/>
              </a:rPr>
              <a:t> </a:t>
            </a:r>
            <a:r>
              <a:rPr sz="3050" spc="-150" dirty="0">
                <a:solidFill>
                  <a:srgbClr val="006AA1"/>
                </a:solidFill>
                <a:latin typeface="DINOT"/>
                <a:cs typeface="DINOT"/>
              </a:rPr>
              <a:t>graphic</a:t>
            </a:r>
            <a:r>
              <a:rPr sz="3050" spc="-229" dirty="0">
                <a:solidFill>
                  <a:srgbClr val="006AA1"/>
                </a:solidFill>
                <a:latin typeface="DINOT"/>
                <a:cs typeface="DINOT"/>
              </a:rPr>
              <a:t> </a:t>
            </a:r>
            <a:r>
              <a:rPr sz="3050" spc="-210" dirty="0">
                <a:solidFill>
                  <a:srgbClr val="006AA1"/>
                </a:solidFill>
                <a:latin typeface="DINOT"/>
                <a:cs typeface="DINOT"/>
              </a:rPr>
              <a:t>organiser</a:t>
            </a:r>
            <a:r>
              <a:rPr sz="3050" spc="-235" dirty="0">
                <a:solidFill>
                  <a:srgbClr val="006AA1"/>
                </a:solidFill>
                <a:latin typeface="DINOT"/>
                <a:cs typeface="DINOT"/>
              </a:rPr>
              <a:t> </a:t>
            </a:r>
            <a:r>
              <a:rPr sz="3050" spc="-10" dirty="0">
                <a:solidFill>
                  <a:srgbClr val="006AA1"/>
                </a:solidFill>
                <a:latin typeface="DINOT"/>
                <a:cs typeface="DINOT"/>
              </a:rPr>
              <a:t>together.</a:t>
            </a:r>
            <a:endParaRPr sz="3050" dirty="0">
              <a:latin typeface="DINOT"/>
              <a:cs typeface="DINOT"/>
            </a:endParaRPr>
          </a:p>
          <a:p>
            <a:pPr marL="849630" lvl="1" indent="-313690" algn="l">
              <a:lnSpc>
                <a:spcPts val="3460"/>
              </a:lnSpc>
              <a:buFont typeface="Times New Roman"/>
              <a:buChar char="◦"/>
              <a:tabLst>
                <a:tab pos="849630" algn="l"/>
              </a:tabLst>
            </a:pPr>
            <a:r>
              <a:rPr sz="3050" spc="-170" dirty="0">
                <a:solidFill>
                  <a:srgbClr val="006AA1"/>
                </a:solidFill>
                <a:latin typeface="DINOT"/>
                <a:cs typeface="DINOT"/>
              </a:rPr>
              <a:t>Students</a:t>
            </a:r>
            <a:r>
              <a:rPr sz="3050" spc="-225" dirty="0">
                <a:solidFill>
                  <a:srgbClr val="006AA1"/>
                </a:solidFill>
                <a:latin typeface="DINOT"/>
                <a:cs typeface="DINOT"/>
              </a:rPr>
              <a:t> </a:t>
            </a:r>
            <a:r>
              <a:rPr sz="3050" spc="-95" dirty="0">
                <a:solidFill>
                  <a:srgbClr val="006AA1"/>
                </a:solidFill>
                <a:latin typeface="DINOT"/>
                <a:cs typeface="DINOT"/>
              </a:rPr>
              <a:t>and</a:t>
            </a:r>
            <a:r>
              <a:rPr sz="3050" spc="-225" dirty="0">
                <a:solidFill>
                  <a:srgbClr val="006AA1"/>
                </a:solidFill>
                <a:latin typeface="DINOT"/>
                <a:cs typeface="DINOT"/>
              </a:rPr>
              <a:t> </a:t>
            </a:r>
            <a:r>
              <a:rPr sz="3050" spc="-195" dirty="0">
                <a:solidFill>
                  <a:srgbClr val="006AA1"/>
                </a:solidFill>
                <a:latin typeface="DINOT"/>
                <a:cs typeface="DINOT"/>
              </a:rPr>
              <a:t>teacher</a:t>
            </a:r>
            <a:r>
              <a:rPr sz="3050" spc="-225" dirty="0">
                <a:solidFill>
                  <a:srgbClr val="006AA1"/>
                </a:solidFill>
                <a:latin typeface="DINOT"/>
                <a:cs typeface="DINOT"/>
              </a:rPr>
              <a:t> </a:t>
            </a:r>
            <a:r>
              <a:rPr sz="3050" spc="-140" dirty="0">
                <a:solidFill>
                  <a:srgbClr val="006AA1"/>
                </a:solidFill>
                <a:latin typeface="DINOT"/>
                <a:cs typeface="DINOT"/>
              </a:rPr>
              <a:t>complete</a:t>
            </a:r>
            <a:r>
              <a:rPr sz="3050" spc="-220" dirty="0">
                <a:solidFill>
                  <a:srgbClr val="006AA1"/>
                </a:solidFill>
                <a:latin typeface="DINOT"/>
                <a:cs typeface="DINOT"/>
              </a:rPr>
              <a:t> </a:t>
            </a:r>
            <a:r>
              <a:rPr sz="3050" spc="-150" dirty="0">
                <a:solidFill>
                  <a:srgbClr val="006AA1"/>
                </a:solidFill>
                <a:latin typeface="DINOT"/>
                <a:cs typeface="DINOT"/>
              </a:rPr>
              <a:t>another</a:t>
            </a:r>
            <a:r>
              <a:rPr sz="3050" spc="-225" dirty="0">
                <a:solidFill>
                  <a:srgbClr val="006AA1"/>
                </a:solidFill>
                <a:latin typeface="DINOT"/>
                <a:cs typeface="DINOT"/>
              </a:rPr>
              <a:t> </a:t>
            </a:r>
            <a:r>
              <a:rPr sz="3050" spc="-150" dirty="0">
                <a:solidFill>
                  <a:srgbClr val="006AA1"/>
                </a:solidFill>
                <a:latin typeface="DINOT"/>
                <a:cs typeface="DINOT"/>
              </a:rPr>
              <a:t>graphic</a:t>
            </a:r>
            <a:r>
              <a:rPr sz="3050" spc="-225" dirty="0">
                <a:solidFill>
                  <a:srgbClr val="006AA1"/>
                </a:solidFill>
                <a:latin typeface="DINOT"/>
                <a:cs typeface="DINOT"/>
              </a:rPr>
              <a:t> </a:t>
            </a:r>
            <a:r>
              <a:rPr sz="3050" spc="-210" dirty="0">
                <a:solidFill>
                  <a:srgbClr val="006AA1"/>
                </a:solidFill>
                <a:latin typeface="DINOT"/>
                <a:cs typeface="DINOT"/>
              </a:rPr>
              <a:t>organiser</a:t>
            </a:r>
            <a:r>
              <a:rPr sz="3050" spc="-225" dirty="0">
                <a:solidFill>
                  <a:srgbClr val="006AA1"/>
                </a:solidFill>
                <a:latin typeface="DINOT"/>
                <a:cs typeface="DINOT"/>
              </a:rPr>
              <a:t> </a:t>
            </a:r>
            <a:r>
              <a:rPr sz="3050" spc="-95" dirty="0">
                <a:solidFill>
                  <a:srgbClr val="006AA1"/>
                </a:solidFill>
                <a:latin typeface="DINOT"/>
                <a:cs typeface="DINOT"/>
              </a:rPr>
              <a:t>and</a:t>
            </a:r>
            <a:r>
              <a:rPr sz="3050" spc="-220" dirty="0">
                <a:solidFill>
                  <a:srgbClr val="006AA1"/>
                </a:solidFill>
                <a:latin typeface="DINOT"/>
                <a:cs typeface="DINOT"/>
              </a:rPr>
              <a:t> </a:t>
            </a:r>
            <a:r>
              <a:rPr sz="3050" spc="-145" dirty="0">
                <a:solidFill>
                  <a:srgbClr val="006AA1"/>
                </a:solidFill>
                <a:latin typeface="DINOT"/>
                <a:cs typeface="DINOT"/>
              </a:rPr>
              <a:t>compose</a:t>
            </a:r>
            <a:r>
              <a:rPr sz="3050" spc="-225" dirty="0">
                <a:solidFill>
                  <a:srgbClr val="006AA1"/>
                </a:solidFill>
                <a:latin typeface="DINOT"/>
                <a:cs typeface="DINOT"/>
              </a:rPr>
              <a:t> </a:t>
            </a:r>
            <a:r>
              <a:rPr sz="3050" spc="-150" dirty="0">
                <a:solidFill>
                  <a:srgbClr val="006AA1"/>
                </a:solidFill>
                <a:latin typeface="DINOT"/>
                <a:cs typeface="DINOT"/>
              </a:rPr>
              <a:t>a</a:t>
            </a:r>
            <a:r>
              <a:rPr sz="3050" spc="-225" dirty="0">
                <a:solidFill>
                  <a:srgbClr val="006AA1"/>
                </a:solidFill>
                <a:latin typeface="DINOT"/>
                <a:cs typeface="DINOT"/>
              </a:rPr>
              <a:t> </a:t>
            </a:r>
            <a:r>
              <a:rPr sz="3050" spc="-185" dirty="0">
                <a:solidFill>
                  <a:srgbClr val="006AA1"/>
                </a:solidFill>
                <a:latin typeface="DINOT"/>
                <a:cs typeface="DINOT"/>
              </a:rPr>
              <a:t>short</a:t>
            </a:r>
            <a:r>
              <a:rPr sz="3050" spc="-220" dirty="0">
                <a:solidFill>
                  <a:srgbClr val="006AA1"/>
                </a:solidFill>
                <a:latin typeface="DINOT"/>
                <a:cs typeface="DINOT"/>
              </a:rPr>
              <a:t> </a:t>
            </a:r>
            <a:r>
              <a:rPr sz="3050" spc="-10" dirty="0">
                <a:solidFill>
                  <a:srgbClr val="006AA1"/>
                </a:solidFill>
                <a:latin typeface="DINOT"/>
                <a:cs typeface="DINOT"/>
              </a:rPr>
              <a:t>text.</a:t>
            </a:r>
            <a:endParaRPr sz="3050" dirty="0">
              <a:latin typeface="DINOT"/>
              <a:cs typeface="DINOT"/>
            </a:endParaRPr>
          </a:p>
          <a:p>
            <a:pPr marL="483234" indent="-470534" algn="l">
              <a:lnSpc>
                <a:spcPts val="3460"/>
              </a:lnSpc>
              <a:buChar char="•"/>
              <a:tabLst>
                <a:tab pos="483234" algn="l"/>
              </a:tabLst>
            </a:pPr>
            <a:r>
              <a:rPr sz="3050" b="1" spc="-85" dirty="0">
                <a:solidFill>
                  <a:srgbClr val="006AA1"/>
                </a:solidFill>
                <a:latin typeface="DINOT"/>
                <a:cs typeface="DINOT"/>
              </a:rPr>
              <a:t>Guided</a:t>
            </a:r>
            <a:r>
              <a:rPr sz="3050" b="1" spc="-125" dirty="0">
                <a:solidFill>
                  <a:srgbClr val="006AA1"/>
                </a:solidFill>
                <a:latin typeface="DINOT"/>
                <a:cs typeface="DINOT"/>
              </a:rPr>
              <a:t> </a:t>
            </a:r>
            <a:r>
              <a:rPr sz="3050" b="1" spc="-55" dirty="0">
                <a:solidFill>
                  <a:srgbClr val="006AA1"/>
                </a:solidFill>
                <a:latin typeface="DINOT"/>
                <a:cs typeface="DINOT"/>
              </a:rPr>
              <a:t>and</a:t>
            </a:r>
            <a:r>
              <a:rPr sz="3050" b="1" spc="-125" dirty="0">
                <a:solidFill>
                  <a:srgbClr val="006AA1"/>
                </a:solidFill>
                <a:latin typeface="DINOT"/>
                <a:cs typeface="DINOT"/>
              </a:rPr>
              <a:t> </a:t>
            </a:r>
            <a:r>
              <a:rPr sz="3050" b="1" spc="-95" dirty="0">
                <a:solidFill>
                  <a:srgbClr val="006AA1"/>
                </a:solidFill>
                <a:latin typeface="DINOT"/>
                <a:cs typeface="DINOT"/>
              </a:rPr>
              <a:t>independent</a:t>
            </a:r>
            <a:r>
              <a:rPr sz="3050" b="1" spc="-125" dirty="0">
                <a:solidFill>
                  <a:srgbClr val="006AA1"/>
                </a:solidFill>
                <a:latin typeface="DINOT"/>
                <a:cs typeface="DINOT"/>
              </a:rPr>
              <a:t> </a:t>
            </a:r>
            <a:r>
              <a:rPr sz="3050" b="1" spc="-10" dirty="0">
                <a:solidFill>
                  <a:srgbClr val="006AA1"/>
                </a:solidFill>
                <a:latin typeface="DINOT"/>
                <a:cs typeface="DINOT"/>
              </a:rPr>
              <a:t>writing</a:t>
            </a:r>
            <a:endParaRPr sz="3050" dirty="0">
              <a:latin typeface="DINOT"/>
              <a:cs typeface="DINOT"/>
            </a:endParaRPr>
          </a:p>
          <a:p>
            <a:pPr marL="849630" lvl="1" indent="-313690" algn="l">
              <a:lnSpc>
                <a:spcPts val="3460"/>
              </a:lnSpc>
              <a:buFont typeface="Times New Roman"/>
              <a:buChar char="◦"/>
              <a:tabLst>
                <a:tab pos="849630" algn="l"/>
              </a:tabLst>
            </a:pPr>
            <a:r>
              <a:rPr sz="3050" spc="-170" dirty="0">
                <a:solidFill>
                  <a:srgbClr val="006AA1"/>
                </a:solidFill>
                <a:latin typeface="DINOT"/>
                <a:cs typeface="DINOT"/>
              </a:rPr>
              <a:t>Students</a:t>
            </a:r>
            <a:r>
              <a:rPr sz="3050" spc="-229" dirty="0">
                <a:solidFill>
                  <a:srgbClr val="006AA1"/>
                </a:solidFill>
                <a:latin typeface="DINOT"/>
                <a:cs typeface="DINOT"/>
              </a:rPr>
              <a:t> </a:t>
            </a:r>
            <a:r>
              <a:rPr sz="3050" spc="-114" dirty="0">
                <a:solidFill>
                  <a:srgbClr val="006AA1"/>
                </a:solidFill>
                <a:latin typeface="DINOT"/>
                <a:cs typeface="DINOT"/>
              </a:rPr>
              <a:t>study</a:t>
            </a:r>
            <a:r>
              <a:rPr sz="3050" spc="-229" dirty="0">
                <a:solidFill>
                  <a:srgbClr val="006AA1"/>
                </a:solidFill>
                <a:latin typeface="DINOT"/>
                <a:cs typeface="DINOT"/>
              </a:rPr>
              <a:t> </a:t>
            </a:r>
            <a:r>
              <a:rPr sz="3050" spc="-105" dirty="0">
                <a:solidFill>
                  <a:srgbClr val="006AA1"/>
                </a:solidFill>
                <a:latin typeface="DINOT"/>
                <a:cs typeface="DINOT"/>
              </a:rPr>
              <a:t>the</a:t>
            </a:r>
            <a:r>
              <a:rPr sz="3050" spc="-229" dirty="0">
                <a:solidFill>
                  <a:srgbClr val="006AA1"/>
                </a:solidFill>
                <a:latin typeface="DINOT"/>
                <a:cs typeface="DINOT"/>
              </a:rPr>
              <a:t> </a:t>
            </a:r>
            <a:r>
              <a:rPr sz="3050" spc="-145" dirty="0">
                <a:solidFill>
                  <a:srgbClr val="006AA1"/>
                </a:solidFill>
                <a:latin typeface="DINOT"/>
                <a:cs typeface="DINOT"/>
              </a:rPr>
              <a:t>different</a:t>
            </a:r>
            <a:r>
              <a:rPr sz="3050" spc="-229" dirty="0">
                <a:solidFill>
                  <a:srgbClr val="006AA1"/>
                </a:solidFill>
                <a:latin typeface="DINOT"/>
                <a:cs typeface="DINOT"/>
              </a:rPr>
              <a:t> </a:t>
            </a:r>
            <a:r>
              <a:rPr sz="3050" spc="-175" dirty="0">
                <a:solidFill>
                  <a:srgbClr val="006AA1"/>
                </a:solidFill>
                <a:latin typeface="DINOT"/>
                <a:cs typeface="DINOT"/>
              </a:rPr>
              <a:t>models</a:t>
            </a:r>
            <a:r>
              <a:rPr sz="3050" spc="-229" dirty="0">
                <a:solidFill>
                  <a:srgbClr val="006AA1"/>
                </a:solidFill>
                <a:latin typeface="DINOT"/>
                <a:cs typeface="DINOT"/>
              </a:rPr>
              <a:t> </a:t>
            </a:r>
            <a:r>
              <a:rPr sz="3050" spc="-95" dirty="0">
                <a:solidFill>
                  <a:srgbClr val="006AA1"/>
                </a:solidFill>
                <a:latin typeface="DINOT"/>
                <a:cs typeface="DINOT"/>
              </a:rPr>
              <a:t>in</a:t>
            </a:r>
            <a:r>
              <a:rPr sz="3050" spc="-229" dirty="0">
                <a:solidFill>
                  <a:srgbClr val="006AA1"/>
                </a:solidFill>
                <a:latin typeface="DINOT"/>
                <a:cs typeface="DINOT"/>
              </a:rPr>
              <a:t> </a:t>
            </a:r>
            <a:r>
              <a:rPr sz="3050" spc="-285" dirty="0">
                <a:solidFill>
                  <a:srgbClr val="006AA1"/>
                </a:solidFill>
                <a:latin typeface="DINOT"/>
                <a:cs typeface="DINOT"/>
              </a:rPr>
              <a:t>WRITE!</a:t>
            </a:r>
            <a:r>
              <a:rPr sz="3050" spc="-229" dirty="0">
                <a:solidFill>
                  <a:srgbClr val="006AA1"/>
                </a:solidFill>
                <a:latin typeface="DINOT"/>
                <a:cs typeface="DINOT"/>
              </a:rPr>
              <a:t> </a:t>
            </a:r>
            <a:r>
              <a:rPr sz="3050" spc="-80" dirty="0">
                <a:solidFill>
                  <a:srgbClr val="006AA1"/>
                </a:solidFill>
                <a:latin typeface="DINOT"/>
                <a:cs typeface="DINOT"/>
              </a:rPr>
              <a:t>with</a:t>
            </a:r>
            <a:r>
              <a:rPr sz="3050" spc="-229" dirty="0">
                <a:solidFill>
                  <a:srgbClr val="006AA1"/>
                </a:solidFill>
                <a:latin typeface="DINOT"/>
                <a:cs typeface="DINOT"/>
              </a:rPr>
              <a:t> </a:t>
            </a:r>
            <a:r>
              <a:rPr sz="3050" spc="-195" dirty="0">
                <a:solidFill>
                  <a:srgbClr val="006AA1"/>
                </a:solidFill>
                <a:latin typeface="DINOT"/>
                <a:cs typeface="DINOT"/>
              </a:rPr>
              <a:t>teacher</a:t>
            </a:r>
            <a:r>
              <a:rPr sz="3050" spc="-229" dirty="0">
                <a:solidFill>
                  <a:srgbClr val="006AA1"/>
                </a:solidFill>
                <a:latin typeface="DINOT"/>
                <a:cs typeface="DINOT"/>
              </a:rPr>
              <a:t> </a:t>
            </a:r>
            <a:r>
              <a:rPr sz="3050" spc="-10" dirty="0">
                <a:solidFill>
                  <a:srgbClr val="006AA1"/>
                </a:solidFill>
                <a:latin typeface="DINOT"/>
                <a:cs typeface="DINOT"/>
              </a:rPr>
              <a:t>guidance.</a:t>
            </a:r>
            <a:endParaRPr sz="3050" dirty="0">
              <a:latin typeface="DINOT"/>
              <a:cs typeface="DINOT"/>
            </a:endParaRPr>
          </a:p>
          <a:p>
            <a:pPr marL="849630" lvl="1" indent="-313690" algn="l">
              <a:lnSpc>
                <a:spcPts val="3460"/>
              </a:lnSpc>
              <a:buFont typeface="Times New Roman"/>
              <a:buChar char="◦"/>
              <a:tabLst>
                <a:tab pos="849630" algn="l"/>
              </a:tabLst>
            </a:pPr>
            <a:r>
              <a:rPr sz="3050" spc="-170" dirty="0">
                <a:solidFill>
                  <a:srgbClr val="006AA1"/>
                </a:solidFill>
                <a:latin typeface="DINOT"/>
                <a:cs typeface="DINOT"/>
              </a:rPr>
              <a:t>Students</a:t>
            </a:r>
            <a:r>
              <a:rPr sz="3050" spc="-229" dirty="0">
                <a:solidFill>
                  <a:srgbClr val="006AA1"/>
                </a:solidFill>
                <a:latin typeface="DINOT"/>
                <a:cs typeface="DINOT"/>
              </a:rPr>
              <a:t> </a:t>
            </a:r>
            <a:r>
              <a:rPr sz="3050" spc="-95" dirty="0">
                <a:solidFill>
                  <a:srgbClr val="006AA1"/>
                </a:solidFill>
                <a:latin typeface="DINOT"/>
                <a:cs typeface="DINOT"/>
              </a:rPr>
              <a:t>and</a:t>
            </a:r>
            <a:r>
              <a:rPr sz="3050" spc="-229" dirty="0">
                <a:solidFill>
                  <a:srgbClr val="006AA1"/>
                </a:solidFill>
                <a:latin typeface="DINOT"/>
                <a:cs typeface="DINOT"/>
              </a:rPr>
              <a:t> </a:t>
            </a:r>
            <a:r>
              <a:rPr sz="3050" spc="-195" dirty="0">
                <a:solidFill>
                  <a:srgbClr val="006AA1"/>
                </a:solidFill>
                <a:latin typeface="DINOT"/>
                <a:cs typeface="DINOT"/>
              </a:rPr>
              <a:t>teacher</a:t>
            </a:r>
            <a:r>
              <a:rPr sz="3050" spc="-229" dirty="0">
                <a:solidFill>
                  <a:srgbClr val="006AA1"/>
                </a:solidFill>
                <a:latin typeface="DINOT"/>
                <a:cs typeface="DINOT"/>
              </a:rPr>
              <a:t> </a:t>
            </a:r>
            <a:r>
              <a:rPr sz="3050" spc="-190" dirty="0">
                <a:solidFill>
                  <a:srgbClr val="006AA1"/>
                </a:solidFill>
                <a:latin typeface="DINOT"/>
                <a:cs typeface="DINOT"/>
              </a:rPr>
              <a:t>read</a:t>
            </a:r>
            <a:r>
              <a:rPr sz="3050" spc="-229" dirty="0">
                <a:solidFill>
                  <a:srgbClr val="006AA1"/>
                </a:solidFill>
                <a:latin typeface="DINOT"/>
                <a:cs typeface="DINOT"/>
              </a:rPr>
              <a:t> </a:t>
            </a:r>
            <a:r>
              <a:rPr sz="3050" spc="-95" dirty="0">
                <a:solidFill>
                  <a:srgbClr val="006AA1"/>
                </a:solidFill>
                <a:latin typeface="DINOT"/>
                <a:cs typeface="DINOT"/>
              </a:rPr>
              <a:t>and</a:t>
            </a:r>
            <a:r>
              <a:rPr sz="3050" spc="-225" dirty="0">
                <a:solidFill>
                  <a:srgbClr val="006AA1"/>
                </a:solidFill>
                <a:latin typeface="DINOT"/>
                <a:cs typeface="DINOT"/>
              </a:rPr>
              <a:t> </a:t>
            </a:r>
            <a:r>
              <a:rPr sz="3050" spc="-235" dirty="0">
                <a:solidFill>
                  <a:srgbClr val="006AA1"/>
                </a:solidFill>
                <a:latin typeface="DINOT"/>
                <a:cs typeface="DINOT"/>
              </a:rPr>
              <a:t>discuss</a:t>
            </a:r>
            <a:r>
              <a:rPr sz="3050" spc="-229" dirty="0">
                <a:solidFill>
                  <a:srgbClr val="006AA1"/>
                </a:solidFill>
                <a:latin typeface="DINOT"/>
                <a:cs typeface="DINOT"/>
              </a:rPr>
              <a:t> </a:t>
            </a:r>
            <a:r>
              <a:rPr sz="3050" spc="-240" dirty="0">
                <a:solidFill>
                  <a:srgbClr val="006AA1"/>
                </a:solidFill>
                <a:latin typeface="DINOT"/>
                <a:cs typeface="DINOT"/>
              </a:rPr>
              <a:t>Partner</a:t>
            </a:r>
            <a:r>
              <a:rPr sz="3050" spc="-229" dirty="0">
                <a:solidFill>
                  <a:srgbClr val="006AA1"/>
                </a:solidFill>
                <a:latin typeface="DINOT"/>
                <a:cs typeface="DINOT"/>
              </a:rPr>
              <a:t> </a:t>
            </a:r>
            <a:r>
              <a:rPr sz="3050" spc="-190" dirty="0">
                <a:solidFill>
                  <a:srgbClr val="006AA1"/>
                </a:solidFill>
                <a:latin typeface="DINOT"/>
                <a:cs typeface="DINOT"/>
              </a:rPr>
              <a:t>Comments</a:t>
            </a:r>
            <a:r>
              <a:rPr sz="3050" spc="-229" dirty="0">
                <a:solidFill>
                  <a:srgbClr val="006AA1"/>
                </a:solidFill>
                <a:latin typeface="DINOT"/>
                <a:cs typeface="DINOT"/>
              </a:rPr>
              <a:t> </a:t>
            </a:r>
            <a:r>
              <a:rPr sz="3050" spc="-95" dirty="0">
                <a:solidFill>
                  <a:srgbClr val="006AA1"/>
                </a:solidFill>
                <a:latin typeface="DINOT"/>
                <a:cs typeface="DINOT"/>
              </a:rPr>
              <a:t>and</a:t>
            </a:r>
            <a:r>
              <a:rPr sz="3050" spc="-225" dirty="0">
                <a:solidFill>
                  <a:srgbClr val="006AA1"/>
                </a:solidFill>
                <a:latin typeface="DINOT"/>
                <a:cs typeface="DINOT"/>
              </a:rPr>
              <a:t> </a:t>
            </a:r>
            <a:r>
              <a:rPr sz="3050" spc="-210" dirty="0">
                <a:solidFill>
                  <a:srgbClr val="006AA1"/>
                </a:solidFill>
                <a:latin typeface="DINOT"/>
                <a:cs typeface="DINOT"/>
              </a:rPr>
              <a:t>Teacher</a:t>
            </a:r>
            <a:r>
              <a:rPr sz="3050" spc="-229" dirty="0">
                <a:solidFill>
                  <a:srgbClr val="006AA1"/>
                </a:solidFill>
                <a:latin typeface="DINOT"/>
                <a:cs typeface="DINOT"/>
              </a:rPr>
              <a:t> </a:t>
            </a:r>
            <a:r>
              <a:rPr sz="3050" spc="-40" dirty="0">
                <a:solidFill>
                  <a:srgbClr val="006AA1"/>
                </a:solidFill>
                <a:latin typeface="DINOT"/>
                <a:cs typeface="DINOT"/>
              </a:rPr>
              <a:t>Comments.</a:t>
            </a:r>
            <a:endParaRPr sz="3050" dirty="0">
              <a:latin typeface="DINOT"/>
              <a:cs typeface="DINOT"/>
            </a:endParaRPr>
          </a:p>
          <a:p>
            <a:pPr marL="849630" lvl="1" indent="-313690" algn="l">
              <a:lnSpc>
                <a:spcPts val="3460"/>
              </a:lnSpc>
              <a:buFont typeface="Times New Roman"/>
              <a:buChar char="◦"/>
              <a:tabLst>
                <a:tab pos="849630" algn="l"/>
              </a:tabLst>
            </a:pPr>
            <a:r>
              <a:rPr sz="3050" spc="-170" dirty="0">
                <a:solidFill>
                  <a:srgbClr val="006AA1"/>
                </a:solidFill>
                <a:latin typeface="DINOT"/>
                <a:cs typeface="DINOT"/>
              </a:rPr>
              <a:t>Students</a:t>
            </a:r>
            <a:r>
              <a:rPr sz="3050" spc="-215" dirty="0">
                <a:solidFill>
                  <a:srgbClr val="006AA1"/>
                </a:solidFill>
                <a:latin typeface="DINOT"/>
                <a:cs typeface="DINOT"/>
              </a:rPr>
              <a:t> </a:t>
            </a:r>
            <a:r>
              <a:rPr sz="3050" spc="-140" dirty="0">
                <a:solidFill>
                  <a:srgbClr val="006AA1"/>
                </a:solidFill>
                <a:latin typeface="DINOT"/>
                <a:cs typeface="DINOT"/>
              </a:rPr>
              <a:t>complete</a:t>
            </a:r>
            <a:r>
              <a:rPr sz="3050" spc="-215" dirty="0">
                <a:solidFill>
                  <a:srgbClr val="006AA1"/>
                </a:solidFill>
                <a:latin typeface="DINOT"/>
                <a:cs typeface="DINOT"/>
              </a:rPr>
              <a:t> </a:t>
            </a:r>
            <a:r>
              <a:rPr sz="3050" spc="-114" dirty="0">
                <a:solidFill>
                  <a:srgbClr val="006AA1"/>
                </a:solidFill>
                <a:latin typeface="DINOT"/>
                <a:cs typeface="DINOT"/>
              </a:rPr>
              <a:t>Your</a:t>
            </a:r>
            <a:r>
              <a:rPr sz="3050" spc="-215" dirty="0">
                <a:solidFill>
                  <a:srgbClr val="006AA1"/>
                </a:solidFill>
                <a:latin typeface="DINOT"/>
                <a:cs typeface="DINOT"/>
              </a:rPr>
              <a:t> </a:t>
            </a:r>
            <a:r>
              <a:rPr sz="3050" spc="-20" dirty="0">
                <a:solidFill>
                  <a:srgbClr val="006AA1"/>
                </a:solidFill>
                <a:latin typeface="DINOT"/>
                <a:cs typeface="DINOT"/>
              </a:rPr>
              <a:t>Turn.</a:t>
            </a:r>
            <a:endParaRPr sz="3050" dirty="0">
              <a:latin typeface="DINOT"/>
              <a:cs typeface="DINOT"/>
            </a:endParaRPr>
          </a:p>
          <a:p>
            <a:pPr marL="849630" lvl="1" indent="-313690" algn="l">
              <a:lnSpc>
                <a:spcPts val="3460"/>
              </a:lnSpc>
              <a:buFont typeface="Times New Roman"/>
              <a:buChar char="◦"/>
              <a:tabLst>
                <a:tab pos="849630" algn="l"/>
              </a:tabLst>
            </a:pPr>
            <a:r>
              <a:rPr sz="3050" spc="-170" dirty="0">
                <a:solidFill>
                  <a:srgbClr val="006AA1"/>
                </a:solidFill>
                <a:latin typeface="DINOT"/>
                <a:cs typeface="DINOT"/>
              </a:rPr>
              <a:t>Students</a:t>
            </a:r>
            <a:r>
              <a:rPr sz="3050" spc="-220" dirty="0">
                <a:solidFill>
                  <a:srgbClr val="006AA1"/>
                </a:solidFill>
                <a:latin typeface="DINOT"/>
                <a:cs typeface="DINOT"/>
              </a:rPr>
              <a:t> score</a:t>
            </a:r>
            <a:r>
              <a:rPr sz="3050" spc="-215" dirty="0">
                <a:solidFill>
                  <a:srgbClr val="006AA1"/>
                </a:solidFill>
                <a:latin typeface="DINOT"/>
                <a:cs typeface="DINOT"/>
              </a:rPr>
              <a:t> </a:t>
            </a:r>
            <a:r>
              <a:rPr sz="3050" spc="-55" dirty="0">
                <a:solidFill>
                  <a:srgbClr val="006AA1"/>
                </a:solidFill>
                <a:latin typeface="DINOT"/>
                <a:cs typeface="DINOT"/>
              </a:rPr>
              <a:t>models.</a:t>
            </a:r>
            <a:endParaRPr sz="3050" dirty="0">
              <a:latin typeface="DINOT"/>
              <a:cs typeface="DINOT"/>
            </a:endParaRPr>
          </a:p>
          <a:p>
            <a:pPr marL="849630" lvl="1" indent="-313690" algn="l">
              <a:lnSpc>
                <a:spcPts val="3560"/>
              </a:lnSpc>
              <a:buFont typeface="Times New Roman"/>
              <a:buChar char="◦"/>
              <a:tabLst>
                <a:tab pos="849630" algn="l"/>
              </a:tabLst>
            </a:pPr>
            <a:r>
              <a:rPr sz="3050" spc="-170" dirty="0">
                <a:solidFill>
                  <a:srgbClr val="006AA1"/>
                </a:solidFill>
                <a:latin typeface="DINOT"/>
                <a:cs typeface="DINOT"/>
              </a:rPr>
              <a:t>Students</a:t>
            </a:r>
            <a:r>
              <a:rPr sz="3050" spc="-225" dirty="0">
                <a:solidFill>
                  <a:srgbClr val="006AA1"/>
                </a:solidFill>
                <a:latin typeface="DINOT"/>
                <a:cs typeface="DINOT"/>
              </a:rPr>
              <a:t> </a:t>
            </a:r>
            <a:r>
              <a:rPr sz="3050" spc="-175" dirty="0">
                <a:solidFill>
                  <a:srgbClr val="006AA1"/>
                </a:solidFill>
                <a:latin typeface="DINOT"/>
                <a:cs typeface="DINOT"/>
              </a:rPr>
              <a:t>write,</a:t>
            </a:r>
            <a:r>
              <a:rPr sz="3050" spc="-225" dirty="0">
                <a:solidFill>
                  <a:srgbClr val="006AA1"/>
                </a:solidFill>
                <a:latin typeface="DINOT"/>
                <a:cs typeface="DINOT"/>
              </a:rPr>
              <a:t> </a:t>
            </a:r>
            <a:r>
              <a:rPr sz="3050" spc="-165" dirty="0">
                <a:solidFill>
                  <a:srgbClr val="006AA1"/>
                </a:solidFill>
                <a:latin typeface="DINOT"/>
                <a:cs typeface="DINOT"/>
              </a:rPr>
              <a:t>proofread,</a:t>
            </a:r>
            <a:r>
              <a:rPr sz="3050" spc="-225" dirty="0">
                <a:solidFill>
                  <a:srgbClr val="006AA1"/>
                </a:solidFill>
                <a:latin typeface="DINOT"/>
                <a:cs typeface="DINOT"/>
              </a:rPr>
              <a:t> </a:t>
            </a:r>
            <a:r>
              <a:rPr sz="3050" spc="-95" dirty="0">
                <a:solidFill>
                  <a:srgbClr val="006AA1"/>
                </a:solidFill>
                <a:latin typeface="DINOT"/>
                <a:cs typeface="DINOT"/>
              </a:rPr>
              <a:t>edit</a:t>
            </a:r>
            <a:r>
              <a:rPr sz="3050" spc="-225" dirty="0">
                <a:solidFill>
                  <a:srgbClr val="006AA1"/>
                </a:solidFill>
                <a:latin typeface="DINOT"/>
                <a:cs typeface="DINOT"/>
              </a:rPr>
              <a:t> </a:t>
            </a:r>
            <a:r>
              <a:rPr sz="3050" spc="-95" dirty="0">
                <a:solidFill>
                  <a:srgbClr val="006AA1"/>
                </a:solidFill>
                <a:latin typeface="DINOT"/>
                <a:cs typeface="DINOT"/>
              </a:rPr>
              <a:t>and</a:t>
            </a:r>
            <a:r>
              <a:rPr sz="3050" spc="-225" dirty="0">
                <a:solidFill>
                  <a:srgbClr val="006AA1"/>
                </a:solidFill>
                <a:latin typeface="DINOT"/>
                <a:cs typeface="DINOT"/>
              </a:rPr>
              <a:t> </a:t>
            </a:r>
            <a:r>
              <a:rPr sz="3050" spc="-170" dirty="0">
                <a:solidFill>
                  <a:srgbClr val="006AA1"/>
                </a:solidFill>
                <a:latin typeface="DINOT"/>
                <a:cs typeface="DINOT"/>
              </a:rPr>
              <a:t>work</a:t>
            </a:r>
            <a:r>
              <a:rPr sz="3050" spc="-225" dirty="0">
                <a:solidFill>
                  <a:srgbClr val="006AA1"/>
                </a:solidFill>
                <a:latin typeface="DINOT"/>
                <a:cs typeface="DINOT"/>
              </a:rPr>
              <a:t> </a:t>
            </a:r>
            <a:r>
              <a:rPr sz="3050" spc="-80" dirty="0">
                <a:solidFill>
                  <a:srgbClr val="006AA1"/>
                </a:solidFill>
                <a:latin typeface="DINOT"/>
                <a:cs typeface="DINOT"/>
              </a:rPr>
              <a:t>with</a:t>
            </a:r>
            <a:r>
              <a:rPr sz="3050" spc="-225" dirty="0">
                <a:solidFill>
                  <a:srgbClr val="006AA1"/>
                </a:solidFill>
                <a:latin typeface="DINOT"/>
                <a:cs typeface="DINOT"/>
              </a:rPr>
              <a:t> </a:t>
            </a:r>
            <a:r>
              <a:rPr sz="3050" spc="-100" dirty="0">
                <a:solidFill>
                  <a:srgbClr val="006AA1"/>
                </a:solidFill>
                <a:latin typeface="DINOT"/>
                <a:cs typeface="DINOT"/>
              </a:rPr>
              <a:t>partners.</a:t>
            </a:r>
            <a:endParaRPr sz="3050" dirty="0">
              <a:latin typeface="DINOT"/>
              <a:cs typeface="DINOT"/>
            </a:endParaRPr>
          </a:p>
        </p:txBody>
      </p:sp>
      <p:grpSp>
        <p:nvGrpSpPr>
          <p:cNvPr id="20" name="object 20"/>
          <p:cNvGrpSpPr/>
          <p:nvPr/>
        </p:nvGrpSpPr>
        <p:grpSpPr>
          <a:xfrm>
            <a:off x="0" y="9995957"/>
            <a:ext cx="20104100" cy="1313180"/>
            <a:chOff x="0" y="9995957"/>
            <a:chExt cx="20104100" cy="1313180"/>
          </a:xfrm>
        </p:grpSpPr>
        <p:sp>
          <p:nvSpPr>
            <p:cNvPr id="21" name="object 21"/>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2" name="object 22"/>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3" name="object 23"/>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4" name="object 24"/>
            <p:cNvPicPr/>
            <p:nvPr/>
          </p:nvPicPr>
          <p:blipFill>
            <a:blip r:embed="rId16"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5" name="object 25"/>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26" name="object 26"/>
            <p:cNvPicPr/>
            <p:nvPr/>
          </p:nvPicPr>
          <p:blipFill>
            <a:blip r:embed="rId17"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27" name="object 27"/>
            <p:cNvPicPr/>
            <p:nvPr/>
          </p:nvPicPr>
          <p:blipFill>
            <a:blip r:embed="rId18"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29" name="object 29"/>
            <p:cNvPicPr/>
            <p:nvPr/>
          </p:nvPicPr>
          <p:blipFill>
            <a:blip r:embed="rId20"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0" name="object 30"/>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1" name="object 31"/>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2" name="object 32"/>
            <p:cNvPicPr/>
            <p:nvPr/>
          </p:nvPicPr>
          <p:blipFill>
            <a:blip r:embed="rId21"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3" name="object 33"/>
            <p:cNvPicPr/>
            <p:nvPr/>
          </p:nvPicPr>
          <p:blipFill>
            <a:blip r:embed="rId22"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4" name="object 34"/>
            <p:cNvPicPr/>
            <p:nvPr/>
          </p:nvPicPr>
          <p:blipFill>
            <a:blip r:embed="rId23"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5" name="object 35"/>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37" name="object 37"/>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39" name="object 39"/>
            <p:cNvPicPr/>
            <p:nvPr/>
          </p:nvPicPr>
          <p:blipFill>
            <a:blip r:embed="rId21"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0" name="object 40"/>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1" name="object 41"/>
            <p:cNvPicPr/>
            <p:nvPr/>
          </p:nvPicPr>
          <p:blipFill>
            <a:blip r:embed="rId26"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2" name="object 42"/>
            <p:cNvPicPr/>
            <p:nvPr/>
          </p:nvPicPr>
          <p:blipFill>
            <a:blip r:embed="rId27"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3" name="object 43"/>
            <p:cNvPicPr/>
            <p:nvPr/>
          </p:nvPicPr>
          <p:blipFill>
            <a:blip r:embed="rId28"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4" name="object 44"/>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46" name="object 46"/>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47" name="object 47"/>
            <p:cNvPicPr/>
            <p:nvPr/>
          </p:nvPicPr>
          <p:blipFill>
            <a:blip r:embed="rId30"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48" name="object 48"/>
            <p:cNvPicPr/>
            <p:nvPr/>
          </p:nvPicPr>
          <p:blipFill>
            <a:blip r:embed="rId31"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0" name="object 50"/>
            <p:cNvPicPr/>
            <p:nvPr/>
          </p:nvPicPr>
          <p:blipFill>
            <a:blip r:embed="rId33"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1" name="object 51"/>
            <p:cNvPicPr/>
            <p:nvPr/>
          </p:nvPicPr>
          <p:blipFill>
            <a:blip r:embed="rId34"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2" name="object 52"/>
            <p:cNvPicPr/>
            <p:nvPr/>
          </p:nvPicPr>
          <p:blipFill>
            <a:blip r:embed="rId32"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5" name="object 55"/>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56" name="object 56"/>
          <p:cNvPicPr/>
          <p:nvPr/>
        </p:nvPicPr>
        <p:blipFill>
          <a:blip r:embed="rId37" cstate="email">
            <a:extLst>
              <a:ext uri="{28A0092B-C50C-407E-A947-70E740481C1C}">
                <a14:useLocalDpi xmlns:a14="http://schemas.microsoft.com/office/drawing/2010/main"/>
              </a:ext>
            </a:extLst>
          </a:blip>
          <a:stretch>
            <a:fillRect/>
          </a:stretch>
        </p:blipFill>
        <p:spPr>
          <a:xfrm>
            <a:off x="18794801" y="8345729"/>
            <a:ext cx="823600" cy="875829"/>
          </a:xfrm>
          <a:prstGeom prst="rect">
            <a:avLst/>
          </a:prstGeom>
        </p:spPr>
      </p:pic>
      <p:pic>
        <p:nvPicPr>
          <p:cNvPr id="57" name="object 57"/>
          <p:cNvPicPr/>
          <p:nvPr/>
        </p:nvPicPr>
        <p:blipFill>
          <a:blip r:embed="rId38" cstate="email">
            <a:extLst>
              <a:ext uri="{28A0092B-C50C-407E-A947-70E740481C1C}">
                <a14:useLocalDpi xmlns:a14="http://schemas.microsoft.com/office/drawing/2010/main"/>
              </a:ext>
            </a:extLst>
          </a:blip>
          <a:stretch>
            <a:fillRect/>
          </a:stretch>
        </p:blipFill>
        <p:spPr>
          <a:xfrm>
            <a:off x="14969596" y="7963034"/>
            <a:ext cx="1402124" cy="1092773"/>
          </a:xfrm>
          <a:prstGeom prst="rect">
            <a:avLst/>
          </a:prstGeom>
        </p:spPr>
      </p:pic>
      <p:pic>
        <p:nvPicPr>
          <p:cNvPr id="58" name="object 58"/>
          <p:cNvPicPr/>
          <p:nvPr/>
        </p:nvPicPr>
        <p:blipFill>
          <a:blip r:embed="rId39" cstate="email">
            <a:extLst>
              <a:ext uri="{28A0092B-C50C-407E-A947-70E740481C1C}">
                <a14:useLocalDpi xmlns:a14="http://schemas.microsoft.com/office/drawing/2010/main"/>
              </a:ext>
            </a:extLst>
          </a:blip>
          <a:stretch>
            <a:fillRect/>
          </a:stretch>
        </p:blipFill>
        <p:spPr>
          <a:xfrm>
            <a:off x="17431785" y="2710256"/>
            <a:ext cx="1136970" cy="1092777"/>
          </a:xfrm>
          <a:prstGeom prst="rect">
            <a:avLst/>
          </a:prstGeom>
        </p:spPr>
      </p:pic>
      <p:sp>
        <p:nvSpPr>
          <p:cNvPr id="59" name="object 59"/>
          <p:cNvSpPr txBox="1">
            <a:spLocks noGrp="1"/>
          </p:cNvSpPr>
          <p:nvPr>
            <p:ph type="title"/>
          </p:nvPr>
        </p:nvSpPr>
        <p:spPr>
          <a:xfrm>
            <a:off x="957928" y="336366"/>
            <a:ext cx="11171555" cy="2088514"/>
          </a:xfrm>
          <a:prstGeom prst="rect">
            <a:avLst/>
          </a:prstGeom>
        </p:spPr>
        <p:txBody>
          <a:bodyPr vert="horz" wrap="square" lIns="0" tIns="97155" rIns="0" bIns="0" rtlCol="0">
            <a:spAutoFit/>
          </a:bodyPr>
          <a:lstStyle/>
          <a:p>
            <a:pPr marL="12700" marR="19050">
              <a:lnSpc>
                <a:spcPts val="7840"/>
              </a:lnSpc>
              <a:spcBef>
                <a:spcPts val="765"/>
              </a:spcBef>
            </a:pPr>
            <a:r>
              <a:rPr sz="7000" spc="-180" dirty="0"/>
              <a:t>USING</a:t>
            </a:r>
            <a:r>
              <a:rPr sz="7000" spc="-385" dirty="0"/>
              <a:t> </a:t>
            </a:r>
            <a:r>
              <a:rPr sz="7000" i="1" spc="-185" dirty="0">
                <a:latin typeface="DIN OT Black"/>
                <a:cs typeface="DIN OT Black"/>
              </a:rPr>
              <a:t>WRITE!</a:t>
            </a:r>
            <a:r>
              <a:rPr sz="7000" i="1" spc="-385" dirty="0">
                <a:latin typeface="DIN OT Black"/>
                <a:cs typeface="DIN OT Black"/>
              </a:rPr>
              <a:t> </a:t>
            </a:r>
            <a:r>
              <a:rPr sz="7000" spc="-170" dirty="0"/>
              <a:t>PART</a:t>
            </a:r>
            <a:r>
              <a:rPr sz="7000" spc="-380" dirty="0"/>
              <a:t> </a:t>
            </a:r>
            <a:r>
              <a:rPr sz="7000" spc="-25" dirty="0"/>
              <a:t>II: </a:t>
            </a:r>
            <a:r>
              <a:rPr sz="7000" spc="-185" dirty="0"/>
              <a:t>MODELS</a:t>
            </a:r>
            <a:r>
              <a:rPr sz="7000" spc="-400" dirty="0"/>
              <a:t> </a:t>
            </a:r>
            <a:r>
              <a:rPr sz="7000" spc="-114" dirty="0"/>
              <a:t>IN</a:t>
            </a:r>
            <a:r>
              <a:rPr sz="7000" spc="-395" dirty="0"/>
              <a:t> </a:t>
            </a:r>
            <a:r>
              <a:rPr sz="7000" spc="-150" dirty="0"/>
              <a:t>THE</a:t>
            </a:r>
            <a:r>
              <a:rPr sz="7000" spc="-395" dirty="0"/>
              <a:t> </a:t>
            </a:r>
            <a:r>
              <a:rPr sz="7000" spc="-204" dirty="0"/>
              <a:t>CLASSROOM</a:t>
            </a:r>
            <a:endParaRPr sz="7000">
              <a:latin typeface="DIN OT Black"/>
              <a:cs typeface="DIN OT Black"/>
            </a:endParaRPr>
          </a:p>
        </p:txBody>
      </p:sp>
      <p:pic>
        <p:nvPicPr>
          <p:cNvPr id="62" name="Picture 61">
            <a:extLst>
              <a:ext uri="{FF2B5EF4-FFF2-40B4-BE49-F238E27FC236}">
                <a16:creationId xmlns:a16="http://schemas.microsoft.com/office/drawing/2014/main" id="{86F9FDE7-0FC1-3740-BBCD-68F9AADBA856}"/>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3716234" y="1267167"/>
            <a:ext cx="5384800" cy="9296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158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164416"/>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361309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06182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450784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4957032"/>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540707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5857518"/>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6308038"/>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675899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721042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7660950"/>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4" name="object 14"/>
          <p:cNvSpPr/>
          <p:nvPr/>
        </p:nvSpPr>
        <p:spPr>
          <a:xfrm>
            <a:off x="0" y="8111742"/>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5" name="object 15"/>
          <p:cNvSpPr/>
          <p:nvPr/>
        </p:nvSpPr>
        <p:spPr>
          <a:xfrm>
            <a:off x="0" y="8560933"/>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6" name="object 16"/>
          <p:cNvSpPr/>
          <p:nvPr/>
        </p:nvSpPr>
        <p:spPr>
          <a:xfrm>
            <a:off x="0" y="9011442"/>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7" name="object 17"/>
          <p:cNvSpPr/>
          <p:nvPr/>
        </p:nvSpPr>
        <p:spPr>
          <a:xfrm>
            <a:off x="0" y="9462235"/>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8" name="object 18"/>
          <p:cNvPicPr/>
          <p:nvPr/>
        </p:nvPicPr>
        <p:blipFill>
          <a:blip r:embed="rId2" cstate="email">
            <a:extLst>
              <a:ext uri="{28A0092B-C50C-407E-A947-70E740481C1C}">
                <a14:useLocalDpi xmlns:a14="http://schemas.microsoft.com/office/drawing/2010/main"/>
              </a:ext>
            </a:extLst>
          </a:blip>
          <a:stretch>
            <a:fillRect/>
          </a:stretch>
        </p:blipFill>
        <p:spPr>
          <a:xfrm>
            <a:off x="492538" y="5061311"/>
            <a:ext cx="960192" cy="976261"/>
          </a:xfrm>
          <a:prstGeom prst="rect">
            <a:avLst/>
          </a:prstGeom>
        </p:spPr>
      </p:pic>
      <p:pic>
        <p:nvPicPr>
          <p:cNvPr id="19" name="object 19"/>
          <p:cNvPicPr/>
          <p:nvPr/>
        </p:nvPicPr>
        <p:blipFill>
          <a:blip r:embed="rId3" cstate="email">
            <a:extLst>
              <a:ext uri="{28A0092B-C50C-407E-A947-70E740481C1C}">
                <a14:useLocalDpi xmlns:a14="http://schemas.microsoft.com/office/drawing/2010/main"/>
              </a:ext>
            </a:extLst>
          </a:blip>
          <a:stretch>
            <a:fillRect/>
          </a:stretch>
        </p:blipFill>
        <p:spPr>
          <a:xfrm>
            <a:off x="749662" y="2485627"/>
            <a:ext cx="441932" cy="1064654"/>
          </a:xfrm>
          <a:prstGeom prst="rect">
            <a:avLst/>
          </a:prstGeom>
        </p:spPr>
      </p:pic>
      <p:pic>
        <p:nvPicPr>
          <p:cNvPr id="20" name="object 20"/>
          <p:cNvPicPr/>
          <p:nvPr/>
        </p:nvPicPr>
        <p:blipFill>
          <a:blip r:embed="rId4" cstate="email">
            <a:extLst>
              <a:ext uri="{28A0092B-C50C-407E-A947-70E740481C1C}">
                <a14:useLocalDpi xmlns:a14="http://schemas.microsoft.com/office/drawing/2010/main"/>
              </a:ext>
            </a:extLst>
          </a:blip>
          <a:stretch>
            <a:fillRect/>
          </a:stretch>
        </p:blipFill>
        <p:spPr>
          <a:xfrm>
            <a:off x="1263911" y="6262824"/>
            <a:ext cx="377651" cy="433897"/>
          </a:xfrm>
          <a:prstGeom prst="rect">
            <a:avLst/>
          </a:prstGeom>
        </p:spPr>
      </p:pic>
      <p:pic>
        <p:nvPicPr>
          <p:cNvPr id="21" name="object 21"/>
          <p:cNvPicPr/>
          <p:nvPr/>
        </p:nvPicPr>
        <p:blipFill>
          <a:blip r:embed="rId5" cstate="email">
            <a:extLst>
              <a:ext uri="{28A0092B-C50C-407E-A947-70E740481C1C}">
                <a14:useLocalDpi xmlns:a14="http://schemas.microsoft.com/office/drawing/2010/main"/>
              </a:ext>
            </a:extLst>
          </a:blip>
          <a:stretch>
            <a:fillRect/>
          </a:stretch>
        </p:blipFill>
        <p:spPr>
          <a:xfrm>
            <a:off x="693416" y="8586020"/>
            <a:ext cx="811548" cy="936092"/>
          </a:xfrm>
          <a:prstGeom prst="rect">
            <a:avLst/>
          </a:prstGeom>
        </p:spPr>
      </p:pic>
      <p:pic>
        <p:nvPicPr>
          <p:cNvPr id="22" name="object 22"/>
          <p:cNvPicPr/>
          <p:nvPr/>
        </p:nvPicPr>
        <p:blipFill>
          <a:blip r:embed="rId6" cstate="email">
            <a:extLst>
              <a:ext uri="{28A0092B-C50C-407E-A947-70E740481C1C}">
                <a14:useLocalDpi xmlns:a14="http://schemas.microsoft.com/office/drawing/2010/main"/>
              </a:ext>
            </a:extLst>
          </a:blip>
          <a:stretch>
            <a:fillRect/>
          </a:stretch>
        </p:blipFill>
        <p:spPr>
          <a:xfrm>
            <a:off x="12924353" y="745236"/>
            <a:ext cx="911978" cy="968233"/>
          </a:xfrm>
          <a:prstGeom prst="rect">
            <a:avLst/>
          </a:prstGeom>
        </p:spPr>
      </p:pic>
      <p:pic>
        <p:nvPicPr>
          <p:cNvPr id="24" name="object 24"/>
          <p:cNvPicPr/>
          <p:nvPr/>
        </p:nvPicPr>
        <p:blipFill>
          <a:blip r:embed="rId7" cstate="email">
            <a:extLst>
              <a:ext uri="{28A0092B-C50C-407E-A947-70E740481C1C}">
                <a14:useLocalDpi xmlns:a14="http://schemas.microsoft.com/office/drawing/2010/main"/>
              </a:ext>
            </a:extLst>
          </a:blip>
          <a:stretch>
            <a:fillRect/>
          </a:stretch>
        </p:blipFill>
        <p:spPr>
          <a:xfrm>
            <a:off x="18352529" y="4903167"/>
            <a:ext cx="1136961" cy="1092775"/>
          </a:xfrm>
          <a:prstGeom prst="rect">
            <a:avLst/>
          </a:prstGeom>
        </p:spPr>
      </p:pic>
      <p:pic>
        <p:nvPicPr>
          <p:cNvPr id="25" name="object 25"/>
          <p:cNvPicPr/>
          <p:nvPr/>
        </p:nvPicPr>
        <p:blipFill>
          <a:blip r:embed="rId8" cstate="email">
            <a:extLst>
              <a:ext uri="{28A0092B-C50C-407E-A947-70E740481C1C}">
                <a14:useLocalDpi xmlns:a14="http://schemas.microsoft.com/office/drawing/2010/main"/>
              </a:ext>
            </a:extLst>
          </a:blip>
          <a:stretch>
            <a:fillRect/>
          </a:stretch>
        </p:blipFill>
        <p:spPr>
          <a:xfrm>
            <a:off x="18830684" y="3260143"/>
            <a:ext cx="823600" cy="875829"/>
          </a:xfrm>
          <a:prstGeom prst="rect">
            <a:avLst/>
          </a:prstGeom>
        </p:spPr>
      </p:pic>
      <p:pic>
        <p:nvPicPr>
          <p:cNvPr id="26" name="object 26"/>
          <p:cNvPicPr/>
          <p:nvPr/>
        </p:nvPicPr>
        <p:blipFill>
          <a:blip r:embed="rId9" cstate="email">
            <a:extLst>
              <a:ext uri="{28A0092B-C50C-407E-A947-70E740481C1C}">
                <a14:useLocalDpi xmlns:a14="http://schemas.microsoft.com/office/drawing/2010/main"/>
              </a:ext>
            </a:extLst>
          </a:blip>
          <a:stretch>
            <a:fillRect/>
          </a:stretch>
        </p:blipFill>
        <p:spPr>
          <a:xfrm>
            <a:off x="14978493" y="1147973"/>
            <a:ext cx="1723468" cy="434322"/>
          </a:xfrm>
          <a:prstGeom prst="rect">
            <a:avLst/>
          </a:prstGeom>
        </p:spPr>
      </p:pic>
      <p:pic>
        <p:nvPicPr>
          <p:cNvPr id="27" name="object 27"/>
          <p:cNvPicPr/>
          <p:nvPr/>
        </p:nvPicPr>
        <p:blipFill>
          <a:blip r:embed="rId10" cstate="email">
            <a:extLst>
              <a:ext uri="{28A0092B-C50C-407E-A947-70E740481C1C}">
                <a14:useLocalDpi xmlns:a14="http://schemas.microsoft.com/office/drawing/2010/main"/>
              </a:ext>
            </a:extLst>
          </a:blip>
          <a:stretch>
            <a:fillRect/>
          </a:stretch>
        </p:blipFill>
        <p:spPr>
          <a:xfrm>
            <a:off x="16771726" y="1147981"/>
            <a:ext cx="2434871" cy="450998"/>
          </a:xfrm>
          <a:prstGeom prst="rect">
            <a:avLst/>
          </a:prstGeom>
        </p:spPr>
      </p:pic>
      <p:pic>
        <p:nvPicPr>
          <p:cNvPr id="28" name="object 28"/>
          <p:cNvPicPr/>
          <p:nvPr/>
        </p:nvPicPr>
        <p:blipFill>
          <a:blip r:embed="rId11" cstate="email">
            <a:extLst>
              <a:ext uri="{28A0092B-C50C-407E-A947-70E740481C1C}">
                <a14:useLocalDpi xmlns:a14="http://schemas.microsoft.com/office/drawing/2010/main"/>
              </a:ext>
            </a:extLst>
          </a:blip>
          <a:stretch>
            <a:fillRect/>
          </a:stretch>
        </p:blipFill>
        <p:spPr>
          <a:xfrm>
            <a:off x="15944656" y="1767963"/>
            <a:ext cx="136990" cy="186078"/>
          </a:xfrm>
          <a:prstGeom prst="rect">
            <a:avLst/>
          </a:prstGeom>
        </p:spPr>
      </p:pic>
      <p:pic>
        <p:nvPicPr>
          <p:cNvPr id="29" name="object 29"/>
          <p:cNvPicPr/>
          <p:nvPr/>
        </p:nvPicPr>
        <p:blipFill>
          <a:blip r:embed="rId12" cstate="email">
            <a:extLst>
              <a:ext uri="{28A0092B-C50C-407E-A947-70E740481C1C}">
                <a14:useLocalDpi xmlns:a14="http://schemas.microsoft.com/office/drawing/2010/main"/>
              </a:ext>
            </a:extLst>
          </a:blip>
          <a:stretch>
            <a:fillRect/>
          </a:stretch>
        </p:blipFill>
        <p:spPr>
          <a:xfrm>
            <a:off x="16220436" y="1768991"/>
            <a:ext cx="123106" cy="136477"/>
          </a:xfrm>
          <a:prstGeom prst="rect">
            <a:avLst/>
          </a:prstGeom>
        </p:spPr>
      </p:pic>
      <p:pic>
        <p:nvPicPr>
          <p:cNvPr id="30" name="object 30"/>
          <p:cNvPicPr/>
          <p:nvPr/>
        </p:nvPicPr>
        <p:blipFill>
          <a:blip r:embed="rId13" cstate="email">
            <a:extLst>
              <a:ext uri="{28A0092B-C50C-407E-A947-70E740481C1C}">
                <a14:useLocalDpi xmlns:a14="http://schemas.microsoft.com/office/drawing/2010/main"/>
              </a:ext>
            </a:extLst>
          </a:blip>
          <a:stretch>
            <a:fillRect/>
          </a:stretch>
        </p:blipFill>
        <p:spPr>
          <a:xfrm>
            <a:off x="16497506" y="1713472"/>
            <a:ext cx="136990" cy="191994"/>
          </a:xfrm>
          <a:prstGeom prst="rect">
            <a:avLst/>
          </a:prstGeom>
        </p:spPr>
      </p:pic>
      <p:sp>
        <p:nvSpPr>
          <p:cNvPr id="31" name="object 31"/>
          <p:cNvSpPr/>
          <p:nvPr/>
        </p:nvSpPr>
        <p:spPr>
          <a:xfrm>
            <a:off x="16774568" y="1713466"/>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32" name="object 32"/>
          <p:cNvSpPr/>
          <p:nvPr/>
        </p:nvSpPr>
        <p:spPr>
          <a:xfrm>
            <a:off x="16942415" y="1713466"/>
            <a:ext cx="27305" cy="191135"/>
          </a:xfrm>
          <a:custGeom>
            <a:avLst/>
            <a:gdLst/>
            <a:ahLst/>
            <a:cxnLst/>
            <a:rect l="l" t="t" r="r" b="b"/>
            <a:pathLst>
              <a:path w="27305" h="191135">
                <a:moveTo>
                  <a:pt x="22355" y="55527"/>
                </a:moveTo>
                <a:lnTo>
                  <a:pt x="4104" y="55527"/>
                </a:lnTo>
                <a:lnTo>
                  <a:pt x="4104" y="190716"/>
                </a:lnTo>
                <a:lnTo>
                  <a:pt x="22355" y="190716"/>
                </a:lnTo>
                <a:lnTo>
                  <a:pt x="22355" y="55527"/>
                </a:lnTo>
                <a:close/>
              </a:path>
              <a:path w="27305" h="191135">
                <a:moveTo>
                  <a:pt x="20805" y="0"/>
                </a:moveTo>
                <a:lnTo>
                  <a:pt x="5905" y="0"/>
                </a:lnTo>
                <a:lnTo>
                  <a:pt x="0" y="5916"/>
                </a:lnTo>
                <a:lnTo>
                  <a:pt x="0" y="20062"/>
                </a:lnTo>
                <a:lnTo>
                  <a:pt x="5905" y="25967"/>
                </a:lnTo>
                <a:lnTo>
                  <a:pt x="21067" y="25967"/>
                </a:lnTo>
                <a:lnTo>
                  <a:pt x="26721" y="20062"/>
                </a:lnTo>
                <a:lnTo>
                  <a:pt x="26721" y="5664"/>
                </a:lnTo>
                <a:lnTo>
                  <a:pt x="20805" y="0"/>
                </a:lnTo>
                <a:close/>
              </a:path>
            </a:pathLst>
          </a:custGeom>
          <a:solidFill>
            <a:srgbClr val="005E8D"/>
          </a:solidFill>
        </p:spPr>
        <p:txBody>
          <a:bodyPr wrap="square" lIns="0" tIns="0" rIns="0" bIns="0" rtlCol="0"/>
          <a:lstStyle/>
          <a:p>
            <a:endParaRPr/>
          </a:p>
        </p:txBody>
      </p:sp>
      <p:pic>
        <p:nvPicPr>
          <p:cNvPr id="33" name="object 33"/>
          <p:cNvPicPr/>
          <p:nvPr/>
        </p:nvPicPr>
        <p:blipFill>
          <a:blip r:embed="rId14" cstate="email">
            <a:extLst>
              <a:ext uri="{28A0092B-C50C-407E-A947-70E740481C1C}">
                <a14:useLocalDpi xmlns:a14="http://schemas.microsoft.com/office/drawing/2010/main"/>
              </a:ext>
            </a:extLst>
          </a:blip>
          <a:stretch>
            <a:fillRect/>
          </a:stretch>
        </p:blipFill>
        <p:spPr>
          <a:xfrm>
            <a:off x="17099701" y="1767957"/>
            <a:ext cx="110771" cy="137514"/>
          </a:xfrm>
          <a:prstGeom prst="rect">
            <a:avLst/>
          </a:prstGeom>
        </p:spPr>
      </p:pic>
      <p:pic>
        <p:nvPicPr>
          <p:cNvPr id="34" name="object 34"/>
          <p:cNvPicPr/>
          <p:nvPr/>
        </p:nvPicPr>
        <p:blipFill>
          <a:blip r:embed="rId15" cstate="email">
            <a:extLst>
              <a:ext uri="{28A0092B-C50C-407E-A947-70E740481C1C}">
                <a14:useLocalDpi xmlns:a14="http://schemas.microsoft.com/office/drawing/2010/main"/>
              </a:ext>
            </a:extLst>
          </a:blip>
          <a:stretch>
            <a:fillRect/>
          </a:stretch>
        </p:blipFill>
        <p:spPr>
          <a:xfrm>
            <a:off x="17346967" y="1713467"/>
            <a:ext cx="124394" cy="190716"/>
          </a:xfrm>
          <a:prstGeom prst="rect">
            <a:avLst/>
          </a:prstGeom>
        </p:spPr>
      </p:pic>
      <p:sp>
        <p:nvSpPr>
          <p:cNvPr id="35" name="object 35"/>
          <p:cNvSpPr/>
          <p:nvPr/>
        </p:nvSpPr>
        <p:spPr>
          <a:xfrm>
            <a:off x="17619662" y="1713466"/>
            <a:ext cx="27305" cy="191135"/>
          </a:xfrm>
          <a:custGeom>
            <a:avLst/>
            <a:gdLst/>
            <a:ahLst/>
            <a:cxnLst/>
            <a:rect l="l" t="t" r="r" b="b"/>
            <a:pathLst>
              <a:path w="27305" h="191135">
                <a:moveTo>
                  <a:pt x="22355" y="55527"/>
                </a:moveTo>
                <a:lnTo>
                  <a:pt x="4115" y="55527"/>
                </a:lnTo>
                <a:lnTo>
                  <a:pt x="4115" y="190716"/>
                </a:lnTo>
                <a:lnTo>
                  <a:pt x="22355" y="190716"/>
                </a:lnTo>
                <a:lnTo>
                  <a:pt x="22355" y="55527"/>
                </a:lnTo>
                <a:close/>
              </a:path>
              <a:path w="27305" h="191135">
                <a:moveTo>
                  <a:pt x="20816" y="0"/>
                </a:moveTo>
                <a:lnTo>
                  <a:pt x="5905" y="0"/>
                </a:lnTo>
                <a:lnTo>
                  <a:pt x="0" y="5916"/>
                </a:lnTo>
                <a:lnTo>
                  <a:pt x="0" y="20062"/>
                </a:lnTo>
                <a:lnTo>
                  <a:pt x="5905" y="25967"/>
                </a:lnTo>
                <a:lnTo>
                  <a:pt x="21077" y="25967"/>
                </a:lnTo>
                <a:lnTo>
                  <a:pt x="26721" y="20062"/>
                </a:lnTo>
                <a:lnTo>
                  <a:pt x="26721" y="5664"/>
                </a:lnTo>
                <a:lnTo>
                  <a:pt x="20816" y="0"/>
                </a:lnTo>
                <a:close/>
              </a:path>
            </a:pathLst>
          </a:custGeom>
          <a:solidFill>
            <a:srgbClr val="005E8D"/>
          </a:solidFill>
        </p:spPr>
        <p:txBody>
          <a:bodyPr wrap="square" lIns="0" tIns="0" rIns="0" bIns="0" rtlCol="0"/>
          <a:lstStyle/>
          <a:p>
            <a:endParaRPr/>
          </a:p>
        </p:txBody>
      </p:sp>
      <p:pic>
        <p:nvPicPr>
          <p:cNvPr id="36" name="object 36"/>
          <p:cNvPicPr/>
          <p:nvPr/>
        </p:nvPicPr>
        <p:blipFill>
          <a:blip r:embed="rId16" cstate="email">
            <a:extLst>
              <a:ext uri="{28A0092B-C50C-407E-A947-70E740481C1C}">
                <a14:useLocalDpi xmlns:a14="http://schemas.microsoft.com/office/drawing/2010/main"/>
              </a:ext>
            </a:extLst>
          </a:blip>
          <a:stretch>
            <a:fillRect/>
          </a:stretch>
        </p:blipFill>
        <p:spPr>
          <a:xfrm>
            <a:off x="17795727" y="1767957"/>
            <a:ext cx="124394" cy="136226"/>
          </a:xfrm>
          <a:prstGeom prst="rect">
            <a:avLst/>
          </a:prstGeom>
        </p:spPr>
      </p:pic>
      <p:pic>
        <p:nvPicPr>
          <p:cNvPr id="37" name="object 37"/>
          <p:cNvPicPr/>
          <p:nvPr/>
        </p:nvPicPr>
        <p:blipFill>
          <a:blip r:embed="rId17" cstate="email">
            <a:extLst>
              <a:ext uri="{28A0092B-C50C-407E-A947-70E740481C1C}">
                <a14:useLocalDpi xmlns:a14="http://schemas.microsoft.com/office/drawing/2010/main"/>
              </a:ext>
            </a:extLst>
          </a:blip>
          <a:stretch>
            <a:fillRect/>
          </a:stretch>
        </p:blipFill>
        <p:spPr>
          <a:xfrm>
            <a:off x="18059417" y="1767963"/>
            <a:ext cx="138791" cy="187366"/>
          </a:xfrm>
          <a:prstGeom prst="rect">
            <a:avLst/>
          </a:prstGeom>
        </p:spPr>
      </p:pic>
      <p:sp>
        <p:nvSpPr>
          <p:cNvPr id="38" name="object 38"/>
          <p:cNvSpPr txBox="1">
            <a:spLocks noGrp="1"/>
          </p:cNvSpPr>
          <p:nvPr>
            <p:ph type="title"/>
          </p:nvPr>
        </p:nvSpPr>
        <p:spPr>
          <a:xfrm>
            <a:off x="957928" y="776143"/>
            <a:ext cx="10589895" cy="1407795"/>
          </a:xfrm>
          <a:prstGeom prst="rect">
            <a:avLst/>
          </a:prstGeom>
        </p:spPr>
        <p:txBody>
          <a:bodyPr vert="horz" wrap="square" lIns="0" tIns="15240" rIns="0" bIns="0" rtlCol="0">
            <a:spAutoFit/>
          </a:bodyPr>
          <a:lstStyle/>
          <a:p>
            <a:pPr marL="12700">
              <a:lnSpc>
                <a:spcPct val="100000"/>
              </a:lnSpc>
              <a:spcBef>
                <a:spcPts val="120"/>
              </a:spcBef>
            </a:pPr>
            <a:r>
              <a:rPr sz="9050" spc="-160" dirty="0"/>
              <a:t>THE</a:t>
            </a:r>
            <a:r>
              <a:rPr sz="9050" spc="-440" dirty="0"/>
              <a:t> </a:t>
            </a:r>
            <a:r>
              <a:rPr sz="9050" spc="-204" dirty="0"/>
              <a:t>NEGLECTED</a:t>
            </a:r>
            <a:r>
              <a:rPr sz="9050" spc="-434" dirty="0"/>
              <a:t> </a:t>
            </a:r>
            <a:r>
              <a:rPr sz="9050" spc="-105" dirty="0"/>
              <a:t>“R”</a:t>
            </a:r>
            <a:endParaRPr sz="9050"/>
          </a:p>
        </p:txBody>
      </p:sp>
      <p:sp>
        <p:nvSpPr>
          <p:cNvPr id="39" name="object 39"/>
          <p:cNvSpPr txBox="1"/>
          <p:nvPr/>
        </p:nvSpPr>
        <p:spPr>
          <a:xfrm>
            <a:off x="2844507" y="2987675"/>
            <a:ext cx="15754985" cy="6109365"/>
          </a:xfrm>
          <a:prstGeom prst="rect">
            <a:avLst/>
          </a:prstGeom>
        </p:spPr>
        <p:txBody>
          <a:bodyPr vert="horz" wrap="square" lIns="0" tIns="106680" rIns="0" bIns="0" rtlCol="0">
            <a:spAutoFit/>
          </a:bodyPr>
          <a:lstStyle/>
          <a:p>
            <a:pPr marL="535940" marR="5715" indent="-523875" algn="l">
              <a:spcBef>
                <a:spcPts val="840"/>
              </a:spcBef>
              <a:buChar char="•"/>
              <a:tabLst>
                <a:tab pos="535940" algn="l"/>
              </a:tabLst>
            </a:pPr>
            <a:r>
              <a:rPr lang="en-PH" sz="3700" b="1" dirty="0">
                <a:solidFill>
                  <a:srgbClr val="006AA1"/>
                </a:solidFill>
                <a:latin typeface="DINOT"/>
                <a:cs typeface="DINOT"/>
              </a:rPr>
              <a:t>A report by the US National Commission on Writing (NCW) states that </a:t>
            </a:r>
            <a:r>
              <a:rPr lang="en-PH" sz="3700" i="1" dirty="0">
                <a:solidFill>
                  <a:srgbClr val="006AA1"/>
                </a:solidFill>
                <a:latin typeface="DIN OT" panose="020B0504020101010102" pitchFamily="34" charset="77"/>
                <a:cs typeface="DINOT"/>
              </a:rPr>
              <a:t>“education will never recognize its potential as an engine of opportunity and economic growth until a writing revolution puts language and communication in their proper place in the classroom”.</a:t>
            </a:r>
          </a:p>
          <a:p>
            <a:pPr marL="535940" marR="5715" indent="-523875" algn="l">
              <a:spcBef>
                <a:spcPts val="840"/>
              </a:spcBef>
              <a:buChar char="•"/>
              <a:tabLst>
                <a:tab pos="535940" algn="l"/>
              </a:tabLst>
            </a:pPr>
            <a:r>
              <a:rPr lang="en-PH" sz="3700" b="1" dirty="0">
                <a:solidFill>
                  <a:srgbClr val="006AA1"/>
                </a:solidFill>
                <a:latin typeface="DINOT"/>
                <a:cs typeface="DINOT"/>
              </a:rPr>
              <a:t>The NCW recommends that the </a:t>
            </a:r>
            <a:r>
              <a:rPr lang="en-PH" sz="3700" i="1" dirty="0">
                <a:solidFill>
                  <a:srgbClr val="006AA1"/>
                </a:solidFill>
                <a:latin typeface="DIN OT" panose="020B0504020101010102" pitchFamily="34" charset="77"/>
                <a:cs typeface="DINOT"/>
              </a:rPr>
              <a:t>“amount of time students spend writing should be at least doubled”.</a:t>
            </a:r>
          </a:p>
          <a:p>
            <a:pPr marL="535940" marR="5715" indent="-523875" algn="l">
              <a:spcBef>
                <a:spcPts val="840"/>
              </a:spcBef>
              <a:buChar char="•"/>
              <a:tabLst>
                <a:tab pos="535940" algn="l"/>
              </a:tabLst>
            </a:pPr>
            <a:r>
              <a:rPr lang="en-PH" sz="3700" b="1" dirty="0">
                <a:solidFill>
                  <a:srgbClr val="006AA1"/>
                </a:solidFill>
                <a:latin typeface="DINOT"/>
                <a:cs typeface="DINOT"/>
              </a:rPr>
              <a:t>Nearly all primary students spend less than three hours a week on writing assignments.</a:t>
            </a:r>
          </a:p>
          <a:p>
            <a:pPr marL="535940" marR="5715" indent="-523875" algn="l">
              <a:spcBef>
                <a:spcPts val="840"/>
              </a:spcBef>
              <a:buChar char="•"/>
              <a:tabLst>
                <a:tab pos="535940" algn="l"/>
              </a:tabLst>
            </a:pPr>
            <a:r>
              <a:rPr lang="en-PH" sz="3700" b="1" dirty="0">
                <a:solidFill>
                  <a:srgbClr val="006AA1"/>
                </a:solidFill>
                <a:latin typeface="DINOT"/>
                <a:cs typeface="DINOT"/>
              </a:rPr>
              <a:t>More than 90% of mid-career professionals recently cited the </a:t>
            </a:r>
            <a:r>
              <a:rPr lang="en-PH" sz="3700" i="1" dirty="0">
                <a:solidFill>
                  <a:srgbClr val="006AA1"/>
                </a:solidFill>
                <a:latin typeface="DIN OT" panose="020B0504020101010102" pitchFamily="34" charset="77"/>
                <a:cs typeface="DINOT"/>
              </a:rPr>
              <a:t>“need to write effectively” </a:t>
            </a:r>
            <a:r>
              <a:rPr lang="en-PH" sz="3700" b="1" dirty="0">
                <a:solidFill>
                  <a:srgbClr val="006AA1"/>
                </a:solidFill>
                <a:latin typeface="DINOT"/>
                <a:cs typeface="DINOT"/>
              </a:rPr>
              <a:t>as a skill </a:t>
            </a:r>
            <a:r>
              <a:rPr lang="en-PH" sz="3700" i="1" dirty="0">
                <a:solidFill>
                  <a:srgbClr val="006AA1"/>
                </a:solidFill>
                <a:latin typeface="DIN OT" panose="020B0504020101010102" pitchFamily="34" charset="77"/>
                <a:cs typeface="DINOT"/>
              </a:rPr>
              <a:t>“of great importance” </a:t>
            </a:r>
            <a:r>
              <a:rPr lang="en-PH" sz="3700" b="1" dirty="0">
                <a:solidFill>
                  <a:srgbClr val="006AA1"/>
                </a:solidFill>
                <a:latin typeface="DINOT"/>
                <a:cs typeface="DINOT"/>
              </a:rPr>
              <a:t>in their day-to-day work.</a:t>
            </a:r>
            <a:endParaRPr sz="3700" dirty="0">
              <a:latin typeface="DINOT"/>
              <a:cs typeface="DINOT"/>
            </a:endParaRPr>
          </a:p>
        </p:txBody>
      </p:sp>
      <p:grpSp>
        <p:nvGrpSpPr>
          <p:cNvPr id="40" name="object 40"/>
          <p:cNvGrpSpPr/>
          <p:nvPr/>
        </p:nvGrpSpPr>
        <p:grpSpPr>
          <a:xfrm>
            <a:off x="0" y="10008428"/>
            <a:ext cx="20104100" cy="1300480"/>
            <a:chOff x="0" y="10008428"/>
            <a:chExt cx="20104100" cy="1300480"/>
          </a:xfrm>
        </p:grpSpPr>
        <p:sp>
          <p:nvSpPr>
            <p:cNvPr id="41" name="object 41"/>
            <p:cNvSpPr/>
            <p:nvPr/>
          </p:nvSpPr>
          <p:spPr>
            <a:xfrm>
              <a:off x="0" y="10008428"/>
              <a:ext cx="20104100" cy="1300480"/>
            </a:xfrm>
            <a:custGeom>
              <a:avLst/>
              <a:gdLst/>
              <a:ahLst/>
              <a:cxnLst/>
              <a:rect l="l" t="t" r="r" b="b"/>
              <a:pathLst>
                <a:path w="20104100" h="1300479">
                  <a:moveTo>
                    <a:pt x="0" y="1300127"/>
                  </a:moveTo>
                  <a:lnTo>
                    <a:pt x="0" y="0"/>
                  </a:lnTo>
                  <a:lnTo>
                    <a:pt x="20104100" y="0"/>
                  </a:lnTo>
                  <a:lnTo>
                    <a:pt x="20104100" y="1300127"/>
                  </a:lnTo>
                  <a:lnTo>
                    <a:pt x="0" y="1300127"/>
                  </a:lnTo>
                  <a:close/>
                </a:path>
              </a:pathLst>
            </a:custGeom>
            <a:solidFill>
              <a:srgbClr val="006AA1"/>
            </a:solidFill>
          </p:spPr>
          <p:txBody>
            <a:bodyPr wrap="square" lIns="0" tIns="0" rIns="0" bIns="0" rtlCol="0"/>
            <a:lstStyle/>
            <a:p>
              <a:endParaRPr/>
            </a:p>
          </p:txBody>
        </p:sp>
        <p:sp>
          <p:nvSpPr>
            <p:cNvPr id="42" name="object 42"/>
            <p:cNvSpPr/>
            <p:nvPr/>
          </p:nvSpPr>
          <p:spPr>
            <a:xfrm>
              <a:off x="9792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43" name="object 43"/>
            <p:cNvSpPr/>
            <p:nvPr/>
          </p:nvSpPr>
          <p:spPr>
            <a:xfrm>
              <a:off x="1059311" y="10514702"/>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44" name="object 44"/>
            <p:cNvPicPr/>
            <p:nvPr/>
          </p:nvPicPr>
          <p:blipFill>
            <a:blip r:embed="rId18" cstate="email">
              <a:extLst>
                <a:ext uri="{28A0092B-C50C-407E-A947-70E740481C1C}">
                  <a14:useLocalDpi xmlns:a14="http://schemas.microsoft.com/office/drawing/2010/main"/>
                </a:ext>
              </a:extLst>
            </a:blip>
            <a:stretch>
              <a:fillRect/>
            </a:stretch>
          </p:blipFill>
          <p:spPr>
            <a:xfrm>
              <a:off x="1637875" y="10513415"/>
              <a:ext cx="3326118" cy="238715"/>
            </a:xfrm>
            <a:prstGeom prst="rect">
              <a:avLst/>
            </a:prstGeom>
          </p:spPr>
        </p:pic>
        <p:sp>
          <p:nvSpPr>
            <p:cNvPr id="45" name="object 45"/>
            <p:cNvSpPr/>
            <p:nvPr/>
          </p:nvSpPr>
          <p:spPr>
            <a:xfrm>
              <a:off x="5006507" y="10518842"/>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6" name="object 46"/>
            <p:cNvPicPr/>
            <p:nvPr/>
          </p:nvPicPr>
          <p:blipFill>
            <a:blip r:embed="rId19" cstate="email">
              <a:extLst>
                <a:ext uri="{28A0092B-C50C-407E-A947-70E740481C1C}">
                  <a14:useLocalDpi xmlns:a14="http://schemas.microsoft.com/office/drawing/2010/main"/>
                </a:ext>
              </a:extLst>
            </a:blip>
            <a:stretch>
              <a:fillRect/>
            </a:stretch>
          </p:blipFill>
          <p:spPr>
            <a:xfrm>
              <a:off x="5066900" y="10577962"/>
              <a:ext cx="458586" cy="172570"/>
            </a:xfrm>
            <a:prstGeom prst="rect">
              <a:avLst/>
            </a:prstGeom>
          </p:spPr>
        </p:pic>
        <p:pic>
          <p:nvPicPr>
            <p:cNvPr id="47" name="object 47"/>
            <p:cNvPicPr/>
            <p:nvPr/>
          </p:nvPicPr>
          <p:blipFill>
            <a:blip r:embed="rId20" cstate="email">
              <a:extLst>
                <a:ext uri="{28A0092B-C50C-407E-A947-70E740481C1C}">
                  <a14:useLocalDpi xmlns:a14="http://schemas.microsoft.com/office/drawing/2010/main"/>
                </a:ext>
              </a:extLst>
            </a:blip>
            <a:stretch>
              <a:fillRect/>
            </a:stretch>
          </p:blipFill>
          <p:spPr>
            <a:xfrm>
              <a:off x="5563836" y="10577968"/>
              <a:ext cx="150194" cy="172570"/>
            </a:xfrm>
            <a:prstGeom prst="rect">
              <a:avLst/>
            </a:prstGeom>
          </p:spPr>
        </p:pic>
        <p:pic>
          <p:nvPicPr>
            <p:cNvPr id="48" name="object 48"/>
            <p:cNvPicPr/>
            <p:nvPr/>
          </p:nvPicPr>
          <p:blipFill>
            <a:blip r:embed="rId21" cstate="email">
              <a:extLst>
                <a:ext uri="{28A0092B-C50C-407E-A947-70E740481C1C}">
                  <a14:useLocalDpi xmlns:a14="http://schemas.microsoft.com/office/drawing/2010/main"/>
                </a:ext>
              </a:extLst>
            </a:blip>
            <a:stretch>
              <a:fillRect/>
            </a:stretch>
          </p:blipFill>
          <p:spPr>
            <a:xfrm>
              <a:off x="5735446" y="10577962"/>
              <a:ext cx="160424" cy="172570"/>
            </a:xfrm>
            <a:prstGeom prst="rect">
              <a:avLst/>
            </a:prstGeom>
          </p:spPr>
        </p:pic>
        <p:pic>
          <p:nvPicPr>
            <p:cNvPr id="49" name="object 49"/>
            <p:cNvPicPr/>
            <p:nvPr/>
          </p:nvPicPr>
          <p:blipFill>
            <a:blip r:embed="rId22" cstate="email">
              <a:extLst>
                <a:ext uri="{28A0092B-C50C-407E-A947-70E740481C1C}">
                  <a14:useLocalDpi xmlns:a14="http://schemas.microsoft.com/office/drawing/2010/main"/>
                </a:ext>
              </a:extLst>
            </a:blip>
            <a:stretch>
              <a:fillRect/>
            </a:stretch>
          </p:blipFill>
          <p:spPr>
            <a:xfrm>
              <a:off x="5927819" y="10577969"/>
              <a:ext cx="231699" cy="169052"/>
            </a:xfrm>
            <a:prstGeom prst="rect">
              <a:avLst/>
            </a:prstGeom>
          </p:spPr>
        </p:pic>
        <p:sp>
          <p:nvSpPr>
            <p:cNvPr id="50" name="object 50"/>
            <p:cNvSpPr/>
            <p:nvPr/>
          </p:nvSpPr>
          <p:spPr>
            <a:xfrm>
              <a:off x="9917920"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51" name="object 51"/>
            <p:cNvSpPr/>
            <p:nvPr/>
          </p:nvSpPr>
          <p:spPr>
            <a:xfrm>
              <a:off x="10020855" y="10487338"/>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1" y="80010"/>
                  </a:lnTo>
                  <a:lnTo>
                    <a:pt x="274814"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42"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9" y="198120"/>
                  </a:moveTo>
                  <a:lnTo>
                    <a:pt x="112640" y="198120"/>
                  </a:lnTo>
                  <a:lnTo>
                    <a:pt x="105294" y="199390"/>
                  </a:lnTo>
                  <a:lnTo>
                    <a:pt x="183051" y="199390"/>
                  </a:lnTo>
                  <a:lnTo>
                    <a:pt x="176629"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1"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51" y="120650"/>
                  </a:lnTo>
                  <a:lnTo>
                    <a:pt x="286165" y="102870"/>
                  </a:lnTo>
                  <a:lnTo>
                    <a:pt x="280141" y="86360"/>
                  </a:lnTo>
                  <a:lnTo>
                    <a:pt x="276811"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4"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52" name="object 52"/>
            <p:cNvPicPr/>
            <p:nvPr/>
          </p:nvPicPr>
          <p:blipFill>
            <a:blip r:embed="rId23" cstate="email">
              <a:extLst>
                <a:ext uri="{28A0092B-C50C-407E-A947-70E740481C1C}">
                  <a14:useLocalDpi xmlns:a14="http://schemas.microsoft.com/office/drawing/2010/main"/>
                </a:ext>
              </a:extLst>
            </a:blip>
            <a:stretch>
              <a:fillRect/>
            </a:stretch>
          </p:blipFill>
          <p:spPr>
            <a:xfrm>
              <a:off x="10541916" y="10579887"/>
              <a:ext cx="231375" cy="165220"/>
            </a:xfrm>
            <a:prstGeom prst="rect">
              <a:avLst/>
            </a:prstGeom>
          </p:spPr>
        </p:pic>
        <p:pic>
          <p:nvPicPr>
            <p:cNvPr id="53" name="object 53"/>
            <p:cNvPicPr/>
            <p:nvPr/>
          </p:nvPicPr>
          <p:blipFill>
            <a:blip r:embed="rId23" cstate="email">
              <a:extLst>
                <a:ext uri="{28A0092B-C50C-407E-A947-70E740481C1C}">
                  <a14:useLocalDpi xmlns:a14="http://schemas.microsoft.com/office/drawing/2010/main"/>
                </a:ext>
              </a:extLst>
            </a:blip>
            <a:stretch>
              <a:fillRect/>
            </a:stretch>
          </p:blipFill>
          <p:spPr>
            <a:xfrm>
              <a:off x="10800473" y="10579887"/>
              <a:ext cx="231375" cy="165220"/>
            </a:xfrm>
            <a:prstGeom prst="rect">
              <a:avLst/>
            </a:prstGeom>
          </p:spPr>
        </p:pic>
        <p:pic>
          <p:nvPicPr>
            <p:cNvPr id="54" name="object 54"/>
            <p:cNvPicPr/>
            <p:nvPr/>
          </p:nvPicPr>
          <p:blipFill>
            <a:blip r:embed="rId24" cstate="email">
              <a:extLst>
                <a:ext uri="{28A0092B-C50C-407E-A947-70E740481C1C}">
                  <a14:useLocalDpi xmlns:a14="http://schemas.microsoft.com/office/drawing/2010/main"/>
                </a:ext>
              </a:extLst>
            </a:blip>
            <a:stretch>
              <a:fillRect/>
            </a:stretch>
          </p:blipFill>
          <p:spPr>
            <a:xfrm>
              <a:off x="11059032" y="10579887"/>
              <a:ext cx="231375" cy="165220"/>
            </a:xfrm>
            <a:prstGeom prst="rect">
              <a:avLst/>
            </a:prstGeom>
          </p:spPr>
        </p:pic>
        <p:sp>
          <p:nvSpPr>
            <p:cNvPr id="55" name="object 55"/>
            <p:cNvSpPr/>
            <p:nvPr/>
          </p:nvSpPr>
          <p:spPr>
            <a:xfrm>
              <a:off x="11321100"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6" name="object 56"/>
            <p:cNvPicPr/>
            <p:nvPr/>
          </p:nvPicPr>
          <p:blipFill>
            <a:blip r:embed="rId25" cstate="email">
              <a:extLst>
                <a:ext uri="{28A0092B-C50C-407E-A947-70E740481C1C}">
                  <a14:useLocalDpi xmlns:a14="http://schemas.microsoft.com/office/drawing/2010/main"/>
                </a:ext>
              </a:extLst>
            </a:blip>
            <a:stretch>
              <a:fillRect/>
            </a:stretch>
          </p:blipFill>
          <p:spPr>
            <a:xfrm>
              <a:off x="11420199" y="10516928"/>
              <a:ext cx="2051233" cy="231697"/>
            </a:xfrm>
            <a:prstGeom prst="rect">
              <a:avLst/>
            </a:prstGeom>
          </p:spPr>
        </p:pic>
        <p:sp>
          <p:nvSpPr>
            <p:cNvPr id="57" name="object 57"/>
            <p:cNvSpPr/>
            <p:nvPr/>
          </p:nvSpPr>
          <p:spPr>
            <a:xfrm>
              <a:off x="13530257" y="10516926"/>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8" name="object 58"/>
            <p:cNvPicPr/>
            <p:nvPr/>
          </p:nvPicPr>
          <p:blipFill>
            <a:blip r:embed="rId23" cstate="email">
              <a:extLst>
                <a:ext uri="{28A0092B-C50C-407E-A947-70E740481C1C}">
                  <a14:useLocalDpi xmlns:a14="http://schemas.microsoft.com/office/drawing/2010/main"/>
                </a:ext>
              </a:extLst>
            </a:blip>
            <a:stretch>
              <a:fillRect/>
            </a:stretch>
          </p:blipFill>
          <p:spPr>
            <a:xfrm>
              <a:off x="13800656" y="10579887"/>
              <a:ext cx="231375" cy="165220"/>
            </a:xfrm>
            <a:prstGeom prst="rect">
              <a:avLst/>
            </a:prstGeom>
          </p:spPr>
        </p:pic>
        <p:pic>
          <p:nvPicPr>
            <p:cNvPr id="59" name="object 59"/>
            <p:cNvPicPr/>
            <p:nvPr/>
          </p:nvPicPr>
          <p:blipFill>
            <a:blip r:embed="rId26" cstate="email">
              <a:extLst>
                <a:ext uri="{28A0092B-C50C-407E-A947-70E740481C1C}">
                  <a14:useLocalDpi xmlns:a14="http://schemas.microsoft.com/office/drawing/2010/main"/>
                </a:ext>
              </a:extLst>
            </a:blip>
            <a:stretch>
              <a:fillRect/>
            </a:stretch>
          </p:blipFill>
          <p:spPr>
            <a:xfrm>
              <a:off x="13606978" y="10576045"/>
              <a:ext cx="160424" cy="172570"/>
            </a:xfrm>
            <a:prstGeom prst="rect">
              <a:avLst/>
            </a:prstGeom>
          </p:spPr>
        </p:pic>
        <p:sp>
          <p:nvSpPr>
            <p:cNvPr id="60" name="object 60"/>
            <p:cNvSpPr/>
            <p:nvPr/>
          </p:nvSpPr>
          <p:spPr>
            <a:xfrm>
              <a:off x="14062723"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61" name="object 61"/>
            <p:cNvPicPr/>
            <p:nvPr/>
          </p:nvPicPr>
          <p:blipFill>
            <a:blip r:embed="rId27" cstate="email">
              <a:extLst>
                <a:ext uri="{28A0092B-C50C-407E-A947-70E740481C1C}">
                  <a14:useLocalDpi xmlns:a14="http://schemas.microsoft.com/office/drawing/2010/main"/>
                </a:ext>
              </a:extLst>
            </a:blip>
            <a:stretch>
              <a:fillRect/>
            </a:stretch>
          </p:blipFill>
          <p:spPr>
            <a:xfrm>
              <a:off x="14340805" y="10576045"/>
              <a:ext cx="160424" cy="172570"/>
            </a:xfrm>
            <a:prstGeom prst="rect">
              <a:avLst/>
            </a:prstGeom>
          </p:spPr>
        </p:pic>
        <p:pic>
          <p:nvPicPr>
            <p:cNvPr id="62" name="object 62"/>
            <p:cNvPicPr/>
            <p:nvPr/>
          </p:nvPicPr>
          <p:blipFill>
            <a:blip r:embed="rId28" cstate="email">
              <a:extLst>
                <a:ext uri="{28A0092B-C50C-407E-A947-70E740481C1C}">
                  <a14:useLocalDpi xmlns:a14="http://schemas.microsoft.com/office/drawing/2010/main"/>
                </a:ext>
              </a:extLst>
            </a:blip>
            <a:stretch>
              <a:fillRect/>
            </a:stretch>
          </p:blipFill>
          <p:spPr>
            <a:xfrm>
              <a:off x="14152875" y="10576052"/>
              <a:ext cx="150194" cy="172570"/>
            </a:xfrm>
            <a:prstGeom prst="rect">
              <a:avLst/>
            </a:prstGeom>
          </p:spPr>
        </p:pic>
        <p:pic>
          <p:nvPicPr>
            <p:cNvPr id="63" name="object 63"/>
            <p:cNvPicPr/>
            <p:nvPr/>
          </p:nvPicPr>
          <p:blipFill>
            <a:blip r:embed="rId29" cstate="email">
              <a:extLst>
                <a:ext uri="{28A0092B-C50C-407E-A947-70E740481C1C}">
                  <a14:useLocalDpi xmlns:a14="http://schemas.microsoft.com/office/drawing/2010/main"/>
                </a:ext>
              </a:extLst>
            </a:blip>
            <a:stretch>
              <a:fillRect/>
            </a:stretch>
          </p:blipFill>
          <p:spPr>
            <a:xfrm>
              <a:off x="14549497" y="10576053"/>
              <a:ext cx="231699" cy="169052"/>
            </a:xfrm>
            <a:prstGeom prst="rect">
              <a:avLst/>
            </a:prstGeom>
          </p:spPr>
        </p:pic>
        <p:sp>
          <p:nvSpPr>
            <p:cNvPr id="64" name="object 64"/>
            <p:cNvSpPr/>
            <p:nvPr/>
          </p:nvSpPr>
          <p:spPr>
            <a:xfrm>
              <a:off x="67176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65" name="object 65"/>
            <p:cNvPicPr/>
            <p:nvPr/>
          </p:nvPicPr>
          <p:blipFill>
            <a:blip r:embed="rId30" cstate="email">
              <a:extLst>
                <a:ext uri="{28A0092B-C50C-407E-A947-70E740481C1C}">
                  <a14:useLocalDpi xmlns:a14="http://schemas.microsoft.com/office/drawing/2010/main"/>
                </a:ext>
              </a:extLst>
            </a:blip>
            <a:stretch>
              <a:fillRect/>
            </a:stretch>
          </p:blipFill>
          <p:spPr>
            <a:xfrm>
              <a:off x="6946076" y="10474660"/>
              <a:ext cx="178408" cy="177566"/>
            </a:xfrm>
            <a:prstGeom prst="rect">
              <a:avLst/>
            </a:prstGeom>
          </p:spPr>
        </p:pic>
        <p:sp>
          <p:nvSpPr>
            <p:cNvPr id="66" name="object 66"/>
            <p:cNvSpPr/>
            <p:nvPr/>
          </p:nvSpPr>
          <p:spPr>
            <a:xfrm>
              <a:off x="6808799" y="10511994"/>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7" name="object 67"/>
            <p:cNvPicPr/>
            <p:nvPr/>
          </p:nvPicPr>
          <p:blipFill>
            <a:blip r:embed="rId31" cstate="email">
              <a:extLst>
                <a:ext uri="{28A0092B-C50C-407E-A947-70E740481C1C}">
                  <a14:useLocalDpi xmlns:a14="http://schemas.microsoft.com/office/drawing/2010/main"/>
                </a:ext>
              </a:extLst>
            </a:blip>
            <a:stretch>
              <a:fillRect/>
            </a:stretch>
          </p:blipFill>
          <p:spPr>
            <a:xfrm>
              <a:off x="7376381" y="10517728"/>
              <a:ext cx="150754" cy="230097"/>
            </a:xfrm>
            <a:prstGeom prst="rect">
              <a:avLst/>
            </a:prstGeom>
          </p:spPr>
        </p:pic>
        <p:pic>
          <p:nvPicPr>
            <p:cNvPr id="68" name="object 68"/>
            <p:cNvPicPr/>
            <p:nvPr/>
          </p:nvPicPr>
          <p:blipFill>
            <a:blip r:embed="rId32" cstate="email">
              <a:extLst>
                <a:ext uri="{28A0092B-C50C-407E-A947-70E740481C1C}">
                  <a14:useLocalDpi xmlns:a14="http://schemas.microsoft.com/office/drawing/2010/main"/>
                </a:ext>
              </a:extLst>
            </a:blip>
            <a:stretch>
              <a:fillRect/>
            </a:stretch>
          </p:blipFill>
          <p:spPr>
            <a:xfrm>
              <a:off x="7550185" y="10517725"/>
              <a:ext cx="153398" cy="230097"/>
            </a:xfrm>
            <a:prstGeom prst="rect">
              <a:avLst/>
            </a:prstGeom>
          </p:spPr>
        </p:pic>
        <p:pic>
          <p:nvPicPr>
            <p:cNvPr id="69" name="object 69"/>
            <p:cNvPicPr/>
            <p:nvPr/>
          </p:nvPicPr>
          <p:blipFill>
            <a:blip r:embed="rId33" cstate="email">
              <a:extLst>
                <a:ext uri="{28A0092B-C50C-407E-A947-70E740481C1C}">
                  <a14:useLocalDpi xmlns:a14="http://schemas.microsoft.com/office/drawing/2010/main"/>
                </a:ext>
              </a:extLst>
            </a:blip>
            <a:stretch>
              <a:fillRect/>
            </a:stretch>
          </p:blipFill>
          <p:spPr>
            <a:xfrm>
              <a:off x="7991722" y="10521563"/>
              <a:ext cx="151482" cy="226254"/>
            </a:xfrm>
            <a:prstGeom prst="rect">
              <a:avLst/>
            </a:prstGeom>
          </p:spPr>
        </p:pic>
        <p:pic>
          <p:nvPicPr>
            <p:cNvPr id="70" name="object 70"/>
            <p:cNvPicPr/>
            <p:nvPr/>
          </p:nvPicPr>
          <p:blipFill>
            <a:blip r:embed="rId34" cstate="email">
              <a:extLst>
                <a:ext uri="{28A0092B-C50C-407E-A947-70E740481C1C}">
                  <a14:useLocalDpi xmlns:a14="http://schemas.microsoft.com/office/drawing/2010/main"/>
                </a:ext>
              </a:extLst>
            </a:blip>
            <a:stretch>
              <a:fillRect/>
            </a:stretch>
          </p:blipFill>
          <p:spPr>
            <a:xfrm>
              <a:off x="7815640" y="10517728"/>
              <a:ext cx="152121" cy="230097"/>
            </a:xfrm>
            <a:prstGeom prst="rect">
              <a:avLst/>
            </a:prstGeom>
          </p:spPr>
        </p:pic>
        <p:pic>
          <p:nvPicPr>
            <p:cNvPr id="71" name="object 71"/>
            <p:cNvPicPr/>
            <p:nvPr/>
          </p:nvPicPr>
          <p:blipFill>
            <a:blip r:embed="rId35" cstate="email">
              <a:extLst>
                <a:ext uri="{28A0092B-C50C-407E-A947-70E740481C1C}">
                  <a14:useLocalDpi xmlns:a14="http://schemas.microsoft.com/office/drawing/2010/main"/>
                </a:ext>
              </a:extLst>
            </a:blip>
            <a:stretch>
              <a:fillRect/>
            </a:stretch>
          </p:blipFill>
          <p:spPr>
            <a:xfrm>
              <a:off x="8186028" y="10517729"/>
              <a:ext cx="85965" cy="226579"/>
            </a:xfrm>
            <a:prstGeom prst="rect">
              <a:avLst/>
            </a:prstGeom>
          </p:spPr>
        </p:pic>
        <p:pic>
          <p:nvPicPr>
            <p:cNvPr id="72" name="object 72"/>
            <p:cNvPicPr/>
            <p:nvPr/>
          </p:nvPicPr>
          <p:blipFill>
            <a:blip r:embed="rId36" cstate="email">
              <a:extLst>
                <a:ext uri="{28A0092B-C50C-407E-A947-70E740481C1C}">
                  <a14:useLocalDpi xmlns:a14="http://schemas.microsoft.com/office/drawing/2010/main"/>
                </a:ext>
              </a:extLst>
            </a:blip>
            <a:stretch>
              <a:fillRect/>
            </a:stretch>
          </p:blipFill>
          <p:spPr>
            <a:xfrm>
              <a:off x="8348695" y="10517728"/>
              <a:ext cx="152121" cy="230097"/>
            </a:xfrm>
            <a:prstGeom prst="rect">
              <a:avLst/>
            </a:prstGeom>
          </p:spPr>
        </p:pic>
        <p:pic>
          <p:nvPicPr>
            <p:cNvPr id="73" name="object 73"/>
            <p:cNvPicPr/>
            <p:nvPr/>
          </p:nvPicPr>
          <p:blipFill>
            <a:blip r:embed="rId37" cstate="email">
              <a:extLst>
                <a:ext uri="{28A0092B-C50C-407E-A947-70E740481C1C}">
                  <a14:useLocalDpi xmlns:a14="http://schemas.microsoft.com/office/drawing/2010/main"/>
                </a:ext>
              </a:extLst>
            </a:blip>
            <a:stretch>
              <a:fillRect/>
            </a:stretch>
          </p:blipFill>
          <p:spPr>
            <a:xfrm>
              <a:off x="8614637" y="10517728"/>
              <a:ext cx="685073" cy="230097"/>
            </a:xfrm>
            <a:prstGeom prst="rect">
              <a:avLst/>
            </a:prstGeom>
          </p:spPr>
        </p:pic>
        <p:pic>
          <p:nvPicPr>
            <p:cNvPr id="74" name="object 74"/>
            <p:cNvPicPr/>
            <p:nvPr/>
          </p:nvPicPr>
          <p:blipFill>
            <a:blip r:embed="rId38" cstate="email">
              <a:extLst>
                <a:ext uri="{28A0092B-C50C-407E-A947-70E740481C1C}">
                  <a14:useLocalDpi xmlns:a14="http://schemas.microsoft.com/office/drawing/2010/main"/>
                </a:ext>
              </a:extLst>
            </a:blip>
            <a:stretch>
              <a:fillRect/>
            </a:stretch>
          </p:blipFill>
          <p:spPr>
            <a:xfrm>
              <a:off x="17787726" y="10389140"/>
              <a:ext cx="1183558" cy="576951"/>
            </a:xfrm>
            <a:prstGeom prst="rect">
              <a:avLst/>
            </a:prstGeom>
          </p:spPr>
        </p:pic>
        <p:sp>
          <p:nvSpPr>
            <p:cNvPr id="75" name="object 75"/>
            <p:cNvSpPr/>
            <p:nvPr/>
          </p:nvSpPr>
          <p:spPr>
            <a:xfrm>
              <a:off x="18979655" y="10297095"/>
              <a:ext cx="145415" cy="464184"/>
            </a:xfrm>
            <a:custGeom>
              <a:avLst/>
              <a:gdLst/>
              <a:ahLst/>
              <a:cxnLst/>
              <a:rect l="l" t="t" r="r" b="b"/>
              <a:pathLst>
                <a:path w="145415" h="464184">
                  <a:moveTo>
                    <a:pt x="134896" y="0"/>
                  </a:moveTo>
                  <a:lnTo>
                    <a:pt x="108477" y="43990"/>
                  </a:lnTo>
                  <a:lnTo>
                    <a:pt x="76301" y="153607"/>
                  </a:lnTo>
                  <a:lnTo>
                    <a:pt x="65363" y="189117"/>
                  </a:lnTo>
                  <a:lnTo>
                    <a:pt x="47260" y="250321"/>
                  </a:lnTo>
                  <a:lnTo>
                    <a:pt x="38324" y="282934"/>
                  </a:lnTo>
                  <a:lnTo>
                    <a:pt x="26072" y="331445"/>
                  </a:lnTo>
                  <a:lnTo>
                    <a:pt x="15360" y="378354"/>
                  </a:lnTo>
                  <a:lnTo>
                    <a:pt x="6440" y="414556"/>
                  </a:lnTo>
                  <a:lnTo>
                    <a:pt x="2802" y="432823"/>
                  </a:lnTo>
                  <a:lnTo>
                    <a:pt x="795" y="451410"/>
                  </a:lnTo>
                  <a:lnTo>
                    <a:pt x="565" y="456059"/>
                  </a:lnTo>
                  <a:lnTo>
                    <a:pt x="0" y="460949"/>
                  </a:lnTo>
                  <a:lnTo>
                    <a:pt x="5591" y="464184"/>
                  </a:lnTo>
                  <a:lnTo>
                    <a:pt x="12690" y="449923"/>
                  </a:lnTo>
                  <a:lnTo>
                    <a:pt x="16292" y="456656"/>
                  </a:lnTo>
                  <a:lnTo>
                    <a:pt x="17098" y="455860"/>
                  </a:lnTo>
                  <a:lnTo>
                    <a:pt x="34030" y="416542"/>
                  </a:lnTo>
                  <a:lnTo>
                    <a:pt x="41799" y="395778"/>
                  </a:lnTo>
                  <a:lnTo>
                    <a:pt x="44061" y="388825"/>
                  </a:lnTo>
                  <a:lnTo>
                    <a:pt x="58280" y="348198"/>
                  </a:lnTo>
                  <a:lnTo>
                    <a:pt x="60301" y="341225"/>
                  </a:lnTo>
                  <a:lnTo>
                    <a:pt x="65903" y="320147"/>
                  </a:lnTo>
                  <a:lnTo>
                    <a:pt x="79463" y="280300"/>
                  </a:lnTo>
                  <a:lnTo>
                    <a:pt x="100321" y="214359"/>
                  </a:lnTo>
                  <a:lnTo>
                    <a:pt x="115441" y="161502"/>
                  </a:lnTo>
                  <a:lnTo>
                    <a:pt x="117399" y="155702"/>
                  </a:lnTo>
                  <a:lnTo>
                    <a:pt x="127849" y="117556"/>
                  </a:lnTo>
                  <a:lnTo>
                    <a:pt x="130393" y="109483"/>
                  </a:lnTo>
                  <a:lnTo>
                    <a:pt x="133870" y="93096"/>
                  </a:lnTo>
                  <a:lnTo>
                    <a:pt x="134467" y="84709"/>
                  </a:lnTo>
                  <a:lnTo>
                    <a:pt x="136142" y="76542"/>
                  </a:lnTo>
                  <a:lnTo>
                    <a:pt x="138600" y="66349"/>
                  </a:lnTo>
                  <a:lnTo>
                    <a:pt x="141333" y="56216"/>
                  </a:lnTo>
                  <a:lnTo>
                    <a:pt x="143693" y="45995"/>
                  </a:lnTo>
                  <a:lnTo>
                    <a:pt x="145032" y="35538"/>
                  </a:lnTo>
                  <a:lnTo>
                    <a:pt x="145204" y="28313"/>
                  </a:lnTo>
                  <a:lnTo>
                    <a:pt x="144724" y="21190"/>
                  </a:lnTo>
                  <a:lnTo>
                    <a:pt x="143366" y="14252"/>
                  </a:lnTo>
                  <a:lnTo>
                    <a:pt x="140906" y="7580"/>
                  </a:lnTo>
                  <a:lnTo>
                    <a:pt x="138173" y="1790"/>
                  </a:lnTo>
                  <a:lnTo>
                    <a:pt x="134896" y="0"/>
                  </a:lnTo>
                  <a:close/>
                </a:path>
              </a:pathLst>
            </a:custGeom>
            <a:solidFill>
              <a:srgbClr val="FFFFFF"/>
            </a:solidFill>
          </p:spPr>
          <p:txBody>
            <a:bodyPr wrap="square" lIns="0" tIns="0" rIns="0" bIns="0" rtlCol="0"/>
            <a:lstStyle/>
            <a:p>
              <a:endParaRPr/>
            </a:p>
          </p:txBody>
        </p:sp>
      </p:grpSp>
      <p:pic>
        <p:nvPicPr>
          <p:cNvPr id="78" name="Picture 77">
            <a:extLst>
              <a:ext uri="{FF2B5EF4-FFF2-40B4-BE49-F238E27FC236}">
                <a16:creationId xmlns:a16="http://schemas.microsoft.com/office/drawing/2014/main" id="{B36550D8-505B-C14E-B62A-ABF4F13C51FF}"/>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1754613" y="2183938"/>
            <a:ext cx="1219200" cy="7315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158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164416"/>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361309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06182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450784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4957032"/>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540707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5857518"/>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6308038"/>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675899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721042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7660950"/>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4" name="object 14"/>
          <p:cNvSpPr/>
          <p:nvPr/>
        </p:nvSpPr>
        <p:spPr>
          <a:xfrm>
            <a:off x="0" y="8111742"/>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5" name="object 15"/>
          <p:cNvSpPr/>
          <p:nvPr/>
        </p:nvSpPr>
        <p:spPr>
          <a:xfrm>
            <a:off x="0" y="8560933"/>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6" name="object 16"/>
          <p:cNvSpPr/>
          <p:nvPr/>
        </p:nvSpPr>
        <p:spPr>
          <a:xfrm>
            <a:off x="0" y="9011442"/>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7" name="object 17"/>
          <p:cNvSpPr/>
          <p:nvPr/>
        </p:nvSpPr>
        <p:spPr>
          <a:xfrm>
            <a:off x="0" y="9462235"/>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8" name="object 18"/>
          <p:cNvPicPr/>
          <p:nvPr/>
        </p:nvPicPr>
        <p:blipFill>
          <a:blip r:embed="rId2" cstate="email">
            <a:extLst>
              <a:ext uri="{28A0092B-C50C-407E-A947-70E740481C1C}">
                <a14:useLocalDpi xmlns:a14="http://schemas.microsoft.com/office/drawing/2010/main"/>
              </a:ext>
            </a:extLst>
          </a:blip>
          <a:stretch>
            <a:fillRect/>
          </a:stretch>
        </p:blipFill>
        <p:spPr>
          <a:xfrm>
            <a:off x="492538" y="5061311"/>
            <a:ext cx="960192" cy="976261"/>
          </a:xfrm>
          <a:prstGeom prst="rect">
            <a:avLst/>
          </a:prstGeom>
        </p:spPr>
      </p:pic>
      <p:pic>
        <p:nvPicPr>
          <p:cNvPr id="19" name="object 19"/>
          <p:cNvPicPr/>
          <p:nvPr/>
        </p:nvPicPr>
        <p:blipFill>
          <a:blip r:embed="rId3" cstate="email">
            <a:extLst>
              <a:ext uri="{28A0092B-C50C-407E-A947-70E740481C1C}">
                <a14:useLocalDpi xmlns:a14="http://schemas.microsoft.com/office/drawing/2010/main"/>
              </a:ext>
            </a:extLst>
          </a:blip>
          <a:stretch>
            <a:fillRect/>
          </a:stretch>
        </p:blipFill>
        <p:spPr>
          <a:xfrm>
            <a:off x="749662" y="2485627"/>
            <a:ext cx="441932" cy="1064654"/>
          </a:xfrm>
          <a:prstGeom prst="rect">
            <a:avLst/>
          </a:prstGeom>
        </p:spPr>
      </p:pic>
      <p:pic>
        <p:nvPicPr>
          <p:cNvPr id="20" name="object 20"/>
          <p:cNvPicPr/>
          <p:nvPr/>
        </p:nvPicPr>
        <p:blipFill>
          <a:blip r:embed="rId4" cstate="email">
            <a:extLst>
              <a:ext uri="{28A0092B-C50C-407E-A947-70E740481C1C}">
                <a14:useLocalDpi xmlns:a14="http://schemas.microsoft.com/office/drawing/2010/main"/>
              </a:ext>
            </a:extLst>
          </a:blip>
          <a:stretch>
            <a:fillRect/>
          </a:stretch>
        </p:blipFill>
        <p:spPr>
          <a:xfrm>
            <a:off x="1263911" y="6262824"/>
            <a:ext cx="377651" cy="433897"/>
          </a:xfrm>
          <a:prstGeom prst="rect">
            <a:avLst/>
          </a:prstGeom>
        </p:spPr>
      </p:pic>
      <p:pic>
        <p:nvPicPr>
          <p:cNvPr id="21" name="object 21"/>
          <p:cNvPicPr/>
          <p:nvPr/>
        </p:nvPicPr>
        <p:blipFill>
          <a:blip r:embed="rId5" cstate="email">
            <a:extLst>
              <a:ext uri="{28A0092B-C50C-407E-A947-70E740481C1C}">
                <a14:useLocalDpi xmlns:a14="http://schemas.microsoft.com/office/drawing/2010/main"/>
              </a:ext>
            </a:extLst>
          </a:blip>
          <a:stretch>
            <a:fillRect/>
          </a:stretch>
        </p:blipFill>
        <p:spPr>
          <a:xfrm>
            <a:off x="693416" y="8586020"/>
            <a:ext cx="811548" cy="936092"/>
          </a:xfrm>
          <a:prstGeom prst="rect">
            <a:avLst/>
          </a:prstGeom>
        </p:spPr>
      </p:pic>
      <p:pic>
        <p:nvPicPr>
          <p:cNvPr id="22" name="object 22"/>
          <p:cNvPicPr/>
          <p:nvPr/>
        </p:nvPicPr>
        <p:blipFill>
          <a:blip r:embed="rId6" cstate="email">
            <a:extLst>
              <a:ext uri="{28A0092B-C50C-407E-A947-70E740481C1C}">
                <a14:useLocalDpi xmlns:a14="http://schemas.microsoft.com/office/drawing/2010/main"/>
              </a:ext>
            </a:extLst>
          </a:blip>
          <a:stretch>
            <a:fillRect/>
          </a:stretch>
        </p:blipFill>
        <p:spPr>
          <a:xfrm>
            <a:off x="5182941" y="1376883"/>
            <a:ext cx="911982" cy="968233"/>
          </a:xfrm>
          <a:prstGeom prst="rect">
            <a:avLst/>
          </a:prstGeom>
        </p:spPr>
      </p:pic>
      <p:pic>
        <p:nvPicPr>
          <p:cNvPr id="23" name="object 23"/>
          <p:cNvPicPr/>
          <p:nvPr/>
        </p:nvPicPr>
        <p:blipFill>
          <a:blip r:embed="rId7" cstate="email">
            <a:extLst>
              <a:ext uri="{28A0092B-C50C-407E-A947-70E740481C1C}">
                <a14:useLocalDpi xmlns:a14="http://schemas.microsoft.com/office/drawing/2010/main"/>
              </a:ext>
            </a:extLst>
          </a:blip>
          <a:stretch>
            <a:fillRect/>
          </a:stretch>
        </p:blipFill>
        <p:spPr>
          <a:xfrm>
            <a:off x="18351527" y="8465061"/>
            <a:ext cx="1402121" cy="1092771"/>
          </a:xfrm>
          <a:prstGeom prst="rect">
            <a:avLst/>
          </a:prstGeom>
        </p:spPr>
      </p:pic>
      <p:pic>
        <p:nvPicPr>
          <p:cNvPr id="24" name="object 24"/>
          <p:cNvPicPr/>
          <p:nvPr/>
        </p:nvPicPr>
        <p:blipFill>
          <a:blip r:embed="rId8" cstate="email">
            <a:extLst>
              <a:ext uri="{28A0092B-C50C-407E-A947-70E740481C1C}">
                <a14:useLocalDpi xmlns:a14="http://schemas.microsoft.com/office/drawing/2010/main"/>
              </a:ext>
            </a:extLst>
          </a:blip>
          <a:stretch>
            <a:fillRect/>
          </a:stretch>
        </p:blipFill>
        <p:spPr>
          <a:xfrm>
            <a:off x="18320151" y="4485299"/>
            <a:ext cx="1136970" cy="1092777"/>
          </a:xfrm>
          <a:prstGeom prst="rect">
            <a:avLst/>
          </a:prstGeom>
        </p:spPr>
      </p:pic>
      <p:pic>
        <p:nvPicPr>
          <p:cNvPr id="25" name="object 25"/>
          <p:cNvPicPr/>
          <p:nvPr/>
        </p:nvPicPr>
        <p:blipFill>
          <a:blip r:embed="rId9" cstate="email">
            <a:extLst>
              <a:ext uri="{28A0092B-C50C-407E-A947-70E740481C1C}">
                <a14:useLocalDpi xmlns:a14="http://schemas.microsoft.com/office/drawing/2010/main"/>
              </a:ext>
            </a:extLst>
          </a:blip>
          <a:stretch>
            <a:fillRect/>
          </a:stretch>
        </p:blipFill>
        <p:spPr>
          <a:xfrm>
            <a:off x="18830684" y="3260143"/>
            <a:ext cx="823600" cy="875829"/>
          </a:xfrm>
          <a:prstGeom prst="rect">
            <a:avLst/>
          </a:prstGeom>
        </p:spPr>
      </p:pic>
      <p:pic>
        <p:nvPicPr>
          <p:cNvPr id="26" name="object 26"/>
          <p:cNvPicPr/>
          <p:nvPr/>
        </p:nvPicPr>
        <p:blipFill>
          <a:blip r:embed="rId10" cstate="email">
            <a:extLst>
              <a:ext uri="{28A0092B-C50C-407E-A947-70E740481C1C}">
                <a14:useLocalDpi xmlns:a14="http://schemas.microsoft.com/office/drawing/2010/main"/>
              </a:ext>
            </a:extLst>
          </a:blip>
          <a:stretch>
            <a:fillRect/>
          </a:stretch>
        </p:blipFill>
        <p:spPr>
          <a:xfrm>
            <a:off x="14978493" y="1147973"/>
            <a:ext cx="1723468" cy="434322"/>
          </a:xfrm>
          <a:prstGeom prst="rect">
            <a:avLst/>
          </a:prstGeom>
        </p:spPr>
      </p:pic>
      <p:pic>
        <p:nvPicPr>
          <p:cNvPr id="27" name="object 27"/>
          <p:cNvPicPr/>
          <p:nvPr/>
        </p:nvPicPr>
        <p:blipFill>
          <a:blip r:embed="rId11" cstate="email">
            <a:extLst>
              <a:ext uri="{28A0092B-C50C-407E-A947-70E740481C1C}">
                <a14:useLocalDpi xmlns:a14="http://schemas.microsoft.com/office/drawing/2010/main"/>
              </a:ext>
            </a:extLst>
          </a:blip>
          <a:stretch>
            <a:fillRect/>
          </a:stretch>
        </p:blipFill>
        <p:spPr>
          <a:xfrm>
            <a:off x="16771726" y="1147981"/>
            <a:ext cx="2434871" cy="450998"/>
          </a:xfrm>
          <a:prstGeom prst="rect">
            <a:avLst/>
          </a:prstGeom>
        </p:spPr>
      </p:pic>
      <p:pic>
        <p:nvPicPr>
          <p:cNvPr id="28" name="object 28"/>
          <p:cNvPicPr/>
          <p:nvPr/>
        </p:nvPicPr>
        <p:blipFill>
          <a:blip r:embed="rId12" cstate="email">
            <a:extLst>
              <a:ext uri="{28A0092B-C50C-407E-A947-70E740481C1C}">
                <a14:useLocalDpi xmlns:a14="http://schemas.microsoft.com/office/drawing/2010/main"/>
              </a:ext>
            </a:extLst>
          </a:blip>
          <a:stretch>
            <a:fillRect/>
          </a:stretch>
        </p:blipFill>
        <p:spPr>
          <a:xfrm>
            <a:off x="15944656" y="1767963"/>
            <a:ext cx="136990" cy="186078"/>
          </a:xfrm>
          <a:prstGeom prst="rect">
            <a:avLst/>
          </a:prstGeom>
        </p:spPr>
      </p:pic>
      <p:pic>
        <p:nvPicPr>
          <p:cNvPr id="29" name="object 29"/>
          <p:cNvPicPr/>
          <p:nvPr/>
        </p:nvPicPr>
        <p:blipFill>
          <a:blip r:embed="rId13" cstate="email">
            <a:extLst>
              <a:ext uri="{28A0092B-C50C-407E-A947-70E740481C1C}">
                <a14:useLocalDpi xmlns:a14="http://schemas.microsoft.com/office/drawing/2010/main"/>
              </a:ext>
            </a:extLst>
          </a:blip>
          <a:stretch>
            <a:fillRect/>
          </a:stretch>
        </p:blipFill>
        <p:spPr>
          <a:xfrm>
            <a:off x="16220436" y="1768991"/>
            <a:ext cx="123106" cy="136477"/>
          </a:xfrm>
          <a:prstGeom prst="rect">
            <a:avLst/>
          </a:prstGeom>
        </p:spPr>
      </p:pic>
      <p:pic>
        <p:nvPicPr>
          <p:cNvPr id="30" name="object 30"/>
          <p:cNvPicPr/>
          <p:nvPr/>
        </p:nvPicPr>
        <p:blipFill>
          <a:blip r:embed="rId14" cstate="email">
            <a:extLst>
              <a:ext uri="{28A0092B-C50C-407E-A947-70E740481C1C}">
                <a14:useLocalDpi xmlns:a14="http://schemas.microsoft.com/office/drawing/2010/main"/>
              </a:ext>
            </a:extLst>
          </a:blip>
          <a:stretch>
            <a:fillRect/>
          </a:stretch>
        </p:blipFill>
        <p:spPr>
          <a:xfrm>
            <a:off x="16497506" y="1713472"/>
            <a:ext cx="136990" cy="191994"/>
          </a:xfrm>
          <a:prstGeom prst="rect">
            <a:avLst/>
          </a:prstGeom>
        </p:spPr>
      </p:pic>
      <p:sp>
        <p:nvSpPr>
          <p:cNvPr id="31" name="object 31"/>
          <p:cNvSpPr/>
          <p:nvPr/>
        </p:nvSpPr>
        <p:spPr>
          <a:xfrm>
            <a:off x="16774568" y="1713466"/>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32" name="object 32"/>
          <p:cNvSpPr/>
          <p:nvPr/>
        </p:nvSpPr>
        <p:spPr>
          <a:xfrm>
            <a:off x="16942415" y="1713466"/>
            <a:ext cx="27305" cy="191135"/>
          </a:xfrm>
          <a:custGeom>
            <a:avLst/>
            <a:gdLst/>
            <a:ahLst/>
            <a:cxnLst/>
            <a:rect l="l" t="t" r="r" b="b"/>
            <a:pathLst>
              <a:path w="27305" h="191135">
                <a:moveTo>
                  <a:pt x="22355" y="55527"/>
                </a:moveTo>
                <a:lnTo>
                  <a:pt x="4104" y="55527"/>
                </a:lnTo>
                <a:lnTo>
                  <a:pt x="4104" y="190716"/>
                </a:lnTo>
                <a:lnTo>
                  <a:pt x="22355" y="190716"/>
                </a:lnTo>
                <a:lnTo>
                  <a:pt x="22355" y="55527"/>
                </a:lnTo>
                <a:close/>
              </a:path>
              <a:path w="27305" h="191135">
                <a:moveTo>
                  <a:pt x="20805" y="0"/>
                </a:moveTo>
                <a:lnTo>
                  <a:pt x="5905" y="0"/>
                </a:lnTo>
                <a:lnTo>
                  <a:pt x="0" y="5916"/>
                </a:lnTo>
                <a:lnTo>
                  <a:pt x="0" y="20062"/>
                </a:lnTo>
                <a:lnTo>
                  <a:pt x="5905" y="25967"/>
                </a:lnTo>
                <a:lnTo>
                  <a:pt x="21067" y="25967"/>
                </a:lnTo>
                <a:lnTo>
                  <a:pt x="26721" y="20062"/>
                </a:lnTo>
                <a:lnTo>
                  <a:pt x="26721" y="5664"/>
                </a:lnTo>
                <a:lnTo>
                  <a:pt x="20805" y="0"/>
                </a:lnTo>
                <a:close/>
              </a:path>
            </a:pathLst>
          </a:custGeom>
          <a:solidFill>
            <a:srgbClr val="005E8D"/>
          </a:solidFill>
        </p:spPr>
        <p:txBody>
          <a:bodyPr wrap="square" lIns="0" tIns="0" rIns="0" bIns="0" rtlCol="0"/>
          <a:lstStyle/>
          <a:p>
            <a:endParaRPr/>
          </a:p>
        </p:txBody>
      </p:sp>
      <p:pic>
        <p:nvPicPr>
          <p:cNvPr id="33" name="object 33"/>
          <p:cNvPicPr/>
          <p:nvPr/>
        </p:nvPicPr>
        <p:blipFill>
          <a:blip r:embed="rId15" cstate="email">
            <a:extLst>
              <a:ext uri="{28A0092B-C50C-407E-A947-70E740481C1C}">
                <a14:useLocalDpi xmlns:a14="http://schemas.microsoft.com/office/drawing/2010/main"/>
              </a:ext>
            </a:extLst>
          </a:blip>
          <a:stretch>
            <a:fillRect/>
          </a:stretch>
        </p:blipFill>
        <p:spPr>
          <a:xfrm>
            <a:off x="17099701" y="1767957"/>
            <a:ext cx="110771" cy="137514"/>
          </a:xfrm>
          <a:prstGeom prst="rect">
            <a:avLst/>
          </a:prstGeom>
        </p:spPr>
      </p:pic>
      <p:pic>
        <p:nvPicPr>
          <p:cNvPr id="34" name="object 34"/>
          <p:cNvPicPr/>
          <p:nvPr/>
        </p:nvPicPr>
        <p:blipFill>
          <a:blip r:embed="rId16" cstate="email">
            <a:extLst>
              <a:ext uri="{28A0092B-C50C-407E-A947-70E740481C1C}">
                <a14:useLocalDpi xmlns:a14="http://schemas.microsoft.com/office/drawing/2010/main"/>
              </a:ext>
            </a:extLst>
          </a:blip>
          <a:stretch>
            <a:fillRect/>
          </a:stretch>
        </p:blipFill>
        <p:spPr>
          <a:xfrm>
            <a:off x="17346967" y="1713467"/>
            <a:ext cx="124394" cy="190716"/>
          </a:xfrm>
          <a:prstGeom prst="rect">
            <a:avLst/>
          </a:prstGeom>
        </p:spPr>
      </p:pic>
      <p:sp>
        <p:nvSpPr>
          <p:cNvPr id="35" name="object 35"/>
          <p:cNvSpPr/>
          <p:nvPr/>
        </p:nvSpPr>
        <p:spPr>
          <a:xfrm>
            <a:off x="17619662" y="1713466"/>
            <a:ext cx="27305" cy="191135"/>
          </a:xfrm>
          <a:custGeom>
            <a:avLst/>
            <a:gdLst/>
            <a:ahLst/>
            <a:cxnLst/>
            <a:rect l="l" t="t" r="r" b="b"/>
            <a:pathLst>
              <a:path w="27305" h="191135">
                <a:moveTo>
                  <a:pt x="22355" y="55527"/>
                </a:moveTo>
                <a:lnTo>
                  <a:pt x="4115" y="55527"/>
                </a:lnTo>
                <a:lnTo>
                  <a:pt x="4115" y="190716"/>
                </a:lnTo>
                <a:lnTo>
                  <a:pt x="22355" y="190716"/>
                </a:lnTo>
                <a:lnTo>
                  <a:pt x="22355" y="55527"/>
                </a:lnTo>
                <a:close/>
              </a:path>
              <a:path w="27305" h="191135">
                <a:moveTo>
                  <a:pt x="20816" y="0"/>
                </a:moveTo>
                <a:lnTo>
                  <a:pt x="5905" y="0"/>
                </a:lnTo>
                <a:lnTo>
                  <a:pt x="0" y="5916"/>
                </a:lnTo>
                <a:lnTo>
                  <a:pt x="0" y="20062"/>
                </a:lnTo>
                <a:lnTo>
                  <a:pt x="5905" y="25967"/>
                </a:lnTo>
                <a:lnTo>
                  <a:pt x="21077" y="25967"/>
                </a:lnTo>
                <a:lnTo>
                  <a:pt x="26721" y="20062"/>
                </a:lnTo>
                <a:lnTo>
                  <a:pt x="26721" y="5664"/>
                </a:lnTo>
                <a:lnTo>
                  <a:pt x="20816" y="0"/>
                </a:lnTo>
                <a:close/>
              </a:path>
            </a:pathLst>
          </a:custGeom>
          <a:solidFill>
            <a:srgbClr val="005E8D"/>
          </a:solidFill>
        </p:spPr>
        <p:txBody>
          <a:bodyPr wrap="square" lIns="0" tIns="0" rIns="0" bIns="0" rtlCol="0"/>
          <a:lstStyle/>
          <a:p>
            <a:endParaRPr/>
          </a:p>
        </p:txBody>
      </p:sp>
      <p:pic>
        <p:nvPicPr>
          <p:cNvPr id="36" name="object 36"/>
          <p:cNvPicPr/>
          <p:nvPr/>
        </p:nvPicPr>
        <p:blipFill>
          <a:blip r:embed="rId17" cstate="email">
            <a:extLst>
              <a:ext uri="{28A0092B-C50C-407E-A947-70E740481C1C}">
                <a14:useLocalDpi xmlns:a14="http://schemas.microsoft.com/office/drawing/2010/main"/>
              </a:ext>
            </a:extLst>
          </a:blip>
          <a:stretch>
            <a:fillRect/>
          </a:stretch>
        </p:blipFill>
        <p:spPr>
          <a:xfrm>
            <a:off x="17795727" y="1767957"/>
            <a:ext cx="124394" cy="136226"/>
          </a:xfrm>
          <a:prstGeom prst="rect">
            <a:avLst/>
          </a:prstGeom>
        </p:spPr>
      </p:pic>
      <p:pic>
        <p:nvPicPr>
          <p:cNvPr id="37" name="object 37"/>
          <p:cNvPicPr/>
          <p:nvPr/>
        </p:nvPicPr>
        <p:blipFill>
          <a:blip r:embed="rId18" cstate="email">
            <a:extLst>
              <a:ext uri="{28A0092B-C50C-407E-A947-70E740481C1C}">
                <a14:useLocalDpi xmlns:a14="http://schemas.microsoft.com/office/drawing/2010/main"/>
              </a:ext>
            </a:extLst>
          </a:blip>
          <a:stretch>
            <a:fillRect/>
          </a:stretch>
        </p:blipFill>
        <p:spPr>
          <a:xfrm>
            <a:off x="18059417" y="1767963"/>
            <a:ext cx="138791" cy="187366"/>
          </a:xfrm>
          <a:prstGeom prst="rect">
            <a:avLst/>
          </a:prstGeom>
        </p:spPr>
      </p:pic>
      <p:sp>
        <p:nvSpPr>
          <p:cNvPr id="39" name="object 39"/>
          <p:cNvSpPr txBox="1"/>
          <p:nvPr/>
        </p:nvSpPr>
        <p:spPr>
          <a:xfrm>
            <a:off x="1038405" y="2822679"/>
            <a:ext cx="15837535" cy="6348533"/>
          </a:xfrm>
          <a:prstGeom prst="rect">
            <a:avLst/>
          </a:prstGeom>
        </p:spPr>
        <p:txBody>
          <a:bodyPr vert="horz" wrap="square" lIns="0" tIns="13335" rIns="0" bIns="0" rtlCol="0">
            <a:spAutoFit/>
          </a:bodyPr>
          <a:lstStyle/>
          <a:p>
            <a:pPr marL="1529715" marR="5080" indent="-469265" algn="l">
              <a:lnSpc>
                <a:spcPts val="3710"/>
              </a:lnSpc>
              <a:spcBef>
                <a:spcPts val="2520"/>
              </a:spcBef>
              <a:buChar char="•"/>
              <a:tabLst>
                <a:tab pos="1532255" algn="l"/>
              </a:tabLst>
            </a:pPr>
            <a:r>
              <a:rPr lang="en-PH" sz="3700" i="1" spc="-105" dirty="0">
                <a:solidFill>
                  <a:srgbClr val="006AA1"/>
                </a:solidFill>
                <a:latin typeface="DINOT-Italic"/>
                <a:cs typeface="DINOT-Italic"/>
              </a:rPr>
              <a:t>“Good literacy is an essential skill for coping with the many demands of life in contemporary Australian society. Tasks ranging from reading the directions on a bottle of medicine, completing a tax return or accessing information on the Internet all require a reasonably high level of English literacy. People who are unable to complete such tasks independently are at a considerable disadvantage.”*</a:t>
            </a:r>
          </a:p>
          <a:p>
            <a:pPr marL="1529715" marR="5080" indent="-469265" algn="l">
              <a:lnSpc>
                <a:spcPts val="3710"/>
              </a:lnSpc>
              <a:spcBef>
                <a:spcPts val="2520"/>
              </a:spcBef>
              <a:buChar char="•"/>
              <a:tabLst>
                <a:tab pos="1532255" algn="l"/>
              </a:tabLst>
            </a:pPr>
            <a:r>
              <a:rPr lang="en-PH" sz="3700" i="1" spc="-105" dirty="0">
                <a:solidFill>
                  <a:srgbClr val="006AA1"/>
                </a:solidFill>
                <a:latin typeface="DINOT-Italic"/>
                <a:cs typeface="DINOT-Italic"/>
              </a:rPr>
              <a:t>“In Year 7, when students are in their first term of high school, only about 15 per cent used correct punctuation ‘most’ of the time, while 10 per cent used effective and accurate paragraphs and 4 per cent used correct and varied sentences.”**</a:t>
            </a:r>
          </a:p>
          <a:p>
            <a:pPr marL="1529715" marR="5080" indent="-469265" algn="l">
              <a:lnSpc>
                <a:spcPts val="3710"/>
              </a:lnSpc>
              <a:spcBef>
                <a:spcPts val="2520"/>
              </a:spcBef>
              <a:buChar char="•"/>
              <a:tabLst>
                <a:tab pos="1532255" algn="l"/>
              </a:tabLst>
            </a:pPr>
            <a:r>
              <a:rPr lang="en-PH" sz="3700" i="1" spc="-105" dirty="0">
                <a:solidFill>
                  <a:srgbClr val="006AA1"/>
                </a:solidFill>
                <a:latin typeface="DINOT-Italic"/>
                <a:cs typeface="DINOT-Italic"/>
              </a:rPr>
              <a:t>“Up to 8 million Australians do not have the required reading and writing skills … [that] industry needs.”***</a:t>
            </a:r>
            <a:endParaRPr sz="3700" dirty="0">
              <a:latin typeface="DINOT-Italic"/>
              <a:cs typeface="DINOT-Italic"/>
            </a:endParaRPr>
          </a:p>
        </p:txBody>
      </p:sp>
      <p:sp>
        <p:nvSpPr>
          <p:cNvPr id="40" name="object 40"/>
          <p:cNvSpPr txBox="1"/>
          <p:nvPr/>
        </p:nvSpPr>
        <p:spPr>
          <a:xfrm>
            <a:off x="3933782" y="9343453"/>
            <a:ext cx="12079369" cy="411010"/>
          </a:xfrm>
          <a:prstGeom prst="rect">
            <a:avLst/>
          </a:prstGeom>
        </p:spPr>
        <p:txBody>
          <a:bodyPr vert="horz" wrap="square" lIns="0" tIns="15875" rIns="0" bIns="0" rtlCol="0">
            <a:spAutoFit/>
          </a:bodyPr>
          <a:lstStyle/>
          <a:p>
            <a:pPr algn="ctr">
              <a:lnSpc>
                <a:spcPct val="100000"/>
              </a:lnSpc>
              <a:spcBef>
                <a:spcPts val="125"/>
              </a:spcBef>
            </a:pPr>
            <a:r>
              <a:rPr lang="en-PH" sz="800" dirty="0">
                <a:solidFill>
                  <a:srgbClr val="006AA1"/>
                </a:solidFill>
                <a:latin typeface="DINOT"/>
                <a:cs typeface="DINOT"/>
              </a:rPr>
              <a:t>* Australian Bureau of Statistics, “Adult Literacy,” http://</a:t>
            </a:r>
            <a:r>
              <a:rPr lang="en-PH" sz="800" dirty="0" err="1">
                <a:solidFill>
                  <a:srgbClr val="006AA1"/>
                </a:solidFill>
                <a:latin typeface="DINOT"/>
                <a:cs typeface="DINOT"/>
              </a:rPr>
              <a:t>www.abs.gov.au</a:t>
            </a:r>
            <a:r>
              <a:rPr lang="en-PH" sz="800" dirty="0">
                <a:solidFill>
                  <a:srgbClr val="006AA1"/>
                </a:solidFill>
                <a:latin typeface="DINOT"/>
                <a:cs typeface="DINOT"/>
              </a:rPr>
              <a:t>/AUSSTATS/abs@.</a:t>
            </a:r>
            <a:r>
              <a:rPr lang="en-PH" sz="800" dirty="0" err="1">
                <a:solidFill>
                  <a:srgbClr val="006AA1"/>
                </a:solidFill>
                <a:latin typeface="DINOT"/>
                <a:cs typeface="DINOT"/>
              </a:rPr>
              <a:t>nsf</a:t>
            </a:r>
            <a:r>
              <a:rPr lang="en-PH" sz="800" dirty="0">
                <a:solidFill>
                  <a:srgbClr val="006AA1"/>
                </a:solidFill>
                <a:latin typeface="DINOT"/>
                <a:cs typeface="DINOT"/>
              </a:rPr>
              <a:t>/Lookup/4102.0Chapter6102008</a:t>
            </a:r>
          </a:p>
          <a:p>
            <a:pPr algn="ctr">
              <a:lnSpc>
                <a:spcPct val="100000"/>
              </a:lnSpc>
              <a:spcBef>
                <a:spcPts val="125"/>
              </a:spcBef>
            </a:pPr>
            <a:r>
              <a:rPr lang="en-PH" sz="800" dirty="0">
                <a:solidFill>
                  <a:srgbClr val="006AA1"/>
                </a:solidFill>
                <a:latin typeface="DINOT"/>
                <a:cs typeface="DINOT"/>
              </a:rPr>
              <a:t>** Ferrari, J 2014 (29 November), “Writing’s on the wall: Kids failing basic literacy,” The Australian, http://</a:t>
            </a:r>
            <a:r>
              <a:rPr lang="en-PH" sz="800" dirty="0" err="1">
                <a:solidFill>
                  <a:srgbClr val="006AA1"/>
                </a:solidFill>
                <a:latin typeface="DINOT"/>
                <a:cs typeface="DINOT"/>
              </a:rPr>
              <a:t>www.theaustralian.com.au</a:t>
            </a:r>
            <a:r>
              <a:rPr lang="en-PH" sz="800" dirty="0">
                <a:solidFill>
                  <a:srgbClr val="006AA1"/>
                </a:solidFill>
                <a:latin typeface="DINOT"/>
                <a:cs typeface="DINOT"/>
              </a:rPr>
              <a:t>/national-affairs/education/writings-on-the-wall-kids-failing-basic-literacy/story-fn59nlz9-1227138940282</a:t>
            </a:r>
          </a:p>
          <a:p>
            <a:pPr algn="ctr">
              <a:lnSpc>
                <a:spcPct val="100000"/>
              </a:lnSpc>
              <a:spcBef>
                <a:spcPts val="125"/>
              </a:spcBef>
            </a:pPr>
            <a:r>
              <a:rPr lang="en-PH" sz="800" dirty="0">
                <a:solidFill>
                  <a:srgbClr val="006AA1"/>
                </a:solidFill>
                <a:latin typeface="DINOT"/>
                <a:cs typeface="DINOT"/>
              </a:rPr>
              <a:t>*** “Poor reading and writing skills holding industry back” 2011 (5 April), ABC, http://</a:t>
            </a:r>
            <a:r>
              <a:rPr lang="en-PH" sz="800" dirty="0" err="1">
                <a:solidFill>
                  <a:srgbClr val="006AA1"/>
                </a:solidFill>
                <a:latin typeface="DINOT"/>
                <a:cs typeface="DINOT"/>
              </a:rPr>
              <a:t>www.abc.net.au</a:t>
            </a:r>
            <a:r>
              <a:rPr lang="en-PH" sz="800" dirty="0">
                <a:solidFill>
                  <a:srgbClr val="006AA1"/>
                </a:solidFill>
                <a:latin typeface="DINOT"/>
                <a:cs typeface="DINOT"/>
              </a:rPr>
              <a:t>/news/2011-04-05/poor-reading-and-writing-skills-holding-industry/2629362az</a:t>
            </a:r>
            <a:endParaRPr sz="800" dirty="0">
              <a:latin typeface="DINOT"/>
              <a:cs typeface="DINOT"/>
            </a:endParaRPr>
          </a:p>
        </p:txBody>
      </p:sp>
      <p:grpSp>
        <p:nvGrpSpPr>
          <p:cNvPr id="41" name="object 41"/>
          <p:cNvGrpSpPr/>
          <p:nvPr/>
        </p:nvGrpSpPr>
        <p:grpSpPr>
          <a:xfrm>
            <a:off x="0" y="10008428"/>
            <a:ext cx="20104100" cy="1300480"/>
            <a:chOff x="0" y="10008428"/>
            <a:chExt cx="20104100" cy="1300480"/>
          </a:xfrm>
        </p:grpSpPr>
        <p:sp>
          <p:nvSpPr>
            <p:cNvPr id="42" name="object 42"/>
            <p:cNvSpPr/>
            <p:nvPr/>
          </p:nvSpPr>
          <p:spPr>
            <a:xfrm>
              <a:off x="0" y="10008428"/>
              <a:ext cx="20104100" cy="1300480"/>
            </a:xfrm>
            <a:custGeom>
              <a:avLst/>
              <a:gdLst/>
              <a:ahLst/>
              <a:cxnLst/>
              <a:rect l="l" t="t" r="r" b="b"/>
              <a:pathLst>
                <a:path w="20104100" h="1300479">
                  <a:moveTo>
                    <a:pt x="0" y="1300127"/>
                  </a:moveTo>
                  <a:lnTo>
                    <a:pt x="0" y="0"/>
                  </a:lnTo>
                  <a:lnTo>
                    <a:pt x="20104100" y="0"/>
                  </a:lnTo>
                  <a:lnTo>
                    <a:pt x="20104100" y="1300127"/>
                  </a:lnTo>
                  <a:lnTo>
                    <a:pt x="0" y="1300127"/>
                  </a:lnTo>
                  <a:close/>
                </a:path>
              </a:pathLst>
            </a:custGeom>
            <a:solidFill>
              <a:srgbClr val="006AA1"/>
            </a:solidFill>
          </p:spPr>
          <p:txBody>
            <a:bodyPr wrap="square" lIns="0" tIns="0" rIns="0" bIns="0" rtlCol="0"/>
            <a:lstStyle/>
            <a:p>
              <a:endParaRPr/>
            </a:p>
          </p:txBody>
        </p:sp>
        <p:sp>
          <p:nvSpPr>
            <p:cNvPr id="43" name="object 43"/>
            <p:cNvSpPr/>
            <p:nvPr/>
          </p:nvSpPr>
          <p:spPr>
            <a:xfrm>
              <a:off x="9792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44" name="object 44"/>
            <p:cNvSpPr/>
            <p:nvPr/>
          </p:nvSpPr>
          <p:spPr>
            <a:xfrm>
              <a:off x="1059311" y="10514702"/>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45" name="object 45"/>
            <p:cNvPicPr/>
            <p:nvPr/>
          </p:nvPicPr>
          <p:blipFill>
            <a:blip r:embed="rId19" cstate="email">
              <a:extLst>
                <a:ext uri="{28A0092B-C50C-407E-A947-70E740481C1C}">
                  <a14:useLocalDpi xmlns:a14="http://schemas.microsoft.com/office/drawing/2010/main"/>
                </a:ext>
              </a:extLst>
            </a:blip>
            <a:stretch>
              <a:fillRect/>
            </a:stretch>
          </p:blipFill>
          <p:spPr>
            <a:xfrm>
              <a:off x="1637875" y="10513415"/>
              <a:ext cx="3326118" cy="238715"/>
            </a:xfrm>
            <a:prstGeom prst="rect">
              <a:avLst/>
            </a:prstGeom>
          </p:spPr>
        </p:pic>
        <p:sp>
          <p:nvSpPr>
            <p:cNvPr id="46" name="object 46"/>
            <p:cNvSpPr/>
            <p:nvPr/>
          </p:nvSpPr>
          <p:spPr>
            <a:xfrm>
              <a:off x="5006507" y="10518842"/>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7" name="object 47"/>
            <p:cNvPicPr/>
            <p:nvPr/>
          </p:nvPicPr>
          <p:blipFill>
            <a:blip r:embed="rId20" cstate="email">
              <a:extLst>
                <a:ext uri="{28A0092B-C50C-407E-A947-70E740481C1C}">
                  <a14:useLocalDpi xmlns:a14="http://schemas.microsoft.com/office/drawing/2010/main"/>
                </a:ext>
              </a:extLst>
            </a:blip>
            <a:stretch>
              <a:fillRect/>
            </a:stretch>
          </p:blipFill>
          <p:spPr>
            <a:xfrm>
              <a:off x="5066900" y="10577962"/>
              <a:ext cx="458586" cy="172570"/>
            </a:xfrm>
            <a:prstGeom prst="rect">
              <a:avLst/>
            </a:prstGeom>
          </p:spPr>
        </p:pic>
        <p:pic>
          <p:nvPicPr>
            <p:cNvPr id="48" name="object 48"/>
            <p:cNvPicPr/>
            <p:nvPr/>
          </p:nvPicPr>
          <p:blipFill>
            <a:blip r:embed="rId21" cstate="email">
              <a:extLst>
                <a:ext uri="{28A0092B-C50C-407E-A947-70E740481C1C}">
                  <a14:useLocalDpi xmlns:a14="http://schemas.microsoft.com/office/drawing/2010/main"/>
                </a:ext>
              </a:extLst>
            </a:blip>
            <a:stretch>
              <a:fillRect/>
            </a:stretch>
          </p:blipFill>
          <p:spPr>
            <a:xfrm>
              <a:off x="5563836" y="10577968"/>
              <a:ext cx="150194" cy="172570"/>
            </a:xfrm>
            <a:prstGeom prst="rect">
              <a:avLst/>
            </a:prstGeom>
          </p:spPr>
        </p:pic>
        <p:pic>
          <p:nvPicPr>
            <p:cNvPr id="49" name="object 49"/>
            <p:cNvPicPr/>
            <p:nvPr/>
          </p:nvPicPr>
          <p:blipFill>
            <a:blip r:embed="rId22" cstate="email">
              <a:extLst>
                <a:ext uri="{28A0092B-C50C-407E-A947-70E740481C1C}">
                  <a14:useLocalDpi xmlns:a14="http://schemas.microsoft.com/office/drawing/2010/main"/>
                </a:ext>
              </a:extLst>
            </a:blip>
            <a:stretch>
              <a:fillRect/>
            </a:stretch>
          </p:blipFill>
          <p:spPr>
            <a:xfrm>
              <a:off x="5735446" y="10577962"/>
              <a:ext cx="160424" cy="172570"/>
            </a:xfrm>
            <a:prstGeom prst="rect">
              <a:avLst/>
            </a:prstGeom>
          </p:spPr>
        </p:pic>
        <p:pic>
          <p:nvPicPr>
            <p:cNvPr id="50" name="object 50"/>
            <p:cNvPicPr/>
            <p:nvPr/>
          </p:nvPicPr>
          <p:blipFill>
            <a:blip r:embed="rId23" cstate="email">
              <a:extLst>
                <a:ext uri="{28A0092B-C50C-407E-A947-70E740481C1C}">
                  <a14:useLocalDpi xmlns:a14="http://schemas.microsoft.com/office/drawing/2010/main"/>
                </a:ext>
              </a:extLst>
            </a:blip>
            <a:stretch>
              <a:fillRect/>
            </a:stretch>
          </p:blipFill>
          <p:spPr>
            <a:xfrm>
              <a:off x="5927819" y="10577969"/>
              <a:ext cx="231699" cy="169052"/>
            </a:xfrm>
            <a:prstGeom prst="rect">
              <a:avLst/>
            </a:prstGeom>
          </p:spPr>
        </p:pic>
        <p:sp>
          <p:nvSpPr>
            <p:cNvPr id="51" name="object 51"/>
            <p:cNvSpPr/>
            <p:nvPr/>
          </p:nvSpPr>
          <p:spPr>
            <a:xfrm>
              <a:off x="9917920"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52" name="object 52"/>
            <p:cNvSpPr/>
            <p:nvPr/>
          </p:nvSpPr>
          <p:spPr>
            <a:xfrm>
              <a:off x="10020855" y="10487338"/>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1" y="80010"/>
                  </a:lnTo>
                  <a:lnTo>
                    <a:pt x="274814"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42"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9" y="198120"/>
                  </a:moveTo>
                  <a:lnTo>
                    <a:pt x="112640" y="198120"/>
                  </a:lnTo>
                  <a:lnTo>
                    <a:pt x="105294" y="199390"/>
                  </a:lnTo>
                  <a:lnTo>
                    <a:pt x="183051" y="199390"/>
                  </a:lnTo>
                  <a:lnTo>
                    <a:pt x="176629"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1"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51" y="120650"/>
                  </a:lnTo>
                  <a:lnTo>
                    <a:pt x="286165" y="102870"/>
                  </a:lnTo>
                  <a:lnTo>
                    <a:pt x="280141" y="86360"/>
                  </a:lnTo>
                  <a:lnTo>
                    <a:pt x="276811"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4"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53" name="object 53"/>
            <p:cNvPicPr/>
            <p:nvPr/>
          </p:nvPicPr>
          <p:blipFill>
            <a:blip r:embed="rId24" cstate="email">
              <a:extLst>
                <a:ext uri="{28A0092B-C50C-407E-A947-70E740481C1C}">
                  <a14:useLocalDpi xmlns:a14="http://schemas.microsoft.com/office/drawing/2010/main"/>
                </a:ext>
              </a:extLst>
            </a:blip>
            <a:stretch>
              <a:fillRect/>
            </a:stretch>
          </p:blipFill>
          <p:spPr>
            <a:xfrm>
              <a:off x="10541916" y="10579887"/>
              <a:ext cx="231375" cy="165220"/>
            </a:xfrm>
            <a:prstGeom prst="rect">
              <a:avLst/>
            </a:prstGeom>
          </p:spPr>
        </p:pic>
        <p:pic>
          <p:nvPicPr>
            <p:cNvPr id="54" name="object 54"/>
            <p:cNvPicPr/>
            <p:nvPr/>
          </p:nvPicPr>
          <p:blipFill>
            <a:blip r:embed="rId25" cstate="email">
              <a:extLst>
                <a:ext uri="{28A0092B-C50C-407E-A947-70E740481C1C}">
                  <a14:useLocalDpi xmlns:a14="http://schemas.microsoft.com/office/drawing/2010/main"/>
                </a:ext>
              </a:extLst>
            </a:blip>
            <a:stretch>
              <a:fillRect/>
            </a:stretch>
          </p:blipFill>
          <p:spPr>
            <a:xfrm>
              <a:off x="11059032" y="10579887"/>
              <a:ext cx="231375" cy="165220"/>
            </a:xfrm>
            <a:prstGeom prst="rect">
              <a:avLst/>
            </a:prstGeom>
          </p:spPr>
        </p:pic>
        <p:pic>
          <p:nvPicPr>
            <p:cNvPr id="55" name="object 55"/>
            <p:cNvPicPr/>
            <p:nvPr/>
          </p:nvPicPr>
          <p:blipFill>
            <a:blip r:embed="rId24" cstate="email">
              <a:extLst>
                <a:ext uri="{28A0092B-C50C-407E-A947-70E740481C1C}">
                  <a14:useLocalDpi xmlns:a14="http://schemas.microsoft.com/office/drawing/2010/main"/>
                </a:ext>
              </a:extLst>
            </a:blip>
            <a:stretch>
              <a:fillRect/>
            </a:stretch>
          </p:blipFill>
          <p:spPr>
            <a:xfrm>
              <a:off x="10800473" y="10579887"/>
              <a:ext cx="231375" cy="165220"/>
            </a:xfrm>
            <a:prstGeom prst="rect">
              <a:avLst/>
            </a:prstGeom>
          </p:spPr>
        </p:pic>
        <p:sp>
          <p:nvSpPr>
            <p:cNvPr id="56" name="object 56"/>
            <p:cNvSpPr/>
            <p:nvPr/>
          </p:nvSpPr>
          <p:spPr>
            <a:xfrm>
              <a:off x="11321100"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7" name="object 57"/>
            <p:cNvPicPr/>
            <p:nvPr/>
          </p:nvPicPr>
          <p:blipFill>
            <a:blip r:embed="rId26" cstate="email">
              <a:extLst>
                <a:ext uri="{28A0092B-C50C-407E-A947-70E740481C1C}">
                  <a14:useLocalDpi xmlns:a14="http://schemas.microsoft.com/office/drawing/2010/main"/>
                </a:ext>
              </a:extLst>
            </a:blip>
            <a:stretch>
              <a:fillRect/>
            </a:stretch>
          </p:blipFill>
          <p:spPr>
            <a:xfrm>
              <a:off x="11420199" y="10516928"/>
              <a:ext cx="2051233" cy="231697"/>
            </a:xfrm>
            <a:prstGeom prst="rect">
              <a:avLst/>
            </a:prstGeom>
          </p:spPr>
        </p:pic>
        <p:sp>
          <p:nvSpPr>
            <p:cNvPr id="58" name="object 58"/>
            <p:cNvSpPr/>
            <p:nvPr/>
          </p:nvSpPr>
          <p:spPr>
            <a:xfrm>
              <a:off x="13530257" y="10516926"/>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9" name="object 59"/>
            <p:cNvPicPr/>
            <p:nvPr/>
          </p:nvPicPr>
          <p:blipFill>
            <a:blip r:embed="rId27" cstate="email">
              <a:extLst>
                <a:ext uri="{28A0092B-C50C-407E-A947-70E740481C1C}">
                  <a14:useLocalDpi xmlns:a14="http://schemas.microsoft.com/office/drawing/2010/main"/>
                </a:ext>
              </a:extLst>
            </a:blip>
            <a:stretch>
              <a:fillRect/>
            </a:stretch>
          </p:blipFill>
          <p:spPr>
            <a:xfrm>
              <a:off x="13606978" y="10576045"/>
              <a:ext cx="160424" cy="172570"/>
            </a:xfrm>
            <a:prstGeom prst="rect">
              <a:avLst/>
            </a:prstGeom>
          </p:spPr>
        </p:pic>
        <p:pic>
          <p:nvPicPr>
            <p:cNvPr id="60" name="object 60"/>
            <p:cNvPicPr/>
            <p:nvPr/>
          </p:nvPicPr>
          <p:blipFill>
            <a:blip r:embed="rId24" cstate="email">
              <a:extLst>
                <a:ext uri="{28A0092B-C50C-407E-A947-70E740481C1C}">
                  <a14:useLocalDpi xmlns:a14="http://schemas.microsoft.com/office/drawing/2010/main"/>
                </a:ext>
              </a:extLst>
            </a:blip>
            <a:stretch>
              <a:fillRect/>
            </a:stretch>
          </p:blipFill>
          <p:spPr>
            <a:xfrm>
              <a:off x="13800656" y="10579887"/>
              <a:ext cx="231375" cy="165220"/>
            </a:xfrm>
            <a:prstGeom prst="rect">
              <a:avLst/>
            </a:prstGeom>
          </p:spPr>
        </p:pic>
        <p:sp>
          <p:nvSpPr>
            <p:cNvPr id="61" name="object 61"/>
            <p:cNvSpPr/>
            <p:nvPr/>
          </p:nvSpPr>
          <p:spPr>
            <a:xfrm>
              <a:off x="14062723"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62" name="object 62"/>
            <p:cNvPicPr/>
            <p:nvPr/>
          </p:nvPicPr>
          <p:blipFill>
            <a:blip r:embed="rId28" cstate="email">
              <a:extLst>
                <a:ext uri="{28A0092B-C50C-407E-A947-70E740481C1C}">
                  <a14:useLocalDpi xmlns:a14="http://schemas.microsoft.com/office/drawing/2010/main"/>
                </a:ext>
              </a:extLst>
            </a:blip>
            <a:stretch>
              <a:fillRect/>
            </a:stretch>
          </p:blipFill>
          <p:spPr>
            <a:xfrm>
              <a:off x="14152875" y="10576052"/>
              <a:ext cx="150194" cy="172570"/>
            </a:xfrm>
            <a:prstGeom prst="rect">
              <a:avLst/>
            </a:prstGeom>
          </p:spPr>
        </p:pic>
        <p:pic>
          <p:nvPicPr>
            <p:cNvPr id="63" name="object 63"/>
            <p:cNvPicPr/>
            <p:nvPr/>
          </p:nvPicPr>
          <p:blipFill>
            <a:blip r:embed="rId29" cstate="email">
              <a:extLst>
                <a:ext uri="{28A0092B-C50C-407E-A947-70E740481C1C}">
                  <a14:useLocalDpi xmlns:a14="http://schemas.microsoft.com/office/drawing/2010/main"/>
                </a:ext>
              </a:extLst>
            </a:blip>
            <a:stretch>
              <a:fillRect/>
            </a:stretch>
          </p:blipFill>
          <p:spPr>
            <a:xfrm>
              <a:off x="14340805" y="10576045"/>
              <a:ext cx="160424" cy="172570"/>
            </a:xfrm>
            <a:prstGeom prst="rect">
              <a:avLst/>
            </a:prstGeom>
          </p:spPr>
        </p:pic>
        <p:pic>
          <p:nvPicPr>
            <p:cNvPr id="64" name="object 64"/>
            <p:cNvPicPr/>
            <p:nvPr/>
          </p:nvPicPr>
          <p:blipFill>
            <a:blip r:embed="rId30" cstate="email">
              <a:extLst>
                <a:ext uri="{28A0092B-C50C-407E-A947-70E740481C1C}">
                  <a14:useLocalDpi xmlns:a14="http://schemas.microsoft.com/office/drawing/2010/main"/>
                </a:ext>
              </a:extLst>
            </a:blip>
            <a:stretch>
              <a:fillRect/>
            </a:stretch>
          </p:blipFill>
          <p:spPr>
            <a:xfrm>
              <a:off x="14549497" y="10576053"/>
              <a:ext cx="231699" cy="169052"/>
            </a:xfrm>
            <a:prstGeom prst="rect">
              <a:avLst/>
            </a:prstGeom>
          </p:spPr>
        </p:pic>
        <p:sp>
          <p:nvSpPr>
            <p:cNvPr id="65" name="object 65"/>
            <p:cNvSpPr/>
            <p:nvPr/>
          </p:nvSpPr>
          <p:spPr>
            <a:xfrm>
              <a:off x="67176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66" name="object 66"/>
            <p:cNvPicPr/>
            <p:nvPr/>
          </p:nvPicPr>
          <p:blipFill>
            <a:blip r:embed="rId31" cstate="email">
              <a:extLst>
                <a:ext uri="{28A0092B-C50C-407E-A947-70E740481C1C}">
                  <a14:useLocalDpi xmlns:a14="http://schemas.microsoft.com/office/drawing/2010/main"/>
                </a:ext>
              </a:extLst>
            </a:blip>
            <a:stretch>
              <a:fillRect/>
            </a:stretch>
          </p:blipFill>
          <p:spPr>
            <a:xfrm>
              <a:off x="6946076" y="10474660"/>
              <a:ext cx="178408" cy="177566"/>
            </a:xfrm>
            <a:prstGeom prst="rect">
              <a:avLst/>
            </a:prstGeom>
          </p:spPr>
        </p:pic>
        <p:sp>
          <p:nvSpPr>
            <p:cNvPr id="67" name="object 67"/>
            <p:cNvSpPr/>
            <p:nvPr/>
          </p:nvSpPr>
          <p:spPr>
            <a:xfrm>
              <a:off x="6808799" y="10511994"/>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8" name="object 68"/>
            <p:cNvPicPr/>
            <p:nvPr/>
          </p:nvPicPr>
          <p:blipFill>
            <a:blip r:embed="rId32" cstate="email">
              <a:extLst>
                <a:ext uri="{28A0092B-C50C-407E-A947-70E740481C1C}">
                  <a14:useLocalDpi xmlns:a14="http://schemas.microsoft.com/office/drawing/2010/main"/>
                </a:ext>
              </a:extLst>
            </a:blip>
            <a:stretch>
              <a:fillRect/>
            </a:stretch>
          </p:blipFill>
          <p:spPr>
            <a:xfrm>
              <a:off x="7550185" y="10517725"/>
              <a:ext cx="153398" cy="230097"/>
            </a:xfrm>
            <a:prstGeom prst="rect">
              <a:avLst/>
            </a:prstGeom>
          </p:spPr>
        </p:pic>
        <p:pic>
          <p:nvPicPr>
            <p:cNvPr id="69" name="object 69"/>
            <p:cNvPicPr/>
            <p:nvPr/>
          </p:nvPicPr>
          <p:blipFill>
            <a:blip r:embed="rId33" cstate="email">
              <a:extLst>
                <a:ext uri="{28A0092B-C50C-407E-A947-70E740481C1C}">
                  <a14:useLocalDpi xmlns:a14="http://schemas.microsoft.com/office/drawing/2010/main"/>
                </a:ext>
              </a:extLst>
            </a:blip>
            <a:stretch>
              <a:fillRect/>
            </a:stretch>
          </p:blipFill>
          <p:spPr>
            <a:xfrm>
              <a:off x="7376381" y="10517728"/>
              <a:ext cx="150754" cy="230097"/>
            </a:xfrm>
            <a:prstGeom prst="rect">
              <a:avLst/>
            </a:prstGeom>
          </p:spPr>
        </p:pic>
        <p:pic>
          <p:nvPicPr>
            <p:cNvPr id="70" name="object 70"/>
            <p:cNvPicPr/>
            <p:nvPr/>
          </p:nvPicPr>
          <p:blipFill>
            <a:blip r:embed="rId34" cstate="email">
              <a:extLst>
                <a:ext uri="{28A0092B-C50C-407E-A947-70E740481C1C}">
                  <a14:useLocalDpi xmlns:a14="http://schemas.microsoft.com/office/drawing/2010/main"/>
                </a:ext>
              </a:extLst>
            </a:blip>
            <a:stretch>
              <a:fillRect/>
            </a:stretch>
          </p:blipFill>
          <p:spPr>
            <a:xfrm>
              <a:off x="7815640" y="10517728"/>
              <a:ext cx="152121" cy="230097"/>
            </a:xfrm>
            <a:prstGeom prst="rect">
              <a:avLst/>
            </a:prstGeom>
          </p:spPr>
        </p:pic>
        <p:pic>
          <p:nvPicPr>
            <p:cNvPr id="71" name="object 71"/>
            <p:cNvPicPr/>
            <p:nvPr/>
          </p:nvPicPr>
          <p:blipFill>
            <a:blip r:embed="rId35" cstate="email">
              <a:extLst>
                <a:ext uri="{28A0092B-C50C-407E-A947-70E740481C1C}">
                  <a14:useLocalDpi xmlns:a14="http://schemas.microsoft.com/office/drawing/2010/main"/>
                </a:ext>
              </a:extLst>
            </a:blip>
            <a:stretch>
              <a:fillRect/>
            </a:stretch>
          </p:blipFill>
          <p:spPr>
            <a:xfrm>
              <a:off x="8186028" y="10517729"/>
              <a:ext cx="85965" cy="226579"/>
            </a:xfrm>
            <a:prstGeom prst="rect">
              <a:avLst/>
            </a:prstGeom>
          </p:spPr>
        </p:pic>
        <p:pic>
          <p:nvPicPr>
            <p:cNvPr id="72" name="object 72"/>
            <p:cNvPicPr/>
            <p:nvPr/>
          </p:nvPicPr>
          <p:blipFill>
            <a:blip r:embed="rId36" cstate="email">
              <a:extLst>
                <a:ext uri="{28A0092B-C50C-407E-A947-70E740481C1C}">
                  <a14:useLocalDpi xmlns:a14="http://schemas.microsoft.com/office/drawing/2010/main"/>
                </a:ext>
              </a:extLst>
            </a:blip>
            <a:stretch>
              <a:fillRect/>
            </a:stretch>
          </p:blipFill>
          <p:spPr>
            <a:xfrm>
              <a:off x="7991722" y="10521563"/>
              <a:ext cx="151482" cy="226254"/>
            </a:xfrm>
            <a:prstGeom prst="rect">
              <a:avLst/>
            </a:prstGeom>
          </p:spPr>
        </p:pic>
        <p:pic>
          <p:nvPicPr>
            <p:cNvPr id="73" name="object 73"/>
            <p:cNvPicPr/>
            <p:nvPr/>
          </p:nvPicPr>
          <p:blipFill>
            <a:blip r:embed="rId37" cstate="email">
              <a:extLst>
                <a:ext uri="{28A0092B-C50C-407E-A947-70E740481C1C}">
                  <a14:useLocalDpi xmlns:a14="http://schemas.microsoft.com/office/drawing/2010/main"/>
                </a:ext>
              </a:extLst>
            </a:blip>
            <a:stretch>
              <a:fillRect/>
            </a:stretch>
          </p:blipFill>
          <p:spPr>
            <a:xfrm>
              <a:off x="8348695" y="10517728"/>
              <a:ext cx="152121" cy="230097"/>
            </a:xfrm>
            <a:prstGeom prst="rect">
              <a:avLst/>
            </a:prstGeom>
          </p:spPr>
        </p:pic>
        <p:pic>
          <p:nvPicPr>
            <p:cNvPr id="74" name="object 74"/>
            <p:cNvPicPr/>
            <p:nvPr/>
          </p:nvPicPr>
          <p:blipFill>
            <a:blip r:embed="rId38" cstate="email">
              <a:extLst>
                <a:ext uri="{28A0092B-C50C-407E-A947-70E740481C1C}">
                  <a14:useLocalDpi xmlns:a14="http://schemas.microsoft.com/office/drawing/2010/main"/>
                </a:ext>
              </a:extLst>
            </a:blip>
            <a:stretch>
              <a:fillRect/>
            </a:stretch>
          </p:blipFill>
          <p:spPr>
            <a:xfrm>
              <a:off x="8614637" y="10517728"/>
              <a:ext cx="685073" cy="230097"/>
            </a:xfrm>
            <a:prstGeom prst="rect">
              <a:avLst/>
            </a:prstGeom>
          </p:spPr>
        </p:pic>
        <p:pic>
          <p:nvPicPr>
            <p:cNvPr id="75" name="object 75"/>
            <p:cNvPicPr/>
            <p:nvPr/>
          </p:nvPicPr>
          <p:blipFill>
            <a:blip r:embed="rId39" cstate="email">
              <a:extLst>
                <a:ext uri="{28A0092B-C50C-407E-A947-70E740481C1C}">
                  <a14:useLocalDpi xmlns:a14="http://schemas.microsoft.com/office/drawing/2010/main"/>
                </a:ext>
              </a:extLst>
            </a:blip>
            <a:stretch>
              <a:fillRect/>
            </a:stretch>
          </p:blipFill>
          <p:spPr>
            <a:xfrm>
              <a:off x="17787726" y="10389140"/>
              <a:ext cx="1183558" cy="576951"/>
            </a:xfrm>
            <a:prstGeom prst="rect">
              <a:avLst/>
            </a:prstGeom>
          </p:spPr>
        </p:pic>
        <p:sp>
          <p:nvSpPr>
            <p:cNvPr id="76" name="object 76"/>
            <p:cNvSpPr/>
            <p:nvPr/>
          </p:nvSpPr>
          <p:spPr>
            <a:xfrm>
              <a:off x="18979655" y="10297095"/>
              <a:ext cx="145415" cy="464184"/>
            </a:xfrm>
            <a:custGeom>
              <a:avLst/>
              <a:gdLst/>
              <a:ahLst/>
              <a:cxnLst/>
              <a:rect l="l" t="t" r="r" b="b"/>
              <a:pathLst>
                <a:path w="145415" h="464184">
                  <a:moveTo>
                    <a:pt x="134896" y="0"/>
                  </a:moveTo>
                  <a:lnTo>
                    <a:pt x="108477" y="43990"/>
                  </a:lnTo>
                  <a:lnTo>
                    <a:pt x="76301" y="153607"/>
                  </a:lnTo>
                  <a:lnTo>
                    <a:pt x="65363" y="189117"/>
                  </a:lnTo>
                  <a:lnTo>
                    <a:pt x="47260" y="250321"/>
                  </a:lnTo>
                  <a:lnTo>
                    <a:pt x="38324" y="282934"/>
                  </a:lnTo>
                  <a:lnTo>
                    <a:pt x="26072" y="331445"/>
                  </a:lnTo>
                  <a:lnTo>
                    <a:pt x="15360" y="378354"/>
                  </a:lnTo>
                  <a:lnTo>
                    <a:pt x="6440" y="414556"/>
                  </a:lnTo>
                  <a:lnTo>
                    <a:pt x="2802" y="432823"/>
                  </a:lnTo>
                  <a:lnTo>
                    <a:pt x="795" y="451410"/>
                  </a:lnTo>
                  <a:lnTo>
                    <a:pt x="565" y="456059"/>
                  </a:lnTo>
                  <a:lnTo>
                    <a:pt x="0" y="460949"/>
                  </a:lnTo>
                  <a:lnTo>
                    <a:pt x="5591" y="464184"/>
                  </a:lnTo>
                  <a:lnTo>
                    <a:pt x="12690" y="449923"/>
                  </a:lnTo>
                  <a:lnTo>
                    <a:pt x="16292" y="456656"/>
                  </a:lnTo>
                  <a:lnTo>
                    <a:pt x="17098" y="455860"/>
                  </a:lnTo>
                  <a:lnTo>
                    <a:pt x="34030" y="416542"/>
                  </a:lnTo>
                  <a:lnTo>
                    <a:pt x="41799" y="395778"/>
                  </a:lnTo>
                  <a:lnTo>
                    <a:pt x="44061" y="388825"/>
                  </a:lnTo>
                  <a:lnTo>
                    <a:pt x="58280" y="348198"/>
                  </a:lnTo>
                  <a:lnTo>
                    <a:pt x="60301" y="341225"/>
                  </a:lnTo>
                  <a:lnTo>
                    <a:pt x="65903" y="320147"/>
                  </a:lnTo>
                  <a:lnTo>
                    <a:pt x="79463" y="280300"/>
                  </a:lnTo>
                  <a:lnTo>
                    <a:pt x="100321" y="214359"/>
                  </a:lnTo>
                  <a:lnTo>
                    <a:pt x="115441" y="161502"/>
                  </a:lnTo>
                  <a:lnTo>
                    <a:pt x="117399" y="155702"/>
                  </a:lnTo>
                  <a:lnTo>
                    <a:pt x="127849" y="117556"/>
                  </a:lnTo>
                  <a:lnTo>
                    <a:pt x="130393" y="109483"/>
                  </a:lnTo>
                  <a:lnTo>
                    <a:pt x="133870" y="93096"/>
                  </a:lnTo>
                  <a:lnTo>
                    <a:pt x="134467" y="84709"/>
                  </a:lnTo>
                  <a:lnTo>
                    <a:pt x="136142" y="76542"/>
                  </a:lnTo>
                  <a:lnTo>
                    <a:pt x="138600" y="66349"/>
                  </a:lnTo>
                  <a:lnTo>
                    <a:pt x="141333" y="56216"/>
                  </a:lnTo>
                  <a:lnTo>
                    <a:pt x="143693" y="45995"/>
                  </a:lnTo>
                  <a:lnTo>
                    <a:pt x="145032" y="35538"/>
                  </a:lnTo>
                  <a:lnTo>
                    <a:pt x="145204" y="28313"/>
                  </a:lnTo>
                  <a:lnTo>
                    <a:pt x="144724" y="21190"/>
                  </a:lnTo>
                  <a:lnTo>
                    <a:pt x="143366" y="14252"/>
                  </a:lnTo>
                  <a:lnTo>
                    <a:pt x="140906" y="7580"/>
                  </a:lnTo>
                  <a:lnTo>
                    <a:pt x="138173" y="1790"/>
                  </a:lnTo>
                  <a:lnTo>
                    <a:pt x="134896" y="0"/>
                  </a:lnTo>
                  <a:close/>
                </a:path>
              </a:pathLst>
            </a:custGeom>
            <a:solidFill>
              <a:srgbClr val="FFFFFF"/>
            </a:solidFill>
          </p:spPr>
          <p:txBody>
            <a:bodyPr wrap="square" lIns="0" tIns="0" rIns="0" bIns="0" rtlCol="0"/>
            <a:lstStyle/>
            <a:p>
              <a:endParaRPr/>
            </a:p>
          </p:txBody>
        </p:sp>
      </p:grpSp>
      <p:sp>
        <p:nvSpPr>
          <p:cNvPr id="79" name="object 38">
            <a:extLst>
              <a:ext uri="{FF2B5EF4-FFF2-40B4-BE49-F238E27FC236}">
                <a16:creationId xmlns:a16="http://schemas.microsoft.com/office/drawing/2014/main" id="{0E48649F-7E5E-3740-9003-188B31A66E1E}"/>
              </a:ext>
            </a:extLst>
          </p:cNvPr>
          <p:cNvSpPr txBox="1">
            <a:spLocks noGrp="1"/>
          </p:cNvSpPr>
          <p:nvPr>
            <p:ph type="title"/>
          </p:nvPr>
        </p:nvSpPr>
        <p:spPr>
          <a:xfrm>
            <a:off x="957928" y="336366"/>
            <a:ext cx="9920605" cy="2167901"/>
          </a:xfrm>
          <a:prstGeom prst="rect">
            <a:avLst/>
          </a:prstGeom>
        </p:spPr>
        <p:txBody>
          <a:bodyPr vert="horz" wrap="square" lIns="0" tIns="13335" rIns="0" bIns="0" rtlCol="0">
            <a:spAutoFit/>
          </a:bodyPr>
          <a:lstStyle/>
          <a:p>
            <a:pPr marL="12700">
              <a:lnSpc>
                <a:spcPct val="100000"/>
              </a:lnSpc>
              <a:spcBef>
                <a:spcPts val="105"/>
              </a:spcBef>
            </a:pPr>
            <a:r>
              <a:rPr lang="en-PH" sz="7000" spc="-155" dirty="0"/>
              <a:t>WRITING IN AUSTRALIAN SCHOOLS</a:t>
            </a:r>
            <a:endParaRPr sz="7000" dirty="0"/>
          </a:p>
        </p:txBody>
      </p:sp>
      <p:pic>
        <p:nvPicPr>
          <p:cNvPr id="78" name="Picture 77">
            <a:extLst>
              <a:ext uri="{FF2B5EF4-FFF2-40B4-BE49-F238E27FC236}">
                <a16:creationId xmlns:a16="http://schemas.microsoft.com/office/drawing/2014/main" id="{85017763-11F8-934C-A93A-B599589006FA}"/>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7008231" y="2563202"/>
            <a:ext cx="952500" cy="70739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158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0" y="3164416"/>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0" y="361309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0" y="406182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450784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4957032"/>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540707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5857518"/>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6308038"/>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675899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721042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7660950"/>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4" name="object 14"/>
          <p:cNvSpPr/>
          <p:nvPr/>
        </p:nvSpPr>
        <p:spPr>
          <a:xfrm>
            <a:off x="0" y="8111742"/>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5" name="object 15"/>
          <p:cNvSpPr/>
          <p:nvPr/>
        </p:nvSpPr>
        <p:spPr>
          <a:xfrm>
            <a:off x="0" y="8560933"/>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6" name="object 16"/>
          <p:cNvSpPr/>
          <p:nvPr/>
        </p:nvSpPr>
        <p:spPr>
          <a:xfrm>
            <a:off x="0" y="9011442"/>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7" name="object 17"/>
          <p:cNvSpPr/>
          <p:nvPr/>
        </p:nvSpPr>
        <p:spPr>
          <a:xfrm>
            <a:off x="0" y="9462235"/>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8" name="object 18"/>
          <p:cNvPicPr/>
          <p:nvPr/>
        </p:nvPicPr>
        <p:blipFill>
          <a:blip r:embed="rId2" cstate="email">
            <a:extLst>
              <a:ext uri="{28A0092B-C50C-407E-A947-70E740481C1C}">
                <a14:useLocalDpi xmlns:a14="http://schemas.microsoft.com/office/drawing/2010/main"/>
              </a:ext>
            </a:extLst>
          </a:blip>
          <a:stretch>
            <a:fillRect/>
          </a:stretch>
        </p:blipFill>
        <p:spPr>
          <a:xfrm>
            <a:off x="950725" y="4468900"/>
            <a:ext cx="960188" cy="976262"/>
          </a:xfrm>
          <a:prstGeom prst="rect">
            <a:avLst/>
          </a:prstGeom>
        </p:spPr>
      </p:pic>
      <p:pic>
        <p:nvPicPr>
          <p:cNvPr id="19" name="object 19"/>
          <p:cNvPicPr/>
          <p:nvPr/>
        </p:nvPicPr>
        <p:blipFill>
          <a:blip r:embed="rId3" cstate="email">
            <a:extLst>
              <a:ext uri="{28A0092B-C50C-407E-A947-70E740481C1C}">
                <a14:useLocalDpi xmlns:a14="http://schemas.microsoft.com/office/drawing/2010/main"/>
              </a:ext>
            </a:extLst>
          </a:blip>
          <a:stretch>
            <a:fillRect/>
          </a:stretch>
        </p:blipFill>
        <p:spPr>
          <a:xfrm>
            <a:off x="749662" y="2485627"/>
            <a:ext cx="441932" cy="1064654"/>
          </a:xfrm>
          <a:prstGeom prst="rect">
            <a:avLst/>
          </a:prstGeom>
        </p:spPr>
      </p:pic>
      <p:pic>
        <p:nvPicPr>
          <p:cNvPr id="20" name="object 20"/>
          <p:cNvPicPr/>
          <p:nvPr/>
        </p:nvPicPr>
        <p:blipFill>
          <a:blip r:embed="rId4" cstate="email">
            <a:extLst>
              <a:ext uri="{28A0092B-C50C-407E-A947-70E740481C1C}">
                <a14:useLocalDpi xmlns:a14="http://schemas.microsoft.com/office/drawing/2010/main"/>
              </a:ext>
            </a:extLst>
          </a:blip>
          <a:stretch>
            <a:fillRect/>
          </a:stretch>
        </p:blipFill>
        <p:spPr>
          <a:xfrm>
            <a:off x="790404" y="6007967"/>
            <a:ext cx="377651" cy="433897"/>
          </a:xfrm>
          <a:prstGeom prst="rect">
            <a:avLst/>
          </a:prstGeom>
        </p:spPr>
      </p:pic>
      <p:pic>
        <p:nvPicPr>
          <p:cNvPr id="21" name="object 21"/>
          <p:cNvPicPr/>
          <p:nvPr/>
        </p:nvPicPr>
        <p:blipFill>
          <a:blip r:embed="rId5" cstate="email">
            <a:extLst>
              <a:ext uri="{28A0092B-C50C-407E-A947-70E740481C1C}">
                <a14:useLocalDpi xmlns:a14="http://schemas.microsoft.com/office/drawing/2010/main"/>
              </a:ext>
            </a:extLst>
          </a:blip>
          <a:stretch>
            <a:fillRect/>
          </a:stretch>
        </p:blipFill>
        <p:spPr>
          <a:xfrm>
            <a:off x="693416" y="8586020"/>
            <a:ext cx="811548" cy="936092"/>
          </a:xfrm>
          <a:prstGeom prst="rect">
            <a:avLst/>
          </a:prstGeom>
        </p:spPr>
      </p:pic>
      <p:pic>
        <p:nvPicPr>
          <p:cNvPr id="22" name="object 22"/>
          <p:cNvPicPr/>
          <p:nvPr/>
        </p:nvPicPr>
        <p:blipFill>
          <a:blip r:embed="rId6" cstate="email">
            <a:extLst>
              <a:ext uri="{28A0092B-C50C-407E-A947-70E740481C1C}">
                <a14:useLocalDpi xmlns:a14="http://schemas.microsoft.com/office/drawing/2010/main"/>
              </a:ext>
            </a:extLst>
          </a:blip>
          <a:stretch>
            <a:fillRect/>
          </a:stretch>
        </p:blipFill>
        <p:spPr>
          <a:xfrm>
            <a:off x="13282645" y="663859"/>
            <a:ext cx="911987" cy="968233"/>
          </a:xfrm>
          <a:prstGeom prst="rect">
            <a:avLst/>
          </a:prstGeom>
        </p:spPr>
      </p:pic>
      <p:pic>
        <p:nvPicPr>
          <p:cNvPr id="23" name="object 23"/>
          <p:cNvPicPr/>
          <p:nvPr/>
        </p:nvPicPr>
        <p:blipFill>
          <a:blip r:embed="rId7" cstate="email">
            <a:extLst>
              <a:ext uri="{28A0092B-C50C-407E-A947-70E740481C1C}">
                <a14:useLocalDpi xmlns:a14="http://schemas.microsoft.com/office/drawing/2010/main"/>
              </a:ext>
            </a:extLst>
          </a:blip>
          <a:stretch>
            <a:fillRect/>
          </a:stretch>
        </p:blipFill>
        <p:spPr>
          <a:xfrm>
            <a:off x="17827564" y="7745910"/>
            <a:ext cx="1402122" cy="1092773"/>
          </a:xfrm>
          <a:prstGeom prst="rect">
            <a:avLst/>
          </a:prstGeom>
        </p:spPr>
      </p:pic>
      <p:pic>
        <p:nvPicPr>
          <p:cNvPr id="24" name="object 24"/>
          <p:cNvPicPr/>
          <p:nvPr/>
        </p:nvPicPr>
        <p:blipFill>
          <a:blip r:embed="rId8" cstate="email">
            <a:extLst>
              <a:ext uri="{28A0092B-C50C-407E-A947-70E740481C1C}">
                <a14:useLocalDpi xmlns:a14="http://schemas.microsoft.com/office/drawing/2010/main"/>
              </a:ext>
            </a:extLst>
          </a:blip>
          <a:stretch>
            <a:fillRect/>
          </a:stretch>
        </p:blipFill>
        <p:spPr>
          <a:xfrm>
            <a:off x="15278425" y="4146784"/>
            <a:ext cx="1136970" cy="1092775"/>
          </a:xfrm>
          <a:prstGeom prst="rect">
            <a:avLst/>
          </a:prstGeom>
        </p:spPr>
      </p:pic>
      <p:pic>
        <p:nvPicPr>
          <p:cNvPr id="25" name="object 25"/>
          <p:cNvPicPr/>
          <p:nvPr/>
        </p:nvPicPr>
        <p:blipFill>
          <a:blip r:embed="rId9" cstate="email">
            <a:extLst>
              <a:ext uri="{28A0092B-C50C-407E-A947-70E740481C1C}">
                <a14:useLocalDpi xmlns:a14="http://schemas.microsoft.com/office/drawing/2010/main"/>
              </a:ext>
            </a:extLst>
          </a:blip>
          <a:stretch>
            <a:fillRect/>
          </a:stretch>
        </p:blipFill>
        <p:spPr>
          <a:xfrm>
            <a:off x="17471363" y="2822228"/>
            <a:ext cx="823600" cy="875829"/>
          </a:xfrm>
          <a:prstGeom prst="rect">
            <a:avLst/>
          </a:prstGeom>
        </p:spPr>
      </p:pic>
      <p:pic>
        <p:nvPicPr>
          <p:cNvPr id="26" name="object 26"/>
          <p:cNvPicPr/>
          <p:nvPr/>
        </p:nvPicPr>
        <p:blipFill>
          <a:blip r:embed="rId10" cstate="email">
            <a:extLst>
              <a:ext uri="{28A0092B-C50C-407E-A947-70E740481C1C}">
                <a14:useLocalDpi xmlns:a14="http://schemas.microsoft.com/office/drawing/2010/main"/>
              </a:ext>
            </a:extLst>
          </a:blip>
          <a:stretch>
            <a:fillRect/>
          </a:stretch>
        </p:blipFill>
        <p:spPr>
          <a:xfrm>
            <a:off x="14978493" y="1147973"/>
            <a:ext cx="1723468" cy="434322"/>
          </a:xfrm>
          <a:prstGeom prst="rect">
            <a:avLst/>
          </a:prstGeom>
        </p:spPr>
      </p:pic>
      <p:pic>
        <p:nvPicPr>
          <p:cNvPr id="27" name="object 27"/>
          <p:cNvPicPr/>
          <p:nvPr/>
        </p:nvPicPr>
        <p:blipFill>
          <a:blip r:embed="rId11" cstate="email">
            <a:extLst>
              <a:ext uri="{28A0092B-C50C-407E-A947-70E740481C1C}">
                <a14:useLocalDpi xmlns:a14="http://schemas.microsoft.com/office/drawing/2010/main"/>
              </a:ext>
            </a:extLst>
          </a:blip>
          <a:stretch>
            <a:fillRect/>
          </a:stretch>
        </p:blipFill>
        <p:spPr>
          <a:xfrm>
            <a:off x="16771726" y="1147981"/>
            <a:ext cx="2434871" cy="450998"/>
          </a:xfrm>
          <a:prstGeom prst="rect">
            <a:avLst/>
          </a:prstGeom>
        </p:spPr>
      </p:pic>
      <p:pic>
        <p:nvPicPr>
          <p:cNvPr id="28" name="object 28"/>
          <p:cNvPicPr/>
          <p:nvPr/>
        </p:nvPicPr>
        <p:blipFill>
          <a:blip r:embed="rId12" cstate="email">
            <a:extLst>
              <a:ext uri="{28A0092B-C50C-407E-A947-70E740481C1C}">
                <a14:useLocalDpi xmlns:a14="http://schemas.microsoft.com/office/drawing/2010/main"/>
              </a:ext>
            </a:extLst>
          </a:blip>
          <a:stretch>
            <a:fillRect/>
          </a:stretch>
        </p:blipFill>
        <p:spPr>
          <a:xfrm>
            <a:off x="15944656" y="1767963"/>
            <a:ext cx="136990" cy="186078"/>
          </a:xfrm>
          <a:prstGeom prst="rect">
            <a:avLst/>
          </a:prstGeom>
        </p:spPr>
      </p:pic>
      <p:pic>
        <p:nvPicPr>
          <p:cNvPr id="29" name="object 29"/>
          <p:cNvPicPr/>
          <p:nvPr/>
        </p:nvPicPr>
        <p:blipFill>
          <a:blip r:embed="rId13" cstate="email">
            <a:extLst>
              <a:ext uri="{28A0092B-C50C-407E-A947-70E740481C1C}">
                <a14:useLocalDpi xmlns:a14="http://schemas.microsoft.com/office/drawing/2010/main"/>
              </a:ext>
            </a:extLst>
          </a:blip>
          <a:stretch>
            <a:fillRect/>
          </a:stretch>
        </p:blipFill>
        <p:spPr>
          <a:xfrm>
            <a:off x="16220436" y="1768991"/>
            <a:ext cx="123106" cy="136477"/>
          </a:xfrm>
          <a:prstGeom prst="rect">
            <a:avLst/>
          </a:prstGeom>
        </p:spPr>
      </p:pic>
      <p:pic>
        <p:nvPicPr>
          <p:cNvPr id="30" name="object 30"/>
          <p:cNvPicPr/>
          <p:nvPr/>
        </p:nvPicPr>
        <p:blipFill>
          <a:blip r:embed="rId14" cstate="email">
            <a:extLst>
              <a:ext uri="{28A0092B-C50C-407E-A947-70E740481C1C}">
                <a14:useLocalDpi xmlns:a14="http://schemas.microsoft.com/office/drawing/2010/main"/>
              </a:ext>
            </a:extLst>
          </a:blip>
          <a:stretch>
            <a:fillRect/>
          </a:stretch>
        </p:blipFill>
        <p:spPr>
          <a:xfrm>
            <a:off x="16497506" y="1713472"/>
            <a:ext cx="136990" cy="191994"/>
          </a:xfrm>
          <a:prstGeom prst="rect">
            <a:avLst/>
          </a:prstGeom>
        </p:spPr>
      </p:pic>
      <p:sp>
        <p:nvSpPr>
          <p:cNvPr id="31" name="object 31"/>
          <p:cNvSpPr/>
          <p:nvPr/>
        </p:nvSpPr>
        <p:spPr>
          <a:xfrm>
            <a:off x="16774568" y="1713466"/>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32" name="object 32"/>
          <p:cNvSpPr/>
          <p:nvPr/>
        </p:nvSpPr>
        <p:spPr>
          <a:xfrm>
            <a:off x="16942415" y="1713466"/>
            <a:ext cx="27305" cy="191135"/>
          </a:xfrm>
          <a:custGeom>
            <a:avLst/>
            <a:gdLst/>
            <a:ahLst/>
            <a:cxnLst/>
            <a:rect l="l" t="t" r="r" b="b"/>
            <a:pathLst>
              <a:path w="27305" h="191135">
                <a:moveTo>
                  <a:pt x="22355" y="55527"/>
                </a:moveTo>
                <a:lnTo>
                  <a:pt x="4104" y="55527"/>
                </a:lnTo>
                <a:lnTo>
                  <a:pt x="4104" y="190716"/>
                </a:lnTo>
                <a:lnTo>
                  <a:pt x="22355" y="190716"/>
                </a:lnTo>
                <a:lnTo>
                  <a:pt x="22355" y="55527"/>
                </a:lnTo>
                <a:close/>
              </a:path>
              <a:path w="27305" h="191135">
                <a:moveTo>
                  <a:pt x="20805" y="0"/>
                </a:moveTo>
                <a:lnTo>
                  <a:pt x="5905" y="0"/>
                </a:lnTo>
                <a:lnTo>
                  <a:pt x="0" y="5916"/>
                </a:lnTo>
                <a:lnTo>
                  <a:pt x="0" y="20062"/>
                </a:lnTo>
                <a:lnTo>
                  <a:pt x="5905" y="25967"/>
                </a:lnTo>
                <a:lnTo>
                  <a:pt x="21067" y="25967"/>
                </a:lnTo>
                <a:lnTo>
                  <a:pt x="26721" y="20062"/>
                </a:lnTo>
                <a:lnTo>
                  <a:pt x="26721" y="5664"/>
                </a:lnTo>
                <a:lnTo>
                  <a:pt x="20805" y="0"/>
                </a:lnTo>
                <a:close/>
              </a:path>
            </a:pathLst>
          </a:custGeom>
          <a:solidFill>
            <a:srgbClr val="005E8D"/>
          </a:solidFill>
        </p:spPr>
        <p:txBody>
          <a:bodyPr wrap="square" lIns="0" tIns="0" rIns="0" bIns="0" rtlCol="0"/>
          <a:lstStyle/>
          <a:p>
            <a:endParaRPr/>
          </a:p>
        </p:txBody>
      </p:sp>
      <p:pic>
        <p:nvPicPr>
          <p:cNvPr id="33" name="object 33"/>
          <p:cNvPicPr/>
          <p:nvPr/>
        </p:nvPicPr>
        <p:blipFill>
          <a:blip r:embed="rId15" cstate="email">
            <a:extLst>
              <a:ext uri="{28A0092B-C50C-407E-A947-70E740481C1C}">
                <a14:useLocalDpi xmlns:a14="http://schemas.microsoft.com/office/drawing/2010/main"/>
              </a:ext>
            </a:extLst>
          </a:blip>
          <a:stretch>
            <a:fillRect/>
          </a:stretch>
        </p:blipFill>
        <p:spPr>
          <a:xfrm>
            <a:off x="17099701" y="1767957"/>
            <a:ext cx="110771" cy="137514"/>
          </a:xfrm>
          <a:prstGeom prst="rect">
            <a:avLst/>
          </a:prstGeom>
        </p:spPr>
      </p:pic>
      <p:pic>
        <p:nvPicPr>
          <p:cNvPr id="34" name="object 34"/>
          <p:cNvPicPr/>
          <p:nvPr/>
        </p:nvPicPr>
        <p:blipFill>
          <a:blip r:embed="rId16" cstate="email">
            <a:extLst>
              <a:ext uri="{28A0092B-C50C-407E-A947-70E740481C1C}">
                <a14:useLocalDpi xmlns:a14="http://schemas.microsoft.com/office/drawing/2010/main"/>
              </a:ext>
            </a:extLst>
          </a:blip>
          <a:stretch>
            <a:fillRect/>
          </a:stretch>
        </p:blipFill>
        <p:spPr>
          <a:xfrm>
            <a:off x="17346967" y="1713467"/>
            <a:ext cx="124394" cy="190716"/>
          </a:xfrm>
          <a:prstGeom prst="rect">
            <a:avLst/>
          </a:prstGeom>
        </p:spPr>
      </p:pic>
      <p:sp>
        <p:nvSpPr>
          <p:cNvPr id="35" name="object 35"/>
          <p:cNvSpPr/>
          <p:nvPr/>
        </p:nvSpPr>
        <p:spPr>
          <a:xfrm>
            <a:off x="17619662" y="1713466"/>
            <a:ext cx="27305" cy="191135"/>
          </a:xfrm>
          <a:custGeom>
            <a:avLst/>
            <a:gdLst/>
            <a:ahLst/>
            <a:cxnLst/>
            <a:rect l="l" t="t" r="r" b="b"/>
            <a:pathLst>
              <a:path w="27305" h="191135">
                <a:moveTo>
                  <a:pt x="22355" y="55527"/>
                </a:moveTo>
                <a:lnTo>
                  <a:pt x="4115" y="55527"/>
                </a:lnTo>
                <a:lnTo>
                  <a:pt x="4115" y="190716"/>
                </a:lnTo>
                <a:lnTo>
                  <a:pt x="22355" y="190716"/>
                </a:lnTo>
                <a:lnTo>
                  <a:pt x="22355" y="55527"/>
                </a:lnTo>
                <a:close/>
              </a:path>
              <a:path w="27305" h="191135">
                <a:moveTo>
                  <a:pt x="20816" y="0"/>
                </a:moveTo>
                <a:lnTo>
                  <a:pt x="5905" y="0"/>
                </a:lnTo>
                <a:lnTo>
                  <a:pt x="0" y="5916"/>
                </a:lnTo>
                <a:lnTo>
                  <a:pt x="0" y="20062"/>
                </a:lnTo>
                <a:lnTo>
                  <a:pt x="5905" y="25967"/>
                </a:lnTo>
                <a:lnTo>
                  <a:pt x="21077" y="25967"/>
                </a:lnTo>
                <a:lnTo>
                  <a:pt x="26721" y="20062"/>
                </a:lnTo>
                <a:lnTo>
                  <a:pt x="26721" y="5664"/>
                </a:lnTo>
                <a:lnTo>
                  <a:pt x="20816" y="0"/>
                </a:lnTo>
                <a:close/>
              </a:path>
            </a:pathLst>
          </a:custGeom>
          <a:solidFill>
            <a:srgbClr val="005E8D"/>
          </a:solidFill>
        </p:spPr>
        <p:txBody>
          <a:bodyPr wrap="square" lIns="0" tIns="0" rIns="0" bIns="0" rtlCol="0"/>
          <a:lstStyle/>
          <a:p>
            <a:endParaRPr/>
          </a:p>
        </p:txBody>
      </p:sp>
      <p:pic>
        <p:nvPicPr>
          <p:cNvPr id="36" name="object 36"/>
          <p:cNvPicPr/>
          <p:nvPr/>
        </p:nvPicPr>
        <p:blipFill>
          <a:blip r:embed="rId17" cstate="email">
            <a:extLst>
              <a:ext uri="{28A0092B-C50C-407E-A947-70E740481C1C}">
                <a14:useLocalDpi xmlns:a14="http://schemas.microsoft.com/office/drawing/2010/main"/>
              </a:ext>
            </a:extLst>
          </a:blip>
          <a:stretch>
            <a:fillRect/>
          </a:stretch>
        </p:blipFill>
        <p:spPr>
          <a:xfrm>
            <a:off x="17795727" y="1767957"/>
            <a:ext cx="124394" cy="136226"/>
          </a:xfrm>
          <a:prstGeom prst="rect">
            <a:avLst/>
          </a:prstGeom>
        </p:spPr>
      </p:pic>
      <p:pic>
        <p:nvPicPr>
          <p:cNvPr id="37" name="object 37"/>
          <p:cNvPicPr/>
          <p:nvPr/>
        </p:nvPicPr>
        <p:blipFill>
          <a:blip r:embed="rId18" cstate="email">
            <a:extLst>
              <a:ext uri="{28A0092B-C50C-407E-A947-70E740481C1C}">
                <a14:useLocalDpi xmlns:a14="http://schemas.microsoft.com/office/drawing/2010/main"/>
              </a:ext>
            </a:extLst>
          </a:blip>
          <a:stretch>
            <a:fillRect/>
          </a:stretch>
        </p:blipFill>
        <p:spPr>
          <a:xfrm>
            <a:off x="18059417" y="1767963"/>
            <a:ext cx="138791" cy="187366"/>
          </a:xfrm>
          <a:prstGeom prst="rect">
            <a:avLst/>
          </a:prstGeom>
        </p:spPr>
      </p:pic>
      <p:sp>
        <p:nvSpPr>
          <p:cNvPr id="38" name="object 38"/>
          <p:cNvSpPr txBox="1">
            <a:spLocks noGrp="1"/>
          </p:cNvSpPr>
          <p:nvPr>
            <p:ph type="title"/>
          </p:nvPr>
        </p:nvSpPr>
        <p:spPr>
          <a:xfrm>
            <a:off x="957928" y="336366"/>
            <a:ext cx="11358245" cy="1093470"/>
          </a:xfrm>
          <a:prstGeom prst="rect">
            <a:avLst/>
          </a:prstGeom>
        </p:spPr>
        <p:txBody>
          <a:bodyPr vert="horz" wrap="square" lIns="0" tIns="13335" rIns="0" bIns="0" rtlCol="0">
            <a:spAutoFit/>
          </a:bodyPr>
          <a:lstStyle/>
          <a:p>
            <a:pPr marL="12700">
              <a:lnSpc>
                <a:spcPct val="100000"/>
              </a:lnSpc>
              <a:spcBef>
                <a:spcPts val="105"/>
              </a:spcBef>
            </a:pPr>
            <a:r>
              <a:rPr sz="7000" spc="-135" dirty="0"/>
              <a:t>FIVE</a:t>
            </a:r>
            <a:r>
              <a:rPr sz="7000" spc="-345" dirty="0"/>
              <a:t> </a:t>
            </a:r>
            <a:r>
              <a:rPr sz="7000" spc="-155" dirty="0"/>
              <a:t>ACTIONS</a:t>
            </a:r>
            <a:r>
              <a:rPr sz="7000" spc="-335" dirty="0"/>
              <a:t> </a:t>
            </a:r>
            <a:r>
              <a:rPr sz="7000" spc="-165" dirty="0"/>
              <a:t>ESSENTIAL</a:t>
            </a:r>
            <a:r>
              <a:rPr sz="7000" spc="-330" dirty="0"/>
              <a:t> </a:t>
            </a:r>
            <a:r>
              <a:rPr sz="7000" spc="-25" dirty="0"/>
              <a:t>TO</a:t>
            </a:r>
            <a:endParaRPr sz="7000"/>
          </a:p>
        </p:txBody>
      </p:sp>
      <p:sp>
        <p:nvSpPr>
          <p:cNvPr id="39" name="object 39"/>
          <p:cNvSpPr txBox="1"/>
          <p:nvPr/>
        </p:nvSpPr>
        <p:spPr>
          <a:xfrm>
            <a:off x="957928" y="703451"/>
            <a:ext cx="16115665" cy="8500110"/>
          </a:xfrm>
          <a:prstGeom prst="rect">
            <a:avLst/>
          </a:prstGeom>
        </p:spPr>
        <p:txBody>
          <a:bodyPr vert="horz" wrap="square" lIns="0" tIns="536575" rIns="0" bIns="0" rtlCol="0">
            <a:spAutoFit/>
          </a:bodyPr>
          <a:lstStyle/>
          <a:p>
            <a:pPr marL="12700" algn="l">
              <a:lnSpc>
                <a:spcPct val="100000"/>
              </a:lnSpc>
              <a:spcBef>
                <a:spcPts val="4225"/>
              </a:spcBef>
            </a:pPr>
            <a:r>
              <a:rPr sz="7000" b="1" spc="-145" dirty="0">
                <a:solidFill>
                  <a:srgbClr val="006AA1"/>
                </a:solidFill>
                <a:latin typeface="DIN OT Black"/>
                <a:cs typeface="DIN OT Black"/>
              </a:rPr>
              <a:t>SOUND</a:t>
            </a:r>
            <a:r>
              <a:rPr sz="7000" b="1" spc="-350" dirty="0">
                <a:solidFill>
                  <a:srgbClr val="006AA1"/>
                </a:solidFill>
                <a:latin typeface="DIN OT Black"/>
                <a:cs typeface="DIN OT Black"/>
              </a:rPr>
              <a:t> </a:t>
            </a:r>
            <a:r>
              <a:rPr sz="7000" b="1" spc="-150" dirty="0">
                <a:solidFill>
                  <a:srgbClr val="006AA1"/>
                </a:solidFill>
                <a:latin typeface="DIN OT Black"/>
                <a:cs typeface="DIN OT Black"/>
              </a:rPr>
              <a:t>THEORY</a:t>
            </a:r>
            <a:r>
              <a:rPr sz="7000" b="1" spc="-350" dirty="0">
                <a:solidFill>
                  <a:srgbClr val="006AA1"/>
                </a:solidFill>
                <a:latin typeface="DIN OT Black"/>
                <a:cs typeface="DIN OT Black"/>
              </a:rPr>
              <a:t> </a:t>
            </a:r>
            <a:r>
              <a:rPr sz="7000" b="1" spc="-120" dirty="0">
                <a:solidFill>
                  <a:srgbClr val="006AA1"/>
                </a:solidFill>
                <a:latin typeface="DIN OT Black"/>
                <a:cs typeface="DIN OT Black"/>
              </a:rPr>
              <a:t>AND</a:t>
            </a:r>
            <a:r>
              <a:rPr sz="7000" b="1" spc="-345" dirty="0">
                <a:solidFill>
                  <a:srgbClr val="006AA1"/>
                </a:solidFill>
                <a:latin typeface="DIN OT Black"/>
                <a:cs typeface="DIN OT Black"/>
              </a:rPr>
              <a:t> </a:t>
            </a:r>
            <a:r>
              <a:rPr sz="7000" b="1" spc="-55" dirty="0">
                <a:solidFill>
                  <a:srgbClr val="006AA1"/>
                </a:solidFill>
                <a:latin typeface="DIN OT Black"/>
                <a:cs typeface="DIN OT Black"/>
              </a:rPr>
              <a:t>PRACTICE</a:t>
            </a:r>
            <a:endParaRPr sz="7000" dirty="0">
              <a:latin typeface="DIN OT Black"/>
              <a:cs typeface="DIN OT Black"/>
            </a:endParaRPr>
          </a:p>
          <a:p>
            <a:pPr marL="1241425" algn="l">
              <a:lnSpc>
                <a:spcPct val="100000"/>
              </a:lnSpc>
              <a:spcBef>
                <a:spcPts val="2445"/>
              </a:spcBef>
            </a:pPr>
            <a:r>
              <a:rPr sz="4100" b="1" spc="-95" dirty="0">
                <a:solidFill>
                  <a:srgbClr val="006AA1"/>
                </a:solidFill>
                <a:latin typeface="DINOT"/>
                <a:cs typeface="DINOT"/>
              </a:rPr>
              <a:t>Students</a:t>
            </a:r>
            <a:r>
              <a:rPr sz="4100" b="1" spc="-185" dirty="0">
                <a:solidFill>
                  <a:srgbClr val="006AA1"/>
                </a:solidFill>
                <a:latin typeface="DINOT"/>
                <a:cs typeface="DINOT"/>
              </a:rPr>
              <a:t> </a:t>
            </a:r>
            <a:r>
              <a:rPr sz="4100" b="1" spc="-90" dirty="0">
                <a:solidFill>
                  <a:srgbClr val="006AA1"/>
                </a:solidFill>
                <a:latin typeface="DINOT"/>
                <a:cs typeface="DINOT"/>
              </a:rPr>
              <a:t>should</a:t>
            </a:r>
            <a:r>
              <a:rPr sz="4100" b="1" spc="-185" dirty="0">
                <a:solidFill>
                  <a:srgbClr val="006AA1"/>
                </a:solidFill>
                <a:latin typeface="DINOT"/>
                <a:cs typeface="DINOT"/>
              </a:rPr>
              <a:t> </a:t>
            </a:r>
            <a:r>
              <a:rPr sz="4100" b="1" spc="-50" dirty="0">
                <a:solidFill>
                  <a:srgbClr val="006AA1"/>
                </a:solidFill>
                <a:latin typeface="DINOT"/>
                <a:cs typeface="DINOT"/>
              </a:rPr>
              <a:t>…</a:t>
            </a:r>
            <a:endParaRPr sz="4100" dirty="0">
              <a:latin typeface="DINOT"/>
              <a:cs typeface="DINOT"/>
            </a:endParaRPr>
          </a:p>
          <a:p>
            <a:pPr marL="1817370" indent="-575945" algn="l">
              <a:lnSpc>
                <a:spcPct val="100000"/>
              </a:lnSpc>
              <a:spcBef>
                <a:spcPts val="2335"/>
              </a:spcBef>
              <a:buChar char="•"/>
              <a:tabLst>
                <a:tab pos="1817370" algn="l"/>
              </a:tabLst>
            </a:pPr>
            <a:r>
              <a:rPr sz="4100" b="1" spc="-100" dirty="0">
                <a:solidFill>
                  <a:srgbClr val="006AA1"/>
                </a:solidFill>
                <a:latin typeface="DINOT"/>
                <a:cs typeface="DINOT"/>
              </a:rPr>
              <a:t>understand</a:t>
            </a:r>
            <a:r>
              <a:rPr sz="4100" b="1" spc="-180" dirty="0">
                <a:solidFill>
                  <a:srgbClr val="006AA1"/>
                </a:solidFill>
                <a:latin typeface="DINOT"/>
                <a:cs typeface="DINOT"/>
              </a:rPr>
              <a:t> </a:t>
            </a:r>
            <a:r>
              <a:rPr sz="4100" b="1" spc="-70" dirty="0">
                <a:solidFill>
                  <a:srgbClr val="006AA1"/>
                </a:solidFill>
                <a:latin typeface="DINOT"/>
                <a:cs typeface="DINOT"/>
              </a:rPr>
              <a:t>the</a:t>
            </a:r>
            <a:r>
              <a:rPr sz="4100" b="1" spc="-175" dirty="0">
                <a:solidFill>
                  <a:srgbClr val="006AA1"/>
                </a:solidFill>
                <a:latin typeface="DINOT"/>
                <a:cs typeface="DINOT"/>
              </a:rPr>
              <a:t> </a:t>
            </a:r>
            <a:r>
              <a:rPr sz="4100" b="1" spc="-95" dirty="0">
                <a:solidFill>
                  <a:srgbClr val="006AA1"/>
                </a:solidFill>
                <a:latin typeface="DINOT"/>
                <a:cs typeface="DINOT"/>
              </a:rPr>
              <a:t>criteria</a:t>
            </a:r>
            <a:r>
              <a:rPr sz="4100" b="1" spc="-100" dirty="0">
                <a:solidFill>
                  <a:srgbClr val="006AA1"/>
                </a:solidFill>
                <a:latin typeface="DINOT"/>
                <a:cs typeface="DINOT"/>
              </a:rPr>
              <a:t> </a:t>
            </a:r>
            <a:r>
              <a:rPr sz="4100" spc="-100" dirty="0">
                <a:solidFill>
                  <a:srgbClr val="006AA1"/>
                </a:solidFill>
                <a:latin typeface="DINOT"/>
                <a:cs typeface="DINOT"/>
              </a:rPr>
              <a:t>(standards,</a:t>
            </a:r>
            <a:r>
              <a:rPr sz="4100" spc="-175" dirty="0">
                <a:solidFill>
                  <a:srgbClr val="006AA1"/>
                </a:solidFill>
                <a:latin typeface="DINOT"/>
                <a:cs typeface="DINOT"/>
              </a:rPr>
              <a:t> </a:t>
            </a:r>
            <a:r>
              <a:rPr sz="4100" spc="-95" dirty="0">
                <a:solidFill>
                  <a:srgbClr val="006AA1"/>
                </a:solidFill>
                <a:latin typeface="DINOT"/>
                <a:cs typeface="DINOT"/>
              </a:rPr>
              <a:t>rubrics,</a:t>
            </a:r>
            <a:r>
              <a:rPr sz="4100" spc="-170" dirty="0">
                <a:solidFill>
                  <a:srgbClr val="006AA1"/>
                </a:solidFill>
                <a:latin typeface="DINOT"/>
                <a:cs typeface="DINOT"/>
              </a:rPr>
              <a:t> </a:t>
            </a:r>
            <a:r>
              <a:rPr sz="4100" spc="-10" dirty="0">
                <a:solidFill>
                  <a:srgbClr val="006AA1"/>
                </a:solidFill>
                <a:latin typeface="DINOT"/>
                <a:cs typeface="DINOT"/>
              </a:rPr>
              <a:t>genres)</a:t>
            </a:r>
            <a:endParaRPr sz="4100" dirty="0">
              <a:latin typeface="DINOT"/>
              <a:cs typeface="DINOT"/>
            </a:endParaRPr>
          </a:p>
          <a:p>
            <a:pPr marL="1817370" indent="-575945" algn="l">
              <a:lnSpc>
                <a:spcPct val="100000"/>
              </a:lnSpc>
              <a:spcBef>
                <a:spcPts val="1675"/>
              </a:spcBef>
              <a:buChar char="•"/>
              <a:tabLst>
                <a:tab pos="1817370" algn="l"/>
              </a:tabLst>
            </a:pPr>
            <a:r>
              <a:rPr sz="4100" b="1" spc="-95" dirty="0">
                <a:solidFill>
                  <a:srgbClr val="006AA1"/>
                </a:solidFill>
                <a:latin typeface="DINOT"/>
                <a:cs typeface="DINOT"/>
              </a:rPr>
              <a:t>analyse</a:t>
            </a:r>
            <a:r>
              <a:rPr sz="4100" b="1" spc="-185" dirty="0">
                <a:solidFill>
                  <a:srgbClr val="006AA1"/>
                </a:solidFill>
                <a:latin typeface="DINOT"/>
                <a:cs typeface="DINOT"/>
              </a:rPr>
              <a:t> </a:t>
            </a:r>
            <a:r>
              <a:rPr sz="4100" b="1" spc="-95" dirty="0">
                <a:solidFill>
                  <a:srgbClr val="006AA1"/>
                </a:solidFill>
                <a:latin typeface="DINOT"/>
                <a:cs typeface="DINOT"/>
              </a:rPr>
              <a:t>various</a:t>
            </a:r>
            <a:r>
              <a:rPr sz="4100" b="1" spc="-185" dirty="0">
                <a:solidFill>
                  <a:srgbClr val="006AA1"/>
                </a:solidFill>
                <a:latin typeface="DINOT"/>
                <a:cs typeface="DINOT"/>
              </a:rPr>
              <a:t> </a:t>
            </a:r>
            <a:r>
              <a:rPr sz="4100" b="1" spc="-90" dirty="0">
                <a:solidFill>
                  <a:srgbClr val="006AA1"/>
                </a:solidFill>
                <a:latin typeface="DINOT"/>
                <a:cs typeface="DINOT"/>
              </a:rPr>
              <a:t>models</a:t>
            </a:r>
            <a:r>
              <a:rPr sz="4100" b="1" spc="-110" dirty="0">
                <a:solidFill>
                  <a:srgbClr val="006AA1"/>
                </a:solidFill>
                <a:latin typeface="DINOT"/>
                <a:cs typeface="DINOT"/>
              </a:rPr>
              <a:t> </a:t>
            </a:r>
            <a:r>
              <a:rPr sz="4100" spc="-95" dirty="0">
                <a:solidFill>
                  <a:srgbClr val="006AA1"/>
                </a:solidFill>
                <a:latin typeface="DINOT"/>
                <a:cs typeface="DINOT"/>
              </a:rPr>
              <a:t>(discuss</a:t>
            </a:r>
            <a:r>
              <a:rPr sz="4100" spc="-185" dirty="0">
                <a:solidFill>
                  <a:srgbClr val="006AA1"/>
                </a:solidFill>
                <a:latin typeface="DINOT"/>
                <a:cs typeface="DINOT"/>
              </a:rPr>
              <a:t> </a:t>
            </a:r>
            <a:r>
              <a:rPr sz="4100" spc="-95" dirty="0">
                <a:solidFill>
                  <a:srgbClr val="006AA1"/>
                </a:solidFill>
                <a:latin typeface="DINOT"/>
                <a:cs typeface="DINOT"/>
              </a:rPr>
              <a:t>models</a:t>
            </a:r>
            <a:r>
              <a:rPr sz="4100" spc="-180" dirty="0">
                <a:solidFill>
                  <a:srgbClr val="006AA1"/>
                </a:solidFill>
                <a:latin typeface="DINOT"/>
                <a:cs typeface="DINOT"/>
              </a:rPr>
              <a:t> </a:t>
            </a:r>
            <a:r>
              <a:rPr sz="4100" spc="-55" dirty="0">
                <a:solidFill>
                  <a:srgbClr val="006AA1"/>
                </a:solidFill>
                <a:latin typeface="DINOT"/>
                <a:cs typeface="DINOT"/>
              </a:rPr>
              <a:t>as</a:t>
            </a:r>
            <a:r>
              <a:rPr sz="4100" spc="-180" dirty="0">
                <a:solidFill>
                  <a:srgbClr val="006AA1"/>
                </a:solidFill>
                <a:latin typeface="DINOT"/>
                <a:cs typeface="DINOT"/>
              </a:rPr>
              <a:t> </a:t>
            </a:r>
            <a:r>
              <a:rPr sz="4100" dirty="0">
                <a:solidFill>
                  <a:srgbClr val="006AA1"/>
                </a:solidFill>
                <a:latin typeface="DINOT"/>
                <a:cs typeface="DINOT"/>
              </a:rPr>
              <a:t>a</a:t>
            </a:r>
            <a:r>
              <a:rPr sz="4100" spc="-180" dirty="0">
                <a:solidFill>
                  <a:srgbClr val="006AA1"/>
                </a:solidFill>
                <a:latin typeface="DINOT"/>
                <a:cs typeface="DINOT"/>
              </a:rPr>
              <a:t> </a:t>
            </a:r>
            <a:r>
              <a:rPr sz="4100" spc="-10" dirty="0">
                <a:solidFill>
                  <a:srgbClr val="006AA1"/>
                </a:solidFill>
                <a:latin typeface="DINOT"/>
                <a:cs typeface="DINOT"/>
              </a:rPr>
              <a:t>class)</a:t>
            </a:r>
            <a:endParaRPr sz="4100" dirty="0">
              <a:latin typeface="DINOT"/>
              <a:cs typeface="DINOT"/>
            </a:endParaRPr>
          </a:p>
          <a:p>
            <a:pPr marL="1817370" indent="-575945" algn="l">
              <a:lnSpc>
                <a:spcPct val="100000"/>
              </a:lnSpc>
              <a:spcBef>
                <a:spcPts val="2090"/>
              </a:spcBef>
              <a:buChar char="•"/>
              <a:tabLst>
                <a:tab pos="1817370" algn="l"/>
              </a:tabLst>
            </a:pPr>
            <a:r>
              <a:rPr sz="4100" b="1" spc="-95" dirty="0">
                <a:solidFill>
                  <a:srgbClr val="006AA1"/>
                </a:solidFill>
                <a:latin typeface="DINOT"/>
                <a:cs typeface="DINOT"/>
              </a:rPr>
              <a:t>respond</a:t>
            </a:r>
            <a:r>
              <a:rPr sz="4100" b="1" spc="-185" dirty="0">
                <a:solidFill>
                  <a:srgbClr val="006AA1"/>
                </a:solidFill>
                <a:latin typeface="DINOT"/>
                <a:cs typeface="DINOT"/>
              </a:rPr>
              <a:t> </a:t>
            </a:r>
            <a:r>
              <a:rPr sz="4100" b="1" spc="-60" dirty="0">
                <a:solidFill>
                  <a:srgbClr val="006AA1"/>
                </a:solidFill>
                <a:latin typeface="DINOT"/>
                <a:cs typeface="DINOT"/>
              </a:rPr>
              <a:t>to</a:t>
            </a:r>
            <a:r>
              <a:rPr sz="4100" b="1" spc="-170" dirty="0">
                <a:solidFill>
                  <a:srgbClr val="006AA1"/>
                </a:solidFill>
                <a:latin typeface="DINOT"/>
                <a:cs typeface="DINOT"/>
              </a:rPr>
              <a:t> </a:t>
            </a:r>
            <a:r>
              <a:rPr sz="4100" b="1" spc="-95" dirty="0">
                <a:solidFill>
                  <a:srgbClr val="006AA1"/>
                </a:solidFill>
                <a:latin typeface="DINOT"/>
                <a:cs typeface="DINOT"/>
              </a:rPr>
              <a:t>other’s</a:t>
            </a:r>
            <a:r>
              <a:rPr sz="4100" b="1" spc="-175" dirty="0">
                <a:solidFill>
                  <a:srgbClr val="006AA1"/>
                </a:solidFill>
                <a:latin typeface="DINOT"/>
                <a:cs typeface="DINOT"/>
              </a:rPr>
              <a:t> </a:t>
            </a:r>
            <a:r>
              <a:rPr sz="4100" b="1" spc="-95" dirty="0">
                <a:solidFill>
                  <a:srgbClr val="006AA1"/>
                </a:solidFill>
                <a:latin typeface="DINOT"/>
                <a:cs typeface="DINOT"/>
              </a:rPr>
              <a:t>writing</a:t>
            </a:r>
            <a:r>
              <a:rPr sz="4100" b="1" spc="-100" dirty="0">
                <a:solidFill>
                  <a:srgbClr val="006AA1"/>
                </a:solidFill>
                <a:latin typeface="DINOT"/>
                <a:cs typeface="DINOT"/>
              </a:rPr>
              <a:t> </a:t>
            </a:r>
            <a:r>
              <a:rPr sz="4100" spc="-100" dirty="0">
                <a:solidFill>
                  <a:srgbClr val="006AA1"/>
                </a:solidFill>
                <a:latin typeface="DINOT"/>
                <a:cs typeface="DINOT"/>
              </a:rPr>
              <a:t>(meaningful</a:t>
            </a:r>
            <a:r>
              <a:rPr sz="4100" spc="-165" dirty="0">
                <a:solidFill>
                  <a:srgbClr val="006AA1"/>
                </a:solidFill>
                <a:latin typeface="DINOT"/>
                <a:cs typeface="DINOT"/>
              </a:rPr>
              <a:t> </a:t>
            </a:r>
            <a:r>
              <a:rPr sz="4100" spc="-10" dirty="0">
                <a:solidFill>
                  <a:srgbClr val="006AA1"/>
                </a:solidFill>
                <a:latin typeface="DINOT"/>
                <a:cs typeface="DINOT"/>
              </a:rPr>
              <a:t>feedback)</a:t>
            </a:r>
            <a:endParaRPr sz="4100" dirty="0">
              <a:latin typeface="DINOT"/>
              <a:cs typeface="DINOT"/>
            </a:endParaRPr>
          </a:p>
          <a:p>
            <a:pPr marL="1816100" marR="6985" indent="-574675" algn="l">
              <a:lnSpc>
                <a:spcPts val="4120"/>
              </a:lnSpc>
              <a:spcBef>
                <a:spcPts val="2890"/>
              </a:spcBef>
              <a:buChar char="•"/>
              <a:tabLst>
                <a:tab pos="1817370" algn="l"/>
              </a:tabLst>
            </a:pPr>
            <a:r>
              <a:rPr sz="4100" b="1" dirty="0">
                <a:solidFill>
                  <a:srgbClr val="006AA1"/>
                </a:solidFill>
                <a:latin typeface="DINOT"/>
                <a:cs typeface="DINOT"/>
              </a:rPr>
              <a:t>reflect</a:t>
            </a:r>
            <a:r>
              <a:rPr sz="4100" b="1" spc="225" dirty="0">
                <a:solidFill>
                  <a:srgbClr val="006AA1"/>
                </a:solidFill>
                <a:latin typeface="DINOT"/>
                <a:cs typeface="DINOT"/>
              </a:rPr>
              <a:t> </a:t>
            </a:r>
            <a:r>
              <a:rPr sz="4100" b="1" dirty="0">
                <a:solidFill>
                  <a:srgbClr val="006AA1"/>
                </a:solidFill>
                <a:latin typeface="DINOT"/>
                <a:cs typeface="DINOT"/>
              </a:rPr>
              <a:t>on</a:t>
            </a:r>
            <a:r>
              <a:rPr sz="4100" b="1" spc="225" dirty="0">
                <a:solidFill>
                  <a:srgbClr val="006AA1"/>
                </a:solidFill>
                <a:latin typeface="DINOT"/>
                <a:cs typeface="DINOT"/>
              </a:rPr>
              <a:t> </a:t>
            </a:r>
            <a:r>
              <a:rPr sz="4100" b="1" dirty="0">
                <a:solidFill>
                  <a:srgbClr val="006AA1"/>
                </a:solidFill>
                <a:latin typeface="DINOT"/>
                <a:cs typeface="DINOT"/>
              </a:rPr>
              <a:t>their</a:t>
            </a:r>
            <a:r>
              <a:rPr sz="4100" b="1" spc="225" dirty="0">
                <a:solidFill>
                  <a:srgbClr val="006AA1"/>
                </a:solidFill>
                <a:latin typeface="DINOT"/>
                <a:cs typeface="DINOT"/>
              </a:rPr>
              <a:t> </a:t>
            </a:r>
            <a:r>
              <a:rPr sz="4100" b="1" dirty="0">
                <a:solidFill>
                  <a:srgbClr val="006AA1"/>
                </a:solidFill>
                <a:latin typeface="DINOT"/>
                <a:cs typeface="DINOT"/>
              </a:rPr>
              <a:t>own</a:t>
            </a:r>
            <a:r>
              <a:rPr sz="4100" b="1" spc="229" dirty="0">
                <a:solidFill>
                  <a:srgbClr val="006AA1"/>
                </a:solidFill>
                <a:latin typeface="DINOT"/>
                <a:cs typeface="DINOT"/>
              </a:rPr>
              <a:t> </a:t>
            </a:r>
            <a:r>
              <a:rPr sz="4100" b="1" dirty="0">
                <a:solidFill>
                  <a:srgbClr val="006AA1"/>
                </a:solidFill>
                <a:latin typeface="DINOT"/>
                <a:cs typeface="DINOT"/>
              </a:rPr>
              <a:t>writing</a:t>
            </a:r>
            <a:r>
              <a:rPr sz="4100" b="1" spc="330" dirty="0">
                <a:solidFill>
                  <a:srgbClr val="006AA1"/>
                </a:solidFill>
                <a:latin typeface="DINOT"/>
                <a:cs typeface="DINOT"/>
              </a:rPr>
              <a:t> </a:t>
            </a:r>
            <a:r>
              <a:rPr sz="4100" i="1" spc="-10" dirty="0">
                <a:solidFill>
                  <a:srgbClr val="006AA1"/>
                </a:solidFill>
                <a:latin typeface="DINOT-Italic"/>
                <a:cs typeface="DINOT-Italic"/>
              </a:rPr>
              <a:t>(“students</a:t>
            </a:r>
            <a:r>
              <a:rPr sz="4100" i="1" spc="235" dirty="0">
                <a:solidFill>
                  <a:srgbClr val="006AA1"/>
                </a:solidFill>
                <a:latin typeface="DINOT-Italic"/>
                <a:cs typeface="DINOT-Italic"/>
              </a:rPr>
              <a:t> </a:t>
            </a:r>
            <a:r>
              <a:rPr sz="4100" i="1" dirty="0">
                <a:solidFill>
                  <a:srgbClr val="006AA1"/>
                </a:solidFill>
                <a:latin typeface="DINOT-Italic"/>
                <a:cs typeface="DINOT-Italic"/>
              </a:rPr>
              <a:t>often</a:t>
            </a:r>
            <a:r>
              <a:rPr sz="4100" i="1" spc="240" dirty="0">
                <a:solidFill>
                  <a:srgbClr val="006AA1"/>
                </a:solidFill>
                <a:latin typeface="DINOT-Italic"/>
                <a:cs typeface="DINOT-Italic"/>
              </a:rPr>
              <a:t> </a:t>
            </a:r>
            <a:r>
              <a:rPr sz="4100" i="1" dirty="0">
                <a:solidFill>
                  <a:srgbClr val="006AA1"/>
                </a:solidFill>
                <a:latin typeface="DINOT-Italic"/>
                <a:cs typeface="DINOT-Italic"/>
              </a:rPr>
              <a:t>[learn]</a:t>
            </a:r>
            <a:r>
              <a:rPr sz="4100" i="1" spc="240" dirty="0">
                <a:solidFill>
                  <a:srgbClr val="006AA1"/>
                </a:solidFill>
                <a:latin typeface="DINOT-Italic"/>
                <a:cs typeface="DINOT-Italic"/>
              </a:rPr>
              <a:t> </a:t>
            </a:r>
            <a:r>
              <a:rPr sz="4100" i="1" dirty="0">
                <a:solidFill>
                  <a:srgbClr val="006AA1"/>
                </a:solidFill>
                <a:latin typeface="DINOT-Italic"/>
                <a:cs typeface="DINOT-Italic"/>
              </a:rPr>
              <a:t>how</a:t>
            </a:r>
            <a:r>
              <a:rPr sz="4100" i="1" spc="235" dirty="0">
                <a:solidFill>
                  <a:srgbClr val="006AA1"/>
                </a:solidFill>
                <a:latin typeface="DINOT-Italic"/>
                <a:cs typeface="DINOT-Italic"/>
              </a:rPr>
              <a:t> </a:t>
            </a:r>
            <a:r>
              <a:rPr sz="4100" i="1" dirty="0">
                <a:solidFill>
                  <a:srgbClr val="006AA1"/>
                </a:solidFill>
                <a:latin typeface="DINOT-Italic"/>
                <a:cs typeface="DINOT-Italic"/>
              </a:rPr>
              <a:t>to</a:t>
            </a:r>
            <a:r>
              <a:rPr sz="4100" i="1" spc="240" dirty="0">
                <a:solidFill>
                  <a:srgbClr val="006AA1"/>
                </a:solidFill>
                <a:latin typeface="DINOT-Italic"/>
                <a:cs typeface="DINOT-Italic"/>
              </a:rPr>
              <a:t> </a:t>
            </a:r>
            <a:r>
              <a:rPr sz="4100" i="1" spc="-25" dirty="0">
                <a:solidFill>
                  <a:srgbClr val="006AA1"/>
                </a:solidFill>
                <a:latin typeface="DINOT-Italic"/>
                <a:cs typeface="DINOT-Italic"/>
              </a:rPr>
              <a:t>be 	</a:t>
            </a:r>
            <a:r>
              <a:rPr sz="4100" i="1" spc="-105" dirty="0">
                <a:solidFill>
                  <a:srgbClr val="006AA1"/>
                </a:solidFill>
                <a:latin typeface="DINOT-Italic"/>
                <a:cs typeface="DINOT-Italic"/>
              </a:rPr>
              <a:t>self-</a:t>
            </a:r>
            <a:r>
              <a:rPr sz="4100" i="1" dirty="0">
                <a:solidFill>
                  <a:srgbClr val="006AA1"/>
                </a:solidFill>
                <a:latin typeface="DINOT-Italic"/>
                <a:cs typeface="DINOT-Italic"/>
              </a:rPr>
              <a:t>reflective</a:t>
            </a:r>
            <a:r>
              <a:rPr sz="4100" i="1" spc="450" dirty="0">
                <a:solidFill>
                  <a:srgbClr val="006AA1"/>
                </a:solidFill>
                <a:latin typeface="DINOT-Italic"/>
                <a:cs typeface="DINOT-Italic"/>
              </a:rPr>
              <a:t> </a:t>
            </a:r>
            <a:r>
              <a:rPr sz="4100" i="1" dirty="0">
                <a:solidFill>
                  <a:srgbClr val="006AA1"/>
                </a:solidFill>
                <a:latin typeface="DINOT-Italic"/>
                <a:cs typeface="DINOT-Italic"/>
              </a:rPr>
              <a:t>from</a:t>
            </a:r>
            <a:r>
              <a:rPr sz="4100" i="1" spc="450" dirty="0">
                <a:solidFill>
                  <a:srgbClr val="006AA1"/>
                </a:solidFill>
                <a:latin typeface="DINOT-Italic"/>
                <a:cs typeface="DINOT-Italic"/>
              </a:rPr>
              <a:t> </a:t>
            </a:r>
            <a:r>
              <a:rPr sz="4100" i="1" dirty="0">
                <a:solidFill>
                  <a:srgbClr val="006AA1"/>
                </a:solidFill>
                <a:latin typeface="DINOT-Italic"/>
                <a:cs typeface="DINOT-Italic"/>
              </a:rPr>
              <a:t>the</a:t>
            </a:r>
            <a:r>
              <a:rPr sz="4100" i="1" spc="450" dirty="0">
                <a:solidFill>
                  <a:srgbClr val="006AA1"/>
                </a:solidFill>
                <a:latin typeface="DINOT-Italic"/>
                <a:cs typeface="DINOT-Italic"/>
              </a:rPr>
              <a:t> </a:t>
            </a:r>
            <a:r>
              <a:rPr sz="4100" i="1" dirty="0">
                <a:solidFill>
                  <a:srgbClr val="006AA1"/>
                </a:solidFill>
                <a:latin typeface="DINOT-Italic"/>
                <a:cs typeface="DINOT-Italic"/>
              </a:rPr>
              <a:t>thoughtful</a:t>
            </a:r>
            <a:r>
              <a:rPr sz="4100" i="1" spc="450" dirty="0">
                <a:solidFill>
                  <a:srgbClr val="006AA1"/>
                </a:solidFill>
                <a:latin typeface="DINOT-Italic"/>
                <a:cs typeface="DINOT-Italic"/>
              </a:rPr>
              <a:t> </a:t>
            </a:r>
            <a:r>
              <a:rPr sz="4100" i="1" dirty="0">
                <a:solidFill>
                  <a:srgbClr val="006AA1"/>
                </a:solidFill>
                <a:latin typeface="DINOT-Italic"/>
                <a:cs typeface="DINOT-Italic"/>
              </a:rPr>
              <a:t>response</a:t>
            </a:r>
            <a:r>
              <a:rPr sz="4100" i="1" spc="450" dirty="0">
                <a:solidFill>
                  <a:srgbClr val="006AA1"/>
                </a:solidFill>
                <a:latin typeface="DINOT-Italic"/>
                <a:cs typeface="DINOT-Italic"/>
              </a:rPr>
              <a:t> </a:t>
            </a:r>
            <a:r>
              <a:rPr sz="4100" i="1" dirty="0">
                <a:solidFill>
                  <a:srgbClr val="006AA1"/>
                </a:solidFill>
                <a:latin typeface="DINOT-Italic"/>
                <a:cs typeface="DINOT-Italic"/>
              </a:rPr>
              <a:t>they</a:t>
            </a:r>
            <a:r>
              <a:rPr sz="4100" i="1" spc="450" dirty="0">
                <a:solidFill>
                  <a:srgbClr val="006AA1"/>
                </a:solidFill>
                <a:latin typeface="DINOT-Italic"/>
                <a:cs typeface="DINOT-Italic"/>
              </a:rPr>
              <a:t> </a:t>
            </a:r>
            <a:r>
              <a:rPr sz="4100" i="1" dirty="0">
                <a:solidFill>
                  <a:srgbClr val="006AA1"/>
                </a:solidFill>
                <a:latin typeface="DINOT-Italic"/>
                <a:cs typeface="DINOT-Italic"/>
              </a:rPr>
              <a:t>[receive]</a:t>
            </a:r>
            <a:r>
              <a:rPr sz="4100" i="1" spc="450" dirty="0">
                <a:solidFill>
                  <a:srgbClr val="006AA1"/>
                </a:solidFill>
                <a:latin typeface="DINOT-Italic"/>
                <a:cs typeface="DINOT-Italic"/>
              </a:rPr>
              <a:t> </a:t>
            </a:r>
            <a:r>
              <a:rPr sz="4100" i="1" spc="-20" dirty="0">
                <a:solidFill>
                  <a:srgbClr val="006AA1"/>
                </a:solidFill>
                <a:latin typeface="DINOT-Italic"/>
                <a:cs typeface="DINOT-Italic"/>
              </a:rPr>
              <a:t>from 	</a:t>
            </a:r>
            <a:r>
              <a:rPr sz="4100" i="1" spc="-90" dirty="0">
                <a:solidFill>
                  <a:srgbClr val="006AA1"/>
                </a:solidFill>
                <a:latin typeface="DINOT-Italic"/>
                <a:cs typeface="DINOT-Italic"/>
              </a:rPr>
              <a:t>others</a:t>
            </a:r>
            <a:r>
              <a:rPr sz="4100" i="1" spc="-210" dirty="0">
                <a:solidFill>
                  <a:srgbClr val="006AA1"/>
                </a:solidFill>
                <a:latin typeface="DINOT-Italic"/>
                <a:cs typeface="DINOT-Italic"/>
              </a:rPr>
              <a:t> </a:t>
            </a:r>
            <a:r>
              <a:rPr sz="4100" i="1" spc="-85" dirty="0">
                <a:solidFill>
                  <a:srgbClr val="006AA1"/>
                </a:solidFill>
                <a:latin typeface="DINOT-Italic"/>
                <a:cs typeface="DINOT-Italic"/>
              </a:rPr>
              <a:t>about</a:t>
            </a:r>
            <a:r>
              <a:rPr sz="4100" i="1" spc="-195" dirty="0">
                <a:solidFill>
                  <a:srgbClr val="006AA1"/>
                </a:solidFill>
                <a:latin typeface="DINOT-Italic"/>
                <a:cs typeface="DINOT-Italic"/>
              </a:rPr>
              <a:t> </a:t>
            </a:r>
            <a:r>
              <a:rPr sz="4100" i="1" spc="-85" dirty="0">
                <a:solidFill>
                  <a:srgbClr val="006AA1"/>
                </a:solidFill>
                <a:latin typeface="DINOT-Italic"/>
                <a:cs typeface="DINOT-Italic"/>
              </a:rPr>
              <a:t>their</a:t>
            </a:r>
            <a:r>
              <a:rPr sz="4100" i="1" spc="-195" dirty="0">
                <a:solidFill>
                  <a:srgbClr val="006AA1"/>
                </a:solidFill>
                <a:latin typeface="DINOT-Italic"/>
                <a:cs typeface="DINOT-Italic"/>
              </a:rPr>
              <a:t> </a:t>
            </a:r>
            <a:r>
              <a:rPr sz="4100" i="1" spc="-10" dirty="0">
                <a:solidFill>
                  <a:srgbClr val="006AA1"/>
                </a:solidFill>
                <a:latin typeface="DINOT-Italic"/>
                <a:cs typeface="DINOT-Italic"/>
              </a:rPr>
              <a:t>work”)</a:t>
            </a:r>
            <a:endParaRPr sz="4100" dirty="0">
              <a:latin typeface="DINOT-Italic"/>
              <a:cs typeface="DINOT-Italic"/>
            </a:endParaRPr>
          </a:p>
          <a:p>
            <a:pPr marL="1816100" marR="5080" indent="-574675" algn="l">
              <a:lnSpc>
                <a:spcPts val="4120"/>
              </a:lnSpc>
              <a:spcBef>
                <a:spcPts val="2480"/>
              </a:spcBef>
              <a:buChar char="•"/>
              <a:tabLst>
                <a:tab pos="1817370" algn="l"/>
              </a:tabLst>
            </a:pPr>
            <a:r>
              <a:rPr sz="4100" b="1" spc="-35" dirty="0">
                <a:solidFill>
                  <a:srgbClr val="006AA1"/>
                </a:solidFill>
                <a:latin typeface="DINOT"/>
                <a:cs typeface="DINOT"/>
              </a:rPr>
              <a:t>rehearse</a:t>
            </a:r>
            <a:r>
              <a:rPr sz="4100" b="1" spc="-55" dirty="0">
                <a:solidFill>
                  <a:srgbClr val="006AA1"/>
                </a:solidFill>
                <a:latin typeface="DINOT"/>
                <a:cs typeface="DINOT"/>
              </a:rPr>
              <a:t> </a:t>
            </a:r>
            <a:r>
              <a:rPr sz="4100" b="1" dirty="0">
                <a:solidFill>
                  <a:srgbClr val="006AA1"/>
                </a:solidFill>
                <a:latin typeface="DINOT"/>
                <a:cs typeface="DINOT"/>
              </a:rPr>
              <a:t>the</a:t>
            </a:r>
            <a:r>
              <a:rPr sz="4100" b="1" spc="-55" dirty="0">
                <a:solidFill>
                  <a:srgbClr val="006AA1"/>
                </a:solidFill>
                <a:latin typeface="DINOT"/>
                <a:cs typeface="DINOT"/>
              </a:rPr>
              <a:t> </a:t>
            </a:r>
            <a:r>
              <a:rPr sz="4100" b="1" spc="-45" dirty="0">
                <a:solidFill>
                  <a:srgbClr val="006AA1"/>
                </a:solidFill>
                <a:latin typeface="DINOT"/>
                <a:cs typeface="DINOT"/>
              </a:rPr>
              <a:t>performance</a:t>
            </a:r>
            <a:r>
              <a:rPr sz="4100" b="1" spc="25" dirty="0">
                <a:solidFill>
                  <a:srgbClr val="006AA1"/>
                </a:solidFill>
                <a:latin typeface="DINOT"/>
                <a:cs typeface="DINOT"/>
              </a:rPr>
              <a:t> </a:t>
            </a:r>
            <a:r>
              <a:rPr sz="4100" spc="-35" dirty="0">
                <a:solidFill>
                  <a:srgbClr val="006AA1"/>
                </a:solidFill>
                <a:latin typeface="DINOT"/>
                <a:cs typeface="DINOT"/>
              </a:rPr>
              <a:t>(students</a:t>
            </a:r>
            <a:r>
              <a:rPr sz="4100" spc="-45" dirty="0">
                <a:solidFill>
                  <a:srgbClr val="006AA1"/>
                </a:solidFill>
                <a:latin typeface="DINOT"/>
                <a:cs typeface="DINOT"/>
              </a:rPr>
              <a:t> </a:t>
            </a:r>
            <a:r>
              <a:rPr sz="4100" dirty="0">
                <a:solidFill>
                  <a:srgbClr val="006AA1"/>
                </a:solidFill>
                <a:latin typeface="DINOT"/>
                <a:cs typeface="DINOT"/>
              </a:rPr>
              <a:t>must</a:t>
            </a:r>
            <a:r>
              <a:rPr sz="4100" spc="-40" dirty="0">
                <a:solidFill>
                  <a:srgbClr val="006AA1"/>
                </a:solidFill>
                <a:latin typeface="DINOT"/>
                <a:cs typeface="DINOT"/>
              </a:rPr>
              <a:t> </a:t>
            </a:r>
            <a:r>
              <a:rPr sz="4100" dirty="0">
                <a:solidFill>
                  <a:srgbClr val="006AA1"/>
                </a:solidFill>
                <a:latin typeface="DINOT"/>
                <a:cs typeface="DINOT"/>
              </a:rPr>
              <a:t>be</a:t>
            </a:r>
            <a:r>
              <a:rPr sz="4100" spc="-45" dirty="0">
                <a:solidFill>
                  <a:srgbClr val="006AA1"/>
                </a:solidFill>
                <a:latin typeface="DINOT"/>
                <a:cs typeface="DINOT"/>
              </a:rPr>
              <a:t> </a:t>
            </a:r>
            <a:r>
              <a:rPr sz="4100" spc="-25" dirty="0">
                <a:solidFill>
                  <a:srgbClr val="006AA1"/>
                </a:solidFill>
                <a:latin typeface="DINOT"/>
                <a:cs typeface="DINOT"/>
              </a:rPr>
              <a:t>prepared</a:t>
            </a:r>
            <a:r>
              <a:rPr sz="4100" spc="-45" dirty="0">
                <a:solidFill>
                  <a:srgbClr val="006AA1"/>
                </a:solidFill>
                <a:latin typeface="DINOT"/>
                <a:cs typeface="DINOT"/>
              </a:rPr>
              <a:t> </a:t>
            </a:r>
            <a:r>
              <a:rPr sz="4100" dirty="0">
                <a:solidFill>
                  <a:srgbClr val="006AA1"/>
                </a:solidFill>
                <a:latin typeface="DINOT"/>
                <a:cs typeface="DINOT"/>
              </a:rPr>
              <a:t>for</a:t>
            </a:r>
            <a:r>
              <a:rPr sz="4100" spc="-40" dirty="0">
                <a:solidFill>
                  <a:srgbClr val="006AA1"/>
                </a:solidFill>
                <a:latin typeface="DINOT"/>
                <a:cs typeface="DINOT"/>
              </a:rPr>
              <a:t> </a:t>
            </a:r>
            <a:r>
              <a:rPr sz="4100" spc="-25" dirty="0">
                <a:solidFill>
                  <a:srgbClr val="006AA1"/>
                </a:solidFill>
                <a:latin typeface="DINOT"/>
                <a:cs typeface="DINOT"/>
              </a:rPr>
              <a:t>the 	</a:t>
            </a:r>
            <a:r>
              <a:rPr sz="4100" spc="-95" dirty="0">
                <a:solidFill>
                  <a:srgbClr val="006AA1"/>
                </a:solidFill>
                <a:latin typeface="DINOT"/>
                <a:cs typeface="DINOT"/>
              </a:rPr>
              <a:t>realities</a:t>
            </a:r>
            <a:r>
              <a:rPr sz="4100" spc="-200" dirty="0">
                <a:solidFill>
                  <a:srgbClr val="006AA1"/>
                </a:solidFill>
                <a:latin typeface="DINOT"/>
                <a:cs typeface="DINOT"/>
              </a:rPr>
              <a:t> </a:t>
            </a:r>
            <a:r>
              <a:rPr sz="4100" spc="-55" dirty="0">
                <a:solidFill>
                  <a:srgbClr val="006AA1"/>
                </a:solidFill>
                <a:latin typeface="DINOT"/>
                <a:cs typeface="DINOT"/>
              </a:rPr>
              <a:t>of</a:t>
            </a:r>
            <a:r>
              <a:rPr sz="4100" spc="-190" dirty="0">
                <a:solidFill>
                  <a:srgbClr val="006AA1"/>
                </a:solidFill>
                <a:latin typeface="DINOT"/>
                <a:cs typeface="DINOT"/>
              </a:rPr>
              <a:t> </a:t>
            </a:r>
            <a:r>
              <a:rPr sz="4100" spc="-85" dirty="0">
                <a:solidFill>
                  <a:srgbClr val="006AA1"/>
                </a:solidFill>
                <a:latin typeface="DINOT"/>
                <a:cs typeface="DINOT"/>
              </a:rPr>
              <a:t>test</a:t>
            </a:r>
            <a:r>
              <a:rPr sz="4100" spc="-190" dirty="0">
                <a:solidFill>
                  <a:srgbClr val="006AA1"/>
                </a:solidFill>
                <a:latin typeface="DINOT"/>
                <a:cs typeface="DINOT"/>
              </a:rPr>
              <a:t> </a:t>
            </a:r>
            <a:r>
              <a:rPr sz="4100" spc="-20" dirty="0">
                <a:solidFill>
                  <a:srgbClr val="006AA1"/>
                </a:solidFill>
                <a:latin typeface="DINOT"/>
                <a:cs typeface="DINOT"/>
              </a:rPr>
              <a:t>day)</a:t>
            </a:r>
            <a:endParaRPr sz="4100" dirty="0">
              <a:latin typeface="DINOT"/>
              <a:cs typeface="DINOT"/>
            </a:endParaRPr>
          </a:p>
        </p:txBody>
      </p:sp>
      <p:grpSp>
        <p:nvGrpSpPr>
          <p:cNvPr id="40" name="object 40"/>
          <p:cNvGrpSpPr/>
          <p:nvPr/>
        </p:nvGrpSpPr>
        <p:grpSpPr>
          <a:xfrm>
            <a:off x="0" y="10008428"/>
            <a:ext cx="20104100" cy="1300480"/>
            <a:chOff x="0" y="10008428"/>
            <a:chExt cx="20104100" cy="1300480"/>
          </a:xfrm>
        </p:grpSpPr>
        <p:sp>
          <p:nvSpPr>
            <p:cNvPr id="41" name="object 41"/>
            <p:cNvSpPr/>
            <p:nvPr/>
          </p:nvSpPr>
          <p:spPr>
            <a:xfrm>
              <a:off x="0" y="10008428"/>
              <a:ext cx="20104100" cy="1300480"/>
            </a:xfrm>
            <a:custGeom>
              <a:avLst/>
              <a:gdLst/>
              <a:ahLst/>
              <a:cxnLst/>
              <a:rect l="l" t="t" r="r" b="b"/>
              <a:pathLst>
                <a:path w="20104100" h="1300479">
                  <a:moveTo>
                    <a:pt x="0" y="1300127"/>
                  </a:moveTo>
                  <a:lnTo>
                    <a:pt x="0" y="0"/>
                  </a:lnTo>
                  <a:lnTo>
                    <a:pt x="20104100" y="0"/>
                  </a:lnTo>
                  <a:lnTo>
                    <a:pt x="20104100" y="1300127"/>
                  </a:lnTo>
                  <a:lnTo>
                    <a:pt x="0" y="1300127"/>
                  </a:lnTo>
                  <a:close/>
                </a:path>
              </a:pathLst>
            </a:custGeom>
            <a:solidFill>
              <a:srgbClr val="006AA1"/>
            </a:solidFill>
          </p:spPr>
          <p:txBody>
            <a:bodyPr wrap="square" lIns="0" tIns="0" rIns="0" bIns="0" rtlCol="0"/>
            <a:lstStyle/>
            <a:p>
              <a:endParaRPr/>
            </a:p>
          </p:txBody>
        </p:sp>
        <p:sp>
          <p:nvSpPr>
            <p:cNvPr id="42" name="object 42"/>
            <p:cNvSpPr/>
            <p:nvPr/>
          </p:nvSpPr>
          <p:spPr>
            <a:xfrm>
              <a:off x="9792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43" name="object 43"/>
            <p:cNvSpPr/>
            <p:nvPr/>
          </p:nvSpPr>
          <p:spPr>
            <a:xfrm>
              <a:off x="1059311" y="10514702"/>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44" name="object 44"/>
            <p:cNvPicPr/>
            <p:nvPr/>
          </p:nvPicPr>
          <p:blipFill>
            <a:blip r:embed="rId19" cstate="email">
              <a:extLst>
                <a:ext uri="{28A0092B-C50C-407E-A947-70E740481C1C}">
                  <a14:useLocalDpi xmlns:a14="http://schemas.microsoft.com/office/drawing/2010/main"/>
                </a:ext>
              </a:extLst>
            </a:blip>
            <a:stretch>
              <a:fillRect/>
            </a:stretch>
          </p:blipFill>
          <p:spPr>
            <a:xfrm>
              <a:off x="1637875" y="10513415"/>
              <a:ext cx="3326118" cy="238715"/>
            </a:xfrm>
            <a:prstGeom prst="rect">
              <a:avLst/>
            </a:prstGeom>
          </p:spPr>
        </p:pic>
        <p:sp>
          <p:nvSpPr>
            <p:cNvPr id="45" name="object 45"/>
            <p:cNvSpPr/>
            <p:nvPr/>
          </p:nvSpPr>
          <p:spPr>
            <a:xfrm>
              <a:off x="5006507" y="10518842"/>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6" name="object 46"/>
            <p:cNvPicPr/>
            <p:nvPr/>
          </p:nvPicPr>
          <p:blipFill>
            <a:blip r:embed="rId20" cstate="email">
              <a:extLst>
                <a:ext uri="{28A0092B-C50C-407E-A947-70E740481C1C}">
                  <a14:useLocalDpi xmlns:a14="http://schemas.microsoft.com/office/drawing/2010/main"/>
                </a:ext>
              </a:extLst>
            </a:blip>
            <a:stretch>
              <a:fillRect/>
            </a:stretch>
          </p:blipFill>
          <p:spPr>
            <a:xfrm>
              <a:off x="5066900" y="10577962"/>
              <a:ext cx="458586" cy="172570"/>
            </a:xfrm>
            <a:prstGeom prst="rect">
              <a:avLst/>
            </a:prstGeom>
          </p:spPr>
        </p:pic>
        <p:pic>
          <p:nvPicPr>
            <p:cNvPr id="47" name="object 47"/>
            <p:cNvPicPr/>
            <p:nvPr/>
          </p:nvPicPr>
          <p:blipFill>
            <a:blip r:embed="rId21" cstate="email">
              <a:extLst>
                <a:ext uri="{28A0092B-C50C-407E-A947-70E740481C1C}">
                  <a14:useLocalDpi xmlns:a14="http://schemas.microsoft.com/office/drawing/2010/main"/>
                </a:ext>
              </a:extLst>
            </a:blip>
            <a:stretch>
              <a:fillRect/>
            </a:stretch>
          </p:blipFill>
          <p:spPr>
            <a:xfrm>
              <a:off x="5563836" y="10577968"/>
              <a:ext cx="150194" cy="172570"/>
            </a:xfrm>
            <a:prstGeom prst="rect">
              <a:avLst/>
            </a:prstGeom>
          </p:spPr>
        </p:pic>
        <p:pic>
          <p:nvPicPr>
            <p:cNvPr id="48" name="object 48"/>
            <p:cNvPicPr/>
            <p:nvPr/>
          </p:nvPicPr>
          <p:blipFill>
            <a:blip r:embed="rId22" cstate="email">
              <a:extLst>
                <a:ext uri="{28A0092B-C50C-407E-A947-70E740481C1C}">
                  <a14:useLocalDpi xmlns:a14="http://schemas.microsoft.com/office/drawing/2010/main"/>
                </a:ext>
              </a:extLst>
            </a:blip>
            <a:stretch>
              <a:fillRect/>
            </a:stretch>
          </p:blipFill>
          <p:spPr>
            <a:xfrm>
              <a:off x="5735446" y="10577962"/>
              <a:ext cx="160424" cy="172570"/>
            </a:xfrm>
            <a:prstGeom prst="rect">
              <a:avLst/>
            </a:prstGeom>
          </p:spPr>
        </p:pic>
        <p:pic>
          <p:nvPicPr>
            <p:cNvPr id="49" name="object 49"/>
            <p:cNvPicPr/>
            <p:nvPr/>
          </p:nvPicPr>
          <p:blipFill>
            <a:blip r:embed="rId23" cstate="email">
              <a:extLst>
                <a:ext uri="{28A0092B-C50C-407E-A947-70E740481C1C}">
                  <a14:useLocalDpi xmlns:a14="http://schemas.microsoft.com/office/drawing/2010/main"/>
                </a:ext>
              </a:extLst>
            </a:blip>
            <a:stretch>
              <a:fillRect/>
            </a:stretch>
          </p:blipFill>
          <p:spPr>
            <a:xfrm>
              <a:off x="5927819" y="10577969"/>
              <a:ext cx="231699" cy="169052"/>
            </a:xfrm>
            <a:prstGeom prst="rect">
              <a:avLst/>
            </a:prstGeom>
          </p:spPr>
        </p:pic>
        <p:sp>
          <p:nvSpPr>
            <p:cNvPr id="50" name="object 50"/>
            <p:cNvSpPr/>
            <p:nvPr/>
          </p:nvSpPr>
          <p:spPr>
            <a:xfrm>
              <a:off x="9917920"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51" name="object 51"/>
            <p:cNvSpPr/>
            <p:nvPr/>
          </p:nvSpPr>
          <p:spPr>
            <a:xfrm>
              <a:off x="10020855" y="10487338"/>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1" y="80010"/>
                  </a:lnTo>
                  <a:lnTo>
                    <a:pt x="274814"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42"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9" y="198120"/>
                  </a:moveTo>
                  <a:lnTo>
                    <a:pt x="112640" y="198120"/>
                  </a:lnTo>
                  <a:lnTo>
                    <a:pt x="105294" y="199390"/>
                  </a:lnTo>
                  <a:lnTo>
                    <a:pt x="183051" y="199390"/>
                  </a:lnTo>
                  <a:lnTo>
                    <a:pt x="176629"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1"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51" y="120650"/>
                  </a:lnTo>
                  <a:lnTo>
                    <a:pt x="286165" y="102870"/>
                  </a:lnTo>
                  <a:lnTo>
                    <a:pt x="280141" y="86360"/>
                  </a:lnTo>
                  <a:lnTo>
                    <a:pt x="276811"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4"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52" name="object 52"/>
            <p:cNvPicPr/>
            <p:nvPr/>
          </p:nvPicPr>
          <p:blipFill>
            <a:blip r:embed="rId24" cstate="email">
              <a:extLst>
                <a:ext uri="{28A0092B-C50C-407E-A947-70E740481C1C}">
                  <a14:useLocalDpi xmlns:a14="http://schemas.microsoft.com/office/drawing/2010/main"/>
                </a:ext>
              </a:extLst>
            </a:blip>
            <a:stretch>
              <a:fillRect/>
            </a:stretch>
          </p:blipFill>
          <p:spPr>
            <a:xfrm>
              <a:off x="10541916" y="10579887"/>
              <a:ext cx="231375" cy="165220"/>
            </a:xfrm>
            <a:prstGeom prst="rect">
              <a:avLst/>
            </a:prstGeom>
          </p:spPr>
        </p:pic>
        <p:pic>
          <p:nvPicPr>
            <p:cNvPr id="53" name="object 53"/>
            <p:cNvPicPr/>
            <p:nvPr/>
          </p:nvPicPr>
          <p:blipFill>
            <a:blip r:embed="rId24" cstate="email">
              <a:extLst>
                <a:ext uri="{28A0092B-C50C-407E-A947-70E740481C1C}">
                  <a14:useLocalDpi xmlns:a14="http://schemas.microsoft.com/office/drawing/2010/main"/>
                </a:ext>
              </a:extLst>
            </a:blip>
            <a:stretch>
              <a:fillRect/>
            </a:stretch>
          </p:blipFill>
          <p:spPr>
            <a:xfrm>
              <a:off x="10800473" y="10579887"/>
              <a:ext cx="231375" cy="165220"/>
            </a:xfrm>
            <a:prstGeom prst="rect">
              <a:avLst/>
            </a:prstGeom>
          </p:spPr>
        </p:pic>
        <p:pic>
          <p:nvPicPr>
            <p:cNvPr id="54" name="object 54"/>
            <p:cNvPicPr/>
            <p:nvPr/>
          </p:nvPicPr>
          <p:blipFill>
            <a:blip r:embed="rId25" cstate="email">
              <a:extLst>
                <a:ext uri="{28A0092B-C50C-407E-A947-70E740481C1C}">
                  <a14:useLocalDpi xmlns:a14="http://schemas.microsoft.com/office/drawing/2010/main"/>
                </a:ext>
              </a:extLst>
            </a:blip>
            <a:stretch>
              <a:fillRect/>
            </a:stretch>
          </p:blipFill>
          <p:spPr>
            <a:xfrm>
              <a:off x="11059032" y="10579887"/>
              <a:ext cx="231375" cy="165220"/>
            </a:xfrm>
            <a:prstGeom prst="rect">
              <a:avLst/>
            </a:prstGeom>
          </p:spPr>
        </p:pic>
        <p:sp>
          <p:nvSpPr>
            <p:cNvPr id="55" name="object 55"/>
            <p:cNvSpPr/>
            <p:nvPr/>
          </p:nvSpPr>
          <p:spPr>
            <a:xfrm>
              <a:off x="11321100"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6" name="object 56"/>
            <p:cNvPicPr/>
            <p:nvPr/>
          </p:nvPicPr>
          <p:blipFill>
            <a:blip r:embed="rId26" cstate="email">
              <a:extLst>
                <a:ext uri="{28A0092B-C50C-407E-A947-70E740481C1C}">
                  <a14:useLocalDpi xmlns:a14="http://schemas.microsoft.com/office/drawing/2010/main"/>
                </a:ext>
              </a:extLst>
            </a:blip>
            <a:stretch>
              <a:fillRect/>
            </a:stretch>
          </p:blipFill>
          <p:spPr>
            <a:xfrm>
              <a:off x="11420199" y="10516928"/>
              <a:ext cx="2051233" cy="231697"/>
            </a:xfrm>
            <a:prstGeom prst="rect">
              <a:avLst/>
            </a:prstGeom>
          </p:spPr>
        </p:pic>
        <p:sp>
          <p:nvSpPr>
            <p:cNvPr id="57" name="object 57"/>
            <p:cNvSpPr/>
            <p:nvPr/>
          </p:nvSpPr>
          <p:spPr>
            <a:xfrm>
              <a:off x="13530257" y="10516926"/>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8" name="object 58"/>
            <p:cNvPicPr/>
            <p:nvPr/>
          </p:nvPicPr>
          <p:blipFill>
            <a:blip r:embed="rId27" cstate="email">
              <a:extLst>
                <a:ext uri="{28A0092B-C50C-407E-A947-70E740481C1C}">
                  <a14:useLocalDpi xmlns:a14="http://schemas.microsoft.com/office/drawing/2010/main"/>
                </a:ext>
              </a:extLst>
            </a:blip>
            <a:stretch>
              <a:fillRect/>
            </a:stretch>
          </p:blipFill>
          <p:spPr>
            <a:xfrm>
              <a:off x="13606978" y="10576045"/>
              <a:ext cx="160424" cy="172570"/>
            </a:xfrm>
            <a:prstGeom prst="rect">
              <a:avLst/>
            </a:prstGeom>
          </p:spPr>
        </p:pic>
        <p:pic>
          <p:nvPicPr>
            <p:cNvPr id="59" name="object 59"/>
            <p:cNvPicPr/>
            <p:nvPr/>
          </p:nvPicPr>
          <p:blipFill>
            <a:blip r:embed="rId24" cstate="email">
              <a:extLst>
                <a:ext uri="{28A0092B-C50C-407E-A947-70E740481C1C}">
                  <a14:useLocalDpi xmlns:a14="http://schemas.microsoft.com/office/drawing/2010/main"/>
                </a:ext>
              </a:extLst>
            </a:blip>
            <a:stretch>
              <a:fillRect/>
            </a:stretch>
          </p:blipFill>
          <p:spPr>
            <a:xfrm>
              <a:off x="13800656" y="10579887"/>
              <a:ext cx="231375" cy="165220"/>
            </a:xfrm>
            <a:prstGeom prst="rect">
              <a:avLst/>
            </a:prstGeom>
          </p:spPr>
        </p:pic>
        <p:sp>
          <p:nvSpPr>
            <p:cNvPr id="60" name="object 60"/>
            <p:cNvSpPr/>
            <p:nvPr/>
          </p:nvSpPr>
          <p:spPr>
            <a:xfrm>
              <a:off x="14062723" y="10709632"/>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61" name="object 61"/>
            <p:cNvPicPr/>
            <p:nvPr/>
          </p:nvPicPr>
          <p:blipFill>
            <a:blip r:embed="rId28" cstate="email">
              <a:extLst>
                <a:ext uri="{28A0092B-C50C-407E-A947-70E740481C1C}">
                  <a14:useLocalDpi xmlns:a14="http://schemas.microsoft.com/office/drawing/2010/main"/>
                </a:ext>
              </a:extLst>
            </a:blip>
            <a:stretch>
              <a:fillRect/>
            </a:stretch>
          </p:blipFill>
          <p:spPr>
            <a:xfrm>
              <a:off x="14152875" y="10576052"/>
              <a:ext cx="150194" cy="172570"/>
            </a:xfrm>
            <a:prstGeom prst="rect">
              <a:avLst/>
            </a:prstGeom>
          </p:spPr>
        </p:pic>
        <p:pic>
          <p:nvPicPr>
            <p:cNvPr id="62" name="object 62"/>
            <p:cNvPicPr/>
            <p:nvPr/>
          </p:nvPicPr>
          <p:blipFill>
            <a:blip r:embed="rId29" cstate="email">
              <a:extLst>
                <a:ext uri="{28A0092B-C50C-407E-A947-70E740481C1C}">
                  <a14:useLocalDpi xmlns:a14="http://schemas.microsoft.com/office/drawing/2010/main"/>
                </a:ext>
              </a:extLst>
            </a:blip>
            <a:stretch>
              <a:fillRect/>
            </a:stretch>
          </p:blipFill>
          <p:spPr>
            <a:xfrm>
              <a:off x="14340805" y="10576045"/>
              <a:ext cx="160424" cy="172570"/>
            </a:xfrm>
            <a:prstGeom prst="rect">
              <a:avLst/>
            </a:prstGeom>
          </p:spPr>
        </p:pic>
        <p:pic>
          <p:nvPicPr>
            <p:cNvPr id="63" name="object 63"/>
            <p:cNvPicPr/>
            <p:nvPr/>
          </p:nvPicPr>
          <p:blipFill>
            <a:blip r:embed="rId30" cstate="email">
              <a:extLst>
                <a:ext uri="{28A0092B-C50C-407E-A947-70E740481C1C}">
                  <a14:useLocalDpi xmlns:a14="http://schemas.microsoft.com/office/drawing/2010/main"/>
                </a:ext>
              </a:extLst>
            </a:blip>
            <a:stretch>
              <a:fillRect/>
            </a:stretch>
          </p:blipFill>
          <p:spPr>
            <a:xfrm>
              <a:off x="14549497" y="10576053"/>
              <a:ext cx="231699" cy="169052"/>
            </a:xfrm>
            <a:prstGeom prst="rect">
              <a:avLst/>
            </a:prstGeom>
          </p:spPr>
        </p:pic>
        <p:sp>
          <p:nvSpPr>
            <p:cNvPr id="64" name="object 64"/>
            <p:cNvSpPr/>
            <p:nvPr/>
          </p:nvSpPr>
          <p:spPr>
            <a:xfrm>
              <a:off x="6717633" y="10384039"/>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65" name="object 65"/>
            <p:cNvPicPr/>
            <p:nvPr/>
          </p:nvPicPr>
          <p:blipFill>
            <a:blip r:embed="rId31" cstate="email">
              <a:extLst>
                <a:ext uri="{28A0092B-C50C-407E-A947-70E740481C1C}">
                  <a14:useLocalDpi xmlns:a14="http://schemas.microsoft.com/office/drawing/2010/main"/>
                </a:ext>
              </a:extLst>
            </a:blip>
            <a:stretch>
              <a:fillRect/>
            </a:stretch>
          </p:blipFill>
          <p:spPr>
            <a:xfrm>
              <a:off x="6946076" y="10474660"/>
              <a:ext cx="178408" cy="177566"/>
            </a:xfrm>
            <a:prstGeom prst="rect">
              <a:avLst/>
            </a:prstGeom>
          </p:spPr>
        </p:pic>
        <p:sp>
          <p:nvSpPr>
            <p:cNvPr id="66" name="object 66"/>
            <p:cNvSpPr/>
            <p:nvPr/>
          </p:nvSpPr>
          <p:spPr>
            <a:xfrm>
              <a:off x="6808799" y="10511994"/>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7" name="object 67"/>
            <p:cNvPicPr/>
            <p:nvPr/>
          </p:nvPicPr>
          <p:blipFill>
            <a:blip r:embed="rId32" cstate="email">
              <a:extLst>
                <a:ext uri="{28A0092B-C50C-407E-A947-70E740481C1C}">
                  <a14:useLocalDpi xmlns:a14="http://schemas.microsoft.com/office/drawing/2010/main"/>
                </a:ext>
              </a:extLst>
            </a:blip>
            <a:stretch>
              <a:fillRect/>
            </a:stretch>
          </p:blipFill>
          <p:spPr>
            <a:xfrm>
              <a:off x="7376381" y="10517728"/>
              <a:ext cx="150754" cy="230097"/>
            </a:xfrm>
            <a:prstGeom prst="rect">
              <a:avLst/>
            </a:prstGeom>
          </p:spPr>
        </p:pic>
        <p:pic>
          <p:nvPicPr>
            <p:cNvPr id="68" name="object 68"/>
            <p:cNvPicPr/>
            <p:nvPr/>
          </p:nvPicPr>
          <p:blipFill>
            <a:blip r:embed="rId33" cstate="email">
              <a:extLst>
                <a:ext uri="{28A0092B-C50C-407E-A947-70E740481C1C}">
                  <a14:useLocalDpi xmlns:a14="http://schemas.microsoft.com/office/drawing/2010/main"/>
                </a:ext>
              </a:extLst>
            </a:blip>
            <a:stretch>
              <a:fillRect/>
            </a:stretch>
          </p:blipFill>
          <p:spPr>
            <a:xfrm>
              <a:off x="7550185" y="10517725"/>
              <a:ext cx="153398" cy="230097"/>
            </a:xfrm>
            <a:prstGeom prst="rect">
              <a:avLst/>
            </a:prstGeom>
          </p:spPr>
        </p:pic>
        <p:pic>
          <p:nvPicPr>
            <p:cNvPr id="69" name="object 69"/>
            <p:cNvPicPr/>
            <p:nvPr/>
          </p:nvPicPr>
          <p:blipFill>
            <a:blip r:embed="rId34" cstate="email">
              <a:extLst>
                <a:ext uri="{28A0092B-C50C-407E-A947-70E740481C1C}">
                  <a14:useLocalDpi xmlns:a14="http://schemas.microsoft.com/office/drawing/2010/main"/>
                </a:ext>
              </a:extLst>
            </a:blip>
            <a:stretch>
              <a:fillRect/>
            </a:stretch>
          </p:blipFill>
          <p:spPr>
            <a:xfrm>
              <a:off x="7815640" y="10517728"/>
              <a:ext cx="152121" cy="230097"/>
            </a:xfrm>
            <a:prstGeom prst="rect">
              <a:avLst/>
            </a:prstGeom>
          </p:spPr>
        </p:pic>
        <p:pic>
          <p:nvPicPr>
            <p:cNvPr id="70" name="object 70"/>
            <p:cNvPicPr/>
            <p:nvPr/>
          </p:nvPicPr>
          <p:blipFill>
            <a:blip r:embed="rId35" cstate="email">
              <a:extLst>
                <a:ext uri="{28A0092B-C50C-407E-A947-70E740481C1C}">
                  <a14:useLocalDpi xmlns:a14="http://schemas.microsoft.com/office/drawing/2010/main"/>
                </a:ext>
              </a:extLst>
            </a:blip>
            <a:stretch>
              <a:fillRect/>
            </a:stretch>
          </p:blipFill>
          <p:spPr>
            <a:xfrm>
              <a:off x="7991722" y="10521563"/>
              <a:ext cx="151482" cy="226254"/>
            </a:xfrm>
            <a:prstGeom prst="rect">
              <a:avLst/>
            </a:prstGeom>
          </p:spPr>
        </p:pic>
        <p:pic>
          <p:nvPicPr>
            <p:cNvPr id="71" name="object 71"/>
            <p:cNvPicPr/>
            <p:nvPr/>
          </p:nvPicPr>
          <p:blipFill>
            <a:blip r:embed="rId36" cstate="email">
              <a:extLst>
                <a:ext uri="{28A0092B-C50C-407E-A947-70E740481C1C}">
                  <a14:useLocalDpi xmlns:a14="http://schemas.microsoft.com/office/drawing/2010/main"/>
                </a:ext>
              </a:extLst>
            </a:blip>
            <a:stretch>
              <a:fillRect/>
            </a:stretch>
          </p:blipFill>
          <p:spPr>
            <a:xfrm>
              <a:off x="8186028" y="10517729"/>
              <a:ext cx="85965" cy="226579"/>
            </a:xfrm>
            <a:prstGeom prst="rect">
              <a:avLst/>
            </a:prstGeom>
          </p:spPr>
        </p:pic>
        <p:pic>
          <p:nvPicPr>
            <p:cNvPr id="72" name="object 72"/>
            <p:cNvPicPr/>
            <p:nvPr/>
          </p:nvPicPr>
          <p:blipFill>
            <a:blip r:embed="rId37" cstate="email">
              <a:extLst>
                <a:ext uri="{28A0092B-C50C-407E-A947-70E740481C1C}">
                  <a14:useLocalDpi xmlns:a14="http://schemas.microsoft.com/office/drawing/2010/main"/>
                </a:ext>
              </a:extLst>
            </a:blip>
            <a:stretch>
              <a:fillRect/>
            </a:stretch>
          </p:blipFill>
          <p:spPr>
            <a:xfrm>
              <a:off x="8348695" y="10517728"/>
              <a:ext cx="152121" cy="230097"/>
            </a:xfrm>
            <a:prstGeom prst="rect">
              <a:avLst/>
            </a:prstGeom>
          </p:spPr>
        </p:pic>
        <p:pic>
          <p:nvPicPr>
            <p:cNvPr id="73" name="object 73"/>
            <p:cNvPicPr/>
            <p:nvPr/>
          </p:nvPicPr>
          <p:blipFill>
            <a:blip r:embed="rId38" cstate="email">
              <a:extLst>
                <a:ext uri="{28A0092B-C50C-407E-A947-70E740481C1C}">
                  <a14:useLocalDpi xmlns:a14="http://schemas.microsoft.com/office/drawing/2010/main"/>
                </a:ext>
              </a:extLst>
            </a:blip>
            <a:stretch>
              <a:fillRect/>
            </a:stretch>
          </p:blipFill>
          <p:spPr>
            <a:xfrm>
              <a:off x="8614637" y="10517728"/>
              <a:ext cx="685073" cy="230097"/>
            </a:xfrm>
            <a:prstGeom prst="rect">
              <a:avLst/>
            </a:prstGeom>
          </p:spPr>
        </p:pic>
        <p:pic>
          <p:nvPicPr>
            <p:cNvPr id="74" name="object 74"/>
            <p:cNvPicPr/>
            <p:nvPr/>
          </p:nvPicPr>
          <p:blipFill>
            <a:blip r:embed="rId39" cstate="email">
              <a:extLst>
                <a:ext uri="{28A0092B-C50C-407E-A947-70E740481C1C}">
                  <a14:useLocalDpi xmlns:a14="http://schemas.microsoft.com/office/drawing/2010/main"/>
                </a:ext>
              </a:extLst>
            </a:blip>
            <a:stretch>
              <a:fillRect/>
            </a:stretch>
          </p:blipFill>
          <p:spPr>
            <a:xfrm>
              <a:off x="17787726" y="10389140"/>
              <a:ext cx="1183558" cy="576951"/>
            </a:xfrm>
            <a:prstGeom prst="rect">
              <a:avLst/>
            </a:prstGeom>
          </p:spPr>
        </p:pic>
        <p:sp>
          <p:nvSpPr>
            <p:cNvPr id="75" name="object 75"/>
            <p:cNvSpPr/>
            <p:nvPr/>
          </p:nvSpPr>
          <p:spPr>
            <a:xfrm>
              <a:off x="18979655" y="10297095"/>
              <a:ext cx="145415" cy="464184"/>
            </a:xfrm>
            <a:custGeom>
              <a:avLst/>
              <a:gdLst/>
              <a:ahLst/>
              <a:cxnLst/>
              <a:rect l="l" t="t" r="r" b="b"/>
              <a:pathLst>
                <a:path w="145415" h="464184">
                  <a:moveTo>
                    <a:pt x="134896" y="0"/>
                  </a:moveTo>
                  <a:lnTo>
                    <a:pt x="108477" y="43990"/>
                  </a:lnTo>
                  <a:lnTo>
                    <a:pt x="76301" y="153607"/>
                  </a:lnTo>
                  <a:lnTo>
                    <a:pt x="65363" y="189117"/>
                  </a:lnTo>
                  <a:lnTo>
                    <a:pt x="47260" y="250321"/>
                  </a:lnTo>
                  <a:lnTo>
                    <a:pt x="38324" y="282934"/>
                  </a:lnTo>
                  <a:lnTo>
                    <a:pt x="26072" y="331445"/>
                  </a:lnTo>
                  <a:lnTo>
                    <a:pt x="15360" y="378354"/>
                  </a:lnTo>
                  <a:lnTo>
                    <a:pt x="6440" y="414556"/>
                  </a:lnTo>
                  <a:lnTo>
                    <a:pt x="2802" y="432823"/>
                  </a:lnTo>
                  <a:lnTo>
                    <a:pt x="795" y="451410"/>
                  </a:lnTo>
                  <a:lnTo>
                    <a:pt x="565" y="456059"/>
                  </a:lnTo>
                  <a:lnTo>
                    <a:pt x="0" y="460949"/>
                  </a:lnTo>
                  <a:lnTo>
                    <a:pt x="5591" y="464184"/>
                  </a:lnTo>
                  <a:lnTo>
                    <a:pt x="12690" y="449923"/>
                  </a:lnTo>
                  <a:lnTo>
                    <a:pt x="16292" y="456656"/>
                  </a:lnTo>
                  <a:lnTo>
                    <a:pt x="17098" y="455860"/>
                  </a:lnTo>
                  <a:lnTo>
                    <a:pt x="34030" y="416542"/>
                  </a:lnTo>
                  <a:lnTo>
                    <a:pt x="41799" y="395778"/>
                  </a:lnTo>
                  <a:lnTo>
                    <a:pt x="44061" y="388825"/>
                  </a:lnTo>
                  <a:lnTo>
                    <a:pt x="58280" y="348198"/>
                  </a:lnTo>
                  <a:lnTo>
                    <a:pt x="60301" y="341225"/>
                  </a:lnTo>
                  <a:lnTo>
                    <a:pt x="65903" y="320147"/>
                  </a:lnTo>
                  <a:lnTo>
                    <a:pt x="79463" y="280300"/>
                  </a:lnTo>
                  <a:lnTo>
                    <a:pt x="100321" y="214359"/>
                  </a:lnTo>
                  <a:lnTo>
                    <a:pt x="115441" y="161502"/>
                  </a:lnTo>
                  <a:lnTo>
                    <a:pt x="117399" y="155702"/>
                  </a:lnTo>
                  <a:lnTo>
                    <a:pt x="127849" y="117556"/>
                  </a:lnTo>
                  <a:lnTo>
                    <a:pt x="130393" y="109483"/>
                  </a:lnTo>
                  <a:lnTo>
                    <a:pt x="133870" y="93096"/>
                  </a:lnTo>
                  <a:lnTo>
                    <a:pt x="134467" y="84709"/>
                  </a:lnTo>
                  <a:lnTo>
                    <a:pt x="136142" y="76542"/>
                  </a:lnTo>
                  <a:lnTo>
                    <a:pt x="138600" y="66349"/>
                  </a:lnTo>
                  <a:lnTo>
                    <a:pt x="141333" y="56216"/>
                  </a:lnTo>
                  <a:lnTo>
                    <a:pt x="143693" y="45995"/>
                  </a:lnTo>
                  <a:lnTo>
                    <a:pt x="145032" y="35538"/>
                  </a:lnTo>
                  <a:lnTo>
                    <a:pt x="145204" y="28313"/>
                  </a:lnTo>
                  <a:lnTo>
                    <a:pt x="144724" y="21190"/>
                  </a:lnTo>
                  <a:lnTo>
                    <a:pt x="143366" y="14252"/>
                  </a:lnTo>
                  <a:lnTo>
                    <a:pt x="140906" y="7580"/>
                  </a:lnTo>
                  <a:lnTo>
                    <a:pt x="138173" y="1790"/>
                  </a:lnTo>
                  <a:lnTo>
                    <a:pt x="134896" y="0"/>
                  </a:lnTo>
                  <a:close/>
                </a:path>
              </a:pathLst>
            </a:custGeom>
            <a:solidFill>
              <a:srgbClr val="FFFFFF"/>
            </a:solidFill>
          </p:spPr>
          <p:txBody>
            <a:bodyPr wrap="square" lIns="0" tIns="0" rIns="0" bIns="0" rtlCol="0"/>
            <a:lstStyle/>
            <a:p>
              <a:endParaRPr/>
            </a:p>
          </p:txBody>
        </p:sp>
      </p:grpSp>
      <p:sp>
        <p:nvSpPr>
          <p:cNvPr id="76" name="object 76"/>
          <p:cNvSpPr txBox="1"/>
          <p:nvPr/>
        </p:nvSpPr>
        <p:spPr>
          <a:xfrm>
            <a:off x="7417278" y="9433102"/>
            <a:ext cx="5267325" cy="151130"/>
          </a:xfrm>
          <a:prstGeom prst="rect">
            <a:avLst/>
          </a:prstGeom>
        </p:spPr>
        <p:txBody>
          <a:bodyPr vert="horz" wrap="square" lIns="0" tIns="15875" rIns="0" bIns="0" rtlCol="0">
            <a:spAutoFit/>
          </a:bodyPr>
          <a:lstStyle/>
          <a:p>
            <a:pPr marL="12700">
              <a:lnSpc>
                <a:spcPct val="100000"/>
              </a:lnSpc>
              <a:spcBef>
                <a:spcPts val="125"/>
              </a:spcBef>
            </a:pPr>
            <a:r>
              <a:rPr sz="800" spc="-25" dirty="0">
                <a:solidFill>
                  <a:srgbClr val="006AA1"/>
                </a:solidFill>
                <a:latin typeface="DINOT"/>
                <a:cs typeface="DINOT"/>
              </a:rPr>
              <a:t>Wolf, </a:t>
            </a:r>
            <a:r>
              <a:rPr sz="800" dirty="0">
                <a:solidFill>
                  <a:srgbClr val="006AA1"/>
                </a:solidFill>
                <a:latin typeface="DINOT"/>
                <a:cs typeface="DINOT"/>
              </a:rPr>
              <a:t>SA</a:t>
            </a:r>
            <a:r>
              <a:rPr sz="800" spc="-25" dirty="0">
                <a:solidFill>
                  <a:srgbClr val="006AA1"/>
                </a:solidFill>
                <a:latin typeface="DINOT"/>
                <a:cs typeface="DINOT"/>
              </a:rPr>
              <a:t> </a:t>
            </a:r>
            <a:r>
              <a:rPr sz="800" dirty="0">
                <a:solidFill>
                  <a:srgbClr val="006AA1"/>
                </a:solidFill>
                <a:latin typeface="DINOT"/>
                <a:cs typeface="DINOT"/>
              </a:rPr>
              <a:t>&amp;</a:t>
            </a:r>
            <a:r>
              <a:rPr sz="800" spc="-25" dirty="0">
                <a:solidFill>
                  <a:srgbClr val="006AA1"/>
                </a:solidFill>
                <a:latin typeface="DINOT"/>
                <a:cs typeface="DINOT"/>
              </a:rPr>
              <a:t> Wolf,</a:t>
            </a:r>
            <a:r>
              <a:rPr sz="800" spc="-20" dirty="0">
                <a:solidFill>
                  <a:srgbClr val="006AA1"/>
                </a:solidFill>
                <a:latin typeface="DINOT"/>
                <a:cs typeface="DINOT"/>
              </a:rPr>
              <a:t> </a:t>
            </a:r>
            <a:r>
              <a:rPr sz="800" dirty="0">
                <a:solidFill>
                  <a:srgbClr val="006AA1"/>
                </a:solidFill>
                <a:latin typeface="DINOT"/>
                <a:cs typeface="DINOT"/>
              </a:rPr>
              <a:t>KP</a:t>
            </a:r>
            <a:r>
              <a:rPr sz="800" spc="-25" dirty="0">
                <a:solidFill>
                  <a:srgbClr val="006AA1"/>
                </a:solidFill>
                <a:latin typeface="DINOT"/>
                <a:cs typeface="DINOT"/>
              </a:rPr>
              <a:t> </a:t>
            </a:r>
            <a:r>
              <a:rPr sz="800" dirty="0">
                <a:solidFill>
                  <a:srgbClr val="006AA1"/>
                </a:solidFill>
                <a:latin typeface="DINOT"/>
                <a:cs typeface="DINOT"/>
              </a:rPr>
              <a:t>2002</a:t>
            </a:r>
            <a:r>
              <a:rPr sz="800" spc="-25" dirty="0">
                <a:solidFill>
                  <a:srgbClr val="006AA1"/>
                </a:solidFill>
                <a:latin typeface="DINOT"/>
                <a:cs typeface="DINOT"/>
              </a:rPr>
              <a:t> </a:t>
            </a:r>
            <a:r>
              <a:rPr sz="800" spc="-20" dirty="0">
                <a:solidFill>
                  <a:srgbClr val="006AA1"/>
                </a:solidFill>
                <a:latin typeface="DINOT"/>
                <a:cs typeface="DINOT"/>
              </a:rPr>
              <a:t>(January),</a:t>
            </a:r>
            <a:r>
              <a:rPr sz="800" spc="-25" dirty="0">
                <a:solidFill>
                  <a:srgbClr val="006AA1"/>
                </a:solidFill>
                <a:latin typeface="DINOT"/>
                <a:cs typeface="DINOT"/>
              </a:rPr>
              <a:t> “Teaching</a:t>
            </a:r>
            <a:r>
              <a:rPr sz="800" spc="-20" dirty="0">
                <a:solidFill>
                  <a:srgbClr val="006AA1"/>
                </a:solidFill>
                <a:latin typeface="DINOT"/>
                <a:cs typeface="DINOT"/>
              </a:rPr>
              <a:t> </a:t>
            </a:r>
            <a:r>
              <a:rPr sz="800" spc="-25" dirty="0">
                <a:solidFill>
                  <a:srgbClr val="006AA1"/>
                </a:solidFill>
                <a:latin typeface="DINOT"/>
                <a:cs typeface="DINOT"/>
              </a:rPr>
              <a:t>True </a:t>
            </a:r>
            <a:r>
              <a:rPr sz="800" spc="-10" dirty="0">
                <a:solidFill>
                  <a:srgbClr val="006AA1"/>
                </a:solidFill>
                <a:latin typeface="DINOT"/>
                <a:cs typeface="DINOT"/>
              </a:rPr>
              <a:t>and</a:t>
            </a:r>
            <a:r>
              <a:rPr sz="800" spc="-25" dirty="0">
                <a:solidFill>
                  <a:srgbClr val="006AA1"/>
                </a:solidFill>
                <a:latin typeface="DINOT"/>
                <a:cs typeface="DINOT"/>
              </a:rPr>
              <a:t> </a:t>
            </a:r>
            <a:r>
              <a:rPr sz="800" spc="-35" dirty="0">
                <a:solidFill>
                  <a:srgbClr val="006AA1"/>
                </a:solidFill>
                <a:latin typeface="DINOT"/>
                <a:cs typeface="DINOT"/>
              </a:rPr>
              <a:t>To</a:t>
            </a:r>
            <a:r>
              <a:rPr sz="800" spc="-20" dirty="0">
                <a:solidFill>
                  <a:srgbClr val="006AA1"/>
                </a:solidFill>
                <a:latin typeface="DINOT"/>
                <a:cs typeface="DINOT"/>
              </a:rPr>
              <a:t> </a:t>
            </a:r>
            <a:r>
              <a:rPr sz="800" spc="-10" dirty="0">
                <a:solidFill>
                  <a:srgbClr val="006AA1"/>
                </a:solidFill>
                <a:latin typeface="DINOT"/>
                <a:cs typeface="DINOT"/>
              </a:rPr>
              <a:t>the</a:t>
            </a:r>
            <a:r>
              <a:rPr sz="800" spc="-25" dirty="0">
                <a:solidFill>
                  <a:srgbClr val="006AA1"/>
                </a:solidFill>
                <a:latin typeface="DINOT"/>
                <a:cs typeface="DINOT"/>
              </a:rPr>
              <a:t> </a:t>
            </a:r>
            <a:r>
              <a:rPr sz="800" spc="-30" dirty="0">
                <a:solidFill>
                  <a:srgbClr val="006AA1"/>
                </a:solidFill>
                <a:latin typeface="DINOT"/>
                <a:cs typeface="DINOT"/>
              </a:rPr>
              <a:t>Test</a:t>
            </a:r>
            <a:r>
              <a:rPr sz="800" spc="-25" dirty="0">
                <a:solidFill>
                  <a:srgbClr val="006AA1"/>
                </a:solidFill>
                <a:latin typeface="DINOT"/>
                <a:cs typeface="DINOT"/>
              </a:rPr>
              <a:t> </a:t>
            </a:r>
            <a:r>
              <a:rPr sz="800" dirty="0">
                <a:solidFill>
                  <a:srgbClr val="006AA1"/>
                </a:solidFill>
                <a:latin typeface="DINOT"/>
                <a:cs typeface="DINOT"/>
              </a:rPr>
              <a:t>in</a:t>
            </a:r>
            <a:r>
              <a:rPr sz="800" spc="-25" dirty="0">
                <a:solidFill>
                  <a:srgbClr val="006AA1"/>
                </a:solidFill>
                <a:latin typeface="DINOT"/>
                <a:cs typeface="DINOT"/>
              </a:rPr>
              <a:t> </a:t>
            </a:r>
            <a:r>
              <a:rPr sz="800" spc="-20" dirty="0">
                <a:solidFill>
                  <a:srgbClr val="006AA1"/>
                </a:solidFill>
                <a:latin typeface="DINOT"/>
                <a:cs typeface="DINOT"/>
              </a:rPr>
              <a:t>Writing,” Language</a:t>
            </a:r>
            <a:r>
              <a:rPr sz="800" spc="-25" dirty="0">
                <a:solidFill>
                  <a:srgbClr val="006AA1"/>
                </a:solidFill>
                <a:latin typeface="DINOT"/>
                <a:cs typeface="DINOT"/>
              </a:rPr>
              <a:t> </a:t>
            </a:r>
            <a:r>
              <a:rPr sz="800" spc="-10" dirty="0">
                <a:solidFill>
                  <a:srgbClr val="006AA1"/>
                </a:solidFill>
                <a:latin typeface="DINOT"/>
                <a:cs typeface="DINOT"/>
              </a:rPr>
              <a:t>Arts,</a:t>
            </a:r>
            <a:r>
              <a:rPr sz="800" spc="-25" dirty="0">
                <a:solidFill>
                  <a:srgbClr val="006AA1"/>
                </a:solidFill>
                <a:latin typeface="DINOT"/>
                <a:cs typeface="DINOT"/>
              </a:rPr>
              <a:t> </a:t>
            </a:r>
            <a:r>
              <a:rPr sz="800" spc="-20" dirty="0">
                <a:solidFill>
                  <a:srgbClr val="006AA1"/>
                </a:solidFill>
                <a:latin typeface="DINOT"/>
                <a:cs typeface="DINOT"/>
              </a:rPr>
              <a:t>vol. </a:t>
            </a:r>
            <a:r>
              <a:rPr sz="800" spc="-10" dirty="0">
                <a:solidFill>
                  <a:srgbClr val="006AA1"/>
                </a:solidFill>
                <a:latin typeface="DINOT"/>
                <a:cs typeface="DINOT"/>
              </a:rPr>
              <a:t>79,</a:t>
            </a:r>
            <a:r>
              <a:rPr sz="800" spc="-25" dirty="0">
                <a:solidFill>
                  <a:srgbClr val="006AA1"/>
                </a:solidFill>
                <a:latin typeface="DINOT"/>
                <a:cs typeface="DINOT"/>
              </a:rPr>
              <a:t> </a:t>
            </a:r>
            <a:r>
              <a:rPr sz="800" spc="-10" dirty="0">
                <a:solidFill>
                  <a:srgbClr val="006AA1"/>
                </a:solidFill>
                <a:latin typeface="DINOT"/>
                <a:cs typeface="DINOT"/>
              </a:rPr>
              <a:t>no.</a:t>
            </a:r>
            <a:r>
              <a:rPr sz="800" spc="-25" dirty="0">
                <a:solidFill>
                  <a:srgbClr val="006AA1"/>
                </a:solidFill>
                <a:latin typeface="DINOT"/>
                <a:cs typeface="DINOT"/>
              </a:rPr>
              <a:t> </a:t>
            </a:r>
            <a:r>
              <a:rPr sz="800" dirty="0">
                <a:solidFill>
                  <a:srgbClr val="006AA1"/>
                </a:solidFill>
                <a:latin typeface="DINOT"/>
                <a:cs typeface="DINOT"/>
              </a:rPr>
              <a:t>3,</a:t>
            </a:r>
            <a:r>
              <a:rPr sz="800" spc="-25" dirty="0">
                <a:solidFill>
                  <a:srgbClr val="006AA1"/>
                </a:solidFill>
                <a:latin typeface="DINOT"/>
                <a:cs typeface="DINOT"/>
              </a:rPr>
              <a:t> </a:t>
            </a:r>
            <a:r>
              <a:rPr sz="800" spc="-10" dirty="0">
                <a:solidFill>
                  <a:srgbClr val="006AA1"/>
                </a:solidFill>
                <a:latin typeface="DINOT"/>
                <a:cs typeface="DINOT"/>
              </a:rPr>
              <a:t>pp.</a:t>
            </a:r>
            <a:r>
              <a:rPr sz="800" spc="-20" dirty="0">
                <a:solidFill>
                  <a:srgbClr val="006AA1"/>
                </a:solidFill>
                <a:latin typeface="DINOT"/>
                <a:cs typeface="DINOT"/>
              </a:rPr>
              <a:t> </a:t>
            </a:r>
            <a:r>
              <a:rPr sz="800" spc="-10" dirty="0">
                <a:solidFill>
                  <a:srgbClr val="006AA1"/>
                </a:solidFill>
                <a:latin typeface="DINOT"/>
                <a:cs typeface="DINOT"/>
              </a:rPr>
              <a:t>229–240</a:t>
            </a:r>
            <a:endParaRPr sz="800">
              <a:latin typeface="DINOT"/>
              <a:cs typeface="DINO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92538" y="5048830"/>
            <a:ext cx="960192" cy="97626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49663" y="2473160"/>
            <a:ext cx="441931" cy="1064644"/>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263911" y="6250347"/>
            <a:ext cx="377651" cy="43389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693416" y="8573542"/>
            <a:ext cx="811548" cy="93609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1180765" y="732758"/>
            <a:ext cx="911987" cy="96823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8394728" y="2825191"/>
            <a:ext cx="1402124" cy="1092771"/>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2964517" y="5297349"/>
            <a:ext cx="1136970" cy="1092777"/>
          </a:xfrm>
          <a:prstGeom prst="rect">
            <a:avLst/>
          </a:prstGeom>
        </p:spPr>
      </p:pic>
      <p:pic>
        <p:nvPicPr>
          <p:cNvPr id="9" name="object 9"/>
          <p:cNvPicPr/>
          <p:nvPr/>
        </p:nvPicPr>
        <p:blipFill>
          <a:blip r:embed="rId9" cstate="email">
            <a:extLst>
              <a:ext uri="{28A0092B-C50C-407E-A947-70E740481C1C}">
                <a14:useLocalDpi xmlns:a14="http://schemas.microsoft.com/office/drawing/2010/main"/>
              </a:ext>
            </a:extLst>
          </a:blip>
          <a:stretch>
            <a:fillRect/>
          </a:stretch>
        </p:blipFill>
        <p:spPr>
          <a:xfrm>
            <a:off x="18262200" y="8447312"/>
            <a:ext cx="823600" cy="875829"/>
          </a:xfrm>
          <a:prstGeom prst="rect">
            <a:avLst/>
          </a:prstGeom>
        </p:spPr>
      </p:pic>
      <p:pic>
        <p:nvPicPr>
          <p:cNvPr id="10" name="object 10"/>
          <p:cNvPicPr/>
          <p:nvPr/>
        </p:nvPicPr>
        <p:blipFill>
          <a:blip r:embed="rId10"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11" name="object 11"/>
          <p:cNvPicPr/>
          <p:nvPr/>
        </p:nvPicPr>
        <p:blipFill>
          <a:blip r:embed="rId11"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12" name="object 12"/>
          <p:cNvPicPr/>
          <p:nvPr/>
        </p:nvPicPr>
        <p:blipFill>
          <a:blip r:embed="rId12"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13" name="object 13"/>
          <p:cNvPicPr/>
          <p:nvPr/>
        </p:nvPicPr>
        <p:blipFill>
          <a:blip r:embed="rId13"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14" name="object 14"/>
          <p:cNvPicPr/>
          <p:nvPr/>
        </p:nvPicPr>
        <p:blipFill>
          <a:blip r:embed="rId14"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15" name="object 15"/>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16" name="object 16"/>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17" name="object 17"/>
          <p:cNvPicPr/>
          <p:nvPr/>
        </p:nvPicPr>
        <p:blipFill>
          <a:blip r:embed="rId15"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18" name="object 18"/>
          <p:cNvPicPr/>
          <p:nvPr/>
        </p:nvPicPr>
        <p:blipFill>
          <a:blip r:embed="rId16"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19" name="object 19"/>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20" name="object 20"/>
          <p:cNvPicPr/>
          <p:nvPr/>
        </p:nvPicPr>
        <p:blipFill>
          <a:blip r:embed="rId17"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21" name="object 21"/>
          <p:cNvPicPr/>
          <p:nvPr/>
        </p:nvPicPr>
        <p:blipFill>
          <a:blip r:embed="rId18"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22" name="object 22"/>
          <p:cNvSpPr txBox="1">
            <a:spLocks noGrp="1"/>
          </p:cNvSpPr>
          <p:nvPr>
            <p:ph type="title"/>
          </p:nvPr>
        </p:nvSpPr>
        <p:spPr>
          <a:xfrm>
            <a:off x="957928" y="763663"/>
            <a:ext cx="9876155" cy="1407795"/>
          </a:xfrm>
          <a:prstGeom prst="rect">
            <a:avLst/>
          </a:prstGeom>
        </p:spPr>
        <p:txBody>
          <a:bodyPr vert="horz" wrap="square" lIns="0" tIns="15240" rIns="0" bIns="0" rtlCol="0">
            <a:spAutoFit/>
          </a:bodyPr>
          <a:lstStyle/>
          <a:p>
            <a:pPr marL="12700">
              <a:lnSpc>
                <a:spcPct val="100000"/>
              </a:lnSpc>
              <a:spcBef>
                <a:spcPts val="120"/>
              </a:spcBef>
            </a:pPr>
            <a:r>
              <a:rPr sz="9050" spc="-160" dirty="0"/>
              <a:t>THE</a:t>
            </a:r>
            <a:r>
              <a:rPr sz="9050" spc="-415" dirty="0"/>
              <a:t> </a:t>
            </a:r>
            <a:r>
              <a:rPr sz="9050" i="1" spc="-200" dirty="0">
                <a:latin typeface="DIN OT Black"/>
                <a:cs typeface="DIN OT Black"/>
              </a:rPr>
              <a:t>WRITE!</a:t>
            </a:r>
            <a:r>
              <a:rPr sz="9050" i="1" spc="-315" dirty="0">
                <a:latin typeface="DIN OT Black"/>
                <a:cs typeface="DIN OT Black"/>
              </a:rPr>
              <a:t> </a:t>
            </a:r>
            <a:r>
              <a:rPr sz="9050" spc="-170" dirty="0"/>
              <a:t>SERIES</a:t>
            </a:r>
            <a:endParaRPr sz="9050">
              <a:latin typeface="DIN OT Black"/>
              <a:cs typeface="DIN OT Black"/>
            </a:endParaRPr>
          </a:p>
        </p:txBody>
      </p:sp>
      <p:sp>
        <p:nvSpPr>
          <p:cNvPr id="23" name="object 23"/>
          <p:cNvSpPr txBox="1"/>
          <p:nvPr/>
        </p:nvSpPr>
        <p:spPr>
          <a:xfrm>
            <a:off x="2340968" y="2672356"/>
            <a:ext cx="11788775" cy="6852284"/>
          </a:xfrm>
          <a:prstGeom prst="rect">
            <a:avLst/>
          </a:prstGeom>
        </p:spPr>
        <p:txBody>
          <a:bodyPr vert="horz" wrap="square" lIns="0" tIns="15240" rIns="0" bIns="0" rtlCol="0">
            <a:spAutoFit/>
          </a:bodyPr>
          <a:lstStyle/>
          <a:p>
            <a:pPr marL="535940" indent="-523240" algn="l">
              <a:lnSpc>
                <a:spcPts val="4725"/>
              </a:lnSpc>
              <a:spcBef>
                <a:spcPts val="120"/>
              </a:spcBef>
              <a:buChar char="•"/>
              <a:tabLst>
                <a:tab pos="535940" algn="l"/>
              </a:tabLst>
            </a:pPr>
            <a:r>
              <a:rPr lang="en-PH" sz="4100" b="1" spc="-105" dirty="0">
                <a:solidFill>
                  <a:srgbClr val="006AA1"/>
                </a:solidFill>
                <a:latin typeface="DINOT"/>
                <a:cs typeface="DINOT"/>
              </a:rPr>
              <a:t>research-based writing program for Years 1–9</a:t>
            </a:r>
          </a:p>
          <a:p>
            <a:pPr marL="535940" indent="-523240" algn="l">
              <a:lnSpc>
                <a:spcPts val="4725"/>
              </a:lnSpc>
              <a:spcBef>
                <a:spcPts val="120"/>
              </a:spcBef>
              <a:buChar char="•"/>
              <a:tabLst>
                <a:tab pos="535940" algn="l"/>
              </a:tabLst>
            </a:pPr>
            <a:r>
              <a:rPr lang="en-PH" sz="4100" b="1" spc="-105" dirty="0">
                <a:solidFill>
                  <a:srgbClr val="006AA1"/>
                </a:solidFill>
                <a:latin typeface="DINOT"/>
                <a:cs typeface="DINOT"/>
              </a:rPr>
              <a:t>builds foundations by teaching grammar, usage and mechanics (GUM) within the context of writing</a:t>
            </a:r>
          </a:p>
          <a:p>
            <a:pPr marL="535940" indent="-523240" algn="l">
              <a:lnSpc>
                <a:spcPts val="4725"/>
              </a:lnSpc>
              <a:spcBef>
                <a:spcPts val="120"/>
              </a:spcBef>
              <a:buChar char="•"/>
              <a:tabLst>
                <a:tab pos="535940" algn="l"/>
              </a:tabLst>
            </a:pPr>
            <a:r>
              <a:rPr lang="en-PH" sz="4100" b="1" spc="-105" dirty="0">
                <a:solidFill>
                  <a:srgbClr val="006AA1"/>
                </a:solidFill>
                <a:latin typeface="DINOT"/>
                <a:cs typeface="DINOT"/>
              </a:rPr>
              <a:t>builds proficiency by providing writing models for students to </a:t>
            </a:r>
            <a:r>
              <a:rPr lang="en-PH" sz="4100" b="1" spc="-105" dirty="0" err="1">
                <a:solidFill>
                  <a:srgbClr val="006AA1"/>
                </a:solidFill>
                <a:latin typeface="DINOT"/>
                <a:cs typeface="DINOT"/>
              </a:rPr>
              <a:t>analyse</a:t>
            </a:r>
            <a:r>
              <a:rPr lang="en-PH" sz="4100" b="1" spc="-105" dirty="0">
                <a:solidFill>
                  <a:srgbClr val="006AA1"/>
                </a:solidFill>
                <a:latin typeface="DINOT"/>
                <a:cs typeface="DINOT"/>
              </a:rPr>
              <a:t>, correct and discuss</a:t>
            </a:r>
          </a:p>
          <a:p>
            <a:pPr marL="535940" indent="-523240" algn="l">
              <a:lnSpc>
                <a:spcPts val="4725"/>
              </a:lnSpc>
              <a:spcBef>
                <a:spcPts val="120"/>
              </a:spcBef>
              <a:buChar char="•"/>
              <a:tabLst>
                <a:tab pos="535940" algn="l"/>
              </a:tabLst>
            </a:pPr>
            <a:r>
              <a:rPr lang="en-PH" sz="4100" b="1" spc="-105" dirty="0">
                <a:solidFill>
                  <a:srgbClr val="006AA1"/>
                </a:solidFill>
                <a:latin typeface="DINOT"/>
                <a:cs typeface="DINOT"/>
              </a:rPr>
              <a:t>models peer and teacher comments to foster meaningful feedback</a:t>
            </a:r>
          </a:p>
          <a:p>
            <a:pPr marL="535940" indent="-523240" algn="l">
              <a:lnSpc>
                <a:spcPts val="4725"/>
              </a:lnSpc>
              <a:spcBef>
                <a:spcPts val="120"/>
              </a:spcBef>
              <a:buChar char="•"/>
              <a:tabLst>
                <a:tab pos="535940" algn="l"/>
              </a:tabLst>
            </a:pPr>
            <a:r>
              <a:rPr lang="en-PH" sz="4100" b="1" spc="-105" dirty="0">
                <a:solidFill>
                  <a:srgbClr val="006AA1"/>
                </a:solidFill>
                <a:latin typeface="DINOT"/>
                <a:cs typeface="DINOT"/>
              </a:rPr>
              <a:t>features writing prompts, graphic </a:t>
            </a:r>
            <a:r>
              <a:rPr lang="en-PH" sz="4100" b="1" spc="-105" dirty="0" err="1">
                <a:solidFill>
                  <a:srgbClr val="006AA1"/>
                </a:solidFill>
                <a:latin typeface="DINOT"/>
                <a:cs typeface="DINOT"/>
              </a:rPr>
              <a:t>organisers</a:t>
            </a:r>
            <a:r>
              <a:rPr lang="en-PH" sz="4100" b="1" spc="-105" dirty="0">
                <a:solidFill>
                  <a:srgbClr val="006AA1"/>
                </a:solidFill>
                <a:latin typeface="DINOT"/>
                <a:cs typeface="DINOT"/>
              </a:rPr>
              <a:t> and rubrics</a:t>
            </a:r>
          </a:p>
          <a:p>
            <a:pPr marL="535940" indent="-523240" algn="l">
              <a:lnSpc>
                <a:spcPts val="4725"/>
              </a:lnSpc>
              <a:spcBef>
                <a:spcPts val="120"/>
              </a:spcBef>
              <a:buChar char="•"/>
              <a:tabLst>
                <a:tab pos="535940" algn="l"/>
              </a:tabLst>
            </a:pPr>
            <a:r>
              <a:rPr lang="en-PH" sz="4100" b="1" spc="-105" dirty="0">
                <a:solidFill>
                  <a:srgbClr val="006AA1"/>
                </a:solidFill>
                <a:latin typeface="DINOT"/>
                <a:cs typeface="DINOT"/>
              </a:rPr>
              <a:t>test-preparation sections prepare students to show what they know.</a:t>
            </a:r>
            <a:endParaRPr sz="4100" dirty="0">
              <a:latin typeface="DINOT"/>
              <a:cs typeface="DINOT"/>
            </a:endParaRPr>
          </a:p>
        </p:txBody>
      </p:sp>
      <p:grpSp>
        <p:nvGrpSpPr>
          <p:cNvPr id="24" name="object 24"/>
          <p:cNvGrpSpPr/>
          <p:nvPr/>
        </p:nvGrpSpPr>
        <p:grpSpPr>
          <a:xfrm>
            <a:off x="0" y="9995957"/>
            <a:ext cx="20104100" cy="1313180"/>
            <a:chOff x="0" y="9995957"/>
            <a:chExt cx="20104100" cy="1313180"/>
          </a:xfrm>
        </p:grpSpPr>
        <p:sp>
          <p:nvSpPr>
            <p:cNvPr id="25" name="object 25"/>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26" name="object 26"/>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27" name="object 27"/>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29" name="object 29"/>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30" name="object 30"/>
            <p:cNvPicPr/>
            <p:nvPr/>
          </p:nvPicPr>
          <p:blipFill>
            <a:blip r:embed="rId20"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31" name="object 31"/>
            <p:cNvPicPr/>
            <p:nvPr/>
          </p:nvPicPr>
          <p:blipFill>
            <a:blip r:embed="rId21"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32" name="object 32"/>
            <p:cNvPicPr/>
            <p:nvPr/>
          </p:nvPicPr>
          <p:blipFill>
            <a:blip r:embed="rId22"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33" name="object 33"/>
            <p:cNvPicPr/>
            <p:nvPr/>
          </p:nvPicPr>
          <p:blipFill>
            <a:blip r:embed="rId23"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34" name="object 34"/>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35" name="object 35"/>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36" name="object 36"/>
            <p:cNvPicPr/>
            <p:nvPr/>
          </p:nvPicPr>
          <p:blipFill>
            <a:blip r:embed="rId24"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37" name="object 37"/>
            <p:cNvPicPr/>
            <p:nvPr/>
          </p:nvPicPr>
          <p:blipFill>
            <a:blip r:embed="rId25"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38" name="object 38"/>
            <p:cNvPicPr/>
            <p:nvPr/>
          </p:nvPicPr>
          <p:blipFill>
            <a:blip r:embed="rId26"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39" name="object 39"/>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0" name="object 40"/>
            <p:cNvPicPr/>
            <p:nvPr/>
          </p:nvPicPr>
          <p:blipFill>
            <a:blip r:embed="rId27"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41" name="object 41"/>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2" name="object 42"/>
            <p:cNvPicPr/>
            <p:nvPr/>
          </p:nvPicPr>
          <p:blipFill>
            <a:blip r:embed="rId28"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43" name="object 43"/>
            <p:cNvPicPr/>
            <p:nvPr/>
          </p:nvPicPr>
          <p:blipFill>
            <a:blip r:embed="rId24"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44" name="object 44"/>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45" name="object 45"/>
            <p:cNvPicPr/>
            <p:nvPr/>
          </p:nvPicPr>
          <p:blipFill>
            <a:blip r:embed="rId29"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46" name="object 46"/>
            <p:cNvPicPr/>
            <p:nvPr/>
          </p:nvPicPr>
          <p:blipFill>
            <a:blip r:embed="rId30"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47" name="object 47"/>
            <p:cNvPicPr/>
            <p:nvPr/>
          </p:nvPicPr>
          <p:blipFill>
            <a:blip r:embed="rId31"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48" name="object 48"/>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49" name="object 49"/>
            <p:cNvPicPr/>
            <p:nvPr/>
          </p:nvPicPr>
          <p:blipFill>
            <a:blip r:embed="rId32"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50" name="object 50"/>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51" name="object 51"/>
            <p:cNvPicPr/>
            <p:nvPr/>
          </p:nvPicPr>
          <p:blipFill>
            <a:blip r:embed="rId33"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52" name="object 52"/>
            <p:cNvPicPr/>
            <p:nvPr/>
          </p:nvPicPr>
          <p:blipFill>
            <a:blip r:embed="rId34"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53" name="object 53"/>
            <p:cNvPicPr/>
            <p:nvPr/>
          </p:nvPicPr>
          <p:blipFill>
            <a:blip r:embed="rId35"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54" name="object 54"/>
            <p:cNvPicPr/>
            <p:nvPr/>
          </p:nvPicPr>
          <p:blipFill>
            <a:blip r:embed="rId36"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55" name="object 55"/>
            <p:cNvPicPr/>
            <p:nvPr/>
          </p:nvPicPr>
          <p:blipFill>
            <a:blip r:embed="rId37"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56" name="object 56"/>
            <p:cNvPicPr/>
            <p:nvPr/>
          </p:nvPicPr>
          <p:blipFill>
            <a:blip r:embed="rId36"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57" name="object 57"/>
            <p:cNvPicPr/>
            <p:nvPr/>
          </p:nvPicPr>
          <p:blipFill>
            <a:blip r:embed="rId38"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58" name="object 58"/>
            <p:cNvPicPr/>
            <p:nvPr/>
          </p:nvPicPr>
          <p:blipFill>
            <a:blip r:embed="rId39"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59" name="object 59"/>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pic>
        <p:nvPicPr>
          <p:cNvPr id="62" name="Picture 61">
            <a:extLst>
              <a:ext uri="{FF2B5EF4-FFF2-40B4-BE49-F238E27FC236}">
                <a16:creationId xmlns:a16="http://schemas.microsoft.com/office/drawing/2014/main" id="{81AF9CAE-00DC-6846-AC6E-E9D91B857019}"/>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3857076" y="3371576"/>
            <a:ext cx="5829300" cy="6096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03362"/>
            <a:ext cx="2228215" cy="85090"/>
          </a:xfrm>
          <a:custGeom>
            <a:avLst/>
            <a:gdLst/>
            <a:ahLst/>
            <a:cxnLst/>
            <a:rect l="l" t="t" r="r" b="b"/>
            <a:pathLst>
              <a:path w="2228215" h="85089">
                <a:moveTo>
                  <a:pt x="0" y="84960"/>
                </a:moveTo>
                <a:lnTo>
                  <a:pt x="2227743" y="84960"/>
                </a:lnTo>
                <a:lnTo>
                  <a:pt x="2227743" y="0"/>
                </a:lnTo>
                <a:lnTo>
                  <a:pt x="0" y="0"/>
                </a:lnTo>
                <a:lnTo>
                  <a:pt x="0" y="84960"/>
                </a:lnTo>
                <a:close/>
              </a:path>
            </a:pathLst>
          </a:custGeom>
          <a:solidFill>
            <a:srgbClr val="474F79">
              <a:alpha val="6999"/>
            </a:srgbClr>
          </a:solidFill>
        </p:spPr>
        <p:txBody>
          <a:bodyPr wrap="square" lIns="0" tIns="0" rIns="0" bIns="0" rtlCol="0"/>
          <a:lstStyle/>
          <a:p>
            <a:endParaRPr/>
          </a:p>
        </p:txBody>
      </p:sp>
      <p:sp>
        <p:nvSpPr>
          <p:cNvPr id="3" name="object 3"/>
          <p:cNvSpPr/>
          <p:nvPr/>
        </p:nvSpPr>
        <p:spPr>
          <a:xfrm>
            <a:off x="6923716" y="2703362"/>
            <a:ext cx="798195" cy="85090"/>
          </a:xfrm>
          <a:custGeom>
            <a:avLst/>
            <a:gdLst/>
            <a:ahLst/>
            <a:cxnLst/>
            <a:rect l="l" t="t" r="r" b="b"/>
            <a:pathLst>
              <a:path w="798195" h="85089">
                <a:moveTo>
                  <a:pt x="0" y="84960"/>
                </a:moveTo>
                <a:lnTo>
                  <a:pt x="798111" y="84960"/>
                </a:lnTo>
                <a:lnTo>
                  <a:pt x="798111" y="0"/>
                </a:lnTo>
                <a:lnTo>
                  <a:pt x="0" y="0"/>
                </a:lnTo>
                <a:lnTo>
                  <a:pt x="0" y="84960"/>
                </a:lnTo>
                <a:close/>
              </a:path>
            </a:pathLst>
          </a:custGeom>
          <a:solidFill>
            <a:srgbClr val="474F79">
              <a:alpha val="6999"/>
            </a:srgbClr>
          </a:solidFill>
        </p:spPr>
        <p:txBody>
          <a:bodyPr wrap="square" lIns="0" tIns="0" rIns="0" bIns="0" rtlCol="0"/>
          <a:lstStyle/>
          <a:p>
            <a:endParaRPr/>
          </a:p>
        </p:txBody>
      </p:sp>
      <p:sp>
        <p:nvSpPr>
          <p:cNvPr id="4" name="object 4"/>
          <p:cNvSpPr/>
          <p:nvPr/>
        </p:nvSpPr>
        <p:spPr>
          <a:xfrm>
            <a:off x="12417800" y="2703362"/>
            <a:ext cx="762635" cy="85090"/>
          </a:xfrm>
          <a:custGeom>
            <a:avLst/>
            <a:gdLst/>
            <a:ahLst/>
            <a:cxnLst/>
            <a:rect l="l" t="t" r="r" b="b"/>
            <a:pathLst>
              <a:path w="762634" h="85089">
                <a:moveTo>
                  <a:pt x="0" y="84960"/>
                </a:moveTo>
                <a:lnTo>
                  <a:pt x="762584" y="84960"/>
                </a:lnTo>
                <a:lnTo>
                  <a:pt x="762584" y="0"/>
                </a:lnTo>
                <a:lnTo>
                  <a:pt x="0" y="0"/>
                </a:lnTo>
                <a:lnTo>
                  <a:pt x="0" y="84960"/>
                </a:lnTo>
                <a:close/>
              </a:path>
            </a:pathLst>
          </a:custGeom>
          <a:solidFill>
            <a:srgbClr val="474F79">
              <a:alpha val="6999"/>
            </a:srgbClr>
          </a:solidFill>
        </p:spPr>
        <p:txBody>
          <a:bodyPr wrap="square" lIns="0" tIns="0" rIns="0" bIns="0" rtlCol="0"/>
          <a:lstStyle/>
          <a:p>
            <a:endParaRPr/>
          </a:p>
        </p:txBody>
      </p:sp>
      <p:sp>
        <p:nvSpPr>
          <p:cNvPr id="5" name="object 5"/>
          <p:cNvSpPr/>
          <p:nvPr/>
        </p:nvSpPr>
        <p:spPr>
          <a:xfrm>
            <a:off x="17876356" y="2703362"/>
            <a:ext cx="2228215" cy="85090"/>
          </a:xfrm>
          <a:custGeom>
            <a:avLst/>
            <a:gdLst/>
            <a:ahLst/>
            <a:cxnLst/>
            <a:rect l="l" t="t" r="r" b="b"/>
            <a:pathLst>
              <a:path w="2228215" h="85089">
                <a:moveTo>
                  <a:pt x="0" y="84960"/>
                </a:moveTo>
                <a:lnTo>
                  <a:pt x="2227743" y="84960"/>
                </a:lnTo>
                <a:lnTo>
                  <a:pt x="2227743" y="0"/>
                </a:lnTo>
                <a:lnTo>
                  <a:pt x="0" y="0"/>
                </a:lnTo>
                <a:lnTo>
                  <a:pt x="0" y="84960"/>
                </a:lnTo>
                <a:close/>
              </a:path>
            </a:pathLst>
          </a:custGeom>
          <a:solidFill>
            <a:srgbClr val="474F79">
              <a:alpha val="6999"/>
            </a:srgbClr>
          </a:solidFill>
        </p:spPr>
        <p:txBody>
          <a:bodyPr wrap="square" lIns="0" tIns="0" rIns="0" bIns="0" rtlCol="0"/>
          <a:lstStyle/>
          <a:p>
            <a:endParaRPr/>
          </a:p>
        </p:txBody>
      </p:sp>
      <p:sp>
        <p:nvSpPr>
          <p:cNvPr id="6" name="object 6"/>
          <p:cNvSpPr/>
          <p:nvPr/>
        </p:nvSpPr>
        <p:spPr>
          <a:xfrm>
            <a:off x="0" y="3256644"/>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7" name="object 7"/>
          <p:cNvSpPr/>
          <p:nvPr/>
        </p:nvSpPr>
        <p:spPr>
          <a:xfrm>
            <a:off x="0" y="3810041"/>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8" name="object 8"/>
          <p:cNvSpPr/>
          <p:nvPr/>
        </p:nvSpPr>
        <p:spPr>
          <a:xfrm>
            <a:off x="0" y="4363469"/>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9" name="object 9"/>
          <p:cNvSpPr/>
          <p:nvPr/>
        </p:nvSpPr>
        <p:spPr>
          <a:xfrm>
            <a:off x="0" y="4914196"/>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0" name="object 10"/>
          <p:cNvSpPr/>
          <p:nvPr/>
        </p:nvSpPr>
        <p:spPr>
          <a:xfrm>
            <a:off x="0" y="5468095"/>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1" name="object 11"/>
          <p:cNvSpPr/>
          <p:nvPr/>
        </p:nvSpPr>
        <p:spPr>
          <a:xfrm>
            <a:off x="0" y="6022853"/>
            <a:ext cx="20104100" cy="85090"/>
          </a:xfrm>
          <a:custGeom>
            <a:avLst/>
            <a:gdLst/>
            <a:ahLst/>
            <a:cxnLst/>
            <a:rect l="l" t="t" r="r" b="b"/>
            <a:pathLst>
              <a:path w="20104100" h="85089">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2" name="object 12"/>
          <p:cNvSpPr/>
          <p:nvPr/>
        </p:nvSpPr>
        <p:spPr>
          <a:xfrm>
            <a:off x="0" y="6578009"/>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3" name="object 13"/>
          <p:cNvSpPr/>
          <p:nvPr/>
        </p:nvSpPr>
        <p:spPr>
          <a:xfrm>
            <a:off x="0" y="7133228"/>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4" name="object 14"/>
          <p:cNvSpPr/>
          <p:nvPr/>
        </p:nvSpPr>
        <p:spPr>
          <a:xfrm>
            <a:off x="0" y="7688896"/>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5" name="object 15"/>
          <p:cNvSpPr/>
          <p:nvPr/>
        </p:nvSpPr>
        <p:spPr>
          <a:xfrm>
            <a:off x="0" y="824504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6" name="object 16"/>
          <p:cNvSpPr/>
          <p:nvPr/>
        </p:nvSpPr>
        <p:spPr>
          <a:xfrm>
            <a:off x="0" y="8800265"/>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sp>
        <p:nvSpPr>
          <p:cNvPr id="17" name="object 17"/>
          <p:cNvSpPr/>
          <p:nvPr/>
        </p:nvSpPr>
        <p:spPr>
          <a:xfrm>
            <a:off x="0" y="9355767"/>
            <a:ext cx="20104100" cy="85090"/>
          </a:xfrm>
          <a:custGeom>
            <a:avLst/>
            <a:gdLst/>
            <a:ahLst/>
            <a:cxnLst/>
            <a:rect l="l" t="t" r="r" b="b"/>
            <a:pathLst>
              <a:path w="20104100" h="85090">
                <a:moveTo>
                  <a:pt x="20104100" y="0"/>
                </a:moveTo>
                <a:lnTo>
                  <a:pt x="20104100" y="84960"/>
                </a:lnTo>
                <a:lnTo>
                  <a:pt x="0" y="84960"/>
                </a:lnTo>
                <a:lnTo>
                  <a:pt x="0" y="0"/>
                </a:lnTo>
                <a:lnTo>
                  <a:pt x="20104100" y="0"/>
                </a:lnTo>
                <a:close/>
              </a:path>
            </a:pathLst>
          </a:custGeom>
          <a:solidFill>
            <a:srgbClr val="474F79">
              <a:alpha val="6999"/>
            </a:srgbClr>
          </a:solidFill>
        </p:spPr>
        <p:txBody>
          <a:bodyPr wrap="square" lIns="0" tIns="0" rIns="0" bIns="0" rtlCol="0"/>
          <a:lstStyle/>
          <a:p>
            <a:endParaRPr/>
          </a:p>
        </p:txBody>
      </p:sp>
      <p:pic>
        <p:nvPicPr>
          <p:cNvPr id="18" name="object 18"/>
          <p:cNvPicPr/>
          <p:nvPr/>
        </p:nvPicPr>
        <p:blipFill>
          <a:blip r:embed="rId2" cstate="email">
            <a:extLst>
              <a:ext uri="{28A0092B-C50C-407E-A947-70E740481C1C}">
                <a14:useLocalDpi xmlns:a14="http://schemas.microsoft.com/office/drawing/2010/main"/>
              </a:ext>
            </a:extLst>
          </a:blip>
          <a:stretch>
            <a:fillRect/>
          </a:stretch>
        </p:blipFill>
        <p:spPr>
          <a:xfrm>
            <a:off x="1300816" y="5064923"/>
            <a:ext cx="960198" cy="976268"/>
          </a:xfrm>
          <a:prstGeom prst="rect">
            <a:avLst/>
          </a:prstGeom>
        </p:spPr>
      </p:pic>
      <p:pic>
        <p:nvPicPr>
          <p:cNvPr id="19" name="object 19"/>
          <p:cNvPicPr/>
          <p:nvPr/>
        </p:nvPicPr>
        <p:blipFill>
          <a:blip r:embed="rId3" cstate="email">
            <a:extLst>
              <a:ext uri="{28A0092B-C50C-407E-A947-70E740481C1C}">
                <a14:useLocalDpi xmlns:a14="http://schemas.microsoft.com/office/drawing/2010/main"/>
              </a:ext>
            </a:extLst>
          </a:blip>
          <a:stretch>
            <a:fillRect/>
          </a:stretch>
        </p:blipFill>
        <p:spPr>
          <a:xfrm>
            <a:off x="1007001" y="2950810"/>
            <a:ext cx="441928" cy="1064646"/>
          </a:xfrm>
          <a:prstGeom prst="rect">
            <a:avLst/>
          </a:prstGeom>
        </p:spPr>
      </p:pic>
      <p:pic>
        <p:nvPicPr>
          <p:cNvPr id="20" name="object 20"/>
          <p:cNvPicPr/>
          <p:nvPr/>
        </p:nvPicPr>
        <p:blipFill>
          <a:blip r:embed="rId4" cstate="email">
            <a:extLst>
              <a:ext uri="{28A0092B-C50C-407E-A947-70E740481C1C}">
                <a14:useLocalDpi xmlns:a14="http://schemas.microsoft.com/office/drawing/2010/main"/>
              </a:ext>
            </a:extLst>
          </a:blip>
          <a:stretch>
            <a:fillRect/>
          </a:stretch>
        </p:blipFill>
        <p:spPr>
          <a:xfrm>
            <a:off x="2534030" y="5956230"/>
            <a:ext cx="377651" cy="433897"/>
          </a:xfrm>
          <a:prstGeom prst="rect">
            <a:avLst/>
          </a:prstGeom>
        </p:spPr>
      </p:pic>
      <p:pic>
        <p:nvPicPr>
          <p:cNvPr id="21" name="object 21"/>
          <p:cNvPicPr/>
          <p:nvPr/>
        </p:nvPicPr>
        <p:blipFill>
          <a:blip r:embed="rId5" cstate="email">
            <a:extLst>
              <a:ext uri="{28A0092B-C50C-407E-A947-70E740481C1C}">
                <a14:useLocalDpi xmlns:a14="http://schemas.microsoft.com/office/drawing/2010/main"/>
              </a:ext>
            </a:extLst>
          </a:blip>
          <a:stretch>
            <a:fillRect/>
          </a:stretch>
        </p:blipFill>
        <p:spPr>
          <a:xfrm>
            <a:off x="665047" y="7776998"/>
            <a:ext cx="811548" cy="936092"/>
          </a:xfrm>
          <a:prstGeom prst="rect">
            <a:avLst/>
          </a:prstGeom>
        </p:spPr>
      </p:pic>
      <p:pic>
        <p:nvPicPr>
          <p:cNvPr id="22" name="object 22"/>
          <p:cNvPicPr/>
          <p:nvPr/>
        </p:nvPicPr>
        <p:blipFill>
          <a:blip r:embed="rId6" cstate="email">
            <a:extLst>
              <a:ext uri="{28A0092B-C50C-407E-A947-70E740481C1C}">
                <a14:useLocalDpi xmlns:a14="http://schemas.microsoft.com/office/drawing/2010/main"/>
              </a:ext>
            </a:extLst>
          </a:blip>
          <a:stretch>
            <a:fillRect/>
          </a:stretch>
        </p:blipFill>
        <p:spPr>
          <a:xfrm>
            <a:off x="12226329" y="732758"/>
            <a:ext cx="911987" cy="968233"/>
          </a:xfrm>
          <a:prstGeom prst="rect">
            <a:avLst/>
          </a:prstGeom>
        </p:spPr>
      </p:pic>
      <p:pic>
        <p:nvPicPr>
          <p:cNvPr id="23" name="object 23"/>
          <p:cNvPicPr/>
          <p:nvPr/>
        </p:nvPicPr>
        <p:blipFill>
          <a:blip r:embed="rId7" cstate="email">
            <a:extLst>
              <a:ext uri="{28A0092B-C50C-407E-A947-70E740481C1C}">
                <a14:useLocalDpi xmlns:a14="http://schemas.microsoft.com/office/drawing/2010/main"/>
              </a:ext>
            </a:extLst>
          </a:blip>
          <a:stretch>
            <a:fillRect/>
          </a:stretch>
        </p:blipFill>
        <p:spPr>
          <a:xfrm>
            <a:off x="17733254" y="3817081"/>
            <a:ext cx="1402130" cy="1092777"/>
          </a:xfrm>
          <a:prstGeom prst="rect">
            <a:avLst/>
          </a:prstGeom>
        </p:spPr>
      </p:pic>
      <p:pic>
        <p:nvPicPr>
          <p:cNvPr id="24" name="object 24"/>
          <p:cNvPicPr/>
          <p:nvPr/>
        </p:nvPicPr>
        <p:blipFill>
          <a:blip r:embed="rId8" cstate="email">
            <a:extLst>
              <a:ext uri="{28A0092B-C50C-407E-A947-70E740481C1C}">
                <a14:useLocalDpi xmlns:a14="http://schemas.microsoft.com/office/drawing/2010/main"/>
              </a:ext>
            </a:extLst>
          </a:blip>
          <a:stretch>
            <a:fillRect/>
          </a:stretch>
        </p:blipFill>
        <p:spPr>
          <a:xfrm>
            <a:off x="17164767" y="6116577"/>
            <a:ext cx="1136970" cy="1092777"/>
          </a:xfrm>
          <a:prstGeom prst="rect">
            <a:avLst/>
          </a:prstGeom>
        </p:spPr>
      </p:pic>
      <p:pic>
        <p:nvPicPr>
          <p:cNvPr id="25" name="object 25"/>
          <p:cNvPicPr/>
          <p:nvPr/>
        </p:nvPicPr>
        <p:blipFill>
          <a:blip r:embed="rId9" cstate="email">
            <a:extLst>
              <a:ext uri="{28A0092B-C50C-407E-A947-70E740481C1C}">
                <a14:useLocalDpi xmlns:a14="http://schemas.microsoft.com/office/drawing/2010/main"/>
              </a:ext>
            </a:extLst>
          </a:blip>
          <a:stretch>
            <a:fillRect/>
          </a:stretch>
        </p:blipFill>
        <p:spPr>
          <a:xfrm>
            <a:off x="18518105" y="7849610"/>
            <a:ext cx="823600" cy="875829"/>
          </a:xfrm>
          <a:prstGeom prst="rect">
            <a:avLst/>
          </a:prstGeom>
        </p:spPr>
      </p:pic>
      <p:pic>
        <p:nvPicPr>
          <p:cNvPr id="26" name="object 26"/>
          <p:cNvPicPr/>
          <p:nvPr/>
        </p:nvPicPr>
        <p:blipFill>
          <a:blip r:embed="rId10" cstate="email">
            <a:extLst>
              <a:ext uri="{28A0092B-C50C-407E-A947-70E740481C1C}">
                <a14:useLocalDpi xmlns:a14="http://schemas.microsoft.com/office/drawing/2010/main"/>
              </a:ext>
            </a:extLst>
          </a:blip>
          <a:stretch>
            <a:fillRect/>
          </a:stretch>
        </p:blipFill>
        <p:spPr>
          <a:xfrm>
            <a:off x="14978493" y="1135495"/>
            <a:ext cx="1723468" cy="434323"/>
          </a:xfrm>
          <a:prstGeom prst="rect">
            <a:avLst/>
          </a:prstGeom>
        </p:spPr>
      </p:pic>
      <p:pic>
        <p:nvPicPr>
          <p:cNvPr id="27" name="object 27"/>
          <p:cNvPicPr/>
          <p:nvPr/>
        </p:nvPicPr>
        <p:blipFill>
          <a:blip r:embed="rId11" cstate="email">
            <a:extLst>
              <a:ext uri="{28A0092B-C50C-407E-A947-70E740481C1C}">
                <a14:useLocalDpi xmlns:a14="http://schemas.microsoft.com/office/drawing/2010/main"/>
              </a:ext>
            </a:extLst>
          </a:blip>
          <a:stretch>
            <a:fillRect/>
          </a:stretch>
        </p:blipFill>
        <p:spPr>
          <a:xfrm>
            <a:off x="16771726" y="1135503"/>
            <a:ext cx="2434871" cy="450998"/>
          </a:xfrm>
          <a:prstGeom prst="rect">
            <a:avLst/>
          </a:prstGeom>
        </p:spPr>
      </p:pic>
      <p:pic>
        <p:nvPicPr>
          <p:cNvPr id="28" name="object 28"/>
          <p:cNvPicPr/>
          <p:nvPr/>
        </p:nvPicPr>
        <p:blipFill>
          <a:blip r:embed="rId12" cstate="email">
            <a:extLst>
              <a:ext uri="{28A0092B-C50C-407E-A947-70E740481C1C}">
                <a14:useLocalDpi xmlns:a14="http://schemas.microsoft.com/office/drawing/2010/main"/>
              </a:ext>
            </a:extLst>
          </a:blip>
          <a:stretch>
            <a:fillRect/>
          </a:stretch>
        </p:blipFill>
        <p:spPr>
          <a:xfrm>
            <a:off x="15944656" y="1755485"/>
            <a:ext cx="136990" cy="186078"/>
          </a:xfrm>
          <a:prstGeom prst="rect">
            <a:avLst/>
          </a:prstGeom>
        </p:spPr>
      </p:pic>
      <p:pic>
        <p:nvPicPr>
          <p:cNvPr id="29" name="object 29"/>
          <p:cNvPicPr/>
          <p:nvPr/>
        </p:nvPicPr>
        <p:blipFill>
          <a:blip r:embed="rId13" cstate="email">
            <a:extLst>
              <a:ext uri="{28A0092B-C50C-407E-A947-70E740481C1C}">
                <a14:useLocalDpi xmlns:a14="http://schemas.microsoft.com/office/drawing/2010/main"/>
              </a:ext>
            </a:extLst>
          </a:blip>
          <a:stretch>
            <a:fillRect/>
          </a:stretch>
        </p:blipFill>
        <p:spPr>
          <a:xfrm>
            <a:off x="16220436" y="1756512"/>
            <a:ext cx="123106" cy="136477"/>
          </a:xfrm>
          <a:prstGeom prst="rect">
            <a:avLst/>
          </a:prstGeom>
        </p:spPr>
      </p:pic>
      <p:pic>
        <p:nvPicPr>
          <p:cNvPr id="30" name="object 30"/>
          <p:cNvPicPr/>
          <p:nvPr/>
        </p:nvPicPr>
        <p:blipFill>
          <a:blip r:embed="rId14" cstate="email">
            <a:extLst>
              <a:ext uri="{28A0092B-C50C-407E-A947-70E740481C1C}">
                <a14:useLocalDpi xmlns:a14="http://schemas.microsoft.com/office/drawing/2010/main"/>
              </a:ext>
            </a:extLst>
          </a:blip>
          <a:stretch>
            <a:fillRect/>
          </a:stretch>
        </p:blipFill>
        <p:spPr>
          <a:xfrm>
            <a:off x="16497506" y="1700995"/>
            <a:ext cx="136990" cy="191994"/>
          </a:xfrm>
          <a:prstGeom prst="rect">
            <a:avLst/>
          </a:prstGeom>
        </p:spPr>
      </p:pic>
      <p:sp>
        <p:nvSpPr>
          <p:cNvPr id="31" name="object 31"/>
          <p:cNvSpPr/>
          <p:nvPr/>
        </p:nvSpPr>
        <p:spPr>
          <a:xfrm>
            <a:off x="16774568" y="1700995"/>
            <a:ext cx="18415" cy="191135"/>
          </a:xfrm>
          <a:custGeom>
            <a:avLst/>
            <a:gdLst/>
            <a:ahLst/>
            <a:cxnLst/>
            <a:rect l="l" t="t" r="r" b="b"/>
            <a:pathLst>
              <a:path w="18415" h="191135">
                <a:moveTo>
                  <a:pt x="18250" y="0"/>
                </a:moveTo>
                <a:lnTo>
                  <a:pt x="0" y="0"/>
                </a:lnTo>
                <a:lnTo>
                  <a:pt x="0" y="190706"/>
                </a:lnTo>
                <a:lnTo>
                  <a:pt x="18250" y="190706"/>
                </a:lnTo>
                <a:lnTo>
                  <a:pt x="18250" y="0"/>
                </a:lnTo>
                <a:close/>
              </a:path>
            </a:pathLst>
          </a:custGeom>
          <a:solidFill>
            <a:srgbClr val="005E8D"/>
          </a:solidFill>
        </p:spPr>
        <p:txBody>
          <a:bodyPr wrap="square" lIns="0" tIns="0" rIns="0" bIns="0" rtlCol="0"/>
          <a:lstStyle/>
          <a:p>
            <a:endParaRPr/>
          </a:p>
        </p:txBody>
      </p:sp>
      <p:sp>
        <p:nvSpPr>
          <p:cNvPr id="32" name="object 32"/>
          <p:cNvSpPr/>
          <p:nvPr/>
        </p:nvSpPr>
        <p:spPr>
          <a:xfrm>
            <a:off x="16942415" y="1700995"/>
            <a:ext cx="27305" cy="191135"/>
          </a:xfrm>
          <a:custGeom>
            <a:avLst/>
            <a:gdLst/>
            <a:ahLst/>
            <a:cxnLst/>
            <a:rect l="l" t="t" r="r" b="b"/>
            <a:pathLst>
              <a:path w="27305" h="191135">
                <a:moveTo>
                  <a:pt x="22355" y="55516"/>
                </a:moveTo>
                <a:lnTo>
                  <a:pt x="4104" y="55516"/>
                </a:lnTo>
                <a:lnTo>
                  <a:pt x="4104" y="190706"/>
                </a:lnTo>
                <a:lnTo>
                  <a:pt x="22355" y="190706"/>
                </a:lnTo>
                <a:lnTo>
                  <a:pt x="22355" y="55516"/>
                </a:lnTo>
                <a:close/>
              </a:path>
              <a:path w="27305" h="191135">
                <a:moveTo>
                  <a:pt x="20805" y="0"/>
                </a:moveTo>
                <a:lnTo>
                  <a:pt x="5905" y="0"/>
                </a:lnTo>
                <a:lnTo>
                  <a:pt x="0" y="5916"/>
                </a:lnTo>
                <a:lnTo>
                  <a:pt x="0" y="20051"/>
                </a:lnTo>
                <a:lnTo>
                  <a:pt x="5905" y="25957"/>
                </a:lnTo>
                <a:lnTo>
                  <a:pt x="21067" y="25957"/>
                </a:lnTo>
                <a:lnTo>
                  <a:pt x="26721" y="20051"/>
                </a:lnTo>
                <a:lnTo>
                  <a:pt x="26721" y="5654"/>
                </a:lnTo>
                <a:lnTo>
                  <a:pt x="20805" y="0"/>
                </a:lnTo>
                <a:close/>
              </a:path>
            </a:pathLst>
          </a:custGeom>
          <a:solidFill>
            <a:srgbClr val="005E8D"/>
          </a:solidFill>
        </p:spPr>
        <p:txBody>
          <a:bodyPr wrap="square" lIns="0" tIns="0" rIns="0" bIns="0" rtlCol="0"/>
          <a:lstStyle/>
          <a:p>
            <a:endParaRPr/>
          </a:p>
        </p:txBody>
      </p:sp>
      <p:pic>
        <p:nvPicPr>
          <p:cNvPr id="33" name="object 33"/>
          <p:cNvPicPr/>
          <p:nvPr/>
        </p:nvPicPr>
        <p:blipFill>
          <a:blip r:embed="rId15" cstate="email">
            <a:extLst>
              <a:ext uri="{28A0092B-C50C-407E-A947-70E740481C1C}">
                <a14:useLocalDpi xmlns:a14="http://schemas.microsoft.com/office/drawing/2010/main"/>
              </a:ext>
            </a:extLst>
          </a:blip>
          <a:stretch>
            <a:fillRect/>
          </a:stretch>
        </p:blipFill>
        <p:spPr>
          <a:xfrm>
            <a:off x="17099701" y="1755480"/>
            <a:ext cx="110771" cy="137514"/>
          </a:xfrm>
          <a:prstGeom prst="rect">
            <a:avLst/>
          </a:prstGeom>
        </p:spPr>
      </p:pic>
      <p:pic>
        <p:nvPicPr>
          <p:cNvPr id="34" name="object 34"/>
          <p:cNvPicPr/>
          <p:nvPr/>
        </p:nvPicPr>
        <p:blipFill>
          <a:blip r:embed="rId16" cstate="email">
            <a:extLst>
              <a:ext uri="{28A0092B-C50C-407E-A947-70E740481C1C}">
                <a14:useLocalDpi xmlns:a14="http://schemas.microsoft.com/office/drawing/2010/main"/>
              </a:ext>
            </a:extLst>
          </a:blip>
          <a:stretch>
            <a:fillRect/>
          </a:stretch>
        </p:blipFill>
        <p:spPr>
          <a:xfrm>
            <a:off x="17346967" y="1700990"/>
            <a:ext cx="124394" cy="190716"/>
          </a:xfrm>
          <a:prstGeom prst="rect">
            <a:avLst/>
          </a:prstGeom>
        </p:spPr>
      </p:pic>
      <p:sp>
        <p:nvSpPr>
          <p:cNvPr id="35" name="object 35"/>
          <p:cNvSpPr/>
          <p:nvPr/>
        </p:nvSpPr>
        <p:spPr>
          <a:xfrm>
            <a:off x="17619662" y="1700995"/>
            <a:ext cx="27305" cy="191135"/>
          </a:xfrm>
          <a:custGeom>
            <a:avLst/>
            <a:gdLst/>
            <a:ahLst/>
            <a:cxnLst/>
            <a:rect l="l" t="t" r="r" b="b"/>
            <a:pathLst>
              <a:path w="27305" h="191135">
                <a:moveTo>
                  <a:pt x="22355" y="55516"/>
                </a:moveTo>
                <a:lnTo>
                  <a:pt x="4115" y="55516"/>
                </a:lnTo>
                <a:lnTo>
                  <a:pt x="4115" y="190706"/>
                </a:lnTo>
                <a:lnTo>
                  <a:pt x="22355" y="190706"/>
                </a:lnTo>
                <a:lnTo>
                  <a:pt x="22355" y="55516"/>
                </a:lnTo>
                <a:close/>
              </a:path>
              <a:path w="27305" h="191135">
                <a:moveTo>
                  <a:pt x="20816" y="0"/>
                </a:moveTo>
                <a:lnTo>
                  <a:pt x="5905" y="0"/>
                </a:lnTo>
                <a:lnTo>
                  <a:pt x="0" y="5916"/>
                </a:lnTo>
                <a:lnTo>
                  <a:pt x="0" y="20051"/>
                </a:lnTo>
                <a:lnTo>
                  <a:pt x="5905" y="25957"/>
                </a:lnTo>
                <a:lnTo>
                  <a:pt x="21077" y="25957"/>
                </a:lnTo>
                <a:lnTo>
                  <a:pt x="26721" y="20051"/>
                </a:lnTo>
                <a:lnTo>
                  <a:pt x="26721" y="5654"/>
                </a:lnTo>
                <a:lnTo>
                  <a:pt x="20816" y="0"/>
                </a:lnTo>
                <a:close/>
              </a:path>
            </a:pathLst>
          </a:custGeom>
          <a:solidFill>
            <a:srgbClr val="005E8D"/>
          </a:solidFill>
        </p:spPr>
        <p:txBody>
          <a:bodyPr wrap="square" lIns="0" tIns="0" rIns="0" bIns="0" rtlCol="0"/>
          <a:lstStyle/>
          <a:p>
            <a:endParaRPr/>
          </a:p>
        </p:txBody>
      </p:sp>
      <p:pic>
        <p:nvPicPr>
          <p:cNvPr id="36" name="object 36"/>
          <p:cNvPicPr/>
          <p:nvPr/>
        </p:nvPicPr>
        <p:blipFill>
          <a:blip r:embed="rId17" cstate="email">
            <a:extLst>
              <a:ext uri="{28A0092B-C50C-407E-A947-70E740481C1C}">
                <a14:useLocalDpi xmlns:a14="http://schemas.microsoft.com/office/drawing/2010/main"/>
              </a:ext>
            </a:extLst>
          </a:blip>
          <a:stretch>
            <a:fillRect/>
          </a:stretch>
        </p:blipFill>
        <p:spPr>
          <a:xfrm>
            <a:off x="17795727" y="1755480"/>
            <a:ext cx="124394" cy="136226"/>
          </a:xfrm>
          <a:prstGeom prst="rect">
            <a:avLst/>
          </a:prstGeom>
        </p:spPr>
      </p:pic>
      <p:pic>
        <p:nvPicPr>
          <p:cNvPr id="37" name="object 37"/>
          <p:cNvPicPr/>
          <p:nvPr/>
        </p:nvPicPr>
        <p:blipFill>
          <a:blip r:embed="rId18" cstate="email">
            <a:extLst>
              <a:ext uri="{28A0092B-C50C-407E-A947-70E740481C1C}">
                <a14:useLocalDpi xmlns:a14="http://schemas.microsoft.com/office/drawing/2010/main"/>
              </a:ext>
            </a:extLst>
          </a:blip>
          <a:stretch>
            <a:fillRect/>
          </a:stretch>
        </p:blipFill>
        <p:spPr>
          <a:xfrm>
            <a:off x="18059417" y="1755486"/>
            <a:ext cx="138791" cy="187366"/>
          </a:xfrm>
          <a:prstGeom prst="rect">
            <a:avLst/>
          </a:prstGeom>
        </p:spPr>
      </p:pic>
      <p:sp>
        <p:nvSpPr>
          <p:cNvPr id="38" name="object 38"/>
          <p:cNvSpPr txBox="1">
            <a:spLocks noGrp="1"/>
          </p:cNvSpPr>
          <p:nvPr>
            <p:ph type="title"/>
          </p:nvPr>
        </p:nvSpPr>
        <p:spPr>
          <a:prstGeom prst="rect">
            <a:avLst/>
          </a:prstGeom>
        </p:spPr>
        <p:txBody>
          <a:bodyPr vert="horz" wrap="square" lIns="0" tIns="442542" rIns="0" bIns="0" rtlCol="0">
            <a:spAutoFit/>
          </a:bodyPr>
          <a:lstStyle/>
          <a:p>
            <a:pPr marL="15875">
              <a:lnSpc>
                <a:spcPct val="100000"/>
              </a:lnSpc>
              <a:spcBef>
                <a:spcPts val="120"/>
              </a:spcBef>
            </a:pPr>
            <a:r>
              <a:rPr sz="9050" i="1" spc="-200" dirty="0">
                <a:latin typeface="DIN OT Black"/>
                <a:cs typeface="DIN OT Black"/>
              </a:rPr>
              <a:t>WRITE!</a:t>
            </a:r>
            <a:r>
              <a:rPr sz="9050" i="1" spc="-300" dirty="0">
                <a:latin typeface="DIN OT Black"/>
                <a:cs typeface="DIN OT Black"/>
              </a:rPr>
              <a:t> </a:t>
            </a:r>
            <a:r>
              <a:rPr sz="9050" spc="-195" dirty="0"/>
              <a:t>COMPONENTS</a:t>
            </a:r>
            <a:endParaRPr sz="9050">
              <a:latin typeface="DIN OT Black"/>
              <a:cs typeface="DIN OT Black"/>
            </a:endParaRPr>
          </a:p>
        </p:txBody>
      </p:sp>
      <p:grpSp>
        <p:nvGrpSpPr>
          <p:cNvPr id="39" name="object 39"/>
          <p:cNvGrpSpPr/>
          <p:nvPr/>
        </p:nvGrpSpPr>
        <p:grpSpPr>
          <a:xfrm>
            <a:off x="0" y="9995957"/>
            <a:ext cx="20104100" cy="1313180"/>
            <a:chOff x="0" y="9995957"/>
            <a:chExt cx="20104100" cy="1313180"/>
          </a:xfrm>
        </p:grpSpPr>
        <p:sp>
          <p:nvSpPr>
            <p:cNvPr id="40" name="object 40"/>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41" name="object 41"/>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42" name="object 42"/>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43" name="object 43"/>
            <p:cNvPicPr/>
            <p:nvPr/>
          </p:nvPicPr>
          <p:blipFill>
            <a:blip r:embed="rId19"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44" name="object 44"/>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45" name="object 45"/>
            <p:cNvPicPr/>
            <p:nvPr/>
          </p:nvPicPr>
          <p:blipFill>
            <a:blip r:embed="rId20"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46" name="object 46"/>
            <p:cNvPicPr/>
            <p:nvPr/>
          </p:nvPicPr>
          <p:blipFill>
            <a:blip r:embed="rId21"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47" name="object 47"/>
            <p:cNvPicPr/>
            <p:nvPr/>
          </p:nvPicPr>
          <p:blipFill>
            <a:blip r:embed="rId22"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48" name="object 48"/>
            <p:cNvPicPr/>
            <p:nvPr/>
          </p:nvPicPr>
          <p:blipFill>
            <a:blip r:embed="rId23"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49" name="object 49"/>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50" name="object 50"/>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51" name="object 51"/>
            <p:cNvPicPr/>
            <p:nvPr/>
          </p:nvPicPr>
          <p:blipFill>
            <a:blip r:embed="rId24"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52" name="object 52"/>
            <p:cNvPicPr/>
            <p:nvPr/>
          </p:nvPicPr>
          <p:blipFill>
            <a:blip r:embed="rId25"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53" name="object 53"/>
            <p:cNvPicPr/>
            <p:nvPr/>
          </p:nvPicPr>
          <p:blipFill>
            <a:blip r:embed="rId26"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54" name="object 54"/>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55" name="object 55"/>
            <p:cNvPicPr/>
            <p:nvPr/>
          </p:nvPicPr>
          <p:blipFill>
            <a:blip r:embed="rId27"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56" name="object 56"/>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57" name="object 57"/>
            <p:cNvPicPr/>
            <p:nvPr/>
          </p:nvPicPr>
          <p:blipFill>
            <a:blip r:embed="rId28"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58" name="object 58"/>
            <p:cNvPicPr/>
            <p:nvPr/>
          </p:nvPicPr>
          <p:blipFill>
            <a:blip r:embed="rId24"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59" name="object 59"/>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60" name="object 60"/>
            <p:cNvPicPr/>
            <p:nvPr/>
          </p:nvPicPr>
          <p:blipFill>
            <a:blip r:embed="rId29"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61" name="object 61"/>
            <p:cNvPicPr/>
            <p:nvPr/>
          </p:nvPicPr>
          <p:blipFill>
            <a:blip r:embed="rId30"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62" name="object 62"/>
            <p:cNvPicPr/>
            <p:nvPr/>
          </p:nvPicPr>
          <p:blipFill>
            <a:blip r:embed="rId31"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63" name="object 63"/>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64" name="object 64"/>
            <p:cNvPicPr/>
            <p:nvPr/>
          </p:nvPicPr>
          <p:blipFill>
            <a:blip r:embed="rId32"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65" name="object 65"/>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66" name="object 66"/>
            <p:cNvPicPr/>
            <p:nvPr/>
          </p:nvPicPr>
          <p:blipFill>
            <a:blip r:embed="rId33"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67" name="object 67"/>
            <p:cNvPicPr/>
            <p:nvPr/>
          </p:nvPicPr>
          <p:blipFill>
            <a:blip r:embed="rId34"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68" name="object 68"/>
            <p:cNvPicPr/>
            <p:nvPr/>
          </p:nvPicPr>
          <p:blipFill>
            <a:blip r:embed="rId35"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69" name="object 69"/>
            <p:cNvPicPr/>
            <p:nvPr/>
          </p:nvPicPr>
          <p:blipFill>
            <a:blip r:embed="rId36"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70" name="object 70"/>
            <p:cNvPicPr/>
            <p:nvPr/>
          </p:nvPicPr>
          <p:blipFill>
            <a:blip r:embed="rId37"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71" name="object 71"/>
            <p:cNvPicPr/>
            <p:nvPr/>
          </p:nvPicPr>
          <p:blipFill>
            <a:blip r:embed="rId35"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72" name="object 72"/>
            <p:cNvPicPr/>
            <p:nvPr/>
          </p:nvPicPr>
          <p:blipFill>
            <a:blip r:embed="rId38"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73" name="object 73"/>
            <p:cNvPicPr/>
            <p:nvPr/>
          </p:nvPicPr>
          <p:blipFill>
            <a:blip r:embed="rId39"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74" name="object 74"/>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sp>
        <p:nvSpPr>
          <p:cNvPr id="75" name="object 75"/>
          <p:cNvSpPr txBox="1"/>
          <p:nvPr/>
        </p:nvSpPr>
        <p:spPr>
          <a:xfrm>
            <a:off x="2136193" y="2540827"/>
            <a:ext cx="3646804" cy="845819"/>
          </a:xfrm>
          <a:prstGeom prst="rect">
            <a:avLst/>
          </a:prstGeom>
        </p:spPr>
        <p:txBody>
          <a:bodyPr vert="horz" wrap="square" lIns="0" tIns="97790" rIns="0" bIns="0" rtlCol="0">
            <a:spAutoFit/>
          </a:bodyPr>
          <a:lstStyle/>
          <a:p>
            <a:pPr>
              <a:lnSpc>
                <a:spcPct val="100000"/>
              </a:lnSpc>
              <a:spcBef>
                <a:spcPts val="770"/>
              </a:spcBef>
            </a:pPr>
            <a:r>
              <a:rPr sz="4500" b="1" spc="-100" dirty="0">
                <a:solidFill>
                  <a:srgbClr val="FFFFFF"/>
                </a:solidFill>
                <a:latin typeface="DIN OT Black"/>
                <a:cs typeface="DIN OT Black"/>
              </a:rPr>
              <a:t>Student</a:t>
            </a:r>
            <a:r>
              <a:rPr sz="4500" b="1" spc="-210" dirty="0">
                <a:solidFill>
                  <a:srgbClr val="FFFFFF"/>
                </a:solidFill>
                <a:latin typeface="DIN OT Black"/>
                <a:cs typeface="DIN OT Black"/>
              </a:rPr>
              <a:t> </a:t>
            </a:r>
            <a:r>
              <a:rPr sz="4500" b="1" spc="-80" dirty="0">
                <a:solidFill>
                  <a:srgbClr val="FFFFFF"/>
                </a:solidFill>
                <a:latin typeface="DIN OT Black"/>
                <a:cs typeface="DIN OT Black"/>
              </a:rPr>
              <a:t>Books</a:t>
            </a:r>
            <a:endParaRPr sz="4500">
              <a:latin typeface="DIN OT Black"/>
              <a:cs typeface="DIN OT Black"/>
            </a:endParaRPr>
          </a:p>
        </p:txBody>
      </p:sp>
      <p:sp>
        <p:nvSpPr>
          <p:cNvPr id="76" name="object 76"/>
          <p:cNvSpPr txBox="1"/>
          <p:nvPr/>
        </p:nvSpPr>
        <p:spPr>
          <a:xfrm>
            <a:off x="2840990" y="2650003"/>
            <a:ext cx="4538135" cy="564257"/>
          </a:xfrm>
          <a:prstGeom prst="rect">
            <a:avLst/>
          </a:prstGeom>
          <a:solidFill>
            <a:srgbClr val="006AA1"/>
          </a:solidFill>
        </p:spPr>
        <p:txBody>
          <a:bodyPr vert="horz" wrap="square" lIns="0" tIns="0" rIns="0" bIns="0" rtlCol="0">
            <a:spAutoFit/>
          </a:bodyPr>
          <a:lstStyle/>
          <a:p>
            <a:pPr marL="261620">
              <a:lnSpc>
                <a:spcPts val="4425"/>
              </a:lnSpc>
            </a:pPr>
            <a:r>
              <a:rPr sz="3700" b="1" spc="-85" dirty="0">
                <a:solidFill>
                  <a:srgbClr val="FFFFFF"/>
                </a:solidFill>
                <a:latin typeface="DIN OT Black"/>
                <a:cs typeface="DIN OT Black"/>
              </a:rPr>
              <a:t>Student</a:t>
            </a:r>
            <a:r>
              <a:rPr sz="3700" b="1" spc="-175" dirty="0">
                <a:solidFill>
                  <a:srgbClr val="FFFFFF"/>
                </a:solidFill>
                <a:latin typeface="DIN OT Black"/>
                <a:cs typeface="DIN OT Black"/>
              </a:rPr>
              <a:t> </a:t>
            </a:r>
            <a:r>
              <a:rPr sz="3700" b="1" spc="-80" dirty="0">
                <a:solidFill>
                  <a:srgbClr val="FFFFFF"/>
                </a:solidFill>
                <a:latin typeface="DIN OT Black"/>
                <a:cs typeface="DIN OT Black"/>
              </a:rPr>
              <a:t>Books</a:t>
            </a:r>
            <a:r>
              <a:rPr sz="3700" b="1" spc="-160" dirty="0">
                <a:solidFill>
                  <a:srgbClr val="FFFFFF"/>
                </a:solidFill>
                <a:latin typeface="DIN OT Black"/>
                <a:cs typeface="DIN OT Black"/>
              </a:rPr>
              <a:t> </a:t>
            </a:r>
            <a:r>
              <a:rPr sz="3700" spc="-10" dirty="0">
                <a:solidFill>
                  <a:srgbClr val="FFFFFF"/>
                </a:solidFill>
                <a:latin typeface="DINOT"/>
                <a:cs typeface="DINOT"/>
              </a:rPr>
              <a:t>(A–H)</a:t>
            </a:r>
            <a:endParaRPr sz="3700" dirty="0">
              <a:latin typeface="DINOT"/>
              <a:cs typeface="DINOT"/>
            </a:endParaRPr>
          </a:p>
        </p:txBody>
      </p:sp>
      <p:sp>
        <p:nvSpPr>
          <p:cNvPr id="77" name="object 77"/>
          <p:cNvSpPr/>
          <p:nvPr/>
        </p:nvSpPr>
        <p:spPr>
          <a:xfrm>
            <a:off x="7721827" y="2650003"/>
            <a:ext cx="4504502" cy="613410"/>
          </a:xfrm>
          <a:custGeom>
            <a:avLst/>
            <a:gdLst/>
            <a:ahLst/>
            <a:cxnLst/>
            <a:rect l="l" t="t" r="r" b="b"/>
            <a:pathLst>
              <a:path w="4696459" h="613410">
                <a:moveTo>
                  <a:pt x="4695972" y="0"/>
                </a:moveTo>
                <a:lnTo>
                  <a:pt x="0" y="0"/>
                </a:lnTo>
                <a:lnTo>
                  <a:pt x="0" y="613049"/>
                </a:lnTo>
                <a:lnTo>
                  <a:pt x="4695972" y="613049"/>
                </a:lnTo>
                <a:lnTo>
                  <a:pt x="4695972" y="0"/>
                </a:lnTo>
                <a:close/>
              </a:path>
            </a:pathLst>
          </a:custGeom>
          <a:solidFill>
            <a:srgbClr val="006AA1"/>
          </a:solidFill>
        </p:spPr>
        <p:txBody>
          <a:bodyPr wrap="square" lIns="0" tIns="0" rIns="0" bIns="0" rtlCol="0"/>
          <a:lstStyle/>
          <a:p>
            <a:endParaRPr/>
          </a:p>
        </p:txBody>
      </p:sp>
      <p:sp>
        <p:nvSpPr>
          <p:cNvPr id="78" name="object 78"/>
          <p:cNvSpPr txBox="1"/>
          <p:nvPr/>
        </p:nvSpPr>
        <p:spPr>
          <a:xfrm>
            <a:off x="7721827" y="2650003"/>
            <a:ext cx="4353187" cy="564257"/>
          </a:xfrm>
          <a:prstGeom prst="rect">
            <a:avLst/>
          </a:prstGeom>
          <a:solidFill>
            <a:srgbClr val="006AA1"/>
          </a:solidFill>
        </p:spPr>
        <p:txBody>
          <a:bodyPr vert="horz" wrap="square" lIns="0" tIns="0" rIns="0" bIns="0" rtlCol="0">
            <a:spAutoFit/>
          </a:bodyPr>
          <a:lstStyle/>
          <a:p>
            <a:pPr marL="222250">
              <a:lnSpc>
                <a:spcPts val="4425"/>
              </a:lnSpc>
            </a:pPr>
            <a:r>
              <a:rPr sz="3700" b="1" spc="-85" dirty="0">
                <a:solidFill>
                  <a:srgbClr val="FFFFFF"/>
                </a:solidFill>
                <a:latin typeface="DIN OT Black"/>
                <a:cs typeface="DIN OT Black"/>
              </a:rPr>
              <a:t>Teacher</a:t>
            </a:r>
            <a:r>
              <a:rPr sz="3700" b="1" spc="-165" dirty="0">
                <a:solidFill>
                  <a:srgbClr val="FFFFFF"/>
                </a:solidFill>
                <a:latin typeface="DIN OT Black"/>
                <a:cs typeface="DIN OT Black"/>
              </a:rPr>
              <a:t> </a:t>
            </a:r>
            <a:r>
              <a:rPr sz="3700" b="1" spc="-80" dirty="0">
                <a:solidFill>
                  <a:srgbClr val="FFFFFF"/>
                </a:solidFill>
                <a:latin typeface="DIN OT Black"/>
                <a:cs typeface="DIN OT Black"/>
              </a:rPr>
              <a:t>Books</a:t>
            </a:r>
            <a:r>
              <a:rPr sz="3700" b="1" spc="-160" dirty="0">
                <a:solidFill>
                  <a:srgbClr val="FFFFFF"/>
                </a:solidFill>
                <a:latin typeface="DIN OT Black"/>
                <a:cs typeface="DIN OT Black"/>
              </a:rPr>
              <a:t> </a:t>
            </a:r>
            <a:r>
              <a:rPr sz="3700" spc="-10" dirty="0">
                <a:solidFill>
                  <a:srgbClr val="FFFFFF"/>
                </a:solidFill>
                <a:latin typeface="DINOT"/>
                <a:cs typeface="DINOT"/>
              </a:rPr>
              <a:t>(A–H)</a:t>
            </a:r>
            <a:endParaRPr sz="3700" dirty="0">
              <a:latin typeface="DINOT"/>
              <a:cs typeface="DINOT"/>
            </a:endParaRPr>
          </a:p>
        </p:txBody>
      </p:sp>
      <p:sp>
        <p:nvSpPr>
          <p:cNvPr id="79" name="object 79"/>
          <p:cNvSpPr txBox="1"/>
          <p:nvPr/>
        </p:nvSpPr>
        <p:spPr>
          <a:xfrm>
            <a:off x="12566650" y="2650003"/>
            <a:ext cx="4696460" cy="607060"/>
          </a:xfrm>
          <a:prstGeom prst="rect">
            <a:avLst/>
          </a:prstGeom>
          <a:solidFill>
            <a:srgbClr val="006AA1"/>
          </a:solidFill>
        </p:spPr>
        <p:txBody>
          <a:bodyPr vert="horz" wrap="square" lIns="0" tIns="0" rIns="0" bIns="0" rtlCol="0">
            <a:spAutoFit/>
          </a:bodyPr>
          <a:lstStyle/>
          <a:p>
            <a:pPr marR="3810" algn="ctr">
              <a:lnSpc>
                <a:spcPts val="4425"/>
              </a:lnSpc>
            </a:pPr>
            <a:r>
              <a:rPr sz="3700" b="1" spc="-90" dirty="0">
                <a:solidFill>
                  <a:srgbClr val="FFFFFF"/>
                </a:solidFill>
                <a:latin typeface="DIN OT Black"/>
                <a:cs typeface="DIN OT Black"/>
              </a:rPr>
              <a:t>Workbooks</a:t>
            </a:r>
            <a:r>
              <a:rPr sz="3700" b="1" spc="-135" dirty="0">
                <a:solidFill>
                  <a:srgbClr val="FFFFFF"/>
                </a:solidFill>
                <a:latin typeface="DIN OT Black"/>
                <a:cs typeface="DIN OT Black"/>
              </a:rPr>
              <a:t> </a:t>
            </a:r>
            <a:r>
              <a:rPr sz="3700" spc="-10" dirty="0">
                <a:solidFill>
                  <a:srgbClr val="FFFFFF"/>
                </a:solidFill>
                <a:latin typeface="DINOT"/>
                <a:cs typeface="DINOT"/>
              </a:rPr>
              <a:t>(C–H)</a:t>
            </a:r>
            <a:endParaRPr sz="3700">
              <a:latin typeface="DINOT"/>
              <a:cs typeface="DINOT"/>
            </a:endParaRPr>
          </a:p>
        </p:txBody>
      </p:sp>
      <p:pic>
        <p:nvPicPr>
          <p:cNvPr id="82" name="Picture 81">
            <a:extLst>
              <a:ext uri="{FF2B5EF4-FFF2-40B4-BE49-F238E27FC236}">
                <a16:creationId xmlns:a16="http://schemas.microsoft.com/office/drawing/2014/main" id="{0D601E93-FE2F-CE4E-A5C8-6C79867080AE}"/>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3184697" y="3597275"/>
            <a:ext cx="13677900" cy="6096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89793" y="8933312"/>
            <a:ext cx="699056" cy="1281603"/>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2494090" y="740544"/>
            <a:ext cx="377651" cy="433897"/>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9646275" y="8105496"/>
            <a:ext cx="811548" cy="936092"/>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7687212" y="2472408"/>
            <a:ext cx="911987" cy="968233"/>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447495" y="7824117"/>
            <a:ext cx="1402124" cy="1092773"/>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7868993" y="2571544"/>
            <a:ext cx="1136962" cy="1092773"/>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10878604" y="1504949"/>
            <a:ext cx="823594" cy="875818"/>
          </a:xfrm>
          <a:prstGeom prst="rect">
            <a:avLst/>
          </a:prstGeom>
        </p:spPr>
      </p:pic>
      <p:sp>
        <p:nvSpPr>
          <p:cNvPr id="9" name="object 9"/>
          <p:cNvSpPr txBox="1">
            <a:spLocks noGrp="1"/>
          </p:cNvSpPr>
          <p:nvPr>
            <p:ph type="title"/>
          </p:nvPr>
        </p:nvSpPr>
        <p:spPr>
          <a:xfrm>
            <a:off x="1695322" y="2458967"/>
            <a:ext cx="5561330" cy="1682750"/>
          </a:xfrm>
          <a:prstGeom prst="rect">
            <a:avLst/>
          </a:prstGeom>
        </p:spPr>
        <p:txBody>
          <a:bodyPr vert="horz" wrap="square" lIns="0" tIns="15240" rIns="0" bIns="0" rtlCol="0">
            <a:spAutoFit/>
          </a:bodyPr>
          <a:lstStyle/>
          <a:p>
            <a:pPr marL="12700">
              <a:lnSpc>
                <a:spcPct val="100000"/>
              </a:lnSpc>
              <a:spcBef>
                <a:spcPts val="120"/>
              </a:spcBef>
            </a:pPr>
            <a:r>
              <a:rPr sz="10850" spc="-235" dirty="0"/>
              <a:t>Module</a:t>
            </a:r>
            <a:r>
              <a:rPr sz="10850" spc="-505" dirty="0"/>
              <a:t> </a:t>
            </a:r>
            <a:r>
              <a:rPr sz="10850" spc="-50" dirty="0"/>
              <a:t>2</a:t>
            </a:r>
            <a:endParaRPr sz="10850"/>
          </a:p>
        </p:txBody>
      </p:sp>
      <p:sp>
        <p:nvSpPr>
          <p:cNvPr id="10" name="object 10"/>
          <p:cNvSpPr txBox="1"/>
          <p:nvPr/>
        </p:nvSpPr>
        <p:spPr>
          <a:xfrm>
            <a:off x="1695322" y="4115983"/>
            <a:ext cx="8969375" cy="1682750"/>
          </a:xfrm>
          <a:prstGeom prst="rect">
            <a:avLst/>
          </a:prstGeom>
        </p:spPr>
        <p:txBody>
          <a:bodyPr vert="horz" wrap="square" lIns="0" tIns="15240" rIns="0" bIns="0" rtlCol="0">
            <a:spAutoFit/>
          </a:bodyPr>
          <a:lstStyle/>
          <a:p>
            <a:pPr marL="12700">
              <a:lnSpc>
                <a:spcPct val="100000"/>
              </a:lnSpc>
              <a:spcBef>
                <a:spcPts val="120"/>
              </a:spcBef>
            </a:pPr>
            <a:r>
              <a:rPr sz="10850" b="1" spc="-285" dirty="0">
                <a:solidFill>
                  <a:srgbClr val="006AA1"/>
                </a:solidFill>
                <a:latin typeface="DIN OT Black"/>
                <a:cs typeface="DIN OT Black"/>
              </a:rPr>
              <a:t>FOUNDATIONS</a:t>
            </a:r>
            <a:endParaRPr sz="10850">
              <a:latin typeface="DIN OT Black"/>
              <a:cs typeface="DIN OT Black"/>
            </a:endParaRPr>
          </a:p>
        </p:txBody>
      </p:sp>
      <p:pic>
        <p:nvPicPr>
          <p:cNvPr id="11" name="object 11"/>
          <p:cNvPicPr/>
          <p:nvPr/>
        </p:nvPicPr>
        <p:blipFill>
          <a:blip r:embed="rId9" cstate="email">
            <a:extLst>
              <a:ext uri="{28A0092B-C50C-407E-A947-70E740481C1C}">
                <a14:useLocalDpi xmlns:a14="http://schemas.microsoft.com/office/drawing/2010/main"/>
              </a:ext>
            </a:extLst>
          </a:blip>
          <a:stretch>
            <a:fillRect/>
          </a:stretch>
        </p:blipFill>
        <p:spPr>
          <a:xfrm>
            <a:off x="14975749" y="957490"/>
            <a:ext cx="1723466" cy="434323"/>
          </a:xfrm>
          <a:prstGeom prst="rect">
            <a:avLst/>
          </a:prstGeom>
        </p:spPr>
      </p:pic>
      <p:pic>
        <p:nvPicPr>
          <p:cNvPr id="12" name="object 12"/>
          <p:cNvPicPr/>
          <p:nvPr/>
        </p:nvPicPr>
        <p:blipFill>
          <a:blip r:embed="rId10" cstate="email">
            <a:extLst>
              <a:ext uri="{28A0092B-C50C-407E-A947-70E740481C1C}">
                <a14:useLocalDpi xmlns:a14="http://schemas.microsoft.com/office/drawing/2010/main"/>
              </a:ext>
            </a:extLst>
          </a:blip>
          <a:stretch>
            <a:fillRect/>
          </a:stretch>
        </p:blipFill>
        <p:spPr>
          <a:xfrm>
            <a:off x="16768981" y="957498"/>
            <a:ext cx="2434872" cy="450998"/>
          </a:xfrm>
          <a:prstGeom prst="rect">
            <a:avLst/>
          </a:prstGeom>
        </p:spPr>
      </p:pic>
      <p:pic>
        <p:nvPicPr>
          <p:cNvPr id="13" name="object 13"/>
          <p:cNvPicPr/>
          <p:nvPr/>
        </p:nvPicPr>
        <p:blipFill>
          <a:blip r:embed="rId11" cstate="email">
            <a:extLst>
              <a:ext uri="{28A0092B-C50C-407E-A947-70E740481C1C}">
                <a14:useLocalDpi xmlns:a14="http://schemas.microsoft.com/office/drawing/2010/main"/>
              </a:ext>
            </a:extLst>
          </a:blip>
          <a:stretch>
            <a:fillRect/>
          </a:stretch>
        </p:blipFill>
        <p:spPr>
          <a:xfrm>
            <a:off x="15941912" y="1577480"/>
            <a:ext cx="136990" cy="186078"/>
          </a:xfrm>
          <a:prstGeom prst="rect">
            <a:avLst/>
          </a:prstGeom>
        </p:spPr>
      </p:pic>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16217692" y="1578508"/>
            <a:ext cx="123106" cy="136477"/>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6494760" y="1522990"/>
            <a:ext cx="136990" cy="191994"/>
          </a:xfrm>
          <a:prstGeom prst="rect">
            <a:avLst/>
          </a:prstGeom>
        </p:spPr>
      </p:pic>
      <p:pic>
        <p:nvPicPr>
          <p:cNvPr id="16" name="object 16"/>
          <p:cNvPicPr/>
          <p:nvPr/>
        </p:nvPicPr>
        <p:blipFill>
          <a:blip r:embed="rId14" cstate="email">
            <a:extLst>
              <a:ext uri="{28A0092B-C50C-407E-A947-70E740481C1C}">
                <a14:useLocalDpi xmlns:a14="http://schemas.microsoft.com/office/drawing/2010/main"/>
              </a:ext>
            </a:extLst>
          </a:blip>
          <a:stretch>
            <a:fillRect/>
          </a:stretch>
        </p:blipFill>
        <p:spPr>
          <a:xfrm>
            <a:off x="17096957" y="1577475"/>
            <a:ext cx="110771" cy="137514"/>
          </a:xfrm>
          <a:prstGeom prst="rect">
            <a:avLst/>
          </a:prstGeom>
        </p:spPr>
      </p:pic>
      <p:pic>
        <p:nvPicPr>
          <p:cNvPr id="17" name="object 17"/>
          <p:cNvPicPr/>
          <p:nvPr/>
        </p:nvPicPr>
        <p:blipFill>
          <a:blip r:embed="rId15" cstate="email">
            <a:extLst>
              <a:ext uri="{28A0092B-C50C-407E-A947-70E740481C1C}">
                <a14:useLocalDpi xmlns:a14="http://schemas.microsoft.com/office/drawing/2010/main"/>
              </a:ext>
            </a:extLst>
          </a:blip>
          <a:stretch>
            <a:fillRect/>
          </a:stretch>
        </p:blipFill>
        <p:spPr>
          <a:xfrm>
            <a:off x="17344223" y="1522985"/>
            <a:ext cx="124394" cy="190716"/>
          </a:xfrm>
          <a:prstGeom prst="rect">
            <a:avLst/>
          </a:prstGeom>
        </p:spPr>
      </p:pic>
      <p:pic>
        <p:nvPicPr>
          <p:cNvPr id="18" name="object 18"/>
          <p:cNvPicPr/>
          <p:nvPr/>
        </p:nvPicPr>
        <p:blipFill>
          <a:blip r:embed="rId16" cstate="email">
            <a:extLst>
              <a:ext uri="{28A0092B-C50C-407E-A947-70E740481C1C}">
                <a14:useLocalDpi xmlns:a14="http://schemas.microsoft.com/office/drawing/2010/main"/>
              </a:ext>
            </a:extLst>
          </a:blip>
          <a:stretch>
            <a:fillRect/>
          </a:stretch>
        </p:blipFill>
        <p:spPr>
          <a:xfrm>
            <a:off x="17792983" y="1577475"/>
            <a:ext cx="124394" cy="136226"/>
          </a:xfrm>
          <a:prstGeom prst="rect">
            <a:avLst/>
          </a:prstGeom>
        </p:spPr>
      </p:pic>
      <p:pic>
        <p:nvPicPr>
          <p:cNvPr id="19" name="object 19"/>
          <p:cNvPicPr/>
          <p:nvPr/>
        </p:nvPicPr>
        <p:blipFill>
          <a:blip r:embed="rId17" cstate="email">
            <a:extLst>
              <a:ext uri="{28A0092B-C50C-407E-A947-70E740481C1C}">
                <a14:useLocalDpi xmlns:a14="http://schemas.microsoft.com/office/drawing/2010/main"/>
              </a:ext>
            </a:extLst>
          </a:blip>
          <a:stretch>
            <a:fillRect/>
          </a:stretch>
        </p:blipFill>
        <p:spPr>
          <a:xfrm>
            <a:off x="18056674" y="1577481"/>
            <a:ext cx="138791" cy="187366"/>
          </a:xfrm>
          <a:prstGeom prst="rect">
            <a:avLst/>
          </a:prstGeom>
        </p:spPr>
      </p:pic>
      <p:grpSp>
        <p:nvGrpSpPr>
          <p:cNvPr id="20" name="object 20"/>
          <p:cNvGrpSpPr/>
          <p:nvPr/>
        </p:nvGrpSpPr>
        <p:grpSpPr>
          <a:xfrm>
            <a:off x="5066900" y="10565483"/>
            <a:ext cx="1092835" cy="172720"/>
            <a:chOff x="5066900" y="10565483"/>
            <a:chExt cx="1092835" cy="172720"/>
          </a:xfrm>
        </p:grpSpPr>
        <p:pic>
          <p:nvPicPr>
            <p:cNvPr id="21" name="object 21"/>
            <p:cNvPicPr/>
            <p:nvPr/>
          </p:nvPicPr>
          <p:blipFill>
            <a:blip r:embed="rId18" cstate="email">
              <a:extLst>
                <a:ext uri="{28A0092B-C50C-407E-A947-70E740481C1C}">
                  <a14:useLocalDpi xmlns:a14="http://schemas.microsoft.com/office/drawing/2010/main"/>
                </a:ext>
              </a:extLst>
            </a:blip>
            <a:stretch>
              <a:fillRect/>
            </a:stretch>
          </p:blipFill>
          <p:spPr>
            <a:xfrm>
              <a:off x="5066900" y="10565483"/>
              <a:ext cx="458586" cy="172570"/>
            </a:xfrm>
            <a:prstGeom prst="rect">
              <a:avLst/>
            </a:prstGeom>
          </p:spPr>
        </p:pic>
        <p:pic>
          <p:nvPicPr>
            <p:cNvPr id="22" name="object 22"/>
            <p:cNvPicPr/>
            <p:nvPr/>
          </p:nvPicPr>
          <p:blipFill>
            <a:blip r:embed="rId19" cstate="email">
              <a:extLst>
                <a:ext uri="{28A0092B-C50C-407E-A947-70E740481C1C}">
                  <a14:useLocalDpi xmlns:a14="http://schemas.microsoft.com/office/drawing/2010/main"/>
                </a:ext>
              </a:extLst>
            </a:blip>
            <a:stretch>
              <a:fillRect/>
            </a:stretch>
          </p:blipFill>
          <p:spPr>
            <a:xfrm>
              <a:off x="5563836" y="10565490"/>
              <a:ext cx="150194" cy="172570"/>
            </a:xfrm>
            <a:prstGeom prst="rect">
              <a:avLst/>
            </a:prstGeom>
          </p:spPr>
        </p:pic>
        <p:pic>
          <p:nvPicPr>
            <p:cNvPr id="23" name="object 23"/>
            <p:cNvPicPr/>
            <p:nvPr/>
          </p:nvPicPr>
          <p:blipFill>
            <a:blip r:embed="rId20" cstate="email">
              <a:extLst>
                <a:ext uri="{28A0092B-C50C-407E-A947-70E740481C1C}">
                  <a14:useLocalDpi xmlns:a14="http://schemas.microsoft.com/office/drawing/2010/main"/>
                </a:ext>
              </a:extLst>
            </a:blip>
            <a:stretch>
              <a:fillRect/>
            </a:stretch>
          </p:blipFill>
          <p:spPr>
            <a:xfrm>
              <a:off x="5735446" y="10565483"/>
              <a:ext cx="160424" cy="172570"/>
            </a:xfrm>
            <a:prstGeom prst="rect">
              <a:avLst/>
            </a:prstGeom>
          </p:spPr>
        </p:pic>
        <p:pic>
          <p:nvPicPr>
            <p:cNvPr id="24" name="object 24"/>
            <p:cNvPicPr/>
            <p:nvPr/>
          </p:nvPicPr>
          <p:blipFill>
            <a:blip r:embed="rId21" cstate="email">
              <a:extLst>
                <a:ext uri="{28A0092B-C50C-407E-A947-70E740481C1C}">
                  <a14:useLocalDpi xmlns:a14="http://schemas.microsoft.com/office/drawing/2010/main"/>
                </a:ext>
              </a:extLst>
            </a:blip>
            <a:stretch>
              <a:fillRect/>
            </a:stretch>
          </p:blipFill>
          <p:spPr>
            <a:xfrm>
              <a:off x="5927819" y="10565492"/>
              <a:ext cx="231699" cy="169052"/>
            </a:xfrm>
            <a:prstGeom prst="rect">
              <a:avLst/>
            </a:prstGeom>
          </p:spPr>
        </p:pic>
      </p:grpSp>
      <p:grpSp>
        <p:nvGrpSpPr>
          <p:cNvPr id="25" name="object 25"/>
          <p:cNvGrpSpPr/>
          <p:nvPr/>
        </p:nvGrpSpPr>
        <p:grpSpPr>
          <a:xfrm>
            <a:off x="10541916" y="10567409"/>
            <a:ext cx="748665" cy="165735"/>
            <a:chOff x="10541916" y="10567409"/>
            <a:chExt cx="748665" cy="165735"/>
          </a:xfrm>
        </p:grpSpPr>
        <p:pic>
          <p:nvPicPr>
            <p:cNvPr id="26" name="object 26"/>
            <p:cNvPicPr/>
            <p:nvPr/>
          </p:nvPicPr>
          <p:blipFill>
            <a:blip r:embed="rId22" cstate="email">
              <a:extLst>
                <a:ext uri="{28A0092B-C50C-407E-A947-70E740481C1C}">
                  <a14:useLocalDpi xmlns:a14="http://schemas.microsoft.com/office/drawing/2010/main"/>
                </a:ext>
              </a:extLst>
            </a:blip>
            <a:stretch>
              <a:fillRect/>
            </a:stretch>
          </p:blipFill>
          <p:spPr>
            <a:xfrm>
              <a:off x="10541916" y="10567409"/>
              <a:ext cx="231375" cy="165220"/>
            </a:xfrm>
            <a:prstGeom prst="rect">
              <a:avLst/>
            </a:prstGeom>
          </p:spPr>
        </p:pic>
        <p:pic>
          <p:nvPicPr>
            <p:cNvPr id="27" name="object 27"/>
            <p:cNvPicPr/>
            <p:nvPr/>
          </p:nvPicPr>
          <p:blipFill>
            <a:blip r:embed="rId22" cstate="email">
              <a:extLst>
                <a:ext uri="{28A0092B-C50C-407E-A947-70E740481C1C}">
                  <a14:useLocalDpi xmlns:a14="http://schemas.microsoft.com/office/drawing/2010/main"/>
                </a:ext>
              </a:extLst>
            </a:blip>
            <a:stretch>
              <a:fillRect/>
            </a:stretch>
          </p:blipFill>
          <p:spPr>
            <a:xfrm>
              <a:off x="10800473" y="10567409"/>
              <a:ext cx="231375" cy="165220"/>
            </a:xfrm>
            <a:prstGeom prst="rect">
              <a:avLst/>
            </a:prstGeom>
          </p:spPr>
        </p:pic>
        <p:pic>
          <p:nvPicPr>
            <p:cNvPr id="28" name="object 28"/>
            <p:cNvPicPr/>
            <p:nvPr/>
          </p:nvPicPr>
          <p:blipFill>
            <a:blip r:embed="rId23" cstate="email">
              <a:extLst>
                <a:ext uri="{28A0092B-C50C-407E-A947-70E740481C1C}">
                  <a14:useLocalDpi xmlns:a14="http://schemas.microsoft.com/office/drawing/2010/main"/>
                </a:ext>
              </a:extLst>
            </a:blip>
            <a:stretch>
              <a:fillRect/>
            </a:stretch>
          </p:blipFill>
          <p:spPr>
            <a:xfrm>
              <a:off x="11059033" y="10567409"/>
              <a:ext cx="231375" cy="165220"/>
            </a:xfrm>
            <a:prstGeom prst="rect">
              <a:avLst/>
            </a:prstGeom>
          </p:spPr>
        </p:pic>
      </p:grpSp>
      <p:grpSp>
        <p:nvGrpSpPr>
          <p:cNvPr id="29" name="object 29"/>
          <p:cNvGrpSpPr/>
          <p:nvPr/>
        </p:nvGrpSpPr>
        <p:grpSpPr>
          <a:xfrm>
            <a:off x="13606978" y="10563567"/>
            <a:ext cx="425450" cy="172720"/>
            <a:chOff x="13606978" y="10563567"/>
            <a:chExt cx="425450" cy="172720"/>
          </a:xfrm>
        </p:grpSpPr>
        <p:pic>
          <p:nvPicPr>
            <p:cNvPr id="30" name="object 30"/>
            <p:cNvPicPr/>
            <p:nvPr/>
          </p:nvPicPr>
          <p:blipFill>
            <a:blip r:embed="rId24" cstate="email">
              <a:extLst>
                <a:ext uri="{28A0092B-C50C-407E-A947-70E740481C1C}">
                  <a14:useLocalDpi xmlns:a14="http://schemas.microsoft.com/office/drawing/2010/main"/>
                </a:ext>
              </a:extLst>
            </a:blip>
            <a:stretch>
              <a:fillRect/>
            </a:stretch>
          </p:blipFill>
          <p:spPr>
            <a:xfrm>
              <a:off x="13606978" y="10563567"/>
              <a:ext cx="160424" cy="172570"/>
            </a:xfrm>
            <a:prstGeom prst="rect">
              <a:avLst/>
            </a:prstGeom>
          </p:spPr>
        </p:pic>
        <p:pic>
          <p:nvPicPr>
            <p:cNvPr id="31" name="object 31"/>
            <p:cNvPicPr/>
            <p:nvPr/>
          </p:nvPicPr>
          <p:blipFill>
            <a:blip r:embed="rId22" cstate="email">
              <a:extLst>
                <a:ext uri="{28A0092B-C50C-407E-A947-70E740481C1C}">
                  <a14:useLocalDpi xmlns:a14="http://schemas.microsoft.com/office/drawing/2010/main"/>
                </a:ext>
              </a:extLst>
            </a:blip>
            <a:stretch>
              <a:fillRect/>
            </a:stretch>
          </p:blipFill>
          <p:spPr>
            <a:xfrm>
              <a:off x="13800657" y="10567409"/>
              <a:ext cx="231375" cy="165220"/>
            </a:xfrm>
            <a:prstGeom prst="rect">
              <a:avLst/>
            </a:prstGeom>
          </p:spPr>
        </p:pic>
      </p:grpSp>
      <p:grpSp>
        <p:nvGrpSpPr>
          <p:cNvPr id="32" name="object 32"/>
          <p:cNvGrpSpPr/>
          <p:nvPr/>
        </p:nvGrpSpPr>
        <p:grpSpPr>
          <a:xfrm>
            <a:off x="14152875" y="10563567"/>
            <a:ext cx="348615" cy="172720"/>
            <a:chOff x="14152875" y="10563567"/>
            <a:chExt cx="348615" cy="172720"/>
          </a:xfrm>
        </p:grpSpPr>
        <p:pic>
          <p:nvPicPr>
            <p:cNvPr id="33" name="object 33"/>
            <p:cNvPicPr/>
            <p:nvPr/>
          </p:nvPicPr>
          <p:blipFill>
            <a:blip r:embed="rId25" cstate="email">
              <a:extLst>
                <a:ext uri="{28A0092B-C50C-407E-A947-70E740481C1C}">
                  <a14:useLocalDpi xmlns:a14="http://schemas.microsoft.com/office/drawing/2010/main"/>
                </a:ext>
              </a:extLst>
            </a:blip>
            <a:stretch>
              <a:fillRect/>
            </a:stretch>
          </p:blipFill>
          <p:spPr>
            <a:xfrm>
              <a:off x="14152875" y="10563573"/>
              <a:ext cx="150194" cy="172570"/>
            </a:xfrm>
            <a:prstGeom prst="rect">
              <a:avLst/>
            </a:prstGeom>
          </p:spPr>
        </p:pic>
        <p:pic>
          <p:nvPicPr>
            <p:cNvPr id="34" name="object 34"/>
            <p:cNvPicPr/>
            <p:nvPr/>
          </p:nvPicPr>
          <p:blipFill>
            <a:blip r:embed="rId26" cstate="email">
              <a:extLst>
                <a:ext uri="{28A0092B-C50C-407E-A947-70E740481C1C}">
                  <a14:useLocalDpi xmlns:a14="http://schemas.microsoft.com/office/drawing/2010/main"/>
                </a:ext>
              </a:extLst>
            </a:blip>
            <a:stretch>
              <a:fillRect/>
            </a:stretch>
          </p:blipFill>
          <p:spPr>
            <a:xfrm>
              <a:off x="14340805" y="10563567"/>
              <a:ext cx="160424" cy="172570"/>
            </a:xfrm>
            <a:prstGeom prst="rect">
              <a:avLst/>
            </a:prstGeom>
          </p:spPr>
        </p:pic>
      </p:grpSp>
      <p:pic>
        <p:nvPicPr>
          <p:cNvPr id="35" name="object 35"/>
          <p:cNvPicPr/>
          <p:nvPr/>
        </p:nvPicPr>
        <p:blipFill>
          <a:blip r:embed="rId27" cstate="email">
            <a:extLst>
              <a:ext uri="{28A0092B-C50C-407E-A947-70E740481C1C}">
                <a14:useLocalDpi xmlns:a14="http://schemas.microsoft.com/office/drawing/2010/main"/>
              </a:ext>
            </a:extLst>
          </a:blip>
          <a:stretch>
            <a:fillRect/>
          </a:stretch>
        </p:blipFill>
        <p:spPr>
          <a:xfrm>
            <a:off x="14549497" y="10563576"/>
            <a:ext cx="231699" cy="169052"/>
          </a:xfrm>
          <a:prstGeom prst="rect">
            <a:avLst/>
          </a:prstGeom>
        </p:spPr>
      </p:pic>
      <p:grpSp>
        <p:nvGrpSpPr>
          <p:cNvPr id="37" name="object 37"/>
          <p:cNvGrpSpPr/>
          <p:nvPr/>
        </p:nvGrpSpPr>
        <p:grpSpPr>
          <a:xfrm>
            <a:off x="7376381" y="10505246"/>
            <a:ext cx="327660" cy="230504"/>
            <a:chOff x="7376381" y="10505246"/>
            <a:chExt cx="327660" cy="230504"/>
          </a:xfrm>
        </p:grpSpPr>
        <p:pic>
          <p:nvPicPr>
            <p:cNvPr id="38" name="object 38"/>
            <p:cNvPicPr/>
            <p:nvPr/>
          </p:nvPicPr>
          <p:blipFill>
            <a:blip r:embed="rId28" cstate="email">
              <a:extLst>
                <a:ext uri="{28A0092B-C50C-407E-A947-70E740481C1C}">
                  <a14:useLocalDpi xmlns:a14="http://schemas.microsoft.com/office/drawing/2010/main"/>
                </a:ext>
              </a:extLst>
            </a:blip>
            <a:stretch>
              <a:fillRect/>
            </a:stretch>
          </p:blipFill>
          <p:spPr>
            <a:xfrm>
              <a:off x="7376381" y="10505249"/>
              <a:ext cx="150754" cy="230097"/>
            </a:xfrm>
            <a:prstGeom prst="rect">
              <a:avLst/>
            </a:prstGeom>
          </p:spPr>
        </p:pic>
        <p:pic>
          <p:nvPicPr>
            <p:cNvPr id="39" name="object 39"/>
            <p:cNvPicPr/>
            <p:nvPr/>
          </p:nvPicPr>
          <p:blipFill>
            <a:blip r:embed="rId29" cstate="email">
              <a:extLst>
                <a:ext uri="{28A0092B-C50C-407E-A947-70E740481C1C}">
                  <a14:useLocalDpi xmlns:a14="http://schemas.microsoft.com/office/drawing/2010/main"/>
                </a:ext>
              </a:extLst>
            </a:blip>
            <a:stretch>
              <a:fillRect/>
            </a:stretch>
          </p:blipFill>
          <p:spPr>
            <a:xfrm>
              <a:off x="7550186" y="10505246"/>
              <a:ext cx="153398" cy="230097"/>
            </a:xfrm>
            <a:prstGeom prst="rect">
              <a:avLst/>
            </a:prstGeom>
          </p:spPr>
        </p:pic>
      </p:grpSp>
      <p:grpSp>
        <p:nvGrpSpPr>
          <p:cNvPr id="40" name="object 40"/>
          <p:cNvGrpSpPr/>
          <p:nvPr/>
        </p:nvGrpSpPr>
        <p:grpSpPr>
          <a:xfrm>
            <a:off x="7815640" y="10505251"/>
            <a:ext cx="456565" cy="230504"/>
            <a:chOff x="7815640" y="10505251"/>
            <a:chExt cx="456565" cy="230504"/>
          </a:xfrm>
        </p:grpSpPr>
        <p:pic>
          <p:nvPicPr>
            <p:cNvPr id="41" name="object 41"/>
            <p:cNvPicPr/>
            <p:nvPr/>
          </p:nvPicPr>
          <p:blipFill>
            <a:blip r:embed="rId30" cstate="email">
              <a:extLst>
                <a:ext uri="{28A0092B-C50C-407E-A947-70E740481C1C}">
                  <a14:useLocalDpi xmlns:a14="http://schemas.microsoft.com/office/drawing/2010/main"/>
                </a:ext>
              </a:extLst>
            </a:blip>
            <a:stretch>
              <a:fillRect/>
            </a:stretch>
          </p:blipFill>
          <p:spPr>
            <a:xfrm>
              <a:off x="7815640" y="10505251"/>
              <a:ext cx="152121" cy="230097"/>
            </a:xfrm>
            <a:prstGeom prst="rect">
              <a:avLst/>
            </a:prstGeom>
          </p:spPr>
        </p:pic>
        <p:pic>
          <p:nvPicPr>
            <p:cNvPr id="42" name="object 42"/>
            <p:cNvPicPr/>
            <p:nvPr/>
          </p:nvPicPr>
          <p:blipFill>
            <a:blip r:embed="rId31" cstate="email">
              <a:extLst>
                <a:ext uri="{28A0092B-C50C-407E-A947-70E740481C1C}">
                  <a14:useLocalDpi xmlns:a14="http://schemas.microsoft.com/office/drawing/2010/main"/>
                </a:ext>
              </a:extLst>
            </a:blip>
            <a:stretch>
              <a:fillRect/>
            </a:stretch>
          </p:blipFill>
          <p:spPr>
            <a:xfrm>
              <a:off x="7991722" y="10509085"/>
              <a:ext cx="151482" cy="226254"/>
            </a:xfrm>
            <a:prstGeom prst="rect">
              <a:avLst/>
            </a:prstGeom>
          </p:spPr>
        </p:pic>
        <p:pic>
          <p:nvPicPr>
            <p:cNvPr id="43" name="object 43"/>
            <p:cNvPicPr/>
            <p:nvPr/>
          </p:nvPicPr>
          <p:blipFill>
            <a:blip r:embed="rId32" cstate="email">
              <a:extLst>
                <a:ext uri="{28A0092B-C50C-407E-A947-70E740481C1C}">
                  <a14:useLocalDpi xmlns:a14="http://schemas.microsoft.com/office/drawing/2010/main"/>
                </a:ext>
              </a:extLst>
            </a:blip>
            <a:stretch>
              <a:fillRect/>
            </a:stretch>
          </p:blipFill>
          <p:spPr>
            <a:xfrm>
              <a:off x="8186028" y="10505251"/>
              <a:ext cx="85965" cy="226579"/>
            </a:xfrm>
            <a:prstGeom prst="rect">
              <a:avLst/>
            </a:prstGeom>
          </p:spPr>
        </p:pic>
      </p:grpSp>
      <p:pic>
        <p:nvPicPr>
          <p:cNvPr id="44" name="object 44"/>
          <p:cNvPicPr/>
          <p:nvPr/>
        </p:nvPicPr>
        <p:blipFill>
          <a:blip r:embed="rId30" cstate="email">
            <a:extLst>
              <a:ext uri="{28A0092B-C50C-407E-A947-70E740481C1C}">
                <a14:useLocalDpi xmlns:a14="http://schemas.microsoft.com/office/drawing/2010/main"/>
              </a:ext>
            </a:extLst>
          </a:blip>
          <a:stretch>
            <a:fillRect/>
          </a:stretch>
        </p:blipFill>
        <p:spPr>
          <a:xfrm>
            <a:off x="8348695" y="10505251"/>
            <a:ext cx="152121" cy="230097"/>
          </a:xfrm>
          <a:prstGeom prst="rect">
            <a:avLst/>
          </a:prstGeom>
        </p:spPr>
      </p:pic>
      <p:sp>
        <p:nvSpPr>
          <p:cNvPr id="45" name="object 45"/>
          <p:cNvSpPr/>
          <p:nvPr/>
        </p:nvSpPr>
        <p:spPr>
          <a:xfrm>
            <a:off x="3243072" y="6012554"/>
            <a:ext cx="2177415" cy="2226310"/>
          </a:xfrm>
          <a:custGeom>
            <a:avLst/>
            <a:gdLst/>
            <a:ahLst/>
            <a:cxnLst/>
            <a:rect l="l" t="t" r="r" b="b"/>
            <a:pathLst>
              <a:path w="2177415" h="2226309">
                <a:moveTo>
                  <a:pt x="1332776" y="173240"/>
                </a:moveTo>
                <a:lnTo>
                  <a:pt x="1326349" y="125234"/>
                </a:lnTo>
                <a:lnTo>
                  <a:pt x="1312659" y="85788"/>
                </a:lnTo>
                <a:lnTo>
                  <a:pt x="1293317" y="38188"/>
                </a:lnTo>
                <a:lnTo>
                  <a:pt x="1266177" y="2616"/>
                </a:lnTo>
                <a:lnTo>
                  <a:pt x="1252283" y="0"/>
                </a:lnTo>
                <a:lnTo>
                  <a:pt x="1233893" y="2413"/>
                </a:lnTo>
                <a:lnTo>
                  <a:pt x="1196467" y="33616"/>
                </a:lnTo>
                <a:lnTo>
                  <a:pt x="1173657" y="81330"/>
                </a:lnTo>
                <a:lnTo>
                  <a:pt x="1153858" y="130378"/>
                </a:lnTo>
                <a:lnTo>
                  <a:pt x="1138008" y="174091"/>
                </a:lnTo>
                <a:lnTo>
                  <a:pt x="1122654" y="217982"/>
                </a:lnTo>
                <a:lnTo>
                  <a:pt x="1060221" y="401218"/>
                </a:lnTo>
                <a:lnTo>
                  <a:pt x="978077" y="646277"/>
                </a:lnTo>
                <a:lnTo>
                  <a:pt x="928458" y="796150"/>
                </a:lnTo>
                <a:lnTo>
                  <a:pt x="912901" y="844423"/>
                </a:lnTo>
                <a:lnTo>
                  <a:pt x="897686" y="892797"/>
                </a:lnTo>
                <a:lnTo>
                  <a:pt x="860056" y="1014971"/>
                </a:lnTo>
                <a:lnTo>
                  <a:pt x="837679" y="1090930"/>
                </a:lnTo>
                <a:lnTo>
                  <a:pt x="816787" y="1159306"/>
                </a:lnTo>
                <a:lnTo>
                  <a:pt x="794512" y="1230668"/>
                </a:lnTo>
                <a:lnTo>
                  <a:pt x="790079" y="1232712"/>
                </a:lnTo>
                <a:lnTo>
                  <a:pt x="785101" y="1237195"/>
                </a:lnTo>
                <a:lnTo>
                  <a:pt x="779830" y="1204417"/>
                </a:lnTo>
                <a:lnTo>
                  <a:pt x="776465" y="1172629"/>
                </a:lnTo>
                <a:lnTo>
                  <a:pt x="774903" y="1141476"/>
                </a:lnTo>
                <a:lnTo>
                  <a:pt x="775081" y="1110526"/>
                </a:lnTo>
                <a:lnTo>
                  <a:pt x="777862" y="1014628"/>
                </a:lnTo>
                <a:lnTo>
                  <a:pt x="780046" y="918730"/>
                </a:lnTo>
                <a:lnTo>
                  <a:pt x="780275" y="897826"/>
                </a:lnTo>
                <a:lnTo>
                  <a:pt x="780173" y="876896"/>
                </a:lnTo>
                <a:lnTo>
                  <a:pt x="779843" y="855980"/>
                </a:lnTo>
                <a:lnTo>
                  <a:pt x="778332" y="794397"/>
                </a:lnTo>
                <a:lnTo>
                  <a:pt x="767041" y="404507"/>
                </a:lnTo>
                <a:lnTo>
                  <a:pt x="766597" y="378028"/>
                </a:lnTo>
                <a:lnTo>
                  <a:pt x="766076" y="364820"/>
                </a:lnTo>
                <a:lnTo>
                  <a:pt x="764870" y="351701"/>
                </a:lnTo>
                <a:lnTo>
                  <a:pt x="761530" y="328891"/>
                </a:lnTo>
                <a:lnTo>
                  <a:pt x="753859" y="283400"/>
                </a:lnTo>
                <a:lnTo>
                  <a:pt x="750417" y="260604"/>
                </a:lnTo>
                <a:lnTo>
                  <a:pt x="746658" y="230085"/>
                </a:lnTo>
                <a:lnTo>
                  <a:pt x="743280" y="199491"/>
                </a:lnTo>
                <a:lnTo>
                  <a:pt x="739635" y="168960"/>
                </a:lnTo>
                <a:lnTo>
                  <a:pt x="731139" y="119824"/>
                </a:lnTo>
                <a:lnTo>
                  <a:pt x="719975" y="82918"/>
                </a:lnTo>
                <a:lnTo>
                  <a:pt x="700773" y="46850"/>
                </a:lnTo>
                <a:lnTo>
                  <a:pt x="680224" y="39789"/>
                </a:lnTo>
                <a:lnTo>
                  <a:pt x="669036" y="40614"/>
                </a:lnTo>
                <a:lnTo>
                  <a:pt x="658698" y="44094"/>
                </a:lnTo>
                <a:lnTo>
                  <a:pt x="649795" y="50660"/>
                </a:lnTo>
                <a:lnTo>
                  <a:pt x="642950" y="60756"/>
                </a:lnTo>
                <a:lnTo>
                  <a:pt x="638683" y="69215"/>
                </a:lnTo>
                <a:lnTo>
                  <a:pt x="634149" y="77558"/>
                </a:lnTo>
                <a:lnTo>
                  <a:pt x="592886" y="192062"/>
                </a:lnTo>
                <a:lnTo>
                  <a:pt x="576554" y="240893"/>
                </a:lnTo>
                <a:lnTo>
                  <a:pt x="560679" y="289877"/>
                </a:lnTo>
                <a:lnTo>
                  <a:pt x="546862" y="334264"/>
                </a:lnTo>
                <a:lnTo>
                  <a:pt x="506577" y="467753"/>
                </a:lnTo>
                <a:lnTo>
                  <a:pt x="492645" y="512089"/>
                </a:lnTo>
                <a:lnTo>
                  <a:pt x="483158" y="538784"/>
                </a:lnTo>
                <a:lnTo>
                  <a:pt x="462013" y="591477"/>
                </a:lnTo>
                <a:lnTo>
                  <a:pt x="452234" y="618083"/>
                </a:lnTo>
                <a:lnTo>
                  <a:pt x="435635" y="667816"/>
                </a:lnTo>
                <a:lnTo>
                  <a:pt x="403047" y="767499"/>
                </a:lnTo>
                <a:lnTo>
                  <a:pt x="371043" y="867359"/>
                </a:lnTo>
                <a:lnTo>
                  <a:pt x="345655" y="954112"/>
                </a:lnTo>
                <a:lnTo>
                  <a:pt x="337210" y="983043"/>
                </a:lnTo>
                <a:lnTo>
                  <a:pt x="327977" y="1013371"/>
                </a:lnTo>
                <a:lnTo>
                  <a:pt x="243674" y="1284795"/>
                </a:lnTo>
                <a:lnTo>
                  <a:pt x="240931" y="1291069"/>
                </a:lnTo>
                <a:lnTo>
                  <a:pt x="229857" y="1286014"/>
                </a:lnTo>
                <a:lnTo>
                  <a:pt x="227152" y="1278432"/>
                </a:lnTo>
                <a:lnTo>
                  <a:pt x="229133" y="1256042"/>
                </a:lnTo>
                <a:lnTo>
                  <a:pt x="234950" y="1202753"/>
                </a:lnTo>
                <a:lnTo>
                  <a:pt x="243141" y="1122667"/>
                </a:lnTo>
                <a:lnTo>
                  <a:pt x="262089" y="953325"/>
                </a:lnTo>
                <a:lnTo>
                  <a:pt x="263474" y="938771"/>
                </a:lnTo>
                <a:lnTo>
                  <a:pt x="266928" y="894994"/>
                </a:lnTo>
                <a:lnTo>
                  <a:pt x="278866" y="773823"/>
                </a:lnTo>
                <a:lnTo>
                  <a:pt x="282575" y="733425"/>
                </a:lnTo>
                <a:lnTo>
                  <a:pt x="287477" y="670636"/>
                </a:lnTo>
                <a:lnTo>
                  <a:pt x="291490" y="607771"/>
                </a:lnTo>
                <a:lnTo>
                  <a:pt x="298678" y="463816"/>
                </a:lnTo>
                <a:lnTo>
                  <a:pt x="302475" y="402336"/>
                </a:lnTo>
                <a:lnTo>
                  <a:pt x="312470" y="220167"/>
                </a:lnTo>
                <a:lnTo>
                  <a:pt x="314909" y="166243"/>
                </a:lnTo>
                <a:lnTo>
                  <a:pt x="315112" y="152806"/>
                </a:lnTo>
                <a:lnTo>
                  <a:pt x="314413" y="139255"/>
                </a:lnTo>
                <a:lnTo>
                  <a:pt x="302171" y="94703"/>
                </a:lnTo>
                <a:lnTo>
                  <a:pt x="285242" y="58813"/>
                </a:lnTo>
                <a:lnTo>
                  <a:pt x="259816" y="22631"/>
                </a:lnTo>
                <a:lnTo>
                  <a:pt x="214376" y="8775"/>
                </a:lnTo>
                <a:lnTo>
                  <a:pt x="192519" y="14439"/>
                </a:lnTo>
                <a:lnTo>
                  <a:pt x="164096" y="48031"/>
                </a:lnTo>
                <a:lnTo>
                  <a:pt x="145440" y="105549"/>
                </a:lnTo>
                <a:lnTo>
                  <a:pt x="135788" y="149999"/>
                </a:lnTo>
                <a:lnTo>
                  <a:pt x="128295" y="194906"/>
                </a:lnTo>
                <a:lnTo>
                  <a:pt x="121500" y="239941"/>
                </a:lnTo>
                <a:lnTo>
                  <a:pt x="109486" y="337210"/>
                </a:lnTo>
                <a:lnTo>
                  <a:pt x="95885" y="439356"/>
                </a:lnTo>
                <a:lnTo>
                  <a:pt x="91681" y="473456"/>
                </a:lnTo>
                <a:lnTo>
                  <a:pt x="88252" y="504837"/>
                </a:lnTo>
                <a:lnTo>
                  <a:pt x="79108" y="599147"/>
                </a:lnTo>
                <a:lnTo>
                  <a:pt x="67183" y="716280"/>
                </a:lnTo>
                <a:lnTo>
                  <a:pt x="63690" y="755370"/>
                </a:lnTo>
                <a:lnTo>
                  <a:pt x="60744" y="793762"/>
                </a:lnTo>
                <a:lnTo>
                  <a:pt x="58178" y="832205"/>
                </a:lnTo>
                <a:lnTo>
                  <a:pt x="55841" y="870648"/>
                </a:lnTo>
                <a:lnTo>
                  <a:pt x="50584" y="963790"/>
                </a:lnTo>
                <a:lnTo>
                  <a:pt x="35712" y="1250823"/>
                </a:lnTo>
                <a:lnTo>
                  <a:pt x="8051" y="1740204"/>
                </a:lnTo>
                <a:lnTo>
                  <a:pt x="4356" y="1813001"/>
                </a:lnTo>
                <a:lnTo>
                  <a:pt x="2806" y="1849412"/>
                </a:lnTo>
                <a:lnTo>
                  <a:pt x="1600" y="1885823"/>
                </a:lnTo>
                <a:lnTo>
                  <a:pt x="596" y="1907197"/>
                </a:lnTo>
                <a:lnTo>
                  <a:pt x="1676" y="1949881"/>
                </a:lnTo>
                <a:lnTo>
                  <a:pt x="18224" y="1991283"/>
                </a:lnTo>
                <a:lnTo>
                  <a:pt x="50368" y="2016429"/>
                </a:lnTo>
                <a:lnTo>
                  <a:pt x="57759" y="2021840"/>
                </a:lnTo>
                <a:lnTo>
                  <a:pt x="64465" y="2027910"/>
                </a:lnTo>
                <a:lnTo>
                  <a:pt x="69862" y="2034527"/>
                </a:lnTo>
                <a:lnTo>
                  <a:pt x="74485" y="2041880"/>
                </a:lnTo>
                <a:lnTo>
                  <a:pt x="78841" y="2049487"/>
                </a:lnTo>
                <a:lnTo>
                  <a:pt x="83477" y="2056892"/>
                </a:lnTo>
                <a:lnTo>
                  <a:pt x="92786" y="2070227"/>
                </a:lnTo>
                <a:lnTo>
                  <a:pt x="122720" y="2112276"/>
                </a:lnTo>
                <a:lnTo>
                  <a:pt x="153289" y="2079129"/>
                </a:lnTo>
                <a:lnTo>
                  <a:pt x="170967" y="2060448"/>
                </a:lnTo>
                <a:lnTo>
                  <a:pt x="192824" y="2024062"/>
                </a:lnTo>
                <a:lnTo>
                  <a:pt x="268147" y="1810461"/>
                </a:lnTo>
                <a:lnTo>
                  <a:pt x="293090" y="1734388"/>
                </a:lnTo>
                <a:lnTo>
                  <a:pt x="364540" y="1510042"/>
                </a:lnTo>
                <a:lnTo>
                  <a:pt x="374091" y="1481505"/>
                </a:lnTo>
                <a:lnTo>
                  <a:pt x="403821" y="1396250"/>
                </a:lnTo>
                <a:lnTo>
                  <a:pt x="411975" y="1371638"/>
                </a:lnTo>
                <a:lnTo>
                  <a:pt x="435889" y="1297647"/>
                </a:lnTo>
                <a:lnTo>
                  <a:pt x="461784" y="1220139"/>
                </a:lnTo>
                <a:lnTo>
                  <a:pt x="478205" y="1166901"/>
                </a:lnTo>
                <a:lnTo>
                  <a:pt x="483882" y="1149235"/>
                </a:lnTo>
                <a:lnTo>
                  <a:pt x="492747" y="1123137"/>
                </a:lnTo>
                <a:lnTo>
                  <a:pt x="510819" y="1071041"/>
                </a:lnTo>
                <a:lnTo>
                  <a:pt x="519607" y="1044930"/>
                </a:lnTo>
                <a:lnTo>
                  <a:pt x="528193" y="1018349"/>
                </a:lnTo>
                <a:lnTo>
                  <a:pt x="553212" y="938390"/>
                </a:lnTo>
                <a:lnTo>
                  <a:pt x="571652" y="880999"/>
                </a:lnTo>
                <a:lnTo>
                  <a:pt x="579945" y="856602"/>
                </a:lnTo>
                <a:lnTo>
                  <a:pt x="584669" y="852208"/>
                </a:lnTo>
                <a:lnTo>
                  <a:pt x="588048" y="847382"/>
                </a:lnTo>
                <a:lnTo>
                  <a:pt x="592023" y="852690"/>
                </a:lnTo>
                <a:lnTo>
                  <a:pt x="592670" y="855954"/>
                </a:lnTo>
                <a:lnTo>
                  <a:pt x="589165" y="993355"/>
                </a:lnTo>
                <a:lnTo>
                  <a:pt x="586587" y="1126858"/>
                </a:lnTo>
                <a:lnTo>
                  <a:pt x="584987" y="1269923"/>
                </a:lnTo>
                <a:lnTo>
                  <a:pt x="584809" y="1319199"/>
                </a:lnTo>
                <a:lnTo>
                  <a:pt x="585063" y="1368475"/>
                </a:lnTo>
                <a:lnTo>
                  <a:pt x="585851" y="1412938"/>
                </a:lnTo>
                <a:lnTo>
                  <a:pt x="589953" y="1546288"/>
                </a:lnTo>
                <a:lnTo>
                  <a:pt x="590943" y="1605165"/>
                </a:lnTo>
                <a:lnTo>
                  <a:pt x="592988" y="1651711"/>
                </a:lnTo>
                <a:lnTo>
                  <a:pt x="595287" y="1698256"/>
                </a:lnTo>
                <a:lnTo>
                  <a:pt x="596925" y="1744789"/>
                </a:lnTo>
                <a:lnTo>
                  <a:pt x="597014" y="1791284"/>
                </a:lnTo>
                <a:lnTo>
                  <a:pt x="594944" y="1843735"/>
                </a:lnTo>
                <a:lnTo>
                  <a:pt x="591477" y="1896160"/>
                </a:lnTo>
                <a:lnTo>
                  <a:pt x="583361" y="2000973"/>
                </a:lnTo>
                <a:lnTo>
                  <a:pt x="583082" y="2010943"/>
                </a:lnTo>
                <a:lnTo>
                  <a:pt x="584657" y="2019757"/>
                </a:lnTo>
                <a:lnTo>
                  <a:pt x="589495" y="2027402"/>
                </a:lnTo>
                <a:lnTo>
                  <a:pt x="598957" y="2033866"/>
                </a:lnTo>
                <a:lnTo>
                  <a:pt x="614654" y="2045157"/>
                </a:lnTo>
                <a:lnTo>
                  <a:pt x="625297" y="2060219"/>
                </a:lnTo>
                <a:lnTo>
                  <a:pt x="632206" y="2077707"/>
                </a:lnTo>
                <a:lnTo>
                  <a:pt x="640194" y="2111337"/>
                </a:lnTo>
                <a:lnTo>
                  <a:pt x="645502" y="2124887"/>
                </a:lnTo>
                <a:lnTo>
                  <a:pt x="654138" y="2136178"/>
                </a:lnTo>
                <a:lnTo>
                  <a:pt x="667677" y="2144420"/>
                </a:lnTo>
                <a:lnTo>
                  <a:pt x="669861" y="2145258"/>
                </a:lnTo>
                <a:lnTo>
                  <a:pt x="690079" y="2157755"/>
                </a:lnTo>
                <a:lnTo>
                  <a:pt x="704049" y="2169718"/>
                </a:lnTo>
                <a:lnTo>
                  <a:pt x="715149" y="2184285"/>
                </a:lnTo>
                <a:lnTo>
                  <a:pt x="722617" y="2202167"/>
                </a:lnTo>
                <a:lnTo>
                  <a:pt x="724535" y="2207996"/>
                </a:lnTo>
                <a:lnTo>
                  <a:pt x="732383" y="2226145"/>
                </a:lnTo>
                <a:lnTo>
                  <a:pt x="735507" y="2222576"/>
                </a:lnTo>
                <a:lnTo>
                  <a:pt x="738847" y="2220442"/>
                </a:lnTo>
                <a:lnTo>
                  <a:pt x="749960" y="2179917"/>
                </a:lnTo>
                <a:lnTo>
                  <a:pt x="759853" y="2142121"/>
                </a:lnTo>
                <a:lnTo>
                  <a:pt x="782294" y="2052218"/>
                </a:lnTo>
                <a:lnTo>
                  <a:pt x="790143" y="2022360"/>
                </a:lnTo>
                <a:lnTo>
                  <a:pt x="796950" y="1998535"/>
                </a:lnTo>
                <a:lnTo>
                  <a:pt x="818705" y="1927479"/>
                </a:lnTo>
                <a:lnTo>
                  <a:pt x="845908" y="1833587"/>
                </a:lnTo>
                <a:lnTo>
                  <a:pt x="917549" y="1606867"/>
                </a:lnTo>
                <a:lnTo>
                  <a:pt x="932891" y="1559712"/>
                </a:lnTo>
                <a:lnTo>
                  <a:pt x="968870" y="1454492"/>
                </a:lnTo>
                <a:lnTo>
                  <a:pt x="989203" y="1397939"/>
                </a:lnTo>
                <a:lnTo>
                  <a:pt x="995438" y="1378927"/>
                </a:lnTo>
                <a:lnTo>
                  <a:pt x="1004595" y="1348270"/>
                </a:lnTo>
                <a:lnTo>
                  <a:pt x="1022235" y="1286725"/>
                </a:lnTo>
                <a:lnTo>
                  <a:pt x="1031392" y="1256068"/>
                </a:lnTo>
                <a:lnTo>
                  <a:pt x="1038212" y="1235329"/>
                </a:lnTo>
                <a:lnTo>
                  <a:pt x="1052842" y="1194168"/>
                </a:lnTo>
                <a:lnTo>
                  <a:pt x="1059789" y="1173467"/>
                </a:lnTo>
                <a:lnTo>
                  <a:pt x="1065479" y="1154607"/>
                </a:lnTo>
                <a:lnTo>
                  <a:pt x="1081430" y="1097610"/>
                </a:lnTo>
                <a:lnTo>
                  <a:pt x="1099540" y="1038987"/>
                </a:lnTo>
                <a:lnTo>
                  <a:pt x="1105395" y="1019390"/>
                </a:lnTo>
                <a:lnTo>
                  <a:pt x="1110119" y="1002449"/>
                </a:lnTo>
                <a:lnTo>
                  <a:pt x="1123518" y="951344"/>
                </a:lnTo>
                <a:lnTo>
                  <a:pt x="1134618" y="910844"/>
                </a:lnTo>
                <a:lnTo>
                  <a:pt x="1148727" y="856818"/>
                </a:lnTo>
                <a:lnTo>
                  <a:pt x="1159446" y="816356"/>
                </a:lnTo>
                <a:lnTo>
                  <a:pt x="1165491" y="795274"/>
                </a:lnTo>
                <a:lnTo>
                  <a:pt x="1177937" y="753211"/>
                </a:lnTo>
                <a:lnTo>
                  <a:pt x="1183805" y="732078"/>
                </a:lnTo>
                <a:lnTo>
                  <a:pt x="1191666" y="701332"/>
                </a:lnTo>
                <a:lnTo>
                  <a:pt x="1206906" y="639686"/>
                </a:lnTo>
                <a:lnTo>
                  <a:pt x="1214945" y="608990"/>
                </a:lnTo>
                <a:lnTo>
                  <a:pt x="1225702" y="570509"/>
                </a:lnTo>
                <a:lnTo>
                  <a:pt x="1258989" y="455320"/>
                </a:lnTo>
                <a:lnTo>
                  <a:pt x="1293914" y="329196"/>
                </a:lnTo>
                <a:lnTo>
                  <a:pt x="1313027" y="263474"/>
                </a:lnTo>
                <a:lnTo>
                  <a:pt x="1322158" y="230530"/>
                </a:lnTo>
                <a:lnTo>
                  <a:pt x="1330071" y="197332"/>
                </a:lnTo>
                <a:lnTo>
                  <a:pt x="1332776" y="173240"/>
                </a:lnTo>
                <a:close/>
              </a:path>
              <a:path w="2177415" h="2226309">
                <a:moveTo>
                  <a:pt x="2177084" y="2089111"/>
                </a:moveTo>
                <a:lnTo>
                  <a:pt x="2175357" y="2076411"/>
                </a:lnTo>
                <a:lnTo>
                  <a:pt x="2173897" y="2063711"/>
                </a:lnTo>
                <a:lnTo>
                  <a:pt x="2171776" y="2038311"/>
                </a:lnTo>
                <a:lnTo>
                  <a:pt x="2168601" y="2025611"/>
                </a:lnTo>
                <a:lnTo>
                  <a:pt x="2160613" y="2000211"/>
                </a:lnTo>
                <a:lnTo>
                  <a:pt x="2152015" y="1974811"/>
                </a:lnTo>
                <a:lnTo>
                  <a:pt x="2143175" y="1949411"/>
                </a:lnTo>
                <a:lnTo>
                  <a:pt x="2130158" y="1911311"/>
                </a:lnTo>
                <a:lnTo>
                  <a:pt x="2123884" y="1898611"/>
                </a:lnTo>
                <a:lnTo>
                  <a:pt x="2090267" y="1898611"/>
                </a:lnTo>
                <a:lnTo>
                  <a:pt x="2054440" y="1873211"/>
                </a:lnTo>
                <a:lnTo>
                  <a:pt x="2036991" y="1873211"/>
                </a:lnTo>
                <a:lnTo>
                  <a:pt x="2020633" y="1860511"/>
                </a:lnTo>
                <a:lnTo>
                  <a:pt x="1978025" y="1822411"/>
                </a:lnTo>
                <a:lnTo>
                  <a:pt x="1939328" y="1784311"/>
                </a:lnTo>
                <a:lnTo>
                  <a:pt x="1904149" y="1746211"/>
                </a:lnTo>
                <a:lnTo>
                  <a:pt x="1872132" y="1695411"/>
                </a:lnTo>
                <a:lnTo>
                  <a:pt x="1851634" y="1657311"/>
                </a:lnTo>
                <a:lnTo>
                  <a:pt x="1832356" y="1631911"/>
                </a:lnTo>
                <a:lnTo>
                  <a:pt x="1814029" y="1593811"/>
                </a:lnTo>
                <a:lnTo>
                  <a:pt x="1796427" y="1568411"/>
                </a:lnTo>
                <a:lnTo>
                  <a:pt x="1773021" y="1517611"/>
                </a:lnTo>
                <a:lnTo>
                  <a:pt x="1752993" y="1466811"/>
                </a:lnTo>
                <a:lnTo>
                  <a:pt x="1749666" y="1454111"/>
                </a:lnTo>
                <a:lnTo>
                  <a:pt x="1736394" y="1403311"/>
                </a:lnTo>
                <a:lnTo>
                  <a:pt x="1723301" y="1352511"/>
                </a:lnTo>
                <a:lnTo>
                  <a:pt x="1719961" y="1339811"/>
                </a:lnTo>
                <a:lnTo>
                  <a:pt x="1716722" y="1327111"/>
                </a:lnTo>
                <a:lnTo>
                  <a:pt x="1713623" y="1301711"/>
                </a:lnTo>
                <a:lnTo>
                  <a:pt x="1710690" y="1289011"/>
                </a:lnTo>
                <a:lnTo>
                  <a:pt x="1708810" y="1276311"/>
                </a:lnTo>
                <a:lnTo>
                  <a:pt x="1707172" y="1263611"/>
                </a:lnTo>
                <a:lnTo>
                  <a:pt x="1705813" y="1250911"/>
                </a:lnTo>
                <a:lnTo>
                  <a:pt x="1704746" y="1238211"/>
                </a:lnTo>
                <a:lnTo>
                  <a:pt x="1707083" y="1238211"/>
                </a:lnTo>
                <a:lnTo>
                  <a:pt x="1710283" y="1225511"/>
                </a:lnTo>
                <a:lnTo>
                  <a:pt x="1735543" y="1200111"/>
                </a:lnTo>
                <a:lnTo>
                  <a:pt x="1748599" y="1200111"/>
                </a:lnTo>
                <a:lnTo>
                  <a:pt x="1762379" y="1187411"/>
                </a:lnTo>
                <a:lnTo>
                  <a:pt x="1901101" y="1085811"/>
                </a:lnTo>
                <a:lnTo>
                  <a:pt x="1936838" y="1060411"/>
                </a:lnTo>
                <a:lnTo>
                  <a:pt x="1953920" y="1047711"/>
                </a:lnTo>
                <a:lnTo>
                  <a:pt x="1995601" y="1009611"/>
                </a:lnTo>
                <a:lnTo>
                  <a:pt x="2044992" y="958811"/>
                </a:lnTo>
                <a:lnTo>
                  <a:pt x="2052739" y="946111"/>
                </a:lnTo>
                <a:lnTo>
                  <a:pt x="2068258" y="920711"/>
                </a:lnTo>
                <a:lnTo>
                  <a:pt x="2080501" y="908011"/>
                </a:lnTo>
                <a:lnTo>
                  <a:pt x="2091270" y="882611"/>
                </a:lnTo>
                <a:lnTo>
                  <a:pt x="2100465" y="869911"/>
                </a:lnTo>
                <a:lnTo>
                  <a:pt x="2108022" y="844511"/>
                </a:lnTo>
                <a:lnTo>
                  <a:pt x="2118449" y="819111"/>
                </a:lnTo>
                <a:lnTo>
                  <a:pt x="2127656" y="781011"/>
                </a:lnTo>
                <a:lnTo>
                  <a:pt x="2136317" y="742911"/>
                </a:lnTo>
                <a:lnTo>
                  <a:pt x="2145068" y="704811"/>
                </a:lnTo>
                <a:lnTo>
                  <a:pt x="2151088" y="692111"/>
                </a:lnTo>
                <a:lnTo>
                  <a:pt x="2156714" y="666711"/>
                </a:lnTo>
                <a:lnTo>
                  <a:pt x="2160206" y="641311"/>
                </a:lnTo>
                <a:lnTo>
                  <a:pt x="2159800" y="628611"/>
                </a:lnTo>
                <a:lnTo>
                  <a:pt x="2152573" y="577811"/>
                </a:lnTo>
                <a:lnTo>
                  <a:pt x="2141512" y="539711"/>
                </a:lnTo>
                <a:lnTo>
                  <a:pt x="2126424" y="501611"/>
                </a:lnTo>
                <a:lnTo>
                  <a:pt x="2107120" y="463511"/>
                </a:lnTo>
                <a:lnTo>
                  <a:pt x="2078062" y="425411"/>
                </a:lnTo>
                <a:lnTo>
                  <a:pt x="2043849" y="387311"/>
                </a:lnTo>
                <a:lnTo>
                  <a:pt x="2004161" y="349211"/>
                </a:lnTo>
                <a:lnTo>
                  <a:pt x="1958708" y="323811"/>
                </a:lnTo>
                <a:lnTo>
                  <a:pt x="1932012" y="313321"/>
                </a:lnTo>
                <a:lnTo>
                  <a:pt x="1932012" y="641311"/>
                </a:lnTo>
                <a:lnTo>
                  <a:pt x="1926374" y="666711"/>
                </a:lnTo>
                <a:lnTo>
                  <a:pt x="1912353" y="692111"/>
                </a:lnTo>
                <a:lnTo>
                  <a:pt x="1671955" y="920711"/>
                </a:lnTo>
                <a:lnTo>
                  <a:pt x="1665757" y="933411"/>
                </a:lnTo>
                <a:lnTo>
                  <a:pt x="1659483" y="933411"/>
                </a:lnTo>
                <a:lnTo>
                  <a:pt x="1653120" y="946111"/>
                </a:lnTo>
                <a:lnTo>
                  <a:pt x="1630489" y="946111"/>
                </a:lnTo>
                <a:lnTo>
                  <a:pt x="1636293" y="882611"/>
                </a:lnTo>
                <a:lnTo>
                  <a:pt x="1639252" y="857211"/>
                </a:lnTo>
                <a:lnTo>
                  <a:pt x="1642338" y="819111"/>
                </a:lnTo>
                <a:lnTo>
                  <a:pt x="1644002" y="806411"/>
                </a:lnTo>
                <a:lnTo>
                  <a:pt x="1645894" y="793711"/>
                </a:lnTo>
                <a:lnTo>
                  <a:pt x="1647964" y="768311"/>
                </a:lnTo>
                <a:lnTo>
                  <a:pt x="1650136" y="755611"/>
                </a:lnTo>
                <a:lnTo>
                  <a:pt x="1651571" y="755611"/>
                </a:lnTo>
                <a:lnTo>
                  <a:pt x="1653222" y="742911"/>
                </a:lnTo>
                <a:lnTo>
                  <a:pt x="1655000" y="730211"/>
                </a:lnTo>
                <a:lnTo>
                  <a:pt x="1661883" y="692111"/>
                </a:lnTo>
                <a:lnTo>
                  <a:pt x="1667014" y="679411"/>
                </a:lnTo>
                <a:lnTo>
                  <a:pt x="1672043" y="654011"/>
                </a:lnTo>
                <a:lnTo>
                  <a:pt x="1676819" y="628611"/>
                </a:lnTo>
                <a:lnTo>
                  <a:pt x="1680730" y="615911"/>
                </a:lnTo>
                <a:lnTo>
                  <a:pt x="1687322" y="603211"/>
                </a:lnTo>
                <a:lnTo>
                  <a:pt x="1703006" y="603211"/>
                </a:lnTo>
                <a:lnTo>
                  <a:pt x="1717471" y="590511"/>
                </a:lnTo>
                <a:lnTo>
                  <a:pt x="1732305" y="590511"/>
                </a:lnTo>
                <a:lnTo>
                  <a:pt x="1747443" y="577811"/>
                </a:lnTo>
                <a:lnTo>
                  <a:pt x="1783638" y="577811"/>
                </a:lnTo>
                <a:lnTo>
                  <a:pt x="1804682" y="565111"/>
                </a:lnTo>
                <a:lnTo>
                  <a:pt x="1867268" y="565111"/>
                </a:lnTo>
                <a:lnTo>
                  <a:pt x="1886864" y="577811"/>
                </a:lnTo>
                <a:lnTo>
                  <a:pt x="1904606" y="577811"/>
                </a:lnTo>
                <a:lnTo>
                  <a:pt x="1919427" y="603211"/>
                </a:lnTo>
                <a:lnTo>
                  <a:pt x="1929587" y="615911"/>
                </a:lnTo>
                <a:lnTo>
                  <a:pt x="1932012" y="641311"/>
                </a:lnTo>
                <a:lnTo>
                  <a:pt x="1932012" y="313321"/>
                </a:lnTo>
                <a:lnTo>
                  <a:pt x="1926399" y="311111"/>
                </a:lnTo>
                <a:lnTo>
                  <a:pt x="1893049" y="298411"/>
                </a:lnTo>
                <a:lnTo>
                  <a:pt x="1858759" y="298411"/>
                </a:lnTo>
                <a:lnTo>
                  <a:pt x="1823593" y="285711"/>
                </a:lnTo>
                <a:lnTo>
                  <a:pt x="1799628" y="285711"/>
                </a:lnTo>
                <a:lnTo>
                  <a:pt x="1775650" y="298411"/>
                </a:lnTo>
                <a:lnTo>
                  <a:pt x="1712556" y="298411"/>
                </a:lnTo>
                <a:lnTo>
                  <a:pt x="1697380" y="311111"/>
                </a:lnTo>
                <a:lnTo>
                  <a:pt x="1666913" y="311111"/>
                </a:lnTo>
                <a:lnTo>
                  <a:pt x="1634959" y="323811"/>
                </a:lnTo>
                <a:lnTo>
                  <a:pt x="1604276" y="323811"/>
                </a:lnTo>
                <a:lnTo>
                  <a:pt x="1574622" y="336511"/>
                </a:lnTo>
                <a:lnTo>
                  <a:pt x="1545805" y="349211"/>
                </a:lnTo>
                <a:lnTo>
                  <a:pt x="1522653" y="374611"/>
                </a:lnTo>
                <a:lnTo>
                  <a:pt x="1499336" y="387311"/>
                </a:lnTo>
                <a:lnTo>
                  <a:pt x="1475689" y="387311"/>
                </a:lnTo>
                <a:lnTo>
                  <a:pt x="1451546" y="400011"/>
                </a:lnTo>
                <a:lnTo>
                  <a:pt x="1433106" y="412711"/>
                </a:lnTo>
                <a:lnTo>
                  <a:pt x="1417916" y="425411"/>
                </a:lnTo>
                <a:lnTo>
                  <a:pt x="1406359" y="438111"/>
                </a:lnTo>
                <a:lnTo>
                  <a:pt x="1398828" y="463511"/>
                </a:lnTo>
                <a:lnTo>
                  <a:pt x="1389748" y="488911"/>
                </a:lnTo>
                <a:lnTo>
                  <a:pt x="1381213" y="527011"/>
                </a:lnTo>
                <a:lnTo>
                  <a:pt x="1373098" y="565111"/>
                </a:lnTo>
                <a:lnTo>
                  <a:pt x="1365262" y="603211"/>
                </a:lnTo>
                <a:lnTo>
                  <a:pt x="1364056" y="615911"/>
                </a:lnTo>
                <a:lnTo>
                  <a:pt x="1366989" y="628611"/>
                </a:lnTo>
                <a:lnTo>
                  <a:pt x="1374051" y="641311"/>
                </a:lnTo>
                <a:lnTo>
                  <a:pt x="1385252" y="654011"/>
                </a:lnTo>
                <a:lnTo>
                  <a:pt x="1395882" y="654011"/>
                </a:lnTo>
                <a:lnTo>
                  <a:pt x="1406791" y="666711"/>
                </a:lnTo>
                <a:lnTo>
                  <a:pt x="1463128" y="666711"/>
                </a:lnTo>
                <a:lnTo>
                  <a:pt x="1460957" y="704811"/>
                </a:lnTo>
                <a:lnTo>
                  <a:pt x="1458823" y="730211"/>
                </a:lnTo>
                <a:lnTo>
                  <a:pt x="1456258" y="755611"/>
                </a:lnTo>
                <a:lnTo>
                  <a:pt x="1453019" y="781011"/>
                </a:lnTo>
                <a:lnTo>
                  <a:pt x="1448790" y="819111"/>
                </a:lnTo>
                <a:lnTo>
                  <a:pt x="1443888" y="844511"/>
                </a:lnTo>
                <a:lnTo>
                  <a:pt x="1438821" y="869911"/>
                </a:lnTo>
                <a:lnTo>
                  <a:pt x="1434084" y="895311"/>
                </a:lnTo>
                <a:lnTo>
                  <a:pt x="1430083" y="920711"/>
                </a:lnTo>
                <a:lnTo>
                  <a:pt x="1426362" y="946111"/>
                </a:lnTo>
                <a:lnTo>
                  <a:pt x="1422692" y="984211"/>
                </a:lnTo>
                <a:lnTo>
                  <a:pt x="1418882" y="1009611"/>
                </a:lnTo>
                <a:lnTo>
                  <a:pt x="1416685" y="1022311"/>
                </a:lnTo>
                <a:lnTo>
                  <a:pt x="1414246" y="1035011"/>
                </a:lnTo>
                <a:lnTo>
                  <a:pt x="1411757" y="1047711"/>
                </a:lnTo>
                <a:lnTo>
                  <a:pt x="1409382" y="1060411"/>
                </a:lnTo>
                <a:lnTo>
                  <a:pt x="1406512" y="1073111"/>
                </a:lnTo>
                <a:lnTo>
                  <a:pt x="1403692" y="1098511"/>
                </a:lnTo>
                <a:lnTo>
                  <a:pt x="1400975" y="1111211"/>
                </a:lnTo>
                <a:lnTo>
                  <a:pt x="1398422" y="1123911"/>
                </a:lnTo>
                <a:lnTo>
                  <a:pt x="1395844" y="1149311"/>
                </a:lnTo>
                <a:lnTo>
                  <a:pt x="1391069" y="1187411"/>
                </a:lnTo>
                <a:lnTo>
                  <a:pt x="1388554" y="1212811"/>
                </a:lnTo>
                <a:lnTo>
                  <a:pt x="1385582" y="1225511"/>
                </a:lnTo>
                <a:lnTo>
                  <a:pt x="1382509" y="1250911"/>
                </a:lnTo>
                <a:lnTo>
                  <a:pt x="1376324" y="1289011"/>
                </a:lnTo>
                <a:lnTo>
                  <a:pt x="1372146" y="1327111"/>
                </a:lnTo>
                <a:lnTo>
                  <a:pt x="1370037" y="1339811"/>
                </a:lnTo>
                <a:lnTo>
                  <a:pt x="1367828" y="1352511"/>
                </a:lnTo>
                <a:lnTo>
                  <a:pt x="1364627" y="1377911"/>
                </a:lnTo>
                <a:lnTo>
                  <a:pt x="1361325" y="1390611"/>
                </a:lnTo>
                <a:lnTo>
                  <a:pt x="1358074" y="1416011"/>
                </a:lnTo>
                <a:lnTo>
                  <a:pt x="1355039" y="1428711"/>
                </a:lnTo>
                <a:lnTo>
                  <a:pt x="1351038" y="1466811"/>
                </a:lnTo>
                <a:lnTo>
                  <a:pt x="1347216" y="1492211"/>
                </a:lnTo>
                <a:lnTo>
                  <a:pt x="1343342" y="1517611"/>
                </a:lnTo>
                <a:lnTo>
                  <a:pt x="1339176" y="1555711"/>
                </a:lnTo>
                <a:lnTo>
                  <a:pt x="1334211" y="1581111"/>
                </a:lnTo>
                <a:lnTo>
                  <a:pt x="1328877" y="1606511"/>
                </a:lnTo>
                <a:lnTo>
                  <a:pt x="1323809" y="1644611"/>
                </a:lnTo>
                <a:lnTo>
                  <a:pt x="1319593" y="1670011"/>
                </a:lnTo>
                <a:lnTo>
                  <a:pt x="1316431" y="1708111"/>
                </a:lnTo>
                <a:lnTo>
                  <a:pt x="1314069" y="1733511"/>
                </a:lnTo>
                <a:lnTo>
                  <a:pt x="1312113" y="1771611"/>
                </a:lnTo>
                <a:lnTo>
                  <a:pt x="1310208" y="1797011"/>
                </a:lnTo>
                <a:lnTo>
                  <a:pt x="1310144" y="1809711"/>
                </a:lnTo>
                <a:lnTo>
                  <a:pt x="1310627" y="1822411"/>
                </a:lnTo>
                <a:lnTo>
                  <a:pt x="1310982" y="1822411"/>
                </a:lnTo>
                <a:lnTo>
                  <a:pt x="1310576" y="1835111"/>
                </a:lnTo>
                <a:lnTo>
                  <a:pt x="1307693" y="1860511"/>
                </a:lnTo>
                <a:lnTo>
                  <a:pt x="1304518" y="1873211"/>
                </a:lnTo>
                <a:lnTo>
                  <a:pt x="1301140" y="1898611"/>
                </a:lnTo>
                <a:lnTo>
                  <a:pt x="1295565" y="1936711"/>
                </a:lnTo>
                <a:lnTo>
                  <a:pt x="1287208" y="1974811"/>
                </a:lnTo>
                <a:lnTo>
                  <a:pt x="1283843" y="2000211"/>
                </a:lnTo>
                <a:lnTo>
                  <a:pt x="1283728" y="2012911"/>
                </a:lnTo>
                <a:lnTo>
                  <a:pt x="1286764" y="2025611"/>
                </a:lnTo>
                <a:lnTo>
                  <a:pt x="1292834" y="2038311"/>
                </a:lnTo>
                <a:lnTo>
                  <a:pt x="1299464" y="2051011"/>
                </a:lnTo>
                <a:lnTo>
                  <a:pt x="1305775" y="2063711"/>
                </a:lnTo>
                <a:lnTo>
                  <a:pt x="1314589" y="2063711"/>
                </a:lnTo>
                <a:lnTo>
                  <a:pt x="1328724" y="2051011"/>
                </a:lnTo>
                <a:lnTo>
                  <a:pt x="1342415" y="2051011"/>
                </a:lnTo>
                <a:lnTo>
                  <a:pt x="1351229" y="2038311"/>
                </a:lnTo>
                <a:lnTo>
                  <a:pt x="1354810" y="2051011"/>
                </a:lnTo>
                <a:lnTo>
                  <a:pt x="1388872" y="2076411"/>
                </a:lnTo>
                <a:lnTo>
                  <a:pt x="1404124" y="2101811"/>
                </a:lnTo>
                <a:lnTo>
                  <a:pt x="1416138" y="2114512"/>
                </a:lnTo>
                <a:lnTo>
                  <a:pt x="1419212" y="2127212"/>
                </a:lnTo>
                <a:lnTo>
                  <a:pt x="1422590" y="2127212"/>
                </a:lnTo>
                <a:lnTo>
                  <a:pt x="1426692" y="2139912"/>
                </a:lnTo>
                <a:lnTo>
                  <a:pt x="1446288" y="2139912"/>
                </a:lnTo>
                <a:lnTo>
                  <a:pt x="1448396" y="2127212"/>
                </a:lnTo>
                <a:lnTo>
                  <a:pt x="1450987" y="2127212"/>
                </a:lnTo>
                <a:lnTo>
                  <a:pt x="1457198" y="2089111"/>
                </a:lnTo>
                <a:lnTo>
                  <a:pt x="1462620" y="2063711"/>
                </a:lnTo>
                <a:lnTo>
                  <a:pt x="1467827" y="2038311"/>
                </a:lnTo>
                <a:lnTo>
                  <a:pt x="1472679" y="2000211"/>
                </a:lnTo>
                <a:lnTo>
                  <a:pt x="1478521" y="1962111"/>
                </a:lnTo>
                <a:lnTo>
                  <a:pt x="1484096" y="1924011"/>
                </a:lnTo>
                <a:lnTo>
                  <a:pt x="1489456" y="1885911"/>
                </a:lnTo>
                <a:lnTo>
                  <a:pt x="1494637" y="1847811"/>
                </a:lnTo>
                <a:lnTo>
                  <a:pt x="1498650" y="1822411"/>
                </a:lnTo>
                <a:lnTo>
                  <a:pt x="1502410" y="1784311"/>
                </a:lnTo>
                <a:lnTo>
                  <a:pt x="1506093" y="1758911"/>
                </a:lnTo>
                <a:lnTo>
                  <a:pt x="1509814" y="1720811"/>
                </a:lnTo>
                <a:lnTo>
                  <a:pt x="1513751" y="1695411"/>
                </a:lnTo>
                <a:lnTo>
                  <a:pt x="1515783" y="1670011"/>
                </a:lnTo>
                <a:lnTo>
                  <a:pt x="1517942" y="1657311"/>
                </a:lnTo>
                <a:lnTo>
                  <a:pt x="1521358" y="1631911"/>
                </a:lnTo>
                <a:lnTo>
                  <a:pt x="1524876" y="1606511"/>
                </a:lnTo>
                <a:lnTo>
                  <a:pt x="1528368" y="1581111"/>
                </a:lnTo>
                <a:lnTo>
                  <a:pt x="1531670" y="1568411"/>
                </a:lnTo>
                <a:lnTo>
                  <a:pt x="1534655" y="1543011"/>
                </a:lnTo>
                <a:lnTo>
                  <a:pt x="1537449" y="1517611"/>
                </a:lnTo>
                <a:lnTo>
                  <a:pt x="1540332" y="1492211"/>
                </a:lnTo>
                <a:lnTo>
                  <a:pt x="1543545" y="1466811"/>
                </a:lnTo>
                <a:lnTo>
                  <a:pt x="1544218" y="1466811"/>
                </a:lnTo>
                <a:lnTo>
                  <a:pt x="1550035" y="1454111"/>
                </a:lnTo>
                <a:lnTo>
                  <a:pt x="1566519" y="1454111"/>
                </a:lnTo>
                <a:lnTo>
                  <a:pt x="1568056" y="1466811"/>
                </a:lnTo>
                <a:lnTo>
                  <a:pt x="1573034" y="1479511"/>
                </a:lnTo>
                <a:lnTo>
                  <a:pt x="1577644" y="1492211"/>
                </a:lnTo>
                <a:lnTo>
                  <a:pt x="1581912" y="1504911"/>
                </a:lnTo>
                <a:lnTo>
                  <a:pt x="1585887" y="1517611"/>
                </a:lnTo>
                <a:lnTo>
                  <a:pt x="1592872" y="1555711"/>
                </a:lnTo>
                <a:lnTo>
                  <a:pt x="1599501" y="1581111"/>
                </a:lnTo>
                <a:lnTo>
                  <a:pt x="1606651" y="1606511"/>
                </a:lnTo>
                <a:lnTo>
                  <a:pt x="1615173" y="1631911"/>
                </a:lnTo>
                <a:lnTo>
                  <a:pt x="1627847" y="1670011"/>
                </a:lnTo>
                <a:lnTo>
                  <a:pt x="1641525" y="1708111"/>
                </a:lnTo>
                <a:lnTo>
                  <a:pt x="1656003" y="1746211"/>
                </a:lnTo>
                <a:lnTo>
                  <a:pt x="1671078" y="1784311"/>
                </a:lnTo>
                <a:lnTo>
                  <a:pt x="1693087" y="1822411"/>
                </a:lnTo>
                <a:lnTo>
                  <a:pt x="1717141" y="1873211"/>
                </a:lnTo>
                <a:lnTo>
                  <a:pt x="1743417" y="1911311"/>
                </a:lnTo>
                <a:lnTo>
                  <a:pt x="1772056" y="1962111"/>
                </a:lnTo>
                <a:lnTo>
                  <a:pt x="1803196" y="2000211"/>
                </a:lnTo>
                <a:lnTo>
                  <a:pt x="1837016" y="2038311"/>
                </a:lnTo>
                <a:lnTo>
                  <a:pt x="1890712" y="2089111"/>
                </a:lnTo>
                <a:lnTo>
                  <a:pt x="1920214" y="2114512"/>
                </a:lnTo>
                <a:lnTo>
                  <a:pt x="1951736" y="2139912"/>
                </a:lnTo>
                <a:lnTo>
                  <a:pt x="2056650" y="2190712"/>
                </a:lnTo>
                <a:lnTo>
                  <a:pt x="2098725" y="2190712"/>
                </a:lnTo>
                <a:lnTo>
                  <a:pt x="2110511" y="2178012"/>
                </a:lnTo>
                <a:lnTo>
                  <a:pt x="2125637" y="2165312"/>
                </a:lnTo>
                <a:lnTo>
                  <a:pt x="2140877" y="2139912"/>
                </a:lnTo>
                <a:lnTo>
                  <a:pt x="2156066" y="2127212"/>
                </a:lnTo>
                <a:lnTo>
                  <a:pt x="2171014" y="2101811"/>
                </a:lnTo>
                <a:lnTo>
                  <a:pt x="2174875" y="2101811"/>
                </a:lnTo>
                <a:lnTo>
                  <a:pt x="2177084" y="2089111"/>
                </a:lnTo>
                <a:close/>
              </a:path>
            </a:pathLst>
          </a:custGeom>
          <a:solidFill>
            <a:srgbClr val="006AA1"/>
          </a:solidFill>
        </p:spPr>
        <p:txBody>
          <a:bodyPr wrap="square" lIns="0" tIns="0" rIns="0" bIns="0" rtlCol="0"/>
          <a:lstStyle/>
          <a:p>
            <a:endParaRPr/>
          </a:p>
        </p:txBody>
      </p:sp>
      <p:sp>
        <p:nvSpPr>
          <p:cNvPr id="46" name="object 46"/>
          <p:cNvSpPr/>
          <p:nvPr/>
        </p:nvSpPr>
        <p:spPr>
          <a:xfrm>
            <a:off x="5587635" y="6357341"/>
            <a:ext cx="462280" cy="1748155"/>
          </a:xfrm>
          <a:custGeom>
            <a:avLst/>
            <a:gdLst/>
            <a:ahLst/>
            <a:cxnLst/>
            <a:rect l="l" t="t" r="r" b="b"/>
            <a:pathLst>
              <a:path w="462279" h="1748154">
                <a:moveTo>
                  <a:pt x="389226" y="0"/>
                </a:moveTo>
                <a:lnTo>
                  <a:pt x="354368" y="27444"/>
                </a:lnTo>
                <a:lnTo>
                  <a:pt x="328983" y="59553"/>
                </a:lnTo>
                <a:lnTo>
                  <a:pt x="306045" y="93158"/>
                </a:lnTo>
                <a:lnTo>
                  <a:pt x="286885" y="128928"/>
                </a:lnTo>
                <a:lnTo>
                  <a:pt x="272832" y="167534"/>
                </a:lnTo>
                <a:lnTo>
                  <a:pt x="261204" y="215738"/>
                </a:lnTo>
                <a:lnTo>
                  <a:pt x="251146" y="264358"/>
                </a:lnTo>
                <a:lnTo>
                  <a:pt x="239583" y="327733"/>
                </a:lnTo>
                <a:lnTo>
                  <a:pt x="235482" y="348816"/>
                </a:lnTo>
                <a:lnTo>
                  <a:pt x="231250" y="367951"/>
                </a:lnTo>
                <a:lnTo>
                  <a:pt x="217493" y="425149"/>
                </a:lnTo>
                <a:lnTo>
                  <a:pt x="184834" y="570129"/>
                </a:lnTo>
                <a:lnTo>
                  <a:pt x="165682" y="651022"/>
                </a:lnTo>
                <a:lnTo>
                  <a:pt x="156343" y="691516"/>
                </a:lnTo>
                <a:lnTo>
                  <a:pt x="147809" y="732166"/>
                </a:lnTo>
                <a:lnTo>
                  <a:pt x="138205" y="783870"/>
                </a:lnTo>
                <a:lnTo>
                  <a:pt x="111664" y="939426"/>
                </a:lnTo>
                <a:lnTo>
                  <a:pt x="74157" y="1147650"/>
                </a:lnTo>
                <a:lnTo>
                  <a:pt x="67815" y="1184759"/>
                </a:lnTo>
                <a:lnTo>
                  <a:pt x="49728" y="1296243"/>
                </a:lnTo>
                <a:lnTo>
                  <a:pt x="35320" y="1388481"/>
                </a:lnTo>
                <a:lnTo>
                  <a:pt x="27497" y="1434906"/>
                </a:lnTo>
                <a:lnTo>
                  <a:pt x="16371" y="1505217"/>
                </a:lnTo>
                <a:lnTo>
                  <a:pt x="8222" y="1560109"/>
                </a:lnTo>
                <a:lnTo>
                  <a:pt x="1531" y="1603380"/>
                </a:lnTo>
                <a:lnTo>
                  <a:pt x="1719" y="1647373"/>
                </a:lnTo>
                <a:lnTo>
                  <a:pt x="33467" y="1682964"/>
                </a:lnTo>
                <a:lnTo>
                  <a:pt x="42152" y="1683331"/>
                </a:lnTo>
                <a:lnTo>
                  <a:pt x="50925" y="1683016"/>
                </a:lnTo>
                <a:lnTo>
                  <a:pt x="59639" y="1682019"/>
                </a:lnTo>
                <a:lnTo>
                  <a:pt x="68147" y="1680336"/>
                </a:lnTo>
                <a:lnTo>
                  <a:pt x="75761" y="1679168"/>
                </a:lnTo>
                <a:lnTo>
                  <a:pt x="82665" y="1679662"/>
                </a:lnTo>
                <a:lnTo>
                  <a:pt x="89026" y="1681972"/>
                </a:lnTo>
                <a:lnTo>
                  <a:pt x="95015" y="1686252"/>
                </a:lnTo>
                <a:lnTo>
                  <a:pt x="115448" y="1704924"/>
                </a:lnTo>
                <a:lnTo>
                  <a:pt x="136092" y="1723329"/>
                </a:lnTo>
                <a:lnTo>
                  <a:pt x="145121" y="1731532"/>
                </a:lnTo>
                <a:lnTo>
                  <a:pt x="154584" y="1739344"/>
                </a:lnTo>
                <a:lnTo>
                  <a:pt x="165515" y="1745201"/>
                </a:lnTo>
                <a:lnTo>
                  <a:pt x="178950" y="1747538"/>
                </a:lnTo>
                <a:lnTo>
                  <a:pt x="181305" y="1740135"/>
                </a:lnTo>
                <a:lnTo>
                  <a:pt x="185860" y="1732470"/>
                </a:lnTo>
                <a:lnTo>
                  <a:pt x="188811" y="1672384"/>
                </a:lnTo>
                <a:lnTo>
                  <a:pt x="197692" y="1620599"/>
                </a:lnTo>
                <a:lnTo>
                  <a:pt x="204527" y="1588820"/>
                </a:lnTo>
                <a:lnTo>
                  <a:pt x="237472" y="1431820"/>
                </a:lnTo>
                <a:lnTo>
                  <a:pt x="246131" y="1386300"/>
                </a:lnTo>
                <a:lnTo>
                  <a:pt x="276203" y="1217512"/>
                </a:lnTo>
                <a:lnTo>
                  <a:pt x="284328" y="1164748"/>
                </a:lnTo>
                <a:lnTo>
                  <a:pt x="287323" y="1147211"/>
                </a:lnTo>
                <a:lnTo>
                  <a:pt x="290355" y="1132785"/>
                </a:lnTo>
                <a:lnTo>
                  <a:pt x="297192" y="1104075"/>
                </a:lnTo>
                <a:lnTo>
                  <a:pt x="300129" y="1089631"/>
                </a:lnTo>
                <a:lnTo>
                  <a:pt x="305631" y="1056790"/>
                </a:lnTo>
                <a:lnTo>
                  <a:pt x="316229" y="991032"/>
                </a:lnTo>
                <a:lnTo>
                  <a:pt x="322202" y="958284"/>
                </a:lnTo>
                <a:lnTo>
                  <a:pt x="328045" y="931162"/>
                </a:lnTo>
                <a:lnTo>
                  <a:pt x="334582" y="904174"/>
                </a:lnTo>
                <a:lnTo>
                  <a:pt x="341345" y="877228"/>
                </a:lnTo>
                <a:lnTo>
                  <a:pt x="347866" y="850235"/>
                </a:lnTo>
                <a:lnTo>
                  <a:pt x="381080" y="702816"/>
                </a:lnTo>
                <a:lnTo>
                  <a:pt x="397948" y="629823"/>
                </a:lnTo>
                <a:lnTo>
                  <a:pt x="410320" y="571693"/>
                </a:lnTo>
                <a:lnTo>
                  <a:pt x="423299" y="506872"/>
                </a:lnTo>
                <a:lnTo>
                  <a:pt x="431895" y="461378"/>
                </a:lnTo>
                <a:lnTo>
                  <a:pt x="433368" y="452029"/>
                </a:lnTo>
                <a:lnTo>
                  <a:pt x="435505" y="433182"/>
                </a:lnTo>
                <a:lnTo>
                  <a:pt x="450742" y="306493"/>
                </a:lnTo>
                <a:lnTo>
                  <a:pt x="452856" y="285083"/>
                </a:lnTo>
                <a:lnTo>
                  <a:pt x="456725" y="242224"/>
                </a:lnTo>
                <a:lnTo>
                  <a:pt x="459433" y="220914"/>
                </a:lnTo>
                <a:lnTo>
                  <a:pt x="461924" y="197343"/>
                </a:lnTo>
                <a:lnTo>
                  <a:pt x="462226" y="173982"/>
                </a:lnTo>
                <a:lnTo>
                  <a:pt x="460325" y="150667"/>
                </a:lnTo>
                <a:lnTo>
                  <a:pt x="446580" y="95402"/>
                </a:lnTo>
                <a:lnTo>
                  <a:pt x="417099" y="37056"/>
                </a:lnTo>
                <a:lnTo>
                  <a:pt x="395226" y="2408"/>
                </a:lnTo>
                <a:lnTo>
                  <a:pt x="389226" y="0"/>
                </a:lnTo>
                <a:close/>
              </a:path>
            </a:pathLst>
          </a:custGeom>
          <a:solidFill>
            <a:srgbClr val="006AA1"/>
          </a:solidFill>
        </p:spPr>
        <p:txBody>
          <a:bodyPr wrap="square" lIns="0" tIns="0" rIns="0" bIns="0" rtlCol="0"/>
          <a:lstStyle/>
          <a:p>
            <a:endParaRPr/>
          </a:p>
        </p:txBody>
      </p:sp>
      <p:sp>
        <p:nvSpPr>
          <p:cNvPr id="48" name="object 48"/>
          <p:cNvSpPr/>
          <p:nvPr/>
        </p:nvSpPr>
        <p:spPr>
          <a:xfrm>
            <a:off x="16771823" y="1527992"/>
            <a:ext cx="871855" cy="191211"/>
          </a:xfrm>
          <a:custGeom>
            <a:avLst/>
            <a:gdLst/>
            <a:ahLst/>
            <a:cxnLst/>
            <a:rect l="l" t="t" r="r" b="b"/>
            <a:pathLst>
              <a:path w="871855" h="191135">
                <a:moveTo>
                  <a:pt x="18249" y="0"/>
                </a:moveTo>
                <a:lnTo>
                  <a:pt x="0" y="0"/>
                </a:lnTo>
                <a:lnTo>
                  <a:pt x="0" y="190715"/>
                </a:lnTo>
                <a:lnTo>
                  <a:pt x="18249" y="190715"/>
                </a:lnTo>
                <a:lnTo>
                  <a:pt x="18249" y="0"/>
                </a:lnTo>
                <a:close/>
              </a:path>
              <a:path w="871855" h="191135">
                <a:moveTo>
                  <a:pt x="190195" y="55524"/>
                </a:moveTo>
                <a:lnTo>
                  <a:pt x="171945" y="55524"/>
                </a:lnTo>
                <a:lnTo>
                  <a:pt x="171945" y="190715"/>
                </a:lnTo>
                <a:lnTo>
                  <a:pt x="190195" y="190715"/>
                </a:lnTo>
                <a:lnTo>
                  <a:pt x="190195" y="55524"/>
                </a:lnTo>
                <a:close/>
              </a:path>
              <a:path w="871855" h="191135">
                <a:moveTo>
                  <a:pt x="194564" y="5664"/>
                </a:moveTo>
                <a:lnTo>
                  <a:pt x="188645" y="0"/>
                </a:lnTo>
                <a:lnTo>
                  <a:pt x="173748" y="0"/>
                </a:lnTo>
                <a:lnTo>
                  <a:pt x="167830" y="5918"/>
                </a:lnTo>
                <a:lnTo>
                  <a:pt x="167830" y="20053"/>
                </a:lnTo>
                <a:lnTo>
                  <a:pt x="173748" y="25958"/>
                </a:lnTo>
                <a:lnTo>
                  <a:pt x="188912" y="25958"/>
                </a:lnTo>
                <a:lnTo>
                  <a:pt x="194564" y="20053"/>
                </a:lnTo>
                <a:lnTo>
                  <a:pt x="194564" y="5664"/>
                </a:lnTo>
                <a:close/>
              </a:path>
              <a:path w="871855" h="191135">
                <a:moveTo>
                  <a:pt x="867435" y="55524"/>
                </a:moveTo>
                <a:lnTo>
                  <a:pt x="849198" y="55524"/>
                </a:lnTo>
                <a:lnTo>
                  <a:pt x="849198" y="190715"/>
                </a:lnTo>
                <a:lnTo>
                  <a:pt x="867435" y="190715"/>
                </a:lnTo>
                <a:lnTo>
                  <a:pt x="867435" y="55524"/>
                </a:lnTo>
                <a:close/>
              </a:path>
              <a:path w="871855" h="191135">
                <a:moveTo>
                  <a:pt x="871816" y="5664"/>
                </a:moveTo>
                <a:lnTo>
                  <a:pt x="865911" y="0"/>
                </a:lnTo>
                <a:lnTo>
                  <a:pt x="851001" y="0"/>
                </a:lnTo>
                <a:lnTo>
                  <a:pt x="845096" y="5918"/>
                </a:lnTo>
                <a:lnTo>
                  <a:pt x="845096" y="20053"/>
                </a:lnTo>
                <a:lnTo>
                  <a:pt x="851001" y="25958"/>
                </a:lnTo>
                <a:lnTo>
                  <a:pt x="866152" y="25958"/>
                </a:lnTo>
                <a:lnTo>
                  <a:pt x="871816" y="20053"/>
                </a:lnTo>
                <a:lnTo>
                  <a:pt x="871816" y="5664"/>
                </a:lnTo>
                <a:close/>
              </a:path>
            </a:pathLst>
          </a:custGeom>
          <a:solidFill>
            <a:srgbClr val="005E8D"/>
          </a:solidFill>
        </p:spPr>
        <p:txBody>
          <a:bodyPr wrap="square" lIns="0" tIns="0" rIns="0" bIns="0" rtlCol="0"/>
          <a:lstStyle/>
          <a:p>
            <a:endParaRPr/>
          </a:p>
        </p:txBody>
      </p:sp>
      <p:pic>
        <p:nvPicPr>
          <p:cNvPr id="65" name="Picture 64">
            <a:extLst>
              <a:ext uri="{FF2B5EF4-FFF2-40B4-BE49-F238E27FC236}">
                <a16:creationId xmlns:a16="http://schemas.microsoft.com/office/drawing/2014/main" id="{E2F0B69F-ECA1-FA4C-A182-55E8CE11BDFC}"/>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186028" y="1945711"/>
            <a:ext cx="11352812" cy="7887463"/>
          </a:xfrm>
          <a:prstGeom prst="rect">
            <a:avLst/>
          </a:prstGeom>
        </p:spPr>
      </p:pic>
      <p:sp>
        <p:nvSpPr>
          <p:cNvPr id="63" name="object 62">
            <a:extLst>
              <a:ext uri="{FF2B5EF4-FFF2-40B4-BE49-F238E27FC236}">
                <a16:creationId xmlns:a16="http://schemas.microsoft.com/office/drawing/2014/main" id="{7E529BAA-B3E1-9D4B-8400-86BBC3C88FBB}"/>
              </a:ext>
            </a:extLst>
          </p:cNvPr>
          <p:cNvSpPr/>
          <p:nvPr/>
        </p:nvSpPr>
        <p:spPr>
          <a:xfrm>
            <a:off x="6195669" y="5938241"/>
            <a:ext cx="2416810" cy="2565786"/>
          </a:xfrm>
          <a:custGeom>
            <a:avLst/>
            <a:gdLst/>
            <a:ahLst/>
            <a:cxnLst/>
            <a:rect l="l" t="t" r="r" b="b"/>
            <a:pathLst>
              <a:path w="2416809" h="2564765">
                <a:moveTo>
                  <a:pt x="900620" y="553224"/>
                </a:moveTo>
                <a:lnTo>
                  <a:pt x="895286" y="504964"/>
                </a:lnTo>
                <a:lnTo>
                  <a:pt x="859574" y="471766"/>
                </a:lnTo>
                <a:lnTo>
                  <a:pt x="819861" y="468693"/>
                </a:lnTo>
                <a:lnTo>
                  <a:pt x="811212" y="469226"/>
                </a:lnTo>
                <a:lnTo>
                  <a:pt x="793902" y="471703"/>
                </a:lnTo>
                <a:lnTo>
                  <a:pt x="785228" y="472681"/>
                </a:lnTo>
                <a:lnTo>
                  <a:pt x="720813" y="476580"/>
                </a:lnTo>
                <a:lnTo>
                  <a:pt x="571487" y="489089"/>
                </a:lnTo>
                <a:lnTo>
                  <a:pt x="522465" y="494563"/>
                </a:lnTo>
                <a:lnTo>
                  <a:pt x="467410" y="501662"/>
                </a:lnTo>
                <a:lnTo>
                  <a:pt x="439864" y="504990"/>
                </a:lnTo>
                <a:lnTo>
                  <a:pt x="410438" y="508165"/>
                </a:lnTo>
                <a:lnTo>
                  <a:pt x="322110" y="517232"/>
                </a:lnTo>
                <a:lnTo>
                  <a:pt x="274942" y="522935"/>
                </a:lnTo>
                <a:lnTo>
                  <a:pt x="145478" y="539877"/>
                </a:lnTo>
                <a:lnTo>
                  <a:pt x="104355" y="545566"/>
                </a:lnTo>
                <a:lnTo>
                  <a:pt x="63347" y="551929"/>
                </a:lnTo>
                <a:lnTo>
                  <a:pt x="27901" y="566712"/>
                </a:lnTo>
                <a:lnTo>
                  <a:pt x="7772" y="599198"/>
                </a:lnTo>
                <a:lnTo>
                  <a:pt x="1422" y="638124"/>
                </a:lnTo>
                <a:lnTo>
                  <a:pt x="0" y="677443"/>
                </a:lnTo>
                <a:lnTo>
                  <a:pt x="3886" y="699274"/>
                </a:lnTo>
                <a:lnTo>
                  <a:pt x="27241" y="734834"/>
                </a:lnTo>
                <a:lnTo>
                  <a:pt x="71729" y="761720"/>
                </a:lnTo>
                <a:lnTo>
                  <a:pt x="128981" y="775309"/>
                </a:lnTo>
                <a:lnTo>
                  <a:pt x="174193" y="778116"/>
                </a:lnTo>
                <a:lnTo>
                  <a:pt x="189890" y="777354"/>
                </a:lnTo>
                <a:lnTo>
                  <a:pt x="205562" y="775804"/>
                </a:lnTo>
                <a:lnTo>
                  <a:pt x="221132" y="773709"/>
                </a:lnTo>
                <a:lnTo>
                  <a:pt x="242798" y="770089"/>
                </a:lnTo>
                <a:lnTo>
                  <a:pt x="307543" y="757453"/>
                </a:lnTo>
                <a:lnTo>
                  <a:pt x="336765" y="752614"/>
                </a:lnTo>
                <a:lnTo>
                  <a:pt x="375907" y="746988"/>
                </a:lnTo>
                <a:lnTo>
                  <a:pt x="379463" y="752386"/>
                </a:lnTo>
                <a:lnTo>
                  <a:pt x="372541" y="798436"/>
                </a:lnTo>
                <a:lnTo>
                  <a:pt x="371043" y="810729"/>
                </a:lnTo>
                <a:lnTo>
                  <a:pt x="368655" y="834859"/>
                </a:lnTo>
                <a:lnTo>
                  <a:pt x="361950" y="907300"/>
                </a:lnTo>
                <a:lnTo>
                  <a:pt x="346875" y="1053350"/>
                </a:lnTo>
                <a:lnTo>
                  <a:pt x="339864" y="1125766"/>
                </a:lnTo>
                <a:lnTo>
                  <a:pt x="332371" y="1183805"/>
                </a:lnTo>
                <a:lnTo>
                  <a:pt x="316877" y="1285481"/>
                </a:lnTo>
                <a:lnTo>
                  <a:pt x="296583" y="1402041"/>
                </a:lnTo>
                <a:lnTo>
                  <a:pt x="293624" y="1420863"/>
                </a:lnTo>
                <a:lnTo>
                  <a:pt x="285496" y="1477429"/>
                </a:lnTo>
                <a:lnTo>
                  <a:pt x="269405" y="1582813"/>
                </a:lnTo>
                <a:lnTo>
                  <a:pt x="257213" y="1657807"/>
                </a:lnTo>
                <a:lnTo>
                  <a:pt x="231254" y="1831784"/>
                </a:lnTo>
                <a:lnTo>
                  <a:pt x="228561" y="1851761"/>
                </a:lnTo>
                <a:lnTo>
                  <a:pt x="226187" y="1871789"/>
                </a:lnTo>
                <a:lnTo>
                  <a:pt x="219925" y="1932000"/>
                </a:lnTo>
                <a:lnTo>
                  <a:pt x="213245" y="1989594"/>
                </a:lnTo>
                <a:lnTo>
                  <a:pt x="210159" y="2018423"/>
                </a:lnTo>
                <a:lnTo>
                  <a:pt x="207784" y="2047278"/>
                </a:lnTo>
                <a:lnTo>
                  <a:pt x="207378" y="2063343"/>
                </a:lnTo>
                <a:lnTo>
                  <a:pt x="208953" y="2079371"/>
                </a:lnTo>
                <a:lnTo>
                  <a:pt x="238404" y="2125205"/>
                </a:lnTo>
                <a:lnTo>
                  <a:pt x="274853" y="2154478"/>
                </a:lnTo>
                <a:lnTo>
                  <a:pt x="303898" y="2166594"/>
                </a:lnTo>
                <a:lnTo>
                  <a:pt x="313829" y="2164918"/>
                </a:lnTo>
                <a:lnTo>
                  <a:pt x="343065" y="2138857"/>
                </a:lnTo>
                <a:lnTo>
                  <a:pt x="358698" y="2097747"/>
                </a:lnTo>
                <a:lnTo>
                  <a:pt x="366572" y="2058581"/>
                </a:lnTo>
                <a:lnTo>
                  <a:pt x="372097" y="2005152"/>
                </a:lnTo>
                <a:lnTo>
                  <a:pt x="373430" y="1982076"/>
                </a:lnTo>
                <a:lnTo>
                  <a:pt x="374561" y="1974532"/>
                </a:lnTo>
                <a:lnTo>
                  <a:pt x="376923" y="1965413"/>
                </a:lnTo>
                <a:lnTo>
                  <a:pt x="382828" y="1947418"/>
                </a:lnTo>
                <a:lnTo>
                  <a:pt x="386880" y="1933244"/>
                </a:lnTo>
                <a:lnTo>
                  <a:pt x="385394" y="1927440"/>
                </a:lnTo>
                <a:lnTo>
                  <a:pt x="396354" y="1877568"/>
                </a:lnTo>
                <a:lnTo>
                  <a:pt x="399351" y="1862632"/>
                </a:lnTo>
                <a:lnTo>
                  <a:pt x="400761" y="1850097"/>
                </a:lnTo>
                <a:lnTo>
                  <a:pt x="401358" y="1837499"/>
                </a:lnTo>
                <a:lnTo>
                  <a:pt x="402526" y="1824774"/>
                </a:lnTo>
                <a:lnTo>
                  <a:pt x="409613" y="1796872"/>
                </a:lnTo>
                <a:lnTo>
                  <a:pt x="411683" y="1781175"/>
                </a:lnTo>
                <a:lnTo>
                  <a:pt x="415836" y="1730235"/>
                </a:lnTo>
                <a:lnTo>
                  <a:pt x="416775" y="1711159"/>
                </a:lnTo>
                <a:lnTo>
                  <a:pt x="418096" y="1692008"/>
                </a:lnTo>
                <a:lnTo>
                  <a:pt x="420763" y="1672742"/>
                </a:lnTo>
                <a:lnTo>
                  <a:pt x="424472" y="1649691"/>
                </a:lnTo>
                <a:lnTo>
                  <a:pt x="427609" y="1626489"/>
                </a:lnTo>
                <a:lnTo>
                  <a:pt x="431126" y="1603260"/>
                </a:lnTo>
                <a:lnTo>
                  <a:pt x="440410" y="1559610"/>
                </a:lnTo>
                <a:lnTo>
                  <a:pt x="443903" y="1538820"/>
                </a:lnTo>
                <a:lnTo>
                  <a:pt x="447065" y="1517929"/>
                </a:lnTo>
                <a:lnTo>
                  <a:pt x="450532" y="1497114"/>
                </a:lnTo>
                <a:lnTo>
                  <a:pt x="453669" y="1481442"/>
                </a:lnTo>
                <a:lnTo>
                  <a:pt x="463715" y="1434553"/>
                </a:lnTo>
                <a:lnTo>
                  <a:pt x="467347" y="1415516"/>
                </a:lnTo>
                <a:lnTo>
                  <a:pt x="484746" y="1320101"/>
                </a:lnTo>
                <a:lnTo>
                  <a:pt x="492175" y="1281963"/>
                </a:lnTo>
                <a:lnTo>
                  <a:pt x="496862" y="1260157"/>
                </a:lnTo>
                <a:lnTo>
                  <a:pt x="511568" y="1194854"/>
                </a:lnTo>
                <a:lnTo>
                  <a:pt x="524078" y="1136650"/>
                </a:lnTo>
                <a:lnTo>
                  <a:pt x="528701" y="1117346"/>
                </a:lnTo>
                <a:lnTo>
                  <a:pt x="533120" y="1101623"/>
                </a:lnTo>
                <a:lnTo>
                  <a:pt x="542937" y="1070419"/>
                </a:lnTo>
                <a:lnTo>
                  <a:pt x="547446" y="1054709"/>
                </a:lnTo>
                <a:lnTo>
                  <a:pt x="554659" y="1013155"/>
                </a:lnTo>
                <a:lnTo>
                  <a:pt x="556298" y="995248"/>
                </a:lnTo>
                <a:lnTo>
                  <a:pt x="557669" y="986231"/>
                </a:lnTo>
                <a:lnTo>
                  <a:pt x="564248" y="965606"/>
                </a:lnTo>
                <a:lnTo>
                  <a:pt x="566191" y="953439"/>
                </a:lnTo>
                <a:lnTo>
                  <a:pt x="567385" y="940943"/>
                </a:lnTo>
                <a:lnTo>
                  <a:pt x="570064" y="916990"/>
                </a:lnTo>
                <a:lnTo>
                  <a:pt x="571080" y="905459"/>
                </a:lnTo>
                <a:lnTo>
                  <a:pt x="572363" y="893864"/>
                </a:lnTo>
                <a:lnTo>
                  <a:pt x="574484" y="882142"/>
                </a:lnTo>
                <a:lnTo>
                  <a:pt x="578332" y="864146"/>
                </a:lnTo>
                <a:lnTo>
                  <a:pt x="585266" y="827760"/>
                </a:lnTo>
                <a:lnTo>
                  <a:pt x="588911" y="809561"/>
                </a:lnTo>
                <a:lnTo>
                  <a:pt x="592277" y="789495"/>
                </a:lnTo>
                <a:lnTo>
                  <a:pt x="594398" y="769175"/>
                </a:lnTo>
                <a:lnTo>
                  <a:pt x="598030" y="723963"/>
                </a:lnTo>
                <a:lnTo>
                  <a:pt x="597941" y="717613"/>
                </a:lnTo>
                <a:lnTo>
                  <a:pt x="621106" y="707809"/>
                </a:lnTo>
                <a:lnTo>
                  <a:pt x="632040" y="703541"/>
                </a:lnTo>
                <a:lnTo>
                  <a:pt x="636460" y="702818"/>
                </a:lnTo>
                <a:lnTo>
                  <a:pt x="747420" y="690181"/>
                </a:lnTo>
                <a:lnTo>
                  <a:pt x="752678" y="689864"/>
                </a:lnTo>
                <a:lnTo>
                  <a:pt x="756094" y="691883"/>
                </a:lnTo>
                <a:lnTo>
                  <a:pt x="766356" y="695629"/>
                </a:lnTo>
                <a:lnTo>
                  <a:pt x="776579" y="695934"/>
                </a:lnTo>
                <a:lnTo>
                  <a:pt x="797013" y="692746"/>
                </a:lnTo>
                <a:lnTo>
                  <a:pt x="802678" y="692061"/>
                </a:lnTo>
                <a:lnTo>
                  <a:pt x="853808" y="657796"/>
                </a:lnTo>
                <a:lnTo>
                  <a:pt x="890498" y="615188"/>
                </a:lnTo>
                <a:lnTo>
                  <a:pt x="899922" y="567855"/>
                </a:lnTo>
                <a:lnTo>
                  <a:pt x="900620" y="553224"/>
                </a:lnTo>
                <a:close/>
              </a:path>
              <a:path w="2416809" h="2564765">
                <a:moveTo>
                  <a:pt x="1599526" y="501205"/>
                </a:moveTo>
                <a:lnTo>
                  <a:pt x="1583474" y="456946"/>
                </a:lnTo>
                <a:lnTo>
                  <a:pt x="1532521" y="433095"/>
                </a:lnTo>
                <a:lnTo>
                  <a:pt x="1511909" y="432054"/>
                </a:lnTo>
                <a:lnTo>
                  <a:pt x="1491056" y="433057"/>
                </a:lnTo>
                <a:lnTo>
                  <a:pt x="1394980" y="441299"/>
                </a:lnTo>
                <a:lnTo>
                  <a:pt x="1324851" y="446468"/>
                </a:lnTo>
                <a:lnTo>
                  <a:pt x="1195184" y="456730"/>
                </a:lnTo>
                <a:lnTo>
                  <a:pt x="1143127" y="463219"/>
                </a:lnTo>
                <a:lnTo>
                  <a:pt x="1093660" y="480263"/>
                </a:lnTo>
                <a:lnTo>
                  <a:pt x="1036091" y="521144"/>
                </a:lnTo>
                <a:lnTo>
                  <a:pt x="990854" y="575322"/>
                </a:lnTo>
                <a:lnTo>
                  <a:pt x="986574" y="581837"/>
                </a:lnTo>
                <a:lnTo>
                  <a:pt x="986574" y="591337"/>
                </a:lnTo>
                <a:lnTo>
                  <a:pt x="985100" y="599528"/>
                </a:lnTo>
                <a:lnTo>
                  <a:pt x="983691" y="609053"/>
                </a:lnTo>
                <a:lnTo>
                  <a:pt x="982497" y="618629"/>
                </a:lnTo>
                <a:lnTo>
                  <a:pt x="980986" y="628091"/>
                </a:lnTo>
                <a:lnTo>
                  <a:pt x="976503" y="645972"/>
                </a:lnTo>
                <a:lnTo>
                  <a:pt x="976972" y="653237"/>
                </a:lnTo>
                <a:lnTo>
                  <a:pt x="980605" y="659333"/>
                </a:lnTo>
                <a:lnTo>
                  <a:pt x="996886" y="671042"/>
                </a:lnTo>
                <a:lnTo>
                  <a:pt x="1002665" y="679386"/>
                </a:lnTo>
                <a:lnTo>
                  <a:pt x="1005624" y="689203"/>
                </a:lnTo>
                <a:lnTo>
                  <a:pt x="1006094" y="700138"/>
                </a:lnTo>
                <a:lnTo>
                  <a:pt x="1005332" y="711466"/>
                </a:lnTo>
                <a:lnTo>
                  <a:pt x="996073" y="788822"/>
                </a:lnTo>
                <a:lnTo>
                  <a:pt x="989368" y="832180"/>
                </a:lnTo>
                <a:lnTo>
                  <a:pt x="970648" y="931164"/>
                </a:lnTo>
                <a:lnTo>
                  <a:pt x="958265" y="1000112"/>
                </a:lnTo>
                <a:lnTo>
                  <a:pt x="935926" y="1120609"/>
                </a:lnTo>
                <a:lnTo>
                  <a:pt x="920610" y="1210271"/>
                </a:lnTo>
                <a:lnTo>
                  <a:pt x="915212" y="1240104"/>
                </a:lnTo>
                <a:lnTo>
                  <a:pt x="910424" y="1264043"/>
                </a:lnTo>
                <a:lnTo>
                  <a:pt x="900074" y="1311757"/>
                </a:lnTo>
                <a:lnTo>
                  <a:pt x="889076" y="1364919"/>
                </a:lnTo>
                <a:lnTo>
                  <a:pt x="877557" y="1423543"/>
                </a:lnTo>
                <a:lnTo>
                  <a:pt x="868781" y="1474622"/>
                </a:lnTo>
                <a:lnTo>
                  <a:pt x="854417" y="1582839"/>
                </a:lnTo>
                <a:lnTo>
                  <a:pt x="851357" y="1604213"/>
                </a:lnTo>
                <a:lnTo>
                  <a:pt x="847699" y="1625473"/>
                </a:lnTo>
                <a:lnTo>
                  <a:pt x="840841" y="1659763"/>
                </a:lnTo>
                <a:lnTo>
                  <a:pt x="818807" y="1762353"/>
                </a:lnTo>
                <a:lnTo>
                  <a:pt x="775906" y="1966188"/>
                </a:lnTo>
                <a:lnTo>
                  <a:pt x="771994" y="1990013"/>
                </a:lnTo>
                <a:lnTo>
                  <a:pt x="770699" y="2013737"/>
                </a:lnTo>
                <a:lnTo>
                  <a:pt x="772909" y="2037448"/>
                </a:lnTo>
                <a:lnTo>
                  <a:pt x="779475" y="2061184"/>
                </a:lnTo>
                <a:lnTo>
                  <a:pt x="787323" y="2083066"/>
                </a:lnTo>
                <a:lnTo>
                  <a:pt x="794512" y="2105202"/>
                </a:lnTo>
                <a:lnTo>
                  <a:pt x="801128" y="2127529"/>
                </a:lnTo>
                <a:lnTo>
                  <a:pt x="807288" y="2149957"/>
                </a:lnTo>
                <a:lnTo>
                  <a:pt x="811022" y="2166531"/>
                </a:lnTo>
                <a:lnTo>
                  <a:pt x="816851" y="2200097"/>
                </a:lnTo>
                <a:lnTo>
                  <a:pt x="820229" y="2216759"/>
                </a:lnTo>
                <a:lnTo>
                  <a:pt x="823226" y="2225535"/>
                </a:lnTo>
                <a:lnTo>
                  <a:pt x="827468" y="2229535"/>
                </a:lnTo>
                <a:lnTo>
                  <a:pt x="833793" y="2229434"/>
                </a:lnTo>
                <a:lnTo>
                  <a:pt x="857211" y="2220125"/>
                </a:lnTo>
                <a:lnTo>
                  <a:pt x="871626" y="2216404"/>
                </a:lnTo>
                <a:lnTo>
                  <a:pt x="886688" y="2215223"/>
                </a:lnTo>
                <a:lnTo>
                  <a:pt x="902766" y="2217102"/>
                </a:lnTo>
                <a:lnTo>
                  <a:pt x="930224" y="2222296"/>
                </a:lnTo>
                <a:lnTo>
                  <a:pt x="957935" y="2226373"/>
                </a:lnTo>
                <a:lnTo>
                  <a:pt x="985786" y="2229535"/>
                </a:lnTo>
                <a:lnTo>
                  <a:pt x="1013675" y="2231987"/>
                </a:lnTo>
                <a:lnTo>
                  <a:pt x="1029538" y="2232393"/>
                </a:lnTo>
                <a:lnTo>
                  <a:pt x="1045514" y="2231491"/>
                </a:lnTo>
                <a:lnTo>
                  <a:pt x="1105928" y="2223643"/>
                </a:lnTo>
                <a:lnTo>
                  <a:pt x="1161440" y="2208961"/>
                </a:lnTo>
                <a:lnTo>
                  <a:pt x="1254340" y="2176208"/>
                </a:lnTo>
                <a:lnTo>
                  <a:pt x="1276388" y="2168880"/>
                </a:lnTo>
                <a:lnTo>
                  <a:pt x="1309751" y="2148421"/>
                </a:lnTo>
                <a:lnTo>
                  <a:pt x="1329766" y="2111781"/>
                </a:lnTo>
                <a:lnTo>
                  <a:pt x="1343139" y="2086876"/>
                </a:lnTo>
                <a:lnTo>
                  <a:pt x="1357972" y="2062784"/>
                </a:lnTo>
                <a:lnTo>
                  <a:pt x="1375003" y="2039912"/>
                </a:lnTo>
                <a:lnTo>
                  <a:pt x="1381988" y="2030107"/>
                </a:lnTo>
                <a:lnTo>
                  <a:pt x="1387957" y="2019465"/>
                </a:lnTo>
                <a:lnTo>
                  <a:pt x="1393456" y="2008428"/>
                </a:lnTo>
                <a:lnTo>
                  <a:pt x="1405343" y="1985340"/>
                </a:lnTo>
                <a:lnTo>
                  <a:pt x="1406906" y="1978863"/>
                </a:lnTo>
                <a:lnTo>
                  <a:pt x="1409039" y="1968220"/>
                </a:lnTo>
                <a:lnTo>
                  <a:pt x="1410792" y="1957476"/>
                </a:lnTo>
                <a:lnTo>
                  <a:pt x="1412849" y="1946846"/>
                </a:lnTo>
                <a:lnTo>
                  <a:pt x="1419085" y="1925167"/>
                </a:lnTo>
                <a:lnTo>
                  <a:pt x="1420228" y="1914118"/>
                </a:lnTo>
                <a:lnTo>
                  <a:pt x="1419047" y="1903145"/>
                </a:lnTo>
                <a:lnTo>
                  <a:pt x="1386370" y="1860499"/>
                </a:lnTo>
                <a:lnTo>
                  <a:pt x="1347584" y="1851736"/>
                </a:lnTo>
                <a:lnTo>
                  <a:pt x="1304709" y="1859419"/>
                </a:lnTo>
                <a:lnTo>
                  <a:pt x="1025867" y="1903463"/>
                </a:lnTo>
                <a:lnTo>
                  <a:pt x="980046" y="1911413"/>
                </a:lnTo>
                <a:lnTo>
                  <a:pt x="975029" y="1907603"/>
                </a:lnTo>
                <a:lnTo>
                  <a:pt x="975893" y="1886356"/>
                </a:lnTo>
                <a:lnTo>
                  <a:pt x="985672" y="1815706"/>
                </a:lnTo>
                <a:lnTo>
                  <a:pt x="1004481" y="1712785"/>
                </a:lnTo>
                <a:lnTo>
                  <a:pt x="1012939" y="1671040"/>
                </a:lnTo>
                <a:lnTo>
                  <a:pt x="1022019" y="1629524"/>
                </a:lnTo>
                <a:lnTo>
                  <a:pt x="1034262" y="1576476"/>
                </a:lnTo>
                <a:lnTo>
                  <a:pt x="1049007" y="1532521"/>
                </a:lnTo>
                <a:lnTo>
                  <a:pt x="1078953" y="1508582"/>
                </a:lnTo>
                <a:lnTo>
                  <a:pt x="1134478" y="1504848"/>
                </a:lnTo>
                <a:lnTo>
                  <a:pt x="1153033" y="1503654"/>
                </a:lnTo>
                <a:lnTo>
                  <a:pt x="1191463" y="1498409"/>
                </a:lnTo>
                <a:lnTo>
                  <a:pt x="1229601" y="1482572"/>
                </a:lnTo>
                <a:lnTo>
                  <a:pt x="1306893" y="1444091"/>
                </a:lnTo>
                <a:lnTo>
                  <a:pt x="1375727" y="1408417"/>
                </a:lnTo>
                <a:lnTo>
                  <a:pt x="1410881" y="1392224"/>
                </a:lnTo>
                <a:lnTo>
                  <a:pt x="1447622" y="1379639"/>
                </a:lnTo>
                <a:lnTo>
                  <a:pt x="1473149" y="1351089"/>
                </a:lnTo>
                <a:lnTo>
                  <a:pt x="1480464" y="1312773"/>
                </a:lnTo>
                <a:lnTo>
                  <a:pt x="1484820" y="1295336"/>
                </a:lnTo>
                <a:lnTo>
                  <a:pt x="1493075" y="1280477"/>
                </a:lnTo>
                <a:lnTo>
                  <a:pt x="1504124" y="1267447"/>
                </a:lnTo>
                <a:lnTo>
                  <a:pt x="1516888" y="1255547"/>
                </a:lnTo>
                <a:lnTo>
                  <a:pt x="1530591" y="1244485"/>
                </a:lnTo>
                <a:lnTo>
                  <a:pt x="1544091" y="1233284"/>
                </a:lnTo>
                <a:lnTo>
                  <a:pt x="1565122" y="1195882"/>
                </a:lnTo>
                <a:lnTo>
                  <a:pt x="1568983" y="1171067"/>
                </a:lnTo>
                <a:lnTo>
                  <a:pt x="1568577" y="1150899"/>
                </a:lnTo>
                <a:lnTo>
                  <a:pt x="1535379" y="1116215"/>
                </a:lnTo>
                <a:lnTo>
                  <a:pt x="1497622" y="1113624"/>
                </a:lnTo>
                <a:lnTo>
                  <a:pt x="1478648" y="1113891"/>
                </a:lnTo>
                <a:lnTo>
                  <a:pt x="1459801" y="1115161"/>
                </a:lnTo>
                <a:lnTo>
                  <a:pt x="1432648" y="1118400"/>
                </a:lnTo>
                <a:lnTo>
                  <a:pt x="1405559" y="1122502"/>
                </a:lnTo>
                <a:lnTo>
                  <a:pt x="1378508" y="1126896"/>
                </a:lnTo>
                <a:lnTo>
                  <a:pt x="1351419" y="1130985"/>
                </a:lnTo>
                <a:lnTo>
                  <a:pt x="1325016" y="1134364"/>
                </a:lnTo>
                <a:lnTo>
                  <a:pt x="1272146" y="1140637"/>
                </a:lnTo>
                <a:lnTo>
                  <a:pt x="1245793" y="1144206"/>
                </a:lnTo>
                <a:lnTo>
                  <a:pt x="1221422" y="1148130"/>
                </a:lnTo>
                <a:lnTo>
                  <a:pt x="1148511" y="1161211"/>
                </a:lnTo>
                <a:lnTo>
                  <a:pt x="1142060" y="1162189"/>
                </a:lnTo>
                <a:lnTo>
                  <a:pt x="1135545" y="1162913"/>
                </a:lnTo>
                <a:lnTo>
                  <a:pt x="1129017" y="1163256"/>
                </a:lnTo>
                <a:lnTo>
                  <a:pt x="1119060" y="1162951"/>
                </a:lnTo>
                <a:lnTo>
                  <a:pt x="1112862" y="1158049"/>
                </a:lnTo>
                <a:lnTo>
                  <a:pt x="1115834" y="1094689"/>
                </a:lnTo>
                <a:lnTo>
                  <a:pt x="1120152" y="1033970"/>
                </a:lnTo>
                <a:lnTo>
                  <a:pt x="1129004" y="980478"/>
                </a:lnTo>
                <a:lnTo>
                  <a:pt x="1132205" y="962660"/>
                </a:lnTo>
                <a:lnTo>
                  <a:pt x="1141031" y="904570"/>
                </a:lnTo>
                <a:lnTo>
                  <a:pt x="1150810" y="846670"/>
                </a:lnTo>
                <a:lnTo>
                  <a:pt x="1163129" y="792111"/>
                </a:lnTo>
                <a:lnTo>
                  <a:pt x="1176464" y="738365"/>
                </a:lnTo>
                <a:lnTo>
                  <a:pt x="1225308" y="735838"/>
                </a:lnTo>
                <a:lnTo>
                  <a:pt x="1240663" y="734682"/>
                </a:lnTo>
                <a:lnTo>
                  <a:pt x="1251712" y="733450"/>
                </a:lnTo>
                <a:lnTo>
                  <a:pt x="1262735" y="731837"/>
                </a:lnTo>
                <a:lnTo>
                  <a:pt x="1309535" y="723950"/>
                </a:lnTo>
                <a:lnTo>
                  <a:pt x="1321955" y="721982"/>
                </a:lnTo>
                <a:lnTo>
                  <a:pt x="1334401" y="720559"/>
                </a:lnTo>
                <a:lnTo>
                  <a:pt x="1345653" y="720699"/>
                </a:lnTo>
                <a:lnTo>
                  <a:pt x="1357083" y="721779"/>
                </a:lnTo>
                <a:lnTo>
                  <a:pt x="1368145" y="722160"/>
                </a:lnTo>
                <a:lnTo>
                  <a:pt x="1378292" y="720140"/>
                </a:lnTo>
                <a:lnTo>
                  <a:pt x="1399552" y="710717"/>
                </a:lnTo>
                <a:lnTo>
                  <a:pt x="1420342" y="700087"/>
                </a:lnTo>
                <a:lnTo>
                  <a:pt x="1441018" y="689140"/>
                </a:lnTo>
                <a:lnTo>
                  <a:pt x="1461935" y="678713"/>
                </a:lnTo>
                <a:lnTo>
                  <a:pt x="1473301" y="674014"/>
                </a:lnTo>
                <a:lnTo>
                  <a:pt x="1485023" y="670064"/>
                </a:lnTo>
                <a:lnTo>
                  <a:pt x="1508772" y="662825"/>
                </a:lnTo>
                <a:lnTo>
                  <a:pt x="1532750" y="656983"/>
                </a:lnTo>
                <a:lnTo>
                  <a:pt x="1543659" y="651865"/>
                </a:lnTo>
                <a:lnTo>
                  <a:pt x="1552333" y="642264"/>
                </a:lnTo>
                <a:lnTo>
                  <a:pt x="1570939" y="609307"/>
                </a:lnTo>
                <a:lnTo>
                  <a:pt x="1587144" y="575538"/>
                </a:lnTo>
                <a:lnTo>
                  <a:pt x="1597748" y="539877"/>
                </a:lnTo>
                <a:lnTo>
                  <a:pt x="1599526" y="501205"/>
                </a:lnTo>
                <a:close/>
              </a:path>
              <a:path w="2416809" h="2564765">
                <a:moveTo>
                  <a:pt x="1663280" y="2377402"/>
                </a:moveTo>
                <a:lnTo>
                  <a:pt x="1659737" y="2328824"/>
                </a:lnTo>
                <a:lnTo>
                  <a:pt x="1652714" y="2244852"/>
                </a:lnTo>
                <a:lnTo>
                  <a:pt x="1646135" y="2173084"/>
                </a:lnTo>
                <a:lnTo>
                  <a:pt x="1639646" y="2163864"/>
                </a:lnTo>
                <a:lnTo>
                  <a:pt x="1627047" y="2160460"/>
                </a:lnTo>
                <a:lnTo>
                  <a:pt x="1614335" y="2156510"/>
                </a:lnTo>
                <a:lnTo>
                  <a:pt x="1601736" y="2156599"/>
                </a:lnTo>
                <a:lnTo>
                  <a:pt x="1589468" y="2165299"/>
                </a:lnTo>
                <a:lnTo>
                  <a:pt x="1588719" y="2166188"/>
                </a:lnTo>
                <a:lnTo>
                  <a:pt x="1586560" y="2166823"/>
                </a:lnTo>
                <a:lnTo>
                  <a:pt x="1585480" y="2166429"/>
                </a:lnTo>
                <a:lnTo>
                  <a:pt x="1574990" y="2165235"/>
                </a:lnTo>
                <a:lnTo>
                  <a:pt x="1567662" y="2169210"/>
                </a:lnTo>
                <a:lnTo>
                  <a:pt x="1562404" y="2176132"/>
                </a:lnTo>
                <a:lnTo>
                  <a:pt x="1558086" y="2183777"/>
                </a:lnTo>
                <a:lnTo>
                  <a:pt x="1551330" y="2196655"/>
                </a:lnTo>
                <a:lnTo>
                  <a:pt x="1538897" y="2223046"/>
                </a:lnTo>
                <a:lnTo>
                  <a:pt x="1531835" y="2235708"/>
                </a:lnTo>
                <a:lnTo>
                  <a:pt x="1508747" y="2275040"/>
                </a:lnTo>
                <a:lnTo>
                  <a:pt x="1489087" y="2315616"/>
                </a:lnTo>
                <a:lnTo>
                  <a:pt x="1474216" y="2358174"/>
                </a:lnTo>
                <a:lnTo>
                  <a:pt x="1465503" y="2403424"/>
                </a:lnTo>
                <a:lnTo>
                  <a:pt x="1460754" y="2452166"/>
                </a:lnTo>
                <a:lnTo>
                  <a:pt x="1460842" y="2476436"/>
                </a:lnTo>
                <a:lnTo>
                  <a:pt x="1464348" y="2500795"/>
                </a:lnTo>
                <a:lnTo>
                  <a:pt x="1475778" y="2530665"/>
                </a:lnTo>
                <a:lnTo>
                  <a:pt x="1494548" y="2552623"/>
                </a:lnTo>
                <a:lnTo>
                  <a:pt x="1520228" y="2564231"/>
                </a:lnTo>
                <a:lnTo>
                  <a:pt x="1552359" y="2563076"/>
                </a:lnTo>
                <a:lnTo>
                  <a:pt x="1594332" y="2543010"/>
                </a:lnTo>
                <a:lnTo>
                  <a:pt x="1627098" y="2507970"/>
                </a:lnTo>
                <a:lnTo>
                  <a:pt x="1653489" y="2446426"/>
                </a:lnTo>
                <a:lnTo>
                  <a:pt x="1659509" y="2412822"/>
                </a:lnTo>
                <a:lnTo>
                  <a:pt x="1663280" y="2377402"/>
                </a:lnTo>
                <a:close/>
              </a:path>
              <a:path w="2416809" h="2564765">
                <a:moveTo>
                  <a:pt x="2416556" y="104038"/>
                </a:moveTo>
                <a:lnTo>
                  <a:pt x="2412974" y="48488"/>
                </a:lnTo>
                <a:lnTo>
                  <a:pt x="2397429" y="7340"/>
                </a:lnTo>
                <a:lnTo>
                  <a:pt x="2387765" y="0"/>
                </a:lnTo>
                <a:lnTo>
                  <a:pt x="2375268" y="977"/>
                </a:lnTo>
                <a:lnTo>
                  <a:pt x="2343264" y="27698"/>
                </a:lnTo>
                <a:lnTo>
                  <a:pt x="2302649" y="88696"/>
                </a:lnTo>
                <a:lnTo>
                  <a:pt x="2279307" y="133197"/>
                </a:lnTo>
                <a:lnTo>
                  <a:pt x="2258758" y="179006"/>
                </a:lnTo>
                <a:lnTo>
                  <a:pt x="2240242" y="225780"/>
                </a:lnTo>
                <a:lnTo>
                  <a:pt x="2222995" y="273164"/>
                </a:lnTo>
                <a:lnTo>
                  <a:pt x="2151049" y="475729"/>
                </a:lnTo>
                <a:lnTo>
                  <a:pt x="2114575" y="576821"/>
                </a:lnTo>
                <a:lnTo>
                  <a:pt x="2097582" y="622350"/>
                </a:lnTo>
                <a:lnTo>
                  <a:pt x="2062607" y="713041"/>
                </a:lnTo>
                <a:lnTo>
                  <a:pt x="2045423" y="758494"/>
                </a:lnTo>
                <a:lnTo>
                  <a:pt x="2026729" y="808964"/>
                </a:lnTo>
                <a:lnTo>
                  <a:pt x="1989645" y="910005"/>
                </a:lnTo>
                <a:lnTo>
                  <a:pt x="1971459" y="960640"/>
                </a:lnTo>
                <a:lnTo>
                  <a:pt x="1953653" y="1011415"/>
                </a:lnTo>
                <a:lnTo>
                  <a:pt x="1936762" y="1060945"/>
                </a:lnTo>
                <a:lnTo>
                  <a:pt x="1920227" y="1110615"/>
                </a:lnTo>
                <a:lnTo>
                  <a:pt x="1903996" y="1160386"/>
                </a:lnTo>
                <a:lnTo>
                  <a:pt x="1872145" y="1260144"/>
                </a:lnTo>
                <a:lnTo>
                  <a:pt x="1858251" y="1305229"/>
                </a:lnTo>
                <a:lnTo>
                  <a:pt x="1818144" y="1441018"/>
                </a:lnTo>
                <a:lnTo>
                  <a:pt x="1803552" y="1487538"/>
                </a:lnTo>
                <a:lnTo>
                  <a:pt x="1788502" y="1533944"/>
                </a:lnTo>
                <a:lnTo>
                  <a:pt x="1773910" y="1580464"/>
                </a:lnTo>
                <a:lnTo>
                  <a:pt x="1760740" y="1627365"/>
                </a:lnTo>
                <a:lnTo>
                  <a:pt x="1749894" y="1674888"/>
                </a:lnTo>
                <a:lnTo>
                  <a:pt x="1742313" y="1723288"/>
                </a:lnTo>
                <a:lnTo>
                  <a:pt x="1740890" y="1736966"/>
                </a:lnTo>
                <a:lnTo>
                  <a:pt x="1741385" y="1750415"/>
                </a:lnTo>
                <a:lnTo>
                  <a:pt x="1746211" y="1763115"/>
                </a:lnTo>
                <a:lnTo>
                  <a:pt x="1757794" y="1774532"/>
                </a:lnTo>
                <a:lnTo>
                  <a:pt x="1789277" y="1720557"/>
                </a:lnTo>
                <a:lnTo>
                  <a:pt x="1801634" y="1747824"/>
                </a:lnTo>
                <a:lnTo>
                  <a:pt x="1803273" y="1746097"/>
                </a:lnTo>
                <a:lnTo>
                  <a:pt x="1805000" y="1744903"/>
                </a:lnTo>
                <a:lnTo>
                  <a:pt x="1852942" y="1651977"/>
                </a:lnTo>
                <a:lnTo>
                  <a:pt x="1877999" y="1601774"/>
                </a:lnTo>
                <a:lnTo>
                  <a:pt x="1905482" y="1542211"/>
                </a:lnTo>
                <a:lnTo>
                  <a:pt x="1939074" y="1463040"/>
                </a:lnTo>
                <a:lnTo>
                  <a:pt x="1967014" y="1398739"/>
                </a:lnTo>
                <a:lnTo>
                  <a:pt x="1980780" y="1366494"/>
                </a:lnTo>
                <a:lnTo>
                  <a:pt x="1993938" y="1334033"/>
                </a:lnTo>
                <a:lnTo>
                  <a:pt x="2003640" y="1307236"/>
                </a:lnTo>
                <a:lnTo>
                  <a:pt x="2021408" y="1253007"/>
                </a:lnTo>
                <a:lnTo>
                  <a:pt x="2030984" y="1226172"/>
                </a:lnTo>
                <a:lnTo>
                  <a:pt x="2042756" y="1196784"/>
                </a:lnTo>
                <a:lnTo>
                  <a:pt x="2067636" y="1138516"/>
                </a:lnTo>
                <a:lnTo>
                  <a:pt x="2079879" y="1109306"/>
                </a:lnTo>
                <a:lnTo>
                  <a:pt x="2108619" y="1037907"/>
                </a:lnTo>
                <a:lnTo>
                  <a:pt x="2151100" y="930021"/>
                </a:lnTo>
                <a:lnTo>
                  <a:pt x="2179282" y="857351"/>
                </a:lnTo>
                <a:lnTo>
                  <a:pt x="2192959" y="820864"/>
                </a:lnTo>
                <a:lnTo>
                  <a:pt x="2209355" y="775817"/>
                </a:lnTo>
                <a:lnTo>
                  <a:pt x="2257628" y="640346"/>
                </a:lnTo>
                <a:lnTo>
                  <a:pt x="2263889" y="623481"/>
                </a:lnTo>
                <a:lnTo>
                  <a:pt x="2276767" y="589876"/>
                </a:lnTo>
                <a:lnTo>
                  <a:pt x="2282990" y="572998"/>
                </a:lnTo>
                <a:lnTo>
                  <a:pt x="2291118" y="549859"/>
                </a:lnTo>
                <a:lnTo>
                  <a:pt x="2314905" y="480250"/>
                </a:lnTo>
                <a:lnTo>
                  <a:pt x="2331440" y="433425"/>
                </a:lnTo>
                <a:lnTo>
                  <a:pt x="2339416" y="409917"/>
                </a:lnTo>
                <a:lnTo>
                  <a:pt x="2346642" y="386207"/>
                </a:lnTo>
                <a:lnTo>
                  <a:pt x="2352611" y="362407"/>
                </a:lnTo>
                <a:lnTo>
                  <a:pt x="2362809" y="314350"/>
                </a:lnTo>
                <a:lnTo>
                  <a:pt x="2368651" y="290512"/>
                </a:lnTo>
                <a:lnTo>
                  <a:pt x="2380907" y="251244"/>
                </a:lnTo>
                <a:lnTo>
                  <a:pt x="2394216" y="212280"/>
                </a:lnTo>
                <a:lnTo>
                  <a:pt x="2406091" y="172885"/>
                </a:lnTo>
                <a:lnTo>
                  <a:pt x="2414028" y="132283"/>
                </a:lnTo>
                <a:lnTo>
                  <a:pt x="2416556" y="104038"/>
                </a:lnTo>
                <a:close/>
              </a:path>
            </a:pathLst>
          </a:custGeom>
          <a:solidFill>
            <a:srgbClr val="006AA1"/>
          </a:solidFill>
        </p:spPr>
        <p:txBody>
          <a:bodyPr wrap="square" lIns="0" tIns="0" rIns="0" bIns="0" rtlCol="0"/>
          <a:lstStyle/>
          <a:p>
            <a:endParaRPr/>
          </a:p>
        </p:txBody>
      </p:sp>
      <p:grpSp>
        <p:nvGrpSpPr>
          <p:cNvPr id="64" name="object 39">
            <a:extLst>
              <a:ext uri="{FF2B5EF4-FFF2-40B4-BE49-F238E27FC236}">
                <a16:creationId xmlns:a16="http://schemas.microsoft.com/office/drawing/2014/main" id="{E3449570-0F8C-FC4C-B91A-1318E6576E59}"/>
              </a:ext>
            </a:extLst>
          </p:cNvPr>
          <p:cNvGrpSpPr/>
          <p:nvPr/>
        </p:nvGrpSpPr>
        <p:grpSpPr>
          <a:xfrm>
            <a:off x="0" y="9995957"/>
            <a:ext cx="20104100" cy="1313180"/>
            <a:chOff x="0" y="9995957"/>
            <a:chExt cx="20104100" cy="1313180"/>
          </a:xfrm>
        </p:grpSpPr>
        <p:sp>
          <p:nvSpPr>
            <p:cNvPr id="66" name="object 40">
              <a:extLst>
                <a:ext uri="{FF2B5EF4-FFF2-40B4-BE49-F238E27FC236}">
                  <a16:creationId xmlns:a16="http://schemas.microsoft.com/office/drawing/2014/main" id="{C9FF5852-D040-164F-B940-83627F112AF1}"/>
                </a:ext>
              </a:extLst>
            </p:cNvPr>
            <p:cNvSpPr/>
            <p:nvPr/>
          </p:nvSpPr>
          <p:spPr>
            <a:xfrm>
              <a:off x="0" y="9995957"/>
              <a:ext cx="20104100" cy="1313180"/>
            </a:xfrm>
            <a:custGeom>
              <a:avLst/>
              <a:gdLst/>
              <a:ahLst/>
              <a:cxnLst/>
              <a:rect l="l" t="t" r="r" b="b"/>
              <a:pathLst>
                <a:path w="20104100" h="1313179">
                  <a:moveTo>
                    <a:pt x="0" y="1312598"/>
                  </a:moveTo>
                  <a:lnTo>
                    <a:pt x="0" y="0"/>
                  </a:lnTo>
                  <a:lnTo>
                    <a:pt x="20104100" y="0"/>
                  </a:lnTo>
                  <a:lnTo>
                    <a:pt x="20104100" y="1312598"/>
                  </a:lnTo>
                  <a:lnTo>
                    <a:pt x="0" y="1312598"/>
                  </a:lnTo>
                  <a:close/>
                </a:path>
              </a:pathLst>
            </a:custGeom>
            <a:solidFill>
              <a:srgbClr val="006AA1"/>
            </a:solidFill>
          </p:spPr>
          <p:txBody>
            <a:bodyPr wrap="square" lIns="0" tIns="0" rIns="0" bIns="0" rtlCol="0"/>
            <a:lstStyle/>
            <a:p>
              <a:endParaRPr/>
            </a:p>
          </p:txBody>
        </p:sp>
        <p:sp>
          <p:nvSpPr>
            <p:cNvPr id="67" name="object 41">
              <a:extLst>
                <a:ext uri="{FF2B5EF4-FFF2-40B4-BE49-F238E27FC236}">
                  <a16:creationId xmlns:a16="http://schemas.microsoft.com/office/drawing/2014/main" id="{2158AF7B-F258-264B-B2E3-0FFB66BF8471}"/>
                </a:ext>
              </a:extLst>
            </p:cNvPr>
            <p:cNvSpPr/>
            <p:nvPr/>
          </p:nvSpPr>
          <p:spPr>
            <a:xfrm>
              <a:off x="9819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sp>
          <p:nvSpPr>
            <p:cNvPr id="68" name="object 42">
              <a:extLst>
                <a:ext uri="{FF2B5EF4-FFF2-40B4-BE49-F238E27FC236}">
                  <a16:creationId xmlns:a16="http://schemas.microsoft.com/office/drawing/2014/main" id="{EC9326F6-7AE3-F947-961A-B136DC9E7902}"/>
                </a:ext>
              </a:extLst>
            </p:cNvPr>
            <p:cNvSpPr/>
            <p:nvPr/>
          </p:nvSpPr>
          <p:spPr>
            <a:xfrm>
              <a:off x="1062056" y="10502224"/>
              <a:ext cx="337820" cy="236220"/>
            </a:xfrm>
            <a:custGeom>
              <a:avLst/>
              <a:gdLst/>
              <a:ahLst/>
              <a:cxnLst/>
              <a:rect l="l" t="t" r="r" b="b"/>
              <a:pathLst>
                <a:path w="337819" h="236220">
                  <a:moveTo>
                    <a:pt x="320074" y="0"/>
                  </a:moveTo>
                  <a:lnTo>
                    <a:pt x="18355" y="0"/>
                  </a:lnTo>
                  <a:lnTo>
                    <a:pt x="15528" y="607"/>
                  </a:lnTo>
                  <a:lnTo>
                    <a:pt x="9162" y="3319"/>
                  </a:lnTo>
                  <a:lnTo>
                    <a:pt x="5947" y="5989"/>
                  </a:lnTo>
                  <a:lnTo>
                    <a:pt x="1361" y="12743"/>
                  </a:lnTo>
                  <a:lnTo>
                    <a:pt x="0" y="16889"/>
                  </a:lnTo>
                  <a:lnTo>
                    <a:pt x="0" y="217794"/>
                  </a:lnTo>
                  <a:lnTo>
                    <a:pt x="16889" y="236149"/>
                  </a:lnTo>
                  <a:lnTo>
                    <a:pt x="318953" y="236139"/>
                  </a:lnTo>
                  <a:lnTo>
                    <a:pt x="337309" y="219260"/>
                  </a:lnTo>
                  <a:lnTo>
                    <a:pt x="337309" y="215899"/>
                  </a:lnTo>
                  <a:lnTo>
                    <a:pt x="21119" y="215899"/>
                  </a:lnTo>
                  <a:lnTo>
                    <a:pt x="20721" y="215763"/>
                  </a:lnTo>
                  <a:lnTo>
                    <a:pt x="20533" y="215606"/>
                  </a:lnTo>
                  <a:lnTo>
                    <a:pt x="20292" y="215239"/>
                  </a:lnTo>
                  <a:lnTo>
                    <a:pt x="20240" y="27255"/>
                  </a:lnTo>
                  <a:lnTo>
                    <a:pt x="55706" y="27255"/>
                  </a:lnTo>
                  <a:lnTo>
                    <a:pt x="45611" y="20240"/>
                  </a:lnTo>
                  <a:lnTo>
                    <a:pt x="337309" y="20240"/>
                  </a:lnTo>
                  <a:lnTo>
                    <a:pt x="337309" y="18355"/>
                  </a:lnTo>
                  <a:lnTo>
                    <a:pt x="323895" y="1162"/>
                  </a:lnTo>
                  <a:lnTo>
                    <a:pt x="320074" y="0"/>
                  </a:lnTo>
                  <a:close/>
                </a:path>
                <a:path w="337819" h="236220">
                  <a:moveTo>
                    <a:pt x="337309" y="27255"/>
                  </a:moveTo>
                  <a:lnTo>
                    <a:pt x="317068" y="27255"/>
                  </a:lnTo>
                  <a:lnTo>
                    <a:pt x="317047" y="215134"/>
                  </a:lnTo>
                  <a:lnTo>
                    <a:pt x="316922" y="215417"/>
                  </a:lnTo>
                  <a:lnTo>
                    <a:pt x="316765" y="215616"/>
                  </a:lnTo>
                  <a:lnTo>
                    <a:pt x="316398" y="215857"/>
                  </a:lnTo>
                  <a:lnTo>
                    <a:pt x="316262" y="215899"/>
                  </a:lnTo>
                  <a:lnTo>
                    <a:pt x="337309" y="215899"/>
                  </a:lnTo>
                  <a:lnTo>
                    <a:pt x="337309" y="27255"/>
                  </a:lnTo>
                  <a:close/>
                </a:path>
                <a:path w="337819" h="236220">
                  <a:moveTo>
                    <a:pt x="55706" y="27255"/>
                  </a:moveTo>
                  <a:lnTo>
                    <a:pt x="20240" y="27255"/>
                  </a:lnTo>
                  <a:lnTo>
                    <a:pt x="166340" y="128791"/>
                  </a:lnTo>
                  <a:lnTo>
                    <a:pt x="170968" y="128791"/>
                  </a:lnTo>
                  <a:lnTo>
                    <a:pt x="204130" y="105745"/>
                  </a:lnTo>
                  <a:lnTo>
                    <a:pt x="168654" y="105745"/>
                  </a:lnTo>
                  <a:lnTo>
                    <a:pt x="55706" y="27255"/>
                  </a:lnTo>
                  <a:close/>
                </a:path>
                <a:path w="337819" h="236220">
                  <a:moveTo>
                    <a:pt x="337309" y="20240"/>
                  </a:moveTo>
                  <a:lnTo>
                    <a:pt x="291697" y="20240"/>
                  </a:lnTo>
                  <a:lnTo>
                    <a:pt x="168654" y="105745"/>
                  </a:lnTo>
                  <a:lnTo>
                    <a:pt x="204130" y="105745"/>
                  </a:lnTo>
                  <a:lnTo>
                    <a:pt x="317068" y="27255"/>
                  </a:lnTo>
                  <a:lnTo>
                    <a:pt x="337309" y="27255"/>
                  </a:lnTo>
                  <a:lnTo>
                    <a:pt x="337309" y="20240"/>
                  </a:lnTo>
                  <a:close/>
                </a:path>
              </a:pathLst>
            </a:custGeom>
            <a:solidFill>
              <a:srgbClr val="006AA1"/>
            </a:solidFill>
          </p:spPr>
          <p:txBody>
            <a:bodyPr wrap="square" lIns="0" tIns="0" rIns="0" bIns="0" rtlCol="0"/>
            <a:lstStyle/>
            <a:p>
              <a:endParaRPr/>
            </a:p>
          </p:txBody>
        </p:sp>
        <p:pic>
          <p:nvPicPr>
            <p:cNvPr id="69" name="object 43">
              <a:extLst>
                <a:ext uri="{FF2B5EF4-FFF2-40B4-BE49-F238E27FC236}">
                  <a16:creationId xmlns:a16="http://schemas.microsoft.com/office/drawing/2014/main" id="{BC3DAE59-3132-7E40-B462-68587BFE3745}"/>
                </a:ext>
              </a:extLst>
            </p:cNvPr>
            <p:cNvPicPr/>
            <p:nvPr/>
          </p:nvPicPr>
          <p:blipFill>
            <a:blip r:embed="rId34" cstate="email">
              <a:extLst>
                <a:ext uri="{28A0092B-C50C-407E-A947-70E740481C1C}">
                  <a14:useLocalDpi xmlns:a14="http://schemas.microsoft.com/office/drawing/2010/main"/>
                </a:ext>
              </a:extLst>
            </a:blip>
            <a:stretch>
              <a:fillRect/>
            </a:stretch>
          </p:blipFill>
          <p:spPr>
            <a:xfrm>
              <a:off x="1640620" y="10500937"/>
              <a:ext cx="3326118" cy="238715"/>
            </a:xfrm>
            <a:prstGeom prst="rect">
              <a:avLst/>
            </a:prstGeom>
          </p:spPr>
        </p:pic>
        <p:sp>
          <p:nvSpPr>
            <p:cNvPr id="70" name="object 44">
              <a:extLst>
                <a:ext uri="{FF2B5EF4-FFF2-40B4-BE49-F238E27FC236}">
                  <a16:creationId xmlns:a16="http://schemas.microsoft.com/office/drawing/2014/main" id="{6C820AE7-A38C-764A-BC7F-CB0B061E2F3F}"/>
                </a:ext>
              </a:extLst>
            </p:cNvPr>
            <p:cNvSpPr/>
            <p:nvPr/>
          </p:nvSpPr>
          <p:spPr>
            <a:xfrm>
              <a:off x="5009250" y="10506360"/>
              <a:ext cx="27305" cy="228600"/>
            </a:xfrm>
            <a:custGeom>
              <a:avLst/>
              <a:gdLst/>
              <a:ahLst/>
              <a:cxnLst/>
              <a:rect l="l" t="t" r="r" b="b"/>
              <a:pathLst>
                <a:path w="27304"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71" name="object 45">
              <a:extLst>
                <a:ext uri="{FF2B5EF4-FFF2-40B4-BE49-F238E27FC236}">
                  <a16:creationId xmlns:a16="http://schemas.microsoft.com/office/drawing/2014/main" id="{E8CE4C1D-44BE-714D-9762-5A1E761B321D}"/>
                </a:ext>
              </a:extLst>
            </p:cNvPr>
            <p:cNvPicPr/>
            <p:nvPr/>
          </p:nvPicPr>
          <p:blipFill>
            <a:blip r:embed="rId35" cstate="email">
              <a:extLst>
                <a:ext uri="{28A0092B-C50C-407E-A947-70E740481C1C}">
                  <a14:useLocalDpi xmlns:a14="http://schemas.microsoft.com/office/drawing/2010/main"/>
                </a:ext>
              </a:extLst>
            </a:blip>
            <a:stretch>
              <a:fillRect/>
            </a:stretch>
          </p:blipFill>
          <p:spPr>
            <a:xfrm>
              <a:off x="5069644" y="10565483"/>
              <a:ext cx="458584" cy="172570"/>
            </a:xfrm>
            <a:prstGeom prst="rect">
              <a:avLst/>
            </a:prstGeom>
          </p:spPr>
        </p:pic>
        <p:pic>
          <p:nvPicPr>
            <p:cNvPr id="72" name="object 46">
              <a:extLst>
                <a:ext uri="{FF2B5EF4-FFF2-40B4-BE49-F238E27FC236}">
                  <a16:creationId xmlns:a16="http://schemas.microsoft.com/office/drawing/2014/main" id="{B9B2ECF5-29C0-DE41-A7D6-95B1F1B49EDE}"/>
                </a:ext>
              </a:extLst>
            </p:cNvPr>
            <p:cNvPicPr/>
            <p:nvPr/>
          </p:nvPicPr>
          <p:blipFill>
            <a:blip r:embed="rId25" cstate="email">
              <a:extLst>
                <a:ext uri="{28A0092B-C50C-407E-A947-70E740481C1C}">
                  <a14:useLocalDpi xmlns:a14="http://schemas.microsoft.com/office/drawing/2010/main"/>
                </a:ext>
              </a:extLst>
            </a:blip>
            <a:stretch>
              <a:fillRect/>
            </a:stretch>
          </p:blipFill>
          <p:spPr>
            <a:xfrm>
              <a:off x="5566581" y="10565489"/>
              <a:ext cx="150194" cy="172570"/>
            </a:xfrm>
            <a:prstGeom prst="rect">
              <a:avLst/>
            </a:prstGeom>
          </p:spPr>
        </p:pic>
        <p:pic>
          <p:nvPicPr>
            <p:cNvPr id="73" name="object 47">
              <a:extLst>
                <a:ext uri="{FF2B5EF4-FFF2-40B4-BE49-F238E27FC236}">
                  <a16:creationId xmlns:a16="http://schemas.microsoft.com/office/drawing/2014/main" id="{7E983750-D152-F845-9F27-CDB394F4AC37}"/>
                </a:ext>
              </a:extLst>
            </p:cNvPr>
            <p:cNvPicPr/>
            <p:nvPr/>
          </p:nvPicPr>
          <p:blipFill>
            <a:blip r:embed="rId26" cstate="email">
              <a:extLst>
                <a:ext uri="{28A0092B-C50C-407E-A947-70E740481C1C}">
                  <a14:useLocalDpi xmlns:a14="http://schemas.microsoft.com/office/drawing/2010/main"/>
                </a:ext>
              </a:extLst>
            </a:blip>
            <a:stretch>
              <a:fillRect/>
            </a:stretch>
          </p:blipFill>
          <p:spPr>
            <a:xfrm>
              <a:off x="5738189" y="10565483"/>
              <a:ext cx="160424" cy="172570"/>
            </a:xfrm>
            <a:prstGeom prst="rect">
              <a:avLst/>
            </a:prstGeom>
          </p:spPr>
        </p:pic>
        <p:pic>
          <p:nvPicPr>
            <p:cNvPr id="74" name="object 48">
              <a:extLst>
                <a:ext uri="{FF2B5EF4-FFF2-40B4-BE49-F238E27FC236}">
                  <a16:creationId xmlns:a16="http://schemas.microsoft.com/office/drawing/2014/main" id="{BD8FD414-567C-5741-BEA1-79410DAAAEE4}"/>
                </a:ext>
              </a:extLst>
            </p:cNvPr>
            <p:cNvPicPr/>
            <p:nvPr/>
          </p:nvPicPr>
          <p:blipFill>
            <a:blip r:embed="rId27" cstate="email">
              <a:extLst>
                <a:ext uri="{28A0092B-C50C-407E-A947-70E740481C1C}">
                  <a14:useLocalDpi xmlns:a14="http://schemas.microsoft.com/office/drawing/2010/main"/>
                </a:ext>
              </a:extLst>
            </a:blip>
            <a:stretch>
              <a:fillRect/>
            </a:stretch>
          </p:blipFill>
          <p:spPr>
            <a:xfrm>
              <a:off x="5930563" y="10565491"/>
              <a:ext cx="231699" cy="169052"/>
            </a:xfrm>
            <a:prstGeom prst="rect">
              <a:avLst/>
            </a:prstGeom>
          </p:spPr>
        </p:pic>
        <p:sp>
          <p:nvSpPr>
            <p:cNvPr id="75" name="object 49">
              <a:extLst>
                <a:ext uri="{FF2B5EF4-FFF2-40B4-BE49-F238E27FC236}">
                  <a16:creationId xmlns:a16="http://schemas.microsoft.com/office/drawing/2014/main" id="{DB006868-F226-1D42-BDA5-F09901C41A4B}"/>
                </a:ext>
              </a:extLst>
            </p:cNvPr>
            <p:cNvSpPr/>
            <p:nvPr/>
          </p:nvSpPr>
          <p:spPr>
            <a:xfrm>
              <a:off x="9920665"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7" y="493464"/>
                  </a:lnTo>
                  <a:lnTo>
                    <a:pt x="335529" y="481910"/>
                  </a:lnTo>
                  <a:lnTo>
                    <a:pt x="374279" y="463513"/>
                  </a:lnTo>
                  <a:lnTo>
                    <a:pt x="408995" y="438973"/>
                  </a:lnTo>
                  <a:lnTo>
                    <a:pt x="438973" y="408995"/>
                  </a:lnTo>
                  <a:lnTo>
                    <a:pt x="463513" y="374279"/>
                  </a:lnTo>
                  <a:lnTo>
                    <a:pt x="481910" y="335529"/>
                  </a:lnTo>
                  <a:lnTo>
                    <a:pt x="493464" y="293447"/>
                  </a:lnTo>
                  <a:lnTo>
                    <a:pt x="497471" y="248735"/>
                  </a:lnTo>
                  <a:lnTo>
                    <a:pt x="493464" y="204023"/>
                  </a:lnTo>
                  <a:lnTo>
                    <a:pt x="481910" y="161941"/>
                  </a:lnTo>
                  <a:lnTo>
                    <a:pt x="463513" y="123191"/>
                  </a:lnTo>
                  <a:lnTo>
                    <a:pt x="438973" y="88476"/>
                  </a:lnTo>
                  <a:lnTo>
                    <a:pt x="408995" y="58497"/>
                  </a:lnTo>
                  <a:lnTo>
                    <a:pt x="374279" y="33958"/>
                  </a:lnTo>
                  <a:lnTo>
                    <a:pt x="335529" y="15560"/>
                  </a:lnTo>
                  <a:lnTo>
                    <a:pt x="293447" y="4007"/>
                  </a:lnTo>
                  <a:lnTo>
                    <a:pt x="248735" y="0"/>
                  </a:lnTo>
                  <a:close/>
                </a:path>
              </a:pathLst>
            </a:custGeom>
            <a:solidFill>
              <a:srgbClr val="FFFFFF"/>
            </a:solidFill>
          </p:spPr>
          <p:txBody>
            <a:bodyPr wrap="square" lIns="0" tIns="0" rIns="0" bIns="0" rtlCol="0"/>
            <a:lstStyle/>
            <a:p>
              <a:endParaRPr/>
            </a:p>
          </p:txBody>
        </p:sp>
        <p:sp>
          <p:nvSpPr>
            <p:cNvPr id="76" name="object 50">
              <a:extLst>
                <a:ext uri="{FF2B5EF4-FFF2-40B4-BE49-F238E27FC236}">
                  <a16:creationId xmlns:a16="http://schemas.microsoft.com/office/drawing/2014/main" id="{18B25BAC-E039-D842-84E1-59F8C9C8F31A}"/>
                </a:ext>
              </a:extLst>
            </p:cNvPr>
            <p:cNvSpPr/>
            <p:nvPr/>
          </p:nvSpPr>
          <p:spPr>
            <a:xfrm>
              <a:off x="10023601" y="10474861"/>
              <a:ext cx="292735" cy="292100"/>
            </a:xfrm>
            <a:custGeom>
              <a:avLst/>
              <a:gdLst/>
              <a:ahLst/>
              <a:cxnLst/>
              <a:rect l="l" t="t" r="r" b="b"/>
              <a:pathLst>
                <a:path w="292734" h="292100">
                  <a:moveTo>
                    <a:pt x="133707" y="0"/>
                  </a:moveTo>
                  <a:lnTo>
                    <a:pt x="64076" y="24130"/>
                  </a:lnTo>
                  <a:lnTo>
                    <a:pt x="34385" y="50800"/>
                  </a:lnTo>
                  <a:lnTo>
                    <a:pt x="11607" y="85090"/>
                  </a:lnTo>
                  <a:lnTo>
                    <a:pt x="491" y="125730"/>
                  </a:lnTo>
                  <a:lnTo>
                    <a:pt x="0" y="163830"/>
                  </a:lnTo>
                  <a:lnTo>
                    <a:pt x="8098" y="198120"/>
                  </a:lnTo>
                  <a:lnTo>
                    <a:pt x="50102" y="257810"/>
                  </a:lnTo>
                  <a:lnTo>
                    <a:pt x="85091" y="279400"/>
                  </a:lnTo>
                  <a:lnTo>
                    <a:pt x="125272" y="290830"/>
                  </a:lnTo>
                  <a:lnTo>
                    <a:pt x="128832" y="292100"/>
                  </a:lnTo>
                  <a:lnTo>
                    <a:pt x="166035" y="292100"/>
                  </a:lnTo>
                  <a:lnTo>
                    <a:pt x="191939" y="285750"/>
                  </a:lnTo>
                  <a:lnTo>
                    <a:pt x="211220" y="276860"/>
                  </a:lnTo>
                  <a:lnTo>
                    <a:pt x="217933" y="273050"/>
                  </a:lnTo>
                  <a:lnTo>
                    <a:pt x="136947" y="273050"/>
                  </a:lnTo>
                  <a:lnTo>
                    <a:pt x="130147" y="270510"/>
                  </a:lnTo>
                  <a:lnTo>
                    <a:pt x="124133" y="266700"/>
                  </a:lnTo>
                  <a:lnTo>
                    <a:pt x="98634" y="266700"/>
                  </a:lnTo>
                  <a:lnTo>
                    <a:pt x="92634" y="264160"/>
                  </a:lnTo>
                  <a:lnTo>
                    <a:pt x="53670" y="237490"/>
                  </a:lnTo>
                  <a:lnTo>
                    <a:pt x="44437" y="226060"/>
                  </a:lnTo>
                  <a:lnTo>
                    <a:pt x="46468" y="226060"/>
                  </a:lnTo>
                  <a:lnTo>
                    <a:pt x="52926" y="223520"/>
                  </a:lnTo>
                  <a:lnTo>
                    <a:pt x="65928" y="220980"/>
                  </a:lnTo>
                  <a:lnTo>
                    <a:pt x="73703" y="219710"/>
                  </a:lnTo>
                  <a:lnTo>
                    <a:pt x="93148" y="219710"/>
                  </a:lnTo>
                  <a:lnTo>
                    <a:pt x="92446" y="217170"/>
                  </a:lnTo>
                  <a:lnTo>
                    <a:pt x="104410" y="215900"/>
                  </a:lnTo>
                  <a:lnTo>
                    <a:pt x="114609" y="215900"/>
                  </a:lnTo>
                  <a:lnTo>
                    <a:pt x="124818" y="214630"/>
                  </a:lnTo>
                  <a:lnTo>
                    <a:pt x="275362" y="214630"/>
                  </a:lnTo>
                  <a:lnTo>
                    <a:pt x="276542" y="212090"/>
                  </a:lnTo>
                  <a:lnTo>
                    <a:pt x="256755" y="212090"/>
                  </a:lnTo>
                  <a:lnTo>
                    <a:pt x="255572" y="210820"/>
                  </a:lnTo>
                  <a:lnTo>
                    <a:pt x="33453" y="210820"/>
                  </a:lnTo>
                  <a:lnTo>
                    <a:pt x="32877" y="209550"/>
                  </a:lnTo>
                  <a:lnTo>
                    <a:pt x="27683" y="199390"/>
                  </a:lnTo>
                  <a:lnTo>
                    <a:pt x="17223" y="160020"/>
                  </a:lnTo>
                  <a:lnTo>
                    <a:pt x="16490" y="154940"/>
                  </a:lnTo>
                  <a:lnTo>
                    <a:pt x="292440" y="154940"/>
                  </a:lnTo>
                  <a:lnTo>
                    <a:pt x="292440" y="137160"/>
                  </a:lnTo>
                  <a:lnTo>
                    <a:pt x="16522" y="137160"/>
                  </a:lnTo>
                  <a:lnTo>
                    <a:pt x="16783" y="134620"/>
                  </a:lnTo>
                  <a:lnTo>
                    <a:pt x="28197" y="91440"/>
                  </a:lnTo>
                  <a:lnTo>
                    <a:pt x="31893" y="85090"/>
                  </a:lnTo>
                  <a:lnTo>
                    <a:pt x="34333" y="80010"/>
                  </a:lnTo>
                  <a:lnTo>
                    <a:pt x="276810" y="80010"/>
                  </a:lnTo>
                  <a:lnTo>
                    <a:pt x="274813" y="76200"/>
                  </a:lnTo>
                  <a:lnTo>
                    <a:pt x="124734" y="76200"/>
                  </a:lnTo>
                  <a:lnTo>
                    <a:pt x="114888" y="74930"/>
                  </a:lnTo>
                  <a:lnTo>
                    <a:pt x="105054" y="74930"/>
                  </a:lnTo>
                  <a:lnTo>
                    <a:pt x="93891" y="73660"/>
                  </a:lnTo>
                  <a:lnTo>
                    <a:pt x="92394" y="73660"/>
                  </a:lnTo>
                  <a:lnTo>
                    <a:pt x="93242" y="71120"/>
                  </a:lnTo>
                  <a:lnTo>
                    <a:pt x="74656" y="71120"/>
                  </a:lnTo>
                  <a:lnTo>
                    <a:pt x="65776" y="69850"/>
                  </a:lnTo>
                  <a:lnTo>
                    <a:pt x="58989" y="67310"/>
                  </a:lnTo>
                  <a:lnTo>
                    <a:pt x="45306" y="64770"/>
                  </a:lnTo>
                  <a:lnTo>
                    <a:pt x="56657" y="52070"/>
                  </a:lnTo>
                  <a:lnTo>
                    <a:pt x="69218" y="41910"/>
                  </a:lnTo>
                  <a:lnTo>
                    <a:pt x="83076" y="33020"/>
                  </a:lnTo>
                  <a:lnTo>
                    <a:pt x="98320" y="25400"/>
                  </a:lnTo>
                  <a:lnTo>
                    <a:pt x="122456" y="25400"/>
                  </a:lnTo>
                  <a:lnTo>
                    <a:pt x="128204" y="21590"/>
                  </a:lnTo>
                  <a:lnTo>
                    <a:pt x="136884" y="17780"/>
                  </a:lnTo>
                  <a:lnTo>
                    <a:pt x="217746" y="17780"/>
                  </a:lnTo>
                  <a:lnTo>
                    <a:pt x="199497" y="8890"/>
                  </a:lnTo>
                  <a:lnTo>
                    <a:pt x="173417" y="2540"/>
                  </a:lnTo>
                  <a:lnTo>
                    <a:pt x="133707" y="0"/>
                  </a:lnTo>
                  <a:close/>
                </a:path>
                <a:path w="292734" h="292100">
                  <a:moveTo>
                    <a:pt x="154308" y="214630"/>
                  </a:moveTo>
                  <a:lnTo>
                    <a:pt x="137178" y="214630"/>
                  </a:lnTo>
                  <a:lnTo>
                    <a:pt x="137115" y="273050"/>
                  </a:lnTo>
                  <a:lnTo>
                    <a:pt x="154339" y="273050"/>
                  </a:lnTo>
                  <a:lnTo>
                    <a:pt x="154308" y="214630"/>
                  </a:lnTo>
                  <a:close/>
                </a:path>
                <a:path w="292734" h="292100">
                  <a:moveTo>
                    <a:pt x="275362" y="214630"/>
                  </a:moveTo>
                  <a:lnTo>
                    <a:pt x="164677" y="214630"/>
                  </a:lnTo>
                  <a:lnTo>
                    <a:pt x="173035" y="215900"/>
                  </a:lnTo>
                  <a:lnTo>
                    <a:pt x="181386" y="215900"/>
                  </a:lnTo>
                  <a:lnTo>
                    <a:pt x="189720" y="217170"/>
                  </a:lnTo>
                  <a:lnTo>
                    <a:pt x="198380" y="217170"/>
                  </a:lnTo>
                  <a:lnTo>
                    <a:pt x="198809" y="218440"/>
                  </a:lnTo>
                  <a:lnTo>
                    <a:pt x="179318" y="255270"/>
                  </a:lnTo>
                  <a:lnTo>
                    <a:pt x="154339" y="273050"/>
                  </a:lnTo>
                  <a:lnTo>
                    <a:pt x="217933" y="273050"/>
                  </a:lnTo>
                  <a:lnTo>
                    <a:pt x="229123" y="266700"/>
                  </a:lnTo>
                  <a:lnTo>
                    <a:pt x="193134" y="266700"/>
                  </a:lnTo>
                  <a:lnTo>
                    <a:pt x="192569" y="265430"/>
                  </a:lnTo>
                  <a:lnTo>
                    <a:pt x="193291" y="265430"/>
                  </a:lnTo>
                  <a:lnTo>
                    <a:pt x="199952" y="255270"/>
                  </a:lnTo>
                  <a:lnTo>
                    <a:pt x="205664" y="246380"/>
                  </a:lnTo>
                  <a:lnTo>
                    <a:pt x="210553" y="234950"/>
                  </a:lnTo>
                  <a:lnTo>
                    <a:pt x="214746" y="224790"/>
                  </a:lnTo>
                  <a:lnTo>
                    <a:pt x="216346" y="219715"/>
                  </a:lnTo>
                  <a:lnTo>
                    <a:pt x="272494" y="219710"/>
                  </a:lnTo>
                  <a:lnTo>
                    <a:pt x="274181" y="217170"/>
                  </a:lnTo>
                  <a:lnTo>
                    <a:pt x="275362" y="214630"/>
                  </a:lnTo>
                  <a:close/>
                </a:path>
                <a:path w="292734" h="292100">
                  <a:moveTo>
                    <a:pt x="93148" y="219710"/>
                  </a:moveTo>
                  <a:lnTo>
                    <a:pt x="74970" y="219710"/>
                  </a:lnTo>
                  <a:lnTo>
                    <a:pt x="75619" y="220980"/>
                  </a:lnTo>
                  <a:lnTo>
                    <a:pt x="80013" y="233680"/>
                  </a:lnTo>
                  <a:lnTo>
                    <a:pt x="85234" y="245110"/>
                  </a:lnTo>
                  <a:lnTo>
                    <a:pt x="91401" y="255270"/>
                  </a:lnTo>
                  <a:lnTo>
                    <a:pt x="98634" y="266700"/>
                  </a:lnTo>
                  <a:lnTo>
                    <a:pt x="124133" y="266700"/>
                  </a:lnTo>
                  <a:lnTo>
                    <a:pt x="118768" y="261620"/>
                  </a:lnTo>
                  <a:lnTo>
                    <a:pt x="113911" y="256540"/>
                  </a:lnTo>
                  <a:lnTo>
                    <a:pt x="107355" y="248920"/>
                  </a:lnTo>
                  <a:lnTo>
                    <a:pt x="101845" y="238760"/>
                  </a:lnTo>
                  <a:lnTo>
                    <a:pt x="97177" y="229870"/>
                  </a:lnTo>
                  <a:lnTo>
                    <a:pt x="93148" y="219710"/>
                  </a:lnTo>
                  <a:close/>
                </a:path>
                <a:path w="292734" h="292100">
                  <a:moveTo>
                    <a:pt x="272494" y="219710"/>
                  </a:moveTo>
                  <a:lnTo>
                    <a:pt x="216346" y="219715"/>
                  </a:lnTo>
                  <a:lnTo>
                    <a:pt x="229164" y="222250"/>
                  </a:lnTo>
                  <a:lnTo>
                    <a:pt x="237101" y="224790"/>
                  </a:lnTo>
                  <a:lnTo>
                    <a:pt x="245478" y="226060"/>
                  </a:lnTo>
                  <a:lnTo>
                    <a:pt x="245897" y="226060"/>
                  </a:lnTo>
                  <a:lnTo>
                    <a:pt x="246724" y="227330"/>
                  </a:lnTo>
                  <a:lnTo>
                    <a:pt x="235155" y="240030"/>
                  </a:lnTo>
                  <a:lnTo>
                    <a:pt x="222395" y="250190"/>
                  </a:lnTo>
                  <a:lnTo>
                    <a:pt x="208402" y="259080"/>
                  </a:lnTo>
                  <a:lnTo>
                    <a:pt x="193134" y="266700"/>
                  </a:lnTo>
                  <a:lnTo>
                    <a:pt x="229123" y="266700"/>
                  </a:lnTo>
                  <a:lnTo>
                    <a:pt x="245645" y="254000"/>
                  </a:lnTo>
                  <a:lnTo>
                    <a:pt x="261523" y="236220"/>
                  </a:lnTo>
                  <a:lnTo>
                    <a:pt x="272494" y="219710"/>
                  </a:lnTo>
                  <a:close/>
                </a:path>
                <a:path w="292734" h="292100">
                  <a:moveTo>
                    <a:pt x="292251" y="156210"/>
                  </a:moveTo>
                  <a:lnTo>
                    <a:pt x="274734" y="156210"/>
                  </a:lnTo>
                  <a:lnTo>
                    <a:pt x="272731" y="171450"/>
                  </a:lnTo>
                  <a:lnTo>
                    <a:pt x="269302" y="184150"/>
                  </a:lnTo>
                  <a:lnTo>
                    <a:pt x="264423" y="198120"/>
                  </a:lnTo>
                  <a:lnTo>
                    <a:pt x="258074" y="210820"/>
                  </a:lnTo>
                  <a:lnTo>
                    <a:pt x="257415" y="212090"/>
                  </a:lnTo>
                  <a:lnTo>
                    <a:pt x="276542" y="212090"/>
                  </a:lnTo>
                  <a:lnTo>
                    <a:pt x="289854" y="173990"/>
                  </a:lnTo>
                  <a:lnTo>
                    <a:pt x="291937" y="157480"/>
                  </a:lnTo>
                  <a:lnTo>
                    <a:pt x="292251" y="156210"/>
                  </a:lnTo>
                  <a:close/>
                </a:path>
                <a:path w="292734" h="292100">
                  <a:moveTo>
                    <a:pt x="223363" y="203200"/>
                  </a:moveTo>
                  <a:lnTo>
                    <a:pt x="68457" y="203200"/>
                  </a:lnTo>
                  <a:lnTo>
                    <a:pt x="60087" y="204470"/>
                  </a:lnTo>
                  <a:lnTo>
                    <a:pt x="51772" y="207010"/>
                  </a:lnTo>
                  <a:lnTo>
                    <a:pt x="43519" y="208280"/>
                  </a:lnTo>
                  <a:lnTo>
                    <a:pt x="35338" y="210820"/>
                  </a:lnTo>
                  <a:lnTo>
                    <a:pt x="255572" y="210820"/>
                  </a:lnTo>
                  <a:lnTo>
                    <a:pt x="247621" y="209550"/>
                  </a:lnTo>
                  <a:lnTo>
                    <a:pt x="239601" y="207010"/>
                  </a:lnTo>
                  <a:lnTo>
                    <a:pt x="231515" y="205740"/>
                  </a:lnTo>
                  <a:lnTo>
                    <a:pt x="223363" y="203200"/>
                  </a:lnTo>
                  <a:close/>
                </a:path>
                <a:path w="292734" h="292100">
                  <a:moveTo>
                    <a:pt x="81389" y="154940"/>
                  </a:moveTo>
                  <a:lnTo>
                    <a:pt x="64311" y="154940"/>
                  </a:lnTo>
                  <a:lnTo>
                    <a:pt x="64337" y="156210"/>
                  </a:lnTo>
                  <a:lnTo>
                    <a:pt x="70007" y="200660"/>
                  </a:lnTo>
                  <a:lnTo>
                    <a:pt x="70331" y="201930"/>
                  </a:lnTo>
                  <a:lnTo>
                    <a:pt x="69881" y="203200"/>
                  </a:lnTo>
                  <a:lnTo>
                    <a:pt x="221028" y="203200"/>
                  </a:lnTo>
                  <a:lnTo>
                    <a:pt x="221458" y="200660"/>
                  </a:lnTo>
                  <a:lnTo>
                    <a:pt x="87546" y="200660"/>
                  </a:lnTo>
                  <a:lnTo>
                    <a:pt x="87148" y="198120"/>
                  </a:lnTo>
                  <a:lnTo>
                    <a:pt x="85051" y="187960"/>
                  </a:lnTo>
                  <a:lnTo>
                    <a:pt x="83476" y="177800"/>
                  </a:lnTo>
                  <a:lnTo>
                    <a:pt x="82331" y="167640"/>
                  </a:lnTo>
                  <a:lnTo>
                    <a:pt x="81525" y="157480"/>
                  </a:lnTo>
                  <a:lnTo>
                    <a:pt x="81389" y="154940"/>
                  </a:lnTo>
                  <a:close/>
                </a:path>
                <a:path w="292734" h="292100">
                  <a:moveTo>
                    <a:pt x="195385" y="199390"/>
                  </a:moveTo>
                  <a:lnTo>
                    <a:pt x="94844" y="199390"/>
                  </a:lnTo>
                  <a:lnTo>
                    <a:pt x="88142" y="200660"/>
                  </a:lnTo>
                  <a:lnTo>
                    <a:pt x="202778" y="200660"/>
                  </a:lnTo>
                  <a:lnTo>
                    <a:pt x="195385" y="199390"/>
                  </a:lnTo>
                  <a:close/>
                </a:path>
                <a:path w="292734" h="292100">
                  <a:moveTo>
                    <a:pt x="227154" y="154940"/>
                  </a:moveTo>
                  <a:lnTo>
                    <a:pt x="210097" y="154940"/>
                  </a:lnTo>
                  <a:lnTo>
                    <a:pt x="209971" y="157480"/>
                  </a:lnTo>
                  <a:lnTo>
                    <a:pt x="209167" y="167640"/>
                  </a:lnTo>
                  <a:lnTo>
                    <a:pt x="207987" y="177800"/>
                  </a:lnTo>
                  <a:lnTo>
                    <a:pt x="206375" y="189230"/>
                  </a:lnTo>
                  <a:lnTo>
                    <a:pt x="204275" y="199390"/>
                  </a:lnTo>
                  <a:lnTo>
                    <a:pt x="203856" y="200660"/>
                  </a:lnTo>
                  <a:lnTo>
                    <a:pt x="221458" y="200660"/>
                  </a:lnTo>
                  <a:lnTo>
                    <a:pt x="227018" y="161290"/>
                  </a:lnTo>
                  <a:lnTo>
                    <a:pt x="227154" y="154940"/>
                  </a:lnTo>
                  <a:close/>
                </a:path>
                <a:path w="292734" h="292100">
                  <a:moveTo>
                    <a:pt x="176625" y="198120"/>
                  </a:moveTo>
                  <a:lnTo>
                    <a:pt x="112640" y="198120"/>
                  </a:lnTo>
                  <a:lnTo>
                    <a:pt x="105294" y="199390"/>
                  </a:lnTo>
                  <a:lnTo>
                    <a:pt x="183051" y="199390"/>
                  </a:lnTo>
                  <a:lnTo>
                    <a:pt x="176625" y="198120"/>
                  </a:lnTo>
                  <a:close/>
                </a:path>
                <a:path w="292734" h="292100">
                  <a:moveTo>
                    <a:pt x="154256" y="154940"/>
                  </a:moveTo>
                  <a:lnTo>
                    <a:pt x="137230" y="154940"/>
                  </a:lnTo>
                  <a:lnTo>
                    <a:pt x="137219" y="196850"/>
                  </a:lnTo>
                  <a:lnTo>
                    <a:pt x="136717" y="196850"/>
                  </a:lnTo>
                  <a:lnTo>
                    <a:pt x="127353" y="198120"/>
                  </a:lnTo>
                  <a:lnTo>
                    <a:pt x="155041" y="198120"/>
                  </a:lnTo>
                  <a:lnTo>
                    <a:pt x="154256" y="196850"/>
                  </a:lnTo>
                  <a:lnTo>
                    <a:pt x="154256" y="154940"/>
                  </a:lnTo>
                  <a:close/>
                </a:path>
                <a:path w="292734" h="292100">
                  <a:moveTo>
                    <a:pt x="292440" y="154940"/>
                  </a:moveTo>
                  <a:lnTo>
                    <a:pt x="274964" y="154940"/>
                  </a:lnTo>
                  <a:lnTo>
                    <a:pt x="274901" y="156210"/>
                  </a:lnTo>
                  <a:lnTo>
                    <a:pt x="292440" y="156210"/>
                  </a:lnTo>
                  <a:lnTo>
                    <a:pt x="292440" y="154940"/>
                  </a:lnTo>
                  <a:close/>
                </a:path>
                <a:path w="292734" h="292100">
                  <a:moveTo>
                    <a:pt x="256713" y="80010"/>
                  </a:moveTo>
                  <a:lnTo>
                    <a:pt x="36552" y="80010"/>
                  </a:lnTo>
                  <a:lnTo>
                    <a:pt x="44360" y="82550"/>
                  </a:lnTo>
                  <a:lnTo>
                    <a:pt x="52243" y="83820"/>
                  </a:lnTo>
                  <a:lnTo>
                    <a:pt x="60188" y="86360"/>
                  </a:lnTo>
                  <a:lnTo>
                    <a:pt x="68185" y="87630"/>
                  </a:lnTo>
                  <a:lnTo>
                    <a:pt x="70321" y="87630"/>
                  </a:lnTo>
                  <a:lnTo>
                    <a:pt x="70342" y="88900"/>
                  </a:lnTo>
                  <a:lnTo>
                    <a:pt x="68164" y="97790"/>
                  </a:lnTo>
                  <a:lnTo>
                    <a:pt x="66887" y="105410"/>
                  </a:lnTo>
                  <a:lnTo>
                    <a:pt x="64374" y="127000"/>
                  </a:lnTo>
                  <a:lnTo>
                    <a:pt x="64363" y="137160"/>
                  </a:lnTo>
                  <a:lnTo>
                    <a:pt x="81389" y="137160"/>
                  </a:lnTo>
                  <a:lnTo>
                    <a:pt x="81514" y="134620"/>
                  </a:lnTo>
                  <a:lnTo>
                    <a:pt x="82283" y="124460"/>
                  </a:lnTo>
                  <a:lnTo>
                    <a:pt x="83450" y="113030"/>
                  </a:lnTo>
                  <a:lnTo>
                    <a:pt x="85070" y="102870"/>
                  </a:lnTo>
                  <a:lnTo>
                    <a:pt x="87200" y="92710"/>
                  </a:lnTo>
                  <a:lnTo>
                    <a:pt x="87556" y="90170"/>
                  </a:lnTo>
                  <a:lnTo>
                    <a:pt x="221521" y="90170"/>
                  </a:lnTo>
                  <a:lnTo>
                    <a:pt x="221206" y="88900"/>
                  </a:lnTo>
                  <a:lnTo>
                    <a:pt x="221447" y="88900"/>
                  </a:lnTo>
                  <a:lnTo>
                    <a:pt x="231192" y="86360"/>
                  </a:lnTo>
                  <a:lnTo>
                    <a:pt x="239304" y="85090"/>
                  </a:lnTo>
                  <a:lnTo>
                    <a:pt x="247360" y="82550"/>
                  </a:lnTo>
                  <a:lnTo>
                    <a:pt x="255342" y="81280"/>
                  </a:lnTo>
                  <a:lnTo>
                    <a:pt x="256713" y="80010"/>
                  </a:lnTo>
                  <a:close/>
                </a:path>
                <a:path w="292734" h="292100">
                  <a:moveTo>
                    <a:pt x="154297" y="93980"/>
                  </a:moveTo>
                  <a:lnTo>
                    <a:pt x="137178" y="93980"/>
                  </a:lnTo>
                  <a:lnTo>
                    <a:pt x="137188" y="137160"/>
                  </a:lnTo>
                  <a:lnTo>
                    <a:pt x="154277" y="137160"/>
                  </a:lnTo>
                  <a:lnTo>
                    <a:pt x="154297" y="93980"/>
                  </a:lnTo>
                  <a:close/>
                </a:path>
                <a:path w="292734" h="292100">
                  <a:moveTo>
                    <a:pt x="221521" y="90170"/>
                  </a:moveTo>
                  <a:lnTo>
                    <a:pt x="203102" y="90170"/>
                  </a:lnTo>
                  <a:lnTo>
                    <a:pt x="204128" y="91440"/>
                  </a:lnTo>
                  <a:lnTo>
                    <a:pt x="204642" y="93980"/>
                  </a:lnTo>
                  <a:lnTo>
                    <a:pt x="209908" y="133350"/>
                  </a:lnTo>
                  <a:lnTo>
                    <a:pt x="210107" y="137160"/>
                  </a:lnTo>
                  <a:lnTo>
                    <a:pt x="227217" y="137160"/>
                  </a:lnTo>
                  <a:lnTo>
                    <a:pt x="227109" y="133350"/>
                  </a:lnTo>
                  <a:lnTo>
                    <a:pt x="226581" y="123190"/>
                  </a:lnTo>
                  <a:lnTo>
                    <a:pt x="225435" y="113030"/>
                  </a:lnTo>
                  <a:lnTo>
                    <a:pt x="223745" y="101600"/>
                  </a:lnTo>
                  <a:lnTo>
                    <a:pt x="221521" y="90170"/>
                  </a:lnTo>
                  <a:close/>
                </a:path>
                <a:path w="292734" h="292100">
                  <a:moveTo>
                    <a:pt x="276810" y="80010"/>
                  </a:moveTo>
                  <a:lnTo>
                    <a:pt x="256713" y="80010"/>
                  </a:lnTo>
                  <a:lnTo>
                    <a:pt x="258284" y="82550"/>
                  </a:lnTo>
                  <a:lnTo>
                    <a:pt x="264522" y="93980"/>
                  </a:lnTo>
                  <a:lnTo>
                    <a:pt x="269298" y="107950"/>
                  </a:lnTo>
                  <a:lnTo>
                    <a:pt x="272674" y="120650"/>
                  </a:lnTo>
                  <a:lnTo>
                    <a:pt x="274713" y="134620"/>
                  </a:lnTo>
                  <a:lnTo>
                    <a:pt x="274953" y="137160"/>
                  </a:lnTo>
                  <a:lnTo>
                    <a:pt x="292440" y="137160"/>
                  </a:lnTo>
                  <a:lnTo>
                    <a:pt x="292440" y="135890"/>
                  </a:lnTo>
                  <a:lnTo>
                    <a:pt x="291340" y="130810"/>
                  </a:lnTo>
                  <a:lnTo>
                    <a:pt x="291173" y="125730"/>
                  </a:lnTo>
                  <a:lnTo>
                    <a:pt x="290241" y="120650"/>
                  </a:lnTo>
                  <a:lnTo>
                    <a:pt x="286161" y="102870"/>
                  </a:lnTo>
                  <a:lnTo>
                    <a:pt x="280139" y="86360"/>
                  </a:lnTo>
                  <a:lnTo>
                    <a:pt x="276810" y="80010"/>
                  </a:lnTo>
                  <a:close/>
                </a:path>
                <a:path w="292734" h="292100">
                  <a:moveTo>
                    <a:pt x="203102" y="90170"/>
                  </a:moveTo>
                  <a:lnTo>
                    <a:pt x="89546" y="90170"/>
                  </a:lnTo>
                  <a:lnTo>
                    <a:pt x="123751" y="93980"/>
                  </a:lnTo>
                  <a:lnTo>
                    <a:pt x="167639" y="93980"/>
                  </a:lnTo>
                  <a:lnTo>
                    <a:pt x="178776" y="92710"/>
                  </a:lnTo>
                  <a:lnTo>
                    <a:pt x="189893" y="92710"/>
                  </a:lnTo>
                  <a:lnTo>
                    <a:pt x="200987" y="91440"/>
                  </a:lnTo>
                  <a:lnTo>
                    <a:pt x="203102" y="90170"/>
                  </a:lnTo>
                  <a:close/>
                </a:path>
                <a:path w="292734" h="292100">
                  <a:moveTo>
                    <a:pt x="154297" y="17780"/>
                  </a:moveTo>
                  <a:lnTo>
                    <a:pt x="137178" y="17780"/>
                  </a:lnTo>
                  <a:lnTo>
                    <a:pt x="137209" y="76200"/>
                  </a:lnTo>
                  <a:lnTo>
                    <a:pt x="154277" y="76200"/>
                  </a:lnTo>
                  <a:lnTo>
                    <a:pt x="154297" y="17780"/>
                  </a:lnTo>
                  <a:close/>
                </a:path>
                <a:path w="292734" h="292100">
                  <a:moveTo>
                    <a:pt x="217746" y="17780"/>
                  </a:moveTo>
                  <a:lnTo>
                    <a:pt x="154727" y="17780"/>
                  </a:lnTo>
                  <a:lnTo>
                    <a:pt x="162863" y="20320"/>
                  </a:lnTo>
                  <a:lnTo>
                    <a:pt x="168318" y="24130"/>
                  </a:lnTo>
                  <a:lnTo>
                    <a:pt x="194193" y="62230"/>
                  </a:lnTo>
                  <a:lnTo>
                    <a:pt x="198977" y="73660"/>
                  </a:lnTo>
                  <a:lnTo>
                    <a:pt x="191379" y="74930"/>
                  </a:lnTo>
                  <a:lnTo>
                    <a:pt x="183836" y="74930"/>
                  </a:lnTo>
                  <a:lnTo>
                    <a:pt x="176324" y="76200"/>
                  </a:lnTo>
                  <a:lnTo>
                    <a:pt x="274813" y="76200"/>
                  </a:lnTo>
                  <a:lnTo>
                    <a:pt x="272150" y="71120"/>
                  </a:lnTo>
                  <a:lnTo>
                    <a:pt x="216275" y="71120"/>
                  </a:lnTo>
                  <a:lnTo>
                    <a:pt x="215709" y="69850"/>
                  </a:lnTo>
                  <a:lnTo>
                    <a:pt x="198024" y="33020"/>
                  </a:lnTo>
                  <a:lnTo>
                    <a:pt x="195710" y="29210"/>
                  </a:lnTo>
                  <a:lnTo>
                    <a:pt x="193124" y="25400"/>
                  </a:lnTo>
                  <a:lnTo>
                    <a:pt x="229385" y="25400"/>
                  </a:lnTo>
                  <a:lnTo>
                    <a:pt x="222960" y="20320"/>
                  </a:lnTo>
                  <a:lnTo>
                    <a:pt x="217746" y="17780"/>
                  </a:lnTo>
                  <a:close/>
                </a:path>
                <a:path w="292734" h="292100">
                  <a:moveTo>
                    <a:pt x="122456" y="25400"/>
                  </a:moveTo>
                  <a:lnTo>
                    <a:pt x="98320" y="25400"/>
                  </a:lnTo>
                  <a:lnTo>
                    <a:pt x="95681" y="29210"/>
                  </a:lnTo>
                  <a:lnTo>
                    <a:pt x="93315" y="33020"/>
                  </a:lnTo>
                  <a:lnTo>
                    <a:pt x="91148" y="35560"/>
                  </a:lnTo>
                  <a:lnTo>
                    <a:pt x="86589" y="44450"/>
                  </a:lnTo>
                  <a:lnTo>
                    <a:pt x="82564" y="52070"/>
                  </a:lnTo>
                  <a:lnTo>
                    <a:pt x="79038" y="59690"/>
                  </a:lnTo>
                  <a:lnTo>
                    <a:pt x="75975" y="68580"/>
                  </a:lnTo>
                  <a:lnTo>
                    <a:pt x="75337" y="71120"/>
                  </a:lnTo>
                  <a:lnTo>
                    <a:pt x="93242" y="71120"/>
                  </a:lnTo>
                  <a:lnTo>
                    <a:pt x="97801" y="60960"/>
                  </a:lnTo>
                  <a:lnTo>
                    <a:pt x="103151" y="49530"/>
                  </a:lnTo>
                  <a:lnTo>
                    <a:pt x="109591" y="39370"/>
                  </a:lnTo>
                  <a:lnTo>
                    <a:pt x="117419" y="30480"/>
                  </a:lnTo>
                  <a:lnTo>
                    <a:pt x="122456" y="25400"/>
                  </a:lnTo>
                  <a:close/>
                </a:path>
                <a:path w="292734" h="292100">
                  <a:moveTo>
                    <a:pt x="229385" y="25400"/>
                  </a:moveTo>
                  <a:lnTo>
                    <a:pt x="193124" y="25400"/>
                  </a:lnTo>
                  <a:lnTo>
                    <a:pt x="208579" y="33020"/>
                  </a:lnTo>
                  <a:lnTo>
                    <a:pt x="222619" y="41910"/>
                  </a:lnTo>
                  <a:lnTo>
                    <a:pt x="235352" y="53340"/>
                  </a:lnTo>
                  <a:lnTo>
                    <a:pt x="246892" y="64770"/>
                  </a:lnTo>
                  <a:lnTo>
                    <a:pt x="240965" y="67310"/>
                  </a:lnTo>
                  <a:lnTo>
                    <a:pt x="235457" y="68580"/>
                  </a:lnTo>
                  <a:lnTo>
                    <a:pt x="226274" y="69850"/>
                  </a:lnTo>
                  <a:lnTo>
                    <a:pt x="222547" y="69850"/>
                  </a:lnTo>
                  <a:lnTo>
                    <a:pt x="216955" y="71120"/>
                  </a:lnTo>
                  <a:lnTo>
                    <a:pt x="272150" y="71120"/>
                  </a:lnTo>
                  <a:lnTo>
                    <a:pt x="262169" y="57150"/>
                  </a:lnTo>
                  <a:lnTo>
                    <a:pt x="243840" y="36830"/>
                  </a:lnTo>
                  <a:lnTo>
                    <a:pt x="229385" y="25400"/>
                  </a:lnTo>
                  <a:close/>
                </a:path>
              </a:pathLst>
            </a:custGeom>
            <a:solidFill>
              <a:srgbClr val="006AA1"/>
            </a:solidFill>
          </p:spPr>
          <p:txBody>
            <a:bodyPr wrap="square" lIns="0" tIns="0" rIns="0" bIns="0" rtlCol="0"/>
            <a:lstStyle/>
            <a:p>
              <a:endParaRPr/>
            </a:p>
          </p:txBody>
        </p:sp>
        <p:pic>
          <p:nvPicPr>
            <p:cNvPr id="77" name="object 51">
              <a:extLst>
                <a:ext uri="{FF2B5EF4-FFF2-40B4-BE49-F238E27FC236}">
                  <a16:creationId xmlns:a16="http://schemas.microsoft.com/office/drawing/2014/main" id="{ACE14277-3D54-DD48-A877-5D6C765E19FA}"/>
                </a:ext>
              </a:extLst>
            </p:cNvPr>
            <p:cNvPicPr/>
            <p:nvPr/>
          </p:nvPicPr>
          <p:blipFill>
            <a:blip r:embed="rId23" cstate="email">
              <a:extLst>
                <a:ext uri="{28A0092B-C50C-407E-A947-70E740481C1C}">
                  <a14:useLocalDpi xmlns:a14="http://schemas.microsoft.com/office/drawing/2010/main"/>
                </a:ext>
              </a:extLst>
            </a:blip>
            <a:stretch>
              <a:fillRect/>
            </a:stretch>
          </p:blipFill>
          <p:spPr>
            <a:xfrm>
              <a:off x="10544660" y="10567408"/>
              <a:ext cx="231375" cy="165220"/>
            </a:xfrm>
            <a:prstGeom prst="rect">
              <a:avLst/>
            </a:prstGeom>
          </p:spPr>
        </p:pic>
        <p:pic>
          <p:nvPicPr>
            <p:cNvPr id="78" name="object 52">
              <a:extLst>
                <a:ext uri="{FF2B5EF4-FFF2-40B4-BE49-F238E27FC236}">
                  <a16:creationId xmlns:a16="http://schemas.microsoft.com/office/drawing/2014/main" id="{8D541D47-981D-7644-8E24-E52663989861}"/>
                </a:ext>
              </a:extLst>
            </p:cNvPr>
            <p:cNvPicPr/>
            <p:nvPr/>
          </p:nvPicPr>
          <p:blipFill>
            <a:blip r:embed="rId36" cstate="email">
              <a:extLst>
                <a:ext uri="{28A0092B-C50C-407E-A947-70E740481C1C}">
                  <a14:useLocalDpi xmlns:a14="http://schemas.microsoft.com/office/drawing/2010/main"/>
                </a:ext>
              </a:extLst>
            </a:blip>
            <a:stretch>
              <a:fillRect/>
            </a:stretch>
          </p:blipFill>
          <p:spPr>
            <a:xfrm>
              <a:off x="10803219" y="10567408"/>
              <a:ext cx="231375" cy="165220"/>
            </a:xfrm>
            <a:prstGeom prst="rect">
              <a:avLst/>
            </a:prstGeom>
          </p:spPr>
        </p:pic>
        <p:pic>
          <p:nvPicPr>
            <p:cNvPr id="79" name="object 53">
              <a:extLst>
                <a:ext uri="{FF2B5EF4-FFF2-40B4-BE49-F238E27FC236}">
                  <a16:creationId xmlns:a16="http://schemas.microsoft.com/office/drawing/2014/main" id="{9EA1956E-F9DD-C244-9945-430FBD3FF7A2}"/>
                </a:ext>
              </a:extLst>
            </p:cNvPr>
            <p:cNvPicPr/>
            <p:nvPr/>
          </p:nvPicPr>
          <p:blipFill>
            <a:blip r:embed="rId22" cstate="email">
              <a:extLst>
                <a:ext uri="{28A0092B-C50C-407E-A947-70E740481C1C}">
                  <a14:useLocalDpi xmlns:a14="http://schemas.microsoft.com/office/drawing/2010/main"/>
                </a:ext>
              </a:extLst>
            </a:blip>
            <a:stretch>
              <a:fillRect/>
            </a:stretch>
          </p:blipFill>
          <p:spPr>
            <a:xfrm>
              <a:off x="11061778" y="10567408"/>
              <a:ext cx="231375" cy="165220"/>
            </a:xfrm>
            <a:prstGeom prst="rect">
              <a:avLst/>
            </a:prstGeom>
          </p:spPr>
        </p:pic>
        <p:sp>
          <p:nvSpPr>
            <p:cNvPr id="80" name="object 54">
              <a:extLst>
                <a:ext uri="{FF2B5EF4-FFF2-40B4-BE49-F238E27FC236}">
                  <a16:creationId xmlns:a16="http://schemas.microsoft.com/office/drawing/2014/main" id="{F65CD4D7-87CB-834C-835D-1CF5E39B4EE2}"/>
                </a:ext>
              </a:extLst>
            </p:cNvPr>
            <p:cNvSpPr/>
            <p:nvPr/>
          </p:nvSpPr>
          <p:spPr>
            <a:xfrm>
              <a:off x="11323854"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81" name="object 55">
              <a:extLst>
                <a:ext uri="{FF2B5EF4-FFF2-40B4-BE49-F238E27FC236}">
                  <a16:creationId xmlns:a16="http://schemas.microsoft.com/office/drawing/2014/main" id="{2480CD48-90C7-0147-A365-2760B7D98E14}"/>
                </a:ext>
              </a:extLst>
            </p:cNvPr>
            <p:cNvPicPr/>
            <p:nvPr/>
          </p:nvPicPr>
          <p:blipFill>
            <a:blip r:embed="rId37" cstate="email">
              <a:extLst>
                <a:ext uri="{28A0092B-C50C-407E-A947-70E740481C1C}">
                  <a14:useLocalDpi xmlns:a14="http://schemas.microsoft.com/office/drawing/2010/main"/>
                </a:ext>
              </a:extLst>
            </a:blip>
            <a:stretch>
              <a:fillRect/>
            </a:stretch>
          </p:blipFill>
          <p:spPr>
            <a:xfrm>
              <a:off x="11422944" y="10504450"/>
              <a:ext cx="2051232" cy="231696"/>
            </a:xfrm>
            <a:prstGeom prst="rect">
              <a:avLst/>
            </a:prstGeom>
          </p:spPr>
        </p:pic>
        <p:sp>
          <p:nvSpPr>
            <p:cNvPr id="82" name="object 56">
              <a:extLst>
                <a:ext uri="{FF2B5EF4-FFF2-40B4-BE49-F238E27FC236}">
                  <a16:creationId xmlns:a16="http://schemas.microsoft.com/office/drawing/2014/main" id="{DD9BB199-3FCD-7C47-9E38-2C82FBFC07CC}"/>
                </a:ext>
              </a:extLst>
            </p:cNvPr>
            <p:cNvSpPr/>
            <p:nvPr/>
          </p:nvSpPr>
          <p:spPr>
            <a:xfrm>
              <a:off x="13533001" y="10504444"/>
              <a:ext cx="27305" cy="228600"/>
            </a:xfrm>
            <a:custGeom>
              <a:avLst/>
              <a:gdLst/>
              <a:ahLst/>
              <a:cxnLst/>
              <a:rect l="l" t="t" r="r" b="b"/>
              <a:pathLst>
                <a:path w="27305" h="228600">
                  <a:moveTo>
                    <a:pt x="27161" y="0"/>
                  </a:moveTo>
                  <a:lnTo>
                    <a:pt x="0" y="0"/>
                  </a:lnTo>
                  <a:lnTo>
                    <a:pt x="0" y="228181"/>
                  </a:lnTo>
                  <a:lnTo>
                    <a:pt x="27161" y="228181"/>
                  </a:lnTo>
                  <a:lnTo>
                    <a:pt x="27161" y="0"/>
                  </a:lnTo>
                  <a:close/>
                </a:path>
              </a:pathLst>
            </a:custGeom>
            <a:solidFill>
              <a:srgbClr val="FFFFFF"/>
            </a:solidFill>
          </p:spPr>
          <p:txBody>
            <a:bodyPr wrap="square" lIns="0" tIns="0" rIns="0" bIns="0" rtlCol="0"/>
            <a:lstStyle/>
            <a:p>
              <a:endParaRPr/>
            </a:p>
          </p:txBody>
        </p:sp>
        <p:pic>
          <p:nvPicPr>
            <p:cNvPr id="83" name="object 57">
              <a:extLst>
                <a:ext uri="{FF2B5EF4-FFF2-40B4-BE49-F238E27FC236}">
                  <a16:creationId xmlns:a16="http://schemas.microsoft.com/office/drawing/2014/main" id="{39B90078-EE44-2B42-9BF0-7C3693DE8D83}"/>
                </a:ext>
              </a:extLst>
            </p:cNvPr>
            <p:cNvPicPr/>
            <p:nvPr/>
          </p:nvPicPr>
          <p:blipFill>
            <a:blip r:embed="rId38" cstate="email">
              <a:extLst>
                <a:ext uri="{28A0092B-C50C-407E-A947-70E740481C1C}">
                  <a14:useLocalDpi xmlns:a14="http://schemas.microsoft.com/office/drawing/2010/main"/>
                </a:ext>
              </a:extLst>
            </a:blip>
            <a:stretch>
              <a:fillRect/>
            </a:stretch>
          </p:blipFill>
          <p:spPr>
            <a:xfrm>
              <a:off x="13609722" y="10563567"/>
              <a:ext cx="160424" cy="172570"/>
            </a:xfrm>
            <a:prstGeom prst="rect">
              <a:avLst/>
            </a:prstGeom>
          </p:spPr>
        </p:pic>
        <p:pic>
          <p:nvPicPr>
            <p:cNvPr id="84" name="object 58">
              <a:extLst>
                <a:ext uri="{FF2B5EF4-FFF2-40B4-BE49-F238E27FC236}">
                  <a16:creationId xmlns:a16="http://schemas.microsoft.com/office/drawing/2014/main" id="{1DE2B34F-F2EC-4F47-8115-218A77F7E32A}"/>
                </a:ext>
              </a:extLst>
            </p:cNvPr>
            <p:cNvPicPr/>
            <p:nvPr/>
          </p:nvPicPr>
          <p:blipFill>
            <a:blip r:embed="rId23" cstate="email">
              <a:extLst>
                <a:ext uri="{28A0092B-C50C-407E-A947-70E740481C1C}">
                  <a14:useLocalDpi xmlns:a14="http://schemas.microsoft.com/office/drawing/2010/main"/>
                </a:ext>
              </a:extLst>
            </a:blip>
            <a:stretch>
              <a:fillRect/>
            </a:stretch>
          </p:blipFill>
          <p:spPr>
            <a:xfrm>
              <a:off x="13803402" y="10567408"/>
              <a:ext cx="231375" cy="165220"/>
            </a:xfrm>
            <a:prstGeom prst="rect">
              <a:avLst/>
            </a:prstGeom>
          </p:spPr>
        </p:pic>
        <p:sp>
          <p:nvSpPr>
            <p:cNvPr id="85" name="object 59">
              <a:extLst>
                <a:ext uri="{FF2B5EF4-FFF2-40B4-BE49-F238E27FC236}">
                  <a16:creationId xmlns:a16="http://schemas.microsoft.com/office/drawing/2014/main" id="{D54D17D4-CE84-F743-BA26-61023E3B3E00}"/>
                </a:ext>
              </a:extLst>
            </p:cNvPr>
            <p:cNvSpPr/>
            <p:nvPr/>
          </p:nvSpPr>
          <p:spPr>
            <a:xfrm>
              <a:off x="14065477" y="10697150"/>
              <a:ext cx="35560" cy="35560"/>
            </a:xfrm>
            <a:custGeom>
              <a:avLst/>
              <a:gdLst/>
              <a:ahLst/>
              <a:cxnLst/>
              <a:rect l="l" t="t" r="r" b="b"/>
              <a:pathLst>
                <a:path w="35559" h="35559">
                  <a:moveTo>
                    <a:pt x="35475" y="0"/>
                  </a:moveTo>
                  <a:lnTo>
                    <a:pt x="0" y="0"/>
                  </a:lnTo>
                  <a:lnTo>
                    <a:pt x="0" y="35475"/>
                  </a:lnTo>
                  <a:lnTo>
                    <a:pt x="35475" y="35475"/>
                  </a:lnTo>
                  <a:lnTo>
                    <a:pt x="35475" y="0"/>
                  </a:lnTo>
                  <a:close/>
                </a:path>
              </a:pathLst>
            </a:custGeom>
            <a:solidFill>
              <a:srgbClr val="FFFFFF"/>
            </a:solidFill>
          </p:spPr>
          <p:txBody>
            <a:bodyPr wrap="square" lIns="0" tIns="0" rIns="0" bIns="0" rtlCol="0"/>
            <a:lstStyle/>
            <a:p>
              <a:endParaRPr/>
            </a:p>
          </p:txBody>
        </p:sp>
        <p:pic>
          <p:nvPicPr>
            <p:cNvPr id="86" name="object 60">
              <a:extLst>
                <a:ext uri="{FF2B5EF4-FFF2-40B4-BE49-F238E27FC236}">
                  <a16:creationId xmlns:a16="http://schemas.microsoft.com/office/drawing/2014/main" id="{F42FFF77-3F93-1848-BA37-AA5A3216E435}"/>
                </a:ext>
              </a:extLst>
            </p:cNvPr>
            <p:cNvPicPr/>
            <p:nvPr/>
          </p:nvPicPr>
          <p:blipFill>
            <a:blip r:embed="rId19" cstate="email">
              <a:extLst>
                <a:ext uri="{28A0092B-C50C-407E-A947-70E740481C1C}">
                  <a14:useLocalDpi xmlns:a14="http://schemas.microsoft.com/office/drawing/2010/main"/>
                </a:ext>
              </a:extLst>
            </a:blip>
            <a:stretch>
              <a:fillRect/>
            </a:stretch>
          </p:blipFill>
          <p:spPr>
            <a:xfrm>
              <a:off x="14155621" y="10563573"/>
              <a:ext cx="150194" cy="172570"/>
            </a:xfrm>
            <a:prstGeom prst="rect">
              <a:avLst/>
            </a:prstGeom>
          </p:spPr>
        </p:pic>
        <p:pic>
          <p:nvPicPr>
            <p:cNvPr id="87" name="object 61">
              <a:extLst>
                <a:ext uri="{FF2B5EF4-FFF2-40B4-BE49-F238E27FC236}">
                  <a16:creationId xmlns:a16="http://schemas.microsoft.com/office/drawing/2014/main" id="{E350AD61-14E9-4D48-914F-6875724D18E5}"/>
                </a:ext>
              </a:extLst>
            </p:cNvPr>
            <p:cNvPicPr/>
            <p:nvPr/>
          </p:nvPicPr>
          <p:blipFill>
            <a:blip r:embed="rId39" cstate="email">
              <a:extLst>
                <a:ext uri="{28A0092B-C50C-407E-A947-70E740481C1C}">
                  <a14:useLocalDpi xmlns:a14="http://schemas.microsoft.com/office/drawing/2010/main"/>
                </a:ext>
              </a:extLst>
            </a:blip>
            <a:stretch>
              <a:fillRect/>
            </a:stretch>
          </p:blipFill>
          <p:spPr>
            <a:xfrm>
              <a:off x="14343550" y="10563567"/>
              <a:ext cx="160424" cy="172570"/>
            </a:xfrm>
            <a:prstGeom prst="rect">
              <a:avLst/>
            </a:prstGeom>
          </p:spPr>
        </p:pic>
        <p:pic>
          <p:nvPicPr>
            <p:cNvPr id="88" name="object 62">
              <a:extLst>
                <a:ext uri="{FF2B5EF4-FFF2-40B4-BE49-F238E27FC236}">
                  <a16:creationId xmlns:a16="http://schemas.microsoft.com/office/drawing/2014/main" id="{982A4140-A66F-6D44-A11E-B40FEEA5632B}"/>
                </a:ext>
              </a:extLst>
            </p:cNvPr>
            <p:cNvPicPr/>
            <p:nvPr/>
          </p:nvPicPr>
          <p:blipFill>
            <a:blip r:embed="rId40" cstate="email">
              <a:extLst>
                <a:ext uri="{28A0092B-C50C-407E-A947-70E740481C1C}">
                  <a14:useLocalDpi xmlns:a14="http://schemas.microsoft.com/office/drawing/2010/main"/>
                </a:ext>
              </a:extLst>
            </a:blip>
            <a:stretch>
              <a:fillRect/>
            </a:stretch>
          </p:blipFill>
          <p:spPr>
            <a:xfrm>
              <a:off x="14552243" y="10563575"/>
              <a:ext cx="231699" cy="169052"/>
            </a:xfrm>
            <a:prstGeom prst="rect">
              <a:avLst/>
            </a:prstGeom>
          </p:spPr>
        </p:pic>
        <p:sp>
          <p:nvSpPr>
            <p:cNvPr id="89" name="object 63">
              <a:extLst>
                <a:ext uri="{FF2B5EF4-FFF2-40B4-BE49-F238E27FC236}">
                  <a16:creationId xmlns:a16="http://schemas.microsoft.com/office/drawing/2014/main" id="{292331E8-8B8E-624E-8D96-34CABC7098AD}"/>
                </a:ext>
              </a:extLst>
            </p:cNvPr>
            <p:cNvSpPr/>
            <p:nvPr/>
          </p:nvSpPr>
          <p:spPr>
            <a:xfrm>
              <a:off x="6720377" y="10371561"/>
              <a:ext cx="497840" cy="497840"/>
            </a:xfrm>
            <a:custGeom>
              <a:avLst/>
              <a:gdLst/>
              <a:ahLst/>
              <a:cxnLst/>
              <a:rect l="l" t="t" r="r" b="b"/>
              <a:pathLst>
                <a:path w="497840" h="497840">
                  <a:moveTo>
                    <a:pt x="248735" y="0"/>
                  </a:moveTo>
                  <a:lnTo>
                    <a:pt x="204023" y="4007"/>
                  </a:lnTo>
                  <a:lnTo>
                    <a:pt x="161941" y="15560"/>
                  </a:lnTo>
                  <a:lnTo>
                    <a:pt x="123191" y="33958"/>
                  </a:lnTo>
                  <a:lnTo>
                    <a:pt x="88476" y="58497"/>
                  </a:lnTo>
                  <a:lnTo>
                    <a:pt x="58497" y="88476"/>
                  </a:lnTo>
                  <a:lnTo>
                    <a:pt x="33958" y="123191"/>
                  </a:lnTo>
                  <a:lnTo>
                    <a:pt x="15560" y="161941"/>
                  </a:lnTo>
                  <a:lnTo>
                    <a:pt x="4007" y="204023"/>
                  </a:lnTo>
                  <a:lnTo>
                    <a:pt x="0" y="248735"/>
                  </a:lnTo>
                  <a:lnTo>
                    <a:pt x="4007" y="293447"/>
                  </a:lnTo>
                  <a:lnTo>
                    <a:pt x="15560" y="335529"/>
                  </a:lnTo>
                  <a:lnTo>
                    <a:pt x="33958" y="374279"/>
                  </a:lnTo>
                  <a:lnTo>
                    <a:pt x="58497" y="408995"/>
                  </a:lnTo>
                  <a:lnTo>
                    <a:pt x="88476" y="438973"/>
                  </a:lnTo>
                  <a:lnTo>
                    <a:pt x="123191" y="463513"/>
                  </a:lnTo>
                  <a:lnTo>
                    <a:pt x="161941" y="481910"/>
                  </a:lnTo>
                  <a:lnTo>
                    <a:pt x="204023" y="493464"/>
                  </a:lnTo>
                  <a:lnTo>
                    <a:pt x="248735" y="497471"/>
                  </a:lnTo>
                  <a:lnTo>
                    <a:pt x="293445" y="493464"/>
                  </a:lnTo>
                  <a:lnTo>
                    <a:pt x="335525" y="481910"/>
                  </a:lnTo>
                  <a:lnTo>
                    <a:pt x="374275" y="463513"/>
                  </a:lnTo>
                  <a:lnTo>
                    <a:pt x="408990" y="438973"/>
                  </a:lnTo>
                  <a:lnTo>
                    <a:pt x="438970" y="408995"/>
                  </a:lnTo>
                  <a:lnTo>
                    <a:pt x="463510" y="374279"/>
                  </a:lnTo>
                  <a:lnTo>
                    <a:pt x="481909" y="335529"/>
                  </a:lnTo>
                  <a:lnTo>
                    <a:pt x="493464" y="293447"/>
                  </a:lnTo>
                  <a:lnTo>
                    <a:pt x="497471" y="248735"/>
                  </a:lnTo>
                  <a:lnTo>
                    <a:pt x="493464" y="204023"/>
                  </a:lnTo>
                  <a:lnTo>
                    <a:pt x="481909" y="161941"/>
                  </a:lnTo>
                  <a:lnTo>
                    <a:pt x="463510" y="123191"/>
                  </a:lnTo>
                  <a:lnTo>
                    <a:pt x="438970" y="88476"/>
                  </a:lnTo>
                  <a:lnTo>
                    <a:pt x="408990" y="58497"/>
                  </a:lnTo>
                  <a:lnTo>
                    <a:pt x="374275" y="33958"/>
                  </a:lnTo>
                  <a:lnTo>
                    <a:pt x="335525" y="15560"/>
                  </a:lnTo>
                  <a:lnTo>
                    <a:pt x="293445" y="4007"/>
                  </a:lnTo>
                  <a:lnTo>
                    <a:pt x="248735" y="0"/>
                  </a:lnTo>
                  <a:close/>
                </a:path>
              </a:pathLst>
            </a:custGeom>
            <a:solidFill>
              <a:srgbClr val="FFFFFF"/>
            </a:solidFill>
          </p:spPr>
          <p:txBody>
            <a:bodyPr wrap="square" lIns="0" tIns="0" rIns="0" bIns="0" rtlCol="0"/>
            <a:lstStyle/>
            <a:p>
              <a:endParaRPr/>
            </a:p>
          </p:txBody>
        </p:sp>
        <p:pic>
          <p:nvPicPr>
            <p:cNvPr id="90" name="object 64">
              <a:extLst>
                <a:ext uri="{FF2B5EF4-FFF2-40B4-BE49-F238E27FC236}">
                  <a16:creationId xmlns:a16="http://schemas.microsoft.com/office/drawing/2014/main" id="{CF286037-62F6-8741-BEA4-69AC33D036DA}"/>
                </a:ext>
              </a:extLst>
            </p:cNvPr>
            <p:cNvPicPr/>
            <p:nvPr/>
          </p:nvPicPr>
          <p:blipFill>
            <a:blip r:embed="rId41" cstate="email">
              <a:extLst>
                <a:ext uri="{28A0092B-C50C-407E-A947-70E740481C1C}">
                  <a14:useLocalDpi xmlns:a14="http://schemas.microsoft.com/office/drawing/2010/main"/>
                </a:ext>
              </a:extLst>
            </a:blip>
            <a:stretch>
              <a:fillRect/>
            </a:stretch>
          </p:blipFill>
          <p:spPr>
            <a:xfrm>
              <a:off x="6948820" y="10462182"/>
              <a:ext cx="178408" cy="177566"/>
            </a:xfrm>
            <a:prstGeom prst="rect">
              <a:avLst/>
            </a:prstGeom>
          </p:spPr>
        </p:pic>
        <p:sp>
          <p:nvSpPr>
            <p:cNvPr id="91" name="object 65">
              <a:extLst>
                <a:ext uri="{FF2B5EF4-FFF2-40B4-BE49-F238E27FC236}">
                  <a16:creationId xmlns:a16="http://schemas.microsoft.com/office/drawing/2014/main" id="{CE019D2F-8BAB-0D42-B8B5-8B0CAF05626E}"/>
                </a:ext>
              </a:extLst>
            </p:cNvPr>
            <p:cNvSpPr/>
            <p:nvPr/>
          </p:nvSpPr>
          <p:spPr>
            <a:xfrm>
              <a:off x="6811544" y="10499516"/>
              <a:ext cx="278765" cy="278765"/>
            </a:xfrm>
            <a:custGeom>
              <a:avLst/>
              <a:gdLst/>
              <a:ahLst/>
              <a:cxnLst/>
              <a:rect l="l" t="t" r="r" b="b"/>
              <a:pathLst>
                <a:path w="278765" h="278765">
                  <a:moveTo>
                    <a:pt x="48387" y="0"/>
                  </a:moveTo>
                  <a:lnTo>
                    <a:pt x="39612" y="861"/>
                  </a:lnTo>
                  <a:lnTo>
                    <a:pt x="31768" y="5722"/>
                  </a:lnTo>
                  <a:lnTo>
                    <a:pt x="2659" y="34779"/>
                  </a:lnTo>
                  <a:lnTo>
                    <a:pt x="0" y="41532"/>
                  </a:lnTo>
                  <a:lnTo>
                    <a:pt x="303" y="48506"/>
                  </a:lnTo>
                  <a:lnTo>
                    <a:pt x="14095" y="111893"/>
                  </a:lnTo>
                  <a:lnTo>
                    <a:pt x="36418" y="156198"/>
                  </a:lnTo>
                  <a:lnTo>
                    <a:pt x="74699" y="203653"/>
                  </a:lnTo>
                  <a:lnTo>
                    <a:pt x="122130" y="241933"/>
                  </a:lnTo>
                  <a:lnTo>
                    <a:pt x="166436" y="264257"/>
                  </a:lnTo>
                  <a:lnTo>
                    <a:pt x="203659" y="274878"/>
                  </a:lnTo>
                  <a:lnTo>
                    <a:pt x="236809" y="278342"/>
                  </a:lnTo>
                  <a:lnTo>
                    <a:pt x="243573" y="275640"/>
                  </a:lnTo>
                  <a:lnTo>
                    <a:pt x="272630" y="246584"/>
                  </a:lnTo>
                  <a:lnTo>
                    <a:pt x="277486" y="238740"/>
                  </a:lnTo>
                  <a:lnTo>
                    <a:pt x="278348" y="229965"/>
                  </a:lnTo>
                  <a:lnTo>
                    <a:pt x="275388" y="221659"/>
                  </a:lnTo>
                  <a:lnTo>
                    <a:pt x="215616" y="183360"/>
                  </a:lnTo>
                  <a:lnTo>
                    <a:pt x="171931" y="205559"/>
                  </a:lnTo>
                  <a:lnTo>
                    <a:pt x="167324" y="206354"/>
                  </a:lnTo>
                  <a:lnTo>
                    <a:pt x="130857" y="180884"/>
                  </a:lnTo>
                  <a:lnTo>
                    <a:pt x="97468" y="147495"/>
                  </a:lnTo>
                  <a:lnTo>
                    <a:pt x="73945" y="114881"/>
                  </a:lnTo>
                  <a:lnTo>
                    <a:pt x="71997" y="111017"/>
                  </a:lnTo>
                  <a:lnTo>
                    <a:pt x="72793" y="106358"/>
                  </a:lnTo>
                  <a:lnTo>
                    <a:pt x="91976" y="87175"/>
                  </a:lnTo>
                  <a:lnTo>
                    <a:pt x="95856" y="81713"/>
                  </a:lnTo>
                  <a:lnTo>
                    <a:pt x="97689" y="75457"/>
                  </a:lnTo>
                  <a:lnTo>
                    <a:pt x="97419" y="68947"/>
                  </a:lnTo>
                  <a:lnTo>
                    <a:pt x="94991" y="62725"/>
                  </a:lnTo>
                  <a:lnTo>
                    <a:pt x="63128" y="9575"/>
                  </a:lnTo>
                  <a:lnTo>
                    <a:pt x="56693" y="2962"/>
                  </a:lnTo>
                  <a:lnTo>
                    <a:pt x="48387" y="0"/>
                  </a:lnTo>
                  <a:close/>
                </a:path>
              </a:pathLst>
            </a:custGeom>
            <a:solidFill>
              <a:srgbClr val="006AA1"/>
            </a:solidFill>
          </p:spPr>
          <p:txBody>
            <a:bodyPr wrap="square" lIns="0" tIns="0" rIns="0" bIns="0" rtlCol="0"/>
            <a:lstStyle/>
            <a:p>
              <a:endParaRPr/>
            </a:p>
          </p:txBody>
        </p:sp>
        <p:pic>
          <p:nvPicPr>
            <p:cNvPr id="92" name="object 66">
              <a:extLst>
                <a:ext uri="{FF2B5EF4-FFF2-40B4-BE49-F238E27FC236}">
                  <a16:creationId xmlns:a16="http://schemas.microsoft.com/office/drawing/2014/main" id="{25B85F71-51F8-BC47-8C34-19BB203DC9FF}"/>
                </a:ext>
              </a:extLst>
            </p:cNvPr>
            <p:cNvPicPr/>
            <p:nvPr/>
          </p:nvPicPr>
          <p:blipFill>
            <a:blip r:embed="rId42" cstate="email">
              <a:extLst>
                <a:ext uri="{28A0092B-C50C-407E-A947-70E740481C1C}">
                  <a14:useLocalDpi xmlns:a14="http://schemas.microsoft.com/office/drawing/2010/main"/>
                </a:ext>
              </a:extLst>
            </a:blip>
            <a:stretch>
              <a:fillRect/>
            </a:stretch>
          </p:blipFill>
          <p:spPr>
            <a:xfrm>
              <a:off x="7379125" y="10505249"/>
              <a:ext cx="150754" cy="230097"/>
            </a:xfrm>
            <a:prstGeom prst="rect">
              <a:avLst/>
            </a:prstGeom>
          </p:spPr>
        </p:pic>
        <p:pic>
          <p:nvPicPr>
            <p:cNvPr id="93" name="object 67">
              <a:extLst>
                <a:ext uri="{FF2B5EF4-FFF2-40B4-BE49-F238E27FC236}">
                  <a16:creationId xmlns:a16="http://schemas.microsoft.com/office/drawing/2014/main" id="{822CC195-9322-C44D-B3FF-DCDEB9CFCF05}"/>
                </a:ext>
              </a:extLst>
            </p:cNvPr>
            <p:cNvPicPr/>
            <p:nvPr/>
          </p:nvPicPr>
          <p:blipFill>
            <a:blip r:embed="rId43" cstate="email">
              <a:extLst>
                <a:ext uri="{28A0092B-C50C-407E-A947-70E740481C1C}">
                  <a14:useLocalDpi xmlns:a14="http://schemas.microsoft.com/office/drawing/2010/main"/>
                </a:ext>
              </a:extLst>
            </a:blip>
            <a:stretch>
              <a:fillRect/>
            </a:stretch>
          </p:blipFill>
          <p:spPr>
            <a:xfrm>
              <a:off x="7552930" y="10505246"/>
              <a:ext cx="153398" cy="230097"/>
            </a:xfrm>
            <a:prstGeom prst="rect">
              <a:avLst/>
            </a:prstGeom>
          </p:spPr>
        </p:pic>
        <p:pic>
          <p:nvPicPr>
            <p:cNvPr id="94" name="object 68">
              <a:extLst>
                <a:ext uri="{FF2B5EF4-FFF2-40B4-BE49-F238E27FC236}">
                  <a16:creationId xmlns:a16="http://schemas.microsoft.com/office/drawing/2014/main" id="{AB1CAFC3-9DC5-F049-ABD9-5378F2062ED6}"/>
                </a:ext>
              </a:extLst>
            </p:cNvPr>
            <p:cNvPicPr/>
            <p:nvPr/>
          </p:nvPicPr>
          <p:blipFill>
            <a:blip r:embed="rId30" cstate="email">
              <a:extLst>
                <a:ext uri="{28A0092B-C50C-407E-A947-70E740481C1C}">
                  <a14:useLocalDpi xmlns:a14="http://schemas.microsoft.com/office/drawing/2010/main"/>
                </a:ext>
              </a:extLst>
            </a:blip>
            <a:stretch>
              <a:fillRect/>
            </a:stretch>
          </p:blipFill>
          <p:spPr>
            <a:xfrm>
              <a:off x="7818384" y="10505250"/>
              <a:ext cx="152121" cy="230097"/>
            </a:xfrm>
            <a:prstGeom prst="rect">
              <a:avLst/>
            </a:prstGeom>
          </p:spPr>
        </p:pic>
        <p:pic>
          <p:nvPicPr>
            <p:cNvPr id="95" name="object 69">
              <a:extLst>
                <a:ext uri="{FF2B5EF4-FFF2-40B4-BE49-F238E27FC236}">
                  <a16:creationId xmlns:a16="http://schemas.microsoft.com/office/drawing/2014/main" id="{395E53D1-4C1F-6B40-B24B-7166621F0BF4}"/>
                </a:ext>
              </a:extLst>
            </p:cNvPr>
            <p:cNvPicPr/>
            <p:nvPr/>
          </p:nvPicPr>
          <p:blipFill>
            <a:blip r:embed="rId44" cstate="email">
              <a:extLst>
                <a:ext uri="{28A0092B-C50C-407E-A947-70E740481C1C}">
                  <a14:useLocalDpi xmlns:a14="http://schemas.microsoft.com/office/drawing/2010/main"/>
                </a:ext>
              </a:extLst>
            </a:blip>
            <a:stretch>
              <a:fillRect/>
            </a:stretch>
          </p:blipFill>
          <p:spPr>
            <a:xfrm>
              <a:off x="7994466" y="10509085"/>
              <a:ext cx="151482" cy="226254"/>
            </a:xfrm>
            <a:prstGeom prst="rect">
              <a:avLst/>
            </a:prstGeom>
          </p:spPr>
        </p:pic>
        <p:pic>
          <p:nvPicPr>
            <p:cNvPr id="96" name="object 70">
              <a:extLst>
                <a:ext uri="{FF2B5EF4-FFF2-40B4-BE49-F238E27FC236}">
                  <a16:creationId xmlns:a16="http://schemas.microsoft.com/office/drawing/2014/main" id="{482FF511-9A5A-F843-9BD0-F0042217E1F2}"/>
                </a:ext>
              </a:extLst>
            </p:cNvPr>
            <p:cNvPicPr/>
            <p:nvPr/>
          </p:nvPicPr>
          <p:blipFill>
            <a:blip r:embed="rId32" cstate="email">
              <a:extLst>
                <a:ext uri="{28A0092B-C50C-407E-A947-70E740481C1C}">
                  <a14:useLocalDpi xmlns:a14="http://schemas.microsoft.com/office/drawing/2010/main"/>
                </a:ext>
              </a:extLst>
            </a:blip>
            <a:stretch>
              <a:fillRect/>
            </a:stretch>
          </p:blipFill>
          <p:spPr>
            <a:xfrm>
              <a:off x="8188773" y="10505250"/>
              <a:ext cx="85965" cy="226579"/>
            </a:xfrm>
            <a:prstGeom prst="rect">
              <a:avLst/>
            </a:prstGeom>
          </p:spPr>
        </p:pic>
        <p:pic>
          <p:nvPicPr>
            <p:cNvPr id="97" name="object 71">
              <a:extLst>
                <a:ext uri="{FF2B5EF4-FFF2-40B4-BE49-F238E27FC236}">
                  <a16:creationId xmlns:a16="http://schemas.microsoft.com/office/drawing/2014/main" id="{013E4BDF-C0F0-1141-A5AE-D752935E43AC}"/>
                </a:ext>
              </a:extLst>
            </p:cNvPr>
            <p:cNvPicPr/>
            <p:nvPr/>
          </p:nvPicPr>
          <p:blipFill>
            <a:blip r:embed="rId30" cstate="email">
              <a:extLst>
                <a:ext uri="{28A0092B-C50C-407E-A947-70E740481C1C}">
                  <a14:useLocalDpi xmlns:a14="http://schemas.microsoft.com/office/drawing/2010/main"/>
                </a:ext>
              </a:extLst>
            </a:blip>
            <a:stretch>
              <a:fillRect/>
            </a:stretch>
          </p:blipFill>
          <p:spPr>
            <a:xfrm>
              <a:off x="8351441" y="10505250"/>
              <a:ext cx="152121" cy="230097"/>
            </a:xfrm>
            <a:prstGeom prst="rect">
              <a:avLst/>
            </a:prstGeom>
          </p:spPr>
        </p:pic>
        <p:pic>
          <p:nvPicPr>
            <p:cNvPr id="98" name="object 72">
              <a:extLst>
                <a:ext uri="{FF2B5EF4-FFF2-40B4-BE49-F238E27FC236}">
                  <a16:creationId xmlns:a16="http://schemas.microsoft.com/office/drawing/2014/main" id="{87110579-5708-4743-A1AE-97839946D529}"/>
                </a:ext>
              </a:extLst>
            </p:cNvPr>
            <p:cNvPicPr/>
            <p:nvPr/>
          </p:nvPicPr>
          <p:blipFill>
            <a:blip r:embed="rId45" cstate="email">
              <a:extLst>
                <a:ext uri="{28A0092B-C50C-407E-A947-70E740481C1C}">
                  <a14:useLocalDpi xmlns:a14="http://schemas.microsoft.com/office/drawing/2010/main"/>
                </a:ext>
              </a:extLst>
            </a:blip>
            <a:stretch>
              <a:fillRect/>
            </a:stretch>
          </p:blipFill>
          <p:spPr>
            <a:xfrm>
              <a:off x="8617382" y="10505249"/>
              <a:ext cx="685074" cy="230097"/>
            </a:xfrm>
            <a:prstGeom prst="rect">
              <a:avLst/>
            </a:prstGeom>
          </p:spPr>
        </p:pic>
        <p:pic>
          <p:nvPicPr>
            <p:cNvPr id="99" name="object 73">
              <a:extLst>
                <a:ext uri="{FF2B5EF4-FFF2-40B4-BE49-F238E27FC236}">
                  <a16:creationId xmlns:a16="http://schemas.microsoft.com/office/drawing/2014/main" id="{01D4437F-D9DD-2C4C-A1A1-45D041BC3291}"/>
                </a:ext>
              </a:extLst>
            </p:cNvPr>
            <p:cNvPicPr/>
            <p:nvPr/>
          </p:nvPicPr>
          <p:blipFill>
            <a:blip r:embed="rId46" cstate="email">
              <a:extLst>
                <a:ext uri="{28A0092B-C50C-407E-A947-70E740481C1C}">
                  <a14:useLocalDpi xmlns:a14="http://schemas.microsoft.com/office/drawing/2010/main"/>
                </a:ext>
              </a:extLst>
            </a:blip>
            <a:stretch>
              <a:fillRect/>
            </a:stretch>
          </p:blipFill>
          <p:spPr>
            <a:xfrm>
              <a:off x="17790470" y="10376661"/>
              <a:ext cx="1183559" cy="576951"/>
            </a:xfrm>
            <a:prstGeom prst="rect">
              <a:avLst/>
            </a:prstGeom>
          </p:spPr>
        </p:pic>
        <p:sp>
          <p:nvSpPr>
            <p:cNvPr id="100" name="object 74">
              <a:extLst>
                <a:ext uri="{FF2B5EF4-FFF2-40B4-BE49-F238E27FC236}">
                  <a16:creationId xmlns:a16="http://schemas.microsoft.com/office/drawing/2014/main" id="{F6A6F406-1B5A-984F-BF8C-3D9C4223CC2F}"/>
                </a:ext>
              </a:extLst>
            </p:cNvPr>
            <p:cNvSpPr/>
            <p:nvPr/>
          </p:nvSpPr>
          <p:spPr>
            <a:xfrm>
              <a:off x="18982410" y="10284616"/>
              <a:ext cx="145415" cy="464184"/>
            </a:xfrm>
            <a:custGeom>
              <a:avLst/>
              <a:gdLst/>
              <a:ahLst/>
              <a:cxnLst/>
              <a:rect l="l" t="t" r="r" b="b"/>
              <a:pathLst>
                <a:path w="145415" h="464184">
                  <a:moveTo>
                    <a:pt x="134885" y="0"/>
                  </a:moveTo>
                  <a:lnTo>
                    <a:pt x="108466" y="43990"/>
                  </a:lnTo>
                  <a:lnTo>
                    <a:pt x="76290" y="153607"/>
                  </a:lnTo>
                  <a:lnTo>
                    <a:pt x="65357" y="189117"/>
                  </a:lnTo>
                  <a:lnTo>
                    <a:pt x="47250" y="250321"/>
                  </a:lnTo>
                  <a:lnTo>
                    <a:pt x="38315" y="282934"/>
                  </a:lnTo>
                  <a:lnTo>
                    <a:pt x="26062" y="331445"/>
                  </a:lnTo>
                  <a:lnTo>
                    <a:pt x="15350" y="378354"/>
                  </a:lnTo>
                  <a:lnTo>
                    <a:pt x="6430" y="414556"/>
                  </a:lnTo>
                  <a:lnTo>
                    <a:pt x="2791" y="432823"/>
                  </a:lnTo>
                  <a:lnTo>
                    <a:pt x="785" y="451410"/>
                  </a:lnTo>
                  <a:lnTo>
                    <a:pt x="554" y="456059"/>
                  </a:lnTo>
                  <a:lnTo>
                    <a:pt x="0" y="460949"/>
                  </a:lnTo>
                  <a:lnTo>
                    <a:pt x="5580" y="464184"/>
                  </a:lnTo>
                  <a:lnTo>
                    <a:pt x="12680" y="449923"/>
                  </a:lnTo>
                  <a:lnTo>
                    <a:pt x="16282" y="456656"/>
                  </a:lnTo>
                  <a:lnTo>
                    <a:pt x="17088" y="455860"/>
                  </a:lnTo>
                  <a:lnTo>
                    <a:pt x="34019" y="416542"/>
                  </a:lnTo>
                  <a:lnTo>
                    <a:pt x="41789" y="395778"/>
                  </a:lnTo>
                  <a:lnTo>
                    <a:pt x="44051" y="388825"/>
                  </a:lnTo>
                  <a:lnTo>
                    <a:pt x="58270" y="348198"/>
                  </a:lnTo>
                  <a:lnTo>
                    <a:pt x="60292" y="341225"/>
                  </a:lnTo>
                  <a:lnTo>
                    <a:pt x="65893" y="320147"/>
                  </a:lnTo>
                  <a:lnTo>
                    <a:pt x="79452" y="280300"/>
                  </a:lnTo>
                  <a:lnTo>
                    <a:pt x="100311" y="214359"/>
                  </a:lnTo>
                  <a:lnTo>
                    <a:pt x="115431" y="161502"/>
                  </a:lnTo>
                  <a:lnTo>
                    <a:pt x="117399" y="155702"/>
                  </a:lnTo>
                  <a:lnTo>
                    <a:pt x="127839" y="117556"/>
                  </a:lnTo>
                  <a:lnTo>
                    <a:pt x="130383" y="109483"/>
                  </a:lnTo>
                  <a:lnTo>
                    <a:pt x="133859" y="93096"/>
                  </a:lnTo>
                  <a:lnTo>
                    <a:pt x="134456" y="84709"/>
                  </a:lnTo>
                  <a:lnTo>
                    <a:pt x="136131" y="76542"/>
                  </a:lnTo>
                  <a:lnTo>
                    <a:pt x="138590" y="66349"/>
                  </a:lnTo>
                  <a:lnTo>
                    <a:pt x="141322" y="56216"/>
                  </a:lnTo>
                  <a:lnTo>
                    <a:pt x="143682" y="45995"/>
                  </a:lnTo>
                  <a:lnTo>
                    <a:pt x="145021" y="35538"/>
                  </a:lnTo>
                  <a:lnTo>
                    <a:pt x="145194" y="28313"/>
                  </a:lnTo>
                  <a:lnTo>
                    <a:pt x="144714" y="21190"/>
                  </a:lnTo>
                  <a:lnTo>
                    <a:pt x="143356" y="14252"/>
                  </a:lnTo>
                  <a:lnTo>
                    <a:pt x="140896" y="7580"/>
                  </a:lnTo>
                  <a:lnTo>
                    <a:pt x="138163" y="1790"/>
                  </a:lnTo>
                  <a:lnTo>
                    <a:pt x="134885" y="0"/>
                  </a:lnTo>
                  <a:close/>
                </a:path>
              </a:pathLst>
            </a:custGeom>
            <a:solidFill>
              <a:srgbClr val="FFFFFF"/>
            </a:solidFill>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AA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TotalTime>
  <Words>2216</Words>
  <Application>Microsoft Macintosh PowerPoint</Application>
  <PresentationFormat>Custom</PresentationFormat>
  <Paragraphs>193</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DIN OT</vt:lpstr>
      <vt:lpstr>DIN OT Black</vt:lpstr>
      <vt:lpstr>DINOT</vt:lpstr>
      <vt:lpstr>DINOT BoldItalic</vt:lpstr>
      <vt:lpstr>DINOT-Italic</vt:lpstr>
      <vt:lpstr>Times New Roman</vt:lpstr>
      <vt:lpstr>Office Theme</vt:lpstr>
      <vt:lpstr>Module 1</vt:lpstr>
      <vt:lpstr>WELCOME</vt:lpstr>
      <vt:lpstr>MODULE 1 OBJECTIVES</vt:lpstr>
      <vt:lpstr>THE NEGLECTED “R”</vt:lpstr>
      <vt:lpstr>WRITING IN AUSTRALIAN SCHOOLS</vt:lpstr>
      <vt:lpstr>FIVE ACTIONS ESSENTIAL TO</vt:lpstr>
      <vt:lpstr>THE WRITE! SERIES</vt:lpstr>
      <vt:lpstr>WRITE! COMPONENTS</vt:lpstr>
      <vt:lpstr>Module 2</vt:lpstr>
      <vt:lpstr>MODULE 2 OBJECTIVES</vt:lpstr>
      <vt:lpstr>WRITE! PART I: FOUNDATIONS</vt:lpstr>
      <vt:lpstr>THINK</vt:lpstr>
      <vt:lpstr>STUDY A MODEL</vt:lpstr>
      <vt:lpstr>PRACTICE</vt:lpstr>
      <vt:lpstr>GUM RULE</vt:lpstr>
      <vt:lpstr>WRITE</vt:lpstr>
      <vt:lpstr>PREPARE FOR A TEST, PART I</vt:lpstr>
      <vt:lpstr>USING WRITE! PART I: FOUNDATIONS IN THE CLASSROOM</vt:lpstr>
      <vt:lpstr>Module 3 MODELS</vt:lpstr>
      <vt:lpstr>MODULE 3 OBJECTIVES</vt:lpstr>
      <vt:lpstr>WHY USE WRITING MODELS?</vt:lpstr>
      <vt:lpstr>INTRODUCTION</vt:lpstr>
      <vt:lpstr>GRAPHIC ORGANISERS</vt:lpstr>
      <vt:lpstr>PART II: MODELS IN WRITE! BOOKS A AND B</vt:lpstr>
      <vt:lpstr>TAKING A LOOK</vt:lpstr>
      <vt:lpstr>RUBRICS</vt:lpstr>
      <vt:lpstr>SCORING PASSAGES</vt:lpstr>
      <vt:lpstr>WRITING IN THE GENRE</vt:lpstr>
      <vt:lpstr>PREPARE FOR A TEST, PART II</vt:lpstr>
      <vt:lpstr>USING WRITE! PART II: MODELS IN THE CLASSROOM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 PowerPoint - Brandripe</dc:title>
  <cp:lastModifiedBy>Sheethal Santhosh</cp:lastModifiedBy>
  <cp:revision>38</cp:revision>
  <dcterms:created xsi:type="dcterms:W3CDTF">2024-04-30T10:08:27Z</dcterms:created>
  <dcterms:modified xsi:type="dcterms:W3CDTF">2024-05-23T23:35:15Z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2024-04-30T00:00:00Z</vt:filetime>
  </property>
  <property fmtid="{D5CDD505-2E9C-101B-9397-08002B2CF9AE}" pid="3" name="Creator">
    <vt:lpwstr>Adobe Illustrator 28.3 (Macintosh)</vt:lpwstr>
  </property>
  <property fmtid="{D5CDD505-2E9C-101B-9397-08002B2CF9AE}" pid="4" name="LastSaved">
    <vt:filetime>2024-04-30T00:00:00Z</vt:filetime>
  </property>
  <property fmtid="{D5CDD505-2E9C-101B-9397-08002B2CF9AE}" pid="5" name="Producer">
    <vt:lpwstr>Adobe PDF library 17.00</vt:lpwstr>
  </property>
</Properties>
</file>