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329" r:id="rId5"/>
    <p:sldId id="420" r:id="rId6"/>
    <p:sldId id="446" r:id="rId7"/>
    <p:sldId id="447" r:id="rId8"/>
    <p:sldId id="448" r:id="rId9"/>
    <p:sldId id="449" r:id="rId10"/>
    <p:sldId id="450" r:id="rId11"/>
    <p:sldId id="451" r:id="rId12"/>
    <p:sldId id="452" r:id="rId13"/>
    <p:sldId id="453" r:id="rId14"/>
    <p:sldId id="454" r:id="rId15"/>
    <p:sldId id="456" r:id="rId16"/>
    <p:sldId id="455" r:id="rId17"/>
    <p:sldId id="457" r:id="rId18"/>
    <p:sldId id="458" r:id="rId19"/>
    <p:sldId id="459" r:id="rId20"/>
    <p:sldId id="293" r:id="rId21"/>
  </p:sldIdLst>
  <p:sldSz cx="9144000" cy="5143500" type="screen16x9"/>
  <p:notesSz cx="6646863" cy="97774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09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7328"/>
    <a:srgbClr val="333946"/>
    <a:srgbClr val="FFFFFF"/>
    <a:srgbClr val="333944"/>
    <a:srgbClr val="333947"/>
    <a:srgbClr val="3A4150"/>
    <a:srgbClr val="474F61"/>
    <a:srgbClr val="E7E8EC"/>
    <a:srgbClr val="AACEA3"/>
    <a:srgbClr val="C3D6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6844FC-18E2-CC11-4584-53E725A7ED99}" v="1" dt="2023-07-07T16:23:09.1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867" autoAdjust="0"/>
    <p:restoredTop sz="86667" autoAdjust="0"/>
  </p:normalViewPr>
  <p:slideViewPr>
    <p:cSldViewPr>
      <p:cViewPr varScale="1">
        <p:scale>
          <a:sx n="85" d="100"/>
          <a:sy n="85" d="100"/>
        </p:scale>
        <p:origin x="-516" y="36"/>
      </p:cViewPr>
      <p:guideLst>
        <p:guide orient="horz" pos="159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14" y="-78"/>
      </p:cViewPr>
      <p:guideLst>
        <p:guide orient="horz" pos="3024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ti Bridges" userId="S::misti@rambobikes.com::184e64dc-5e77-4cbc-9818-9fe7a4b54c22" providerId="AD" clId="Web-{096844FC-18E2-CC11-4584-53E725A7ED99}"/>
    <pc:docChg chg="sldOrd">
      <pc:chgData name="Misti Bridges" userId="S::misti@rambobikes.com::184e64dc-5e77-4cbc-9818-9fe7a4b54c22" providerId="AD" clId="Web-{096844FC-18E2-CC11-4584-53E725A7ED99}" dt="2023-07-07T16:23:09.153" v="0"/>
      <pc:docMkLst>
        <pc:docMk/>
      </pc:docMkLst>
      <pc:sldChg chg="ord">
        <pc:chgData name="Misti Bridges" userId="S::misti@rambobikes.com::184e64dc-5e77-4cbc-9818-9fe7a4b54c22" providerId="AD" clId="Web-{096844FC-18E2-CC11-4584-53E725A7ED99}" dt="2023-07-07T16:23:09.153" v="0"/>
        <pc:sldMkLst>
          <pc:docMk/>
          <pc:sldMk cId="0" sldId="45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765018" y="0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9F878-161E-4C8E-AF0D-EADF6CA91955}" type="datetimeFigureOut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286845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765018" y="9286845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F9D7A-64FA-41C5-870D-94F14CE442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4165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B904E-BC08-41EA-A38C-16E8638AB3D4}" type="datetimeFigureOut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5088" y="733425"/>
            <a:ext cx="6516687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64687" y="4644271"/>
            <a:ext cx="5317490" cy="439983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286845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765018" y="9286845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C9698-0F7E-40D5-A020-AEFF6AC297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56321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9698-0F7E-40D5-A020-AEFF6AC297A4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A9089-5ABB-48AD-857D-0679FBE664ED}" type="datetime1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6" name="表格 5"/>
          <p:cNvGraphicFramePr/>
          <p:nvPr userDrawn="1"/>
        </p:nvGraphicFramePr>
        <p:xfrm>
          <a:off x="1372870" y="743585"/>
          <a:ext cx="6399530" cy="318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9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9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629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29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29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29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8DA9-F73F-4D06-9BB8-B78E2D5DEA73}" type="datetime1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2182-49F6-494B-94A1-C0401E3CCEFE}" type="datetime1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491728"/>
            <a:ext cx="8229600" cy="651272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latin typeface="Frutiger CE 55 Roman" panose="02000503040000020004" pitchFamily="2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971550"/>
            <a:ext cx="8229600" cy="3771900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39738" y="4885135"/>
            <a:ext cx="2133600" cy="18335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6DFB-5C36-4F07-80D0-65C74B58FB08}" type="datetime1">
              <a:rPr lang="zh-CN" altLang="en-US" smtClean="0">
                <a:solidFill>
                  <a:srgbClr val="FFFFFF"/>
                </a:solidFill>
              </a:rPr>
              <a:t>2023/7/7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6738" y="4885135"/>
            <a:ext cx="2895600" cy="18335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5D39-D436-4E92-B1A2-BCA767A37E91}" type="datetime1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1CCE-F5B2-4BBB-98F1-90CC39B89151}" type="datetime1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4C5F-C62C-469C-B8EC-6C1EA45805C7}" type="datetime1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16BA-54AB-44BA-BA65-CB83FB447385}" type="datetime1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AA83C-B790-4C3E-AB16-79E25285EA37}" type="datetime1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87906-872B-4461-9D4E-DF2E500CB477}" type="datetime1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1E767-C3C4-4345-B033-7D9B8AFE36CA}" type="datetime1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11C9-60DB-4859-BC8B-19B7DA0A0592}" type="datetime1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79512" y="-9254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01F3A-638E-44F0-91E8-9631E29FA921}" type="datetime1">
              <a:rPr lang="zh-CN" altLang="en-US" smtClean="0"/>
              <a:t>2023/7/7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3339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4659982"/>
            <a:ext cx="9144000" cy="483518"/>
          </a:xfrm>
          <a:prstGeom prst="rect">
            <a:avLst/>
          </a:prstGeom>
          <a:solidFill>
            <a:srgbClr val="D273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2"/>
          <p:cNvSpPr txBox="1">
            <a:spLocks noChangeArrowheads="1"/>
          </p:cNvSpPr>
          <p:nvPr userDrawn="1"/>
        </p:nvSpPr>
        <p:spPr bwMode="auto">
          <a:xfrm>
            <a:off x="8058037" y="4789190"/>
            <a:ext cx="1085963" cy="22987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900" i="0" dirty="0">
                <a:solidFill>
                  <a:srgbClr val="E7E8EC"/>
                </a:solidFill>
                <a:latin typeface="微软雅黑" panose="020B0503020204020204" charset="-122"/>
                <a:ea typeface="微软雅黑" panose="020B0503020204020204" charset="-122"/>
              </a:rPr>
              <a:t>Power</a:t>
            </a:r>
            <a:r>
              <a:rPr lang="en-US" altLang="zh-CN" sz="900" i="0" baseline="0" dirty="0">
                <a:solidFill>
                  <a:srgbClr val="E7E8EC"/>
                </a:solidFill>
                <a:latin typeface="微软雅黑" panose="020B0503020204020204" charset="-122"/>
                <a:ea typeface="微软雅黑" panose="020B0503020204020204" charset="-122"/>
              </a:rPr>
              <a:t> Your Life</a:t>
            </a:r>
            <a:endParaRPr lang="zh-CN" altLang="en-US" sz="900" i="0" dirty="0">
              <a:solidFill>
                <a:srgbClr val="E7E8EC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047" y="4453129"/>
            <a:ext cx="902953" cy="90295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477109"/>
            <a:ext cx="902953" cy="902953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43958"/>
            <a:ext cx="902953" cy="902953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669101"/>
            <a:ext cx="654512" cy="518967"/>
          </a:xfrm>
          <a:prstGeom prst="rect">
            <a:avLst/>
          </a:prstGeom>
        </p:spPr>
      </p:pic>
      <p:sp>
        <p:nvSpPr>
          <p:cNvPr id="18" name="Rectangle 6"/>
          <p:cNvSpPr txBox="1">
            <a:spLocks noChangeArrowheads="1"/>
          </p:cNvSpPr>
          <p:nvPr userDrawn="1"/>
        </p:nvSpPr>
        <p:spPr>
          <a:xfrm>
            <a:off x="8703096" y="4928585"/>
            <a:ext cx="2133600" cy="183356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959D4EF-3C5B-4A1E-BD79-80FCD28B9C77}" type="slidenum">
              <a:rPr lang="en-US" altLang="zh-CN" sz="800" baseline="0" smtClean="0">
                <a:solidFill>
                  <a:schemeClr val="tx1"/>
                </a:solidFill>
                <a:latin typeface="Frutiger Next Com" pitchFamily="34" charset="0"/>
              </a:rPr>
              <a:t>‹#›</a:t>
            </a:fld>
            <a:endParaRPr lang="en-US" altLang="zh-CN" sz="800" baseline="0" dirty="0">
              <a:solidFill>
                <a:schemeClr val="tx1"/>
              </a:solidFill>
              <a:latin typeface="Frutiger Next Com" pitchFamily="34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8166"/>
            <a:ext cx="919181" cy="2427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chemeClr val="bg1">
              <a:lumMod val="95000"/>
            </a:schemeClr>
          </a:solidFill>
          <a:latin typeface="Frutiger CE 55 Roman" panose="02000503040000020004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Frutiger LT 45 Light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Frutiger LT 45 Ligh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utiger LT 45 Ligh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Frutiger LT 45 Ligh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Frutiger LT 45 Ligh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-36512" y="-39140"/>
            <a:ext cx="9180512" cy="51863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94" b="21927"/>
          <a:stretch>
            <a:fillRect/>
          </a:stretch>
        </p:blipFill>
        <p:spPr>
          <a:xfrm>
            <a:off x="-36512" y="1049238"/>
            <a:ext cx="9180512" cy="333375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436096" y="4371950"/>
            <a:ext cx="3600400" cy="576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516216" y="4515966"/>
            <a:ext cx="2520280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8775104" y="4948014"/>
            <a:ext cx="2133600" cy="183356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959D4EF-3C5B-4A1E-BD79-80FCD28B9C77}" type="slidenum">
              <a:rPr lang="en-US" altLang="zh-CN" sz="800" baseline="0" smtClean="0">
                <a:latin typeface="Frutiger Next Com" pitchFamily="34" charset="0"/>
              </a:rPr>
              <a:t>1</a:t>
            </a:fld>
            <a:endParaRPr lang="en-US" altLang="zh-CN" sz="800" baseline="0" dirty="0">
              <a:latin typeface="Frutiger Next Com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126445" y="277737"/>
            <a:ext cx="34547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>
                <a:solidFill>
                  <a:srgbClr val="D27328"/>
                </a:solidFill>
                <a:latin typeface="Frutiger Next Com Medium" panose="020B0903040204020203" pitchFamily="34" charset="0"/>
              </a:rPr>
              <a:t>Power Your Life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44650" y="4239539"/>
            <a:ext cx="3530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err="1"/>
              <a:t>Bafang</a:t>
            </a:r>
            <a:r>
              <a:rPr lang="en-US" altLang="zh-CN" sz="2000" dirty="0"/>
              <a:t> Electric (Suzhou) Co., Ltd</a:t>
            </a:r>
            <a:endParaRPr lang="zh-CN" altLang="en-US" sz="2000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7527"/>
            <a:ext cx="2016224" cy="5323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457200" y="560070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Error 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Led Display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The first LED flickers 2 times in rapid succession and alternate to the second LED flickers 1 time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The RPM sensor within the motor or the external speed-detecting sensor is abnormal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HMI, Controller, RPM sensor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168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1. Please check the RPM sensor connector connect properly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2. Please check the magnet is lock on the proper place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3. Update the software of the controller to check the latest software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4. Change the RPM sensor to check the RPM sensor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5. Change the display to check the display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6. Change the controller to check the controller is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188656"/>
              </p:ext>
            </p:extLst>
          </p:nvPr>
        </p:nvGraphicFramePr>
        <p:xfrm>
          <a:off x="457200" y="741680"/>
          <a:ext cx="8229600" cy="3853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74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dirty="0"/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Error 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Led Display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dirty="0"/>
                        <a:t>The first  LED flickers 2 times in rapid succession and alternate to the second LED flickers 2 times in rapid succession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74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The controller fails to receive the BMS data from the battery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HMI, Battery, Controller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613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dirty="0"/>
                        <a:t>1. Update the software of the controller to check the latest software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 dirty="0"/>
                        <a:t>2. Check the battery communication connector connect proper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 dirty="0"/>
                        <a:t>3. Change the battery communication cable to check the cable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 dirty="0"/>
                        <a:t>4. Change the display to check the display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 dirty="0"/>
                        <a:t>5. Change the battery to check the battery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 dirty="0"/>
                        <a:t>6. Change the controller to check the controller is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457200" y="764540"/>
          <a:ext cx="8229600" cy="365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Error 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Led Display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lang="zh-CN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Light sensor fault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Light, Display, Controller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931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1. Chang the display to check the display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2. Update the software of the controller to check the latest software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3. Change the controller to check the controller is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457200" y="764540"/>
          <a:ext cx="8229600" cy="365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Error 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Led Display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lang="en-US" altLang="zh-CN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Light fault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Light, Controller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931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1. Check the light connector connect proper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2. Change the light cable to check the cable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3. Change the light to check the light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4. Change the controller to check the controller is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457200" y="764540"/>
          <a:ext cx="8229600" cy="3871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dirty="0"/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Error 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Led Display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The first LED flickers 2 times in rapid succession and alternate to the second LED flickers 5 times in rapid succession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dirty="0"/>
                        <a:t> Torque sensor torque signal failure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01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 HMI, Controller, Torque sensor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820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1. Please check the cable connector, make sure that they connect properly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2. Change the torque sensor to check the torque sensor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3. Change the display to check the display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4. Update the software of the controller to check the latest software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5. Change the controller to check the controller is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457200" y="764540"/>
          <a:ext cx="8229600" cy="3828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Error 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Led Display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The first LED flickers 2 times in rapid succession and alternate to the second LED flickers 6 times in rapid succession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 Torque sensor torque signal failure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HMI, Torque sensor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787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1. Please check the cable connector, Make sure that they connect properly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2. Change the torque sensor to check the torque sensor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3. Change the display to check the display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4. Update the software of the controller to check the latest software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5. Change the controller to check the controller is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457200" y="764540"/>
          <a:ext cx="8229600" cy="365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Error 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Led Display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The first LED flickers 3 times in rapid succession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 The display fails to receive data from the controller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 HMI, Controller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931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1,Check the cable Connector if connect proper</a:t>
                      </a:r>
                    </a:p>
                    <a:p>
                      <a:pPr algn="l">
                        <a:buNone/>
                      </a:pPr>
                      <a:r>
                        <a:rPr lang="en-US" altLang="zh-CN"/>
                        <a:t>2,</a:t>
                      </a:r>
                      <a:r>
                        <a:rPr lang="zh-CN" altLang="en-US"/>
                        <a:t>Change the display to check the display is available</a:t>
                      </a:r>
                    </a:p>
                    <a:p>
                      <a:pPr algn="l">
                        <a:buNone/>
                      </a:pPr>
                      <a:r>
                        <a:rPr lang="en-US" altLang="zh-CN"/>
                        <a:t>3,</a:t>
                      </a:r>
                      <a:r>
                        <a:rPr lang="zh-CN" altLang="en-US"/>
                        <a:t>Update the software of the controller to check the latest software</a:t>
                      </a:r>
                    </a:p>
                    <a:p>
                      <a:pPr algn="l">
                        <a:buNone/>
                      </a:pPr>
                      <a:r>
                        <a:rPr lang="en-US" altLang="zh-CN"/>
                        <a:t>4,Change the Torque/Cadence sensor to check it is available</a:t>
                      </a:r>
                    </a:p>
                    <a:p>
                      <a:pPr algn="l">
                        <a:buNone/>
                      </a:pPr>
                      <a:r>
                        <a:rPr lang="en-US" altLang="zh-CN"/>
                        <a:t>5,</a:t>
                      </a:r>
                      <a:r>
                        <a:rPr lang="zh-CN" altLang="en-US"/>
                        <a:t>Change the controller to check the controller is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标题 2"/>
          <p:cNvSpPr txBox="1"/>
          <p:nvPr/>
        </p:nvSpPr>
        <p:spPr bwMode="auto">
          <a:xfrm>
            <a:off x="457200" y="1143001"/>
            <a:ext cx="8229600" cy="651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4000" b="1" i="1" dirty="0">
                <a:solidFill>
                  <a:srgbClr val="D27328"/>
                </a:solidFill>
                <a:latin typeface="Frutiger CE 55 Roman" panose="02000503040000020004" pitchFamily="2" charset="0"/>
                <a:ea typeface="宋体" panose="02010600030101010101" pitchFamily="2" charset="-122"/>
              </a:rPr>
              <a:t>Thank  you</a:t>
            </a:r>
            <a:endParaRPr lang="zh-CN" altLang="en-US" sz="4000" b="1" i="1" dirty="0">
              <a:solidFill>
                <a:srgbClr val="D27328"/>
              </a:solidFill>
              <a:latin typeface="Frutiger CE 55 Roman" panose="02000503040000020004" pitchFamily="2" charset="0"/>
              <a:ea typeface="宋体" panose="0201060003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416" y="2499742"/>
            <a:ext cx="8028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4400" b="1" dirty="0">
                <a:solidFill>
                  <a:srgbClr val="D27328"/>
                </a:solidFill>
                <a:latin typeface="Frutiger CE 55 Roman" panose="02000503040000020004" pitchFamily="2" charset="0"/>
                <a:ea typeface="宋体" panose="02010600030101010101" pitchFamily="2" charset="-122"/>
                <a:cs typeface="+mj-cs"/>
              </a:rPr>
              <a:t>Power </a:t>
            </a:r>
            <a:r>
              <a:rPr lang="en-US" altLang="zh-CN" sz="4000" b="1" dirty="0">
                <a:solidFill>
                  <a:srgbClr val="D27328"/>
                </a:solidFill>
                <a:latin typeface="Frutiger CE 55 Roman" panose="02000503040000020004" pitchFamily="2" charset="0"/>
                <a:ea typeface="宋体" panose="02010600030101010101" pitchFamily="2" charset="-122"/>
                <a:cs typeface="+mj-cs"/>
              </a:rPr>
              <a:t>Your</a:t>
            </a:r>
            <a:r>
              <a:rPr lang="en-US" altLang="zh-CN" sz="4400" b="1" dirty="0">
                <a:solidFill>
                  <a:srgbClr val="D27328"/>
                </a:solidFill>
                <a:latin typeface="Frutiger CE 55 Roman" panose="02000503040000020004" pitchFamily="2" charset="0"/>
                <a:ea typeface="宋体" panose="02010600030101010101" pitchFamily="2" charset="-122"/>
                <a:cs typeface="+mj-cs"/>
              </a:rPr>
              <a:t> Life</a:t>
            </a:r>
            <a:endParaRPr lang="zh-CN" altLang="en-US" sz="4400" b="1" dirty="0">
              <a:solidFill>
                <a:srgbClr val="D27328"/>
              </a:solidFill>
              <a:latin typeface="Frutiger CE 55 Roman" panose="02000503040000020004" pitchFamily="2" charset="0"/>
              <a:ea typeface="宋体" panose="02010600030101010101" pitchFamily="2" charset="-122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457200" y="764540"/>
          <a:ext cx="8229600" cy="365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Error 07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Led Display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The second LED flickers 7 times in rapid succession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The battery voltage is higher than the defined over-voltage value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Battery, Controller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931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1. Change a New battery to check if the Battery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2. Change a new controller to check if the controller is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457200" y="764540"/>
          <a:ext cx="8229600" cy="365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dirty="0"/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Error 08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Led Display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The second LED flickers 8 times in rapid succession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Motor hall signal abnormity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HMI, Controller, Motor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931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dirty="0"/>
                        <a:t>1. Please check the cable connector, make sure that they connect properly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 dirty="0"/>
                        <a:t>2. Change the motor extension cable to check If the cable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 dirty="0"/>
                        <a:t>3. Change the display to check the Display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 dirty="0"/>
                        <a:t>4. Change the motor to check the motor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 dirty="0"/>
                        <a:t>5. Change the controller to check the motor is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457200" y="764540"/>
          <a:ext cx="8229600" cy="365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Error 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Led Display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The second LED flickers 9 times in rapid succession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Motor phase wire failure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HMI, Controller, Motor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931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1. Please check the cable connector, make sure that they connect properly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2. Change the motor extension cable to check If the cable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3. Change the display to check the Display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4. Change the motor to check the motor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5. Change the controller to check the motor is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457200" y="764540"/>
          <a:ext cx="8229600" cy="365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Error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Led Display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The first LED flickers 1 time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The controller temperature reaches the protection value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Controller, Motor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931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1. If the Error shows when you are riding. The system is cooling down, don</a:t>
                      </a:r>
                      <a:r>
                        <a:rPr lang="en-US" altLang="zh-CN"/>
                        <a:t>'</a:t>
                      </a:r>
                      <a:r>
                        <a:rPr lang="zh-CN" altLang="en-US"/>
                        <a:t>t worry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2. If the Error shows when the bike doesn</a:t>
                      </a:r>
                      <a:r>
                        <a:rPr lang="en-US" altLang="zh-CN"/>
                        <a:t>'</a:t>
                      </a:r>
                      <a:r>
                        <a:rPr lang="zh-CN" altLang="en-US"/>
                        <a:t>t work too much. Change the motor to check the motor is available. Change the controller to check the controller is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457200" y="764540"/>
          <a:ext cx="8229600" cy="3771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Error 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Led Display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The first LED flickers 1 time and alternate to the second LED flickers 1 time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Controller temperature sensor abnormity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Controller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072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1. If the Error shows when you are riding. The system is cooling down, don</a:t>
                      </a:r>
                      <a:r>
                        <a:rPr lang="en-US" altLang="zh-CN"/>
                        <a:t>'</a:t>
                      </a:r>
                      <a:r>
                        <a:rPr lang="zh-CN" altLang="en-US"/>
                        <a:t>t worry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2. If the Error shows when the bike doesn</a:t>
                      </a:r>
                      <a:r>
                        <a:rPr lang="en-US" altLang="zh-CN"/>
                        <a:t>'</a:t>
                      </a:r>
                      <a:r>
                        <a:rPr lang="zh-CN" altLang="en-US"/>
                        <a:t>t work too much. Change the controller to check the controller is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457200" y="764540"/>
          <a:ext cx="8229600" cy="3782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Error 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Led Display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The first LED flickers 1 time and alternate to the second LED flickers 2 times in rapid succession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Current sensor breakdown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Controller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215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1. Update the software of the controller to check the latest software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2. Change the controller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457200" y="764540"/>
          <a:ext cx="8229600" cy="3843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Error 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Led Display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The first LED flickers 1 time and alternate to the second LED flickers 3 times in rapid succession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The temperature sensor within the battery is abnormal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Battery, Controller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978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1. If the Error shows when you are riding or the bike stay under the sun for too long. The Battery is cooling down, don</a:t>
                      </a:r>
                      <a:r>
                        <a:rPr lang="en-US" altLang="zh-CN"/>
                        <a:t>'</a:t>
                      </a:r>
                      <a:r>
                        <a:rPr lang="zh-CN" altLang="en-US"/>
                        <a:t>t worry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2. If the Error shows when the bike doesn</a:t>
                      </a:r>
                      <a:r>
                        <a:rPr lang="en-US" altLang="zh-CN"/>
                        <a:t>'</a:t>
                      </a:r>
                      <a:r>
                        <a:rPr lang="zh-CN" altLang="en-US"/>
                        <a:t>t work too much. Change the battery to check the battery is available. Change the controller to check the controller is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680625"/>
              </p:ext>
            </p:extLst>
          </p:nvPr>
        </p:nvGraphicFramePr>
        <p:xfrm>
          <a:off x="457200" y="764540"/>
          <a:ext cx="8229600" cy="381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dirty="0"/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 Error 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/>
                        <a:t>Led Display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dirty="0"/>
                        <a:t>The first LED flickers 1 time and alternate to the second LED flickers 4 times in rapid succession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dirty="0"/>
                        <a:t>Motor temperature sensor failure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6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Controller, Motor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073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/>
                        <a:t>1. Update the software of the controller to check the latest software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2. Change the motor to check the motor is available</a:t>
                      </a:r>
                    </a:p>
                    <a:p>
                      <a:pPr algn="l">
                        <a:buNone/>
                      </a:pPr>
                      <a:r>
                        <a:rPr lang="zh-CN" altLang="en-US"/>
                        <a:t>3. Change the controller to check the controller is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6B5350A89BC442B66CEA87B4903572" ma:contentTypeVersion="20" ma:contentTypeDescription="Create a new document." ma:contentTypeScope="" ma:versionID="4f675aab58115311397210af593e3295">
  <xsd:schema xmlns:xsd="http://www.w3.org/2001/XMLSchema" xmlns:xs="http://www.w3.org/2001/XMLSchema" xmlns:p="http://schemas.microsoft.com/office/2006/metadata/properties" xmlns:ns2="d4c72e86-d48f-4c94-8fbc-4090edddf448" xmlns:ns3="1954fe5c-6613-4ff5-a69c-634d928c91f3" targetNamespace="http://schemas.microsoft.com/office/2006/metadata/properties" ma:root="true" ma:fieldsID="2cde47c1b1a428ebf894bd868f72fc66" ns2:_="" ns3:_="">
    <xsd:import namespace="d4c72e86-d48f-4c94-8fbc-4090edddf448"/>
    <xsd:import namespace="1954fe5c-6613-4ff5-a69c-634d928c91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c72e86-d48f-4c94-8fbc-4090edddf4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db9220d4-449d-4590-bb9a-aada0e7e3d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54fe5c-6613-4ff5-a69c-634d928c91f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f80a572-dae8-4c1e-afe4-abef165a303e}" ma:internalName="TaxCatchAll" ma:showField="CatchAllData" ma:web="1954fe5c-6613-4ff5-a69c-634d928c91f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954fe5c-6613-4ff5-a69c-634d928c91f3">
      <UserInfo>
        <DisplayName>Aaron Dooley</DisplayName>
        <AccountId>62</AccountId>
        <AccountType/>
      </UserInfo>
    </SharedWithUsers>
    <lcf76f155ced4ddcb4097134ff3c332f xmlns="d4c72e86-d48f-4c94-8fbc-4090edddf448">
      <Terms xmlns="http://schemas.microsoft.com/office/infopath/2007/PartnerControls"/>
    </lcf76f155ced4ddcb4097134ff3c332f>
    <TaxCatchAll xmlns="1954fe5c-6613-4ff5-a69c-634d928c91f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A42747-167E-42B3-A5AB-59DA008FB487}"/>
</file>

<file path=customXml/itemProps2.xml><?xml version="1.0" encoding="utf-8"?>
<ds:datastoreItem xmlns:ds="http://schemas.openxmlformats.org/officeDocument/2006/customXml" ds:itemID="{6FE1BABF-3B8A-42F2-A857-F17C3B5AE32C}">
  <ds:schemaRefs>
    <ds:schemaRef ds:uri="http://schemas.microsoft.com/office/2006/metadata/properties"/>
    <ds:schemaRef ds:uri="http://schemas.microsoft.com/office/infopath/2007/PartnerControls"/>
    <ds:schemaRef ds:uri="1954fe5c-6613-4ff5-a69c-634d928c91f3"/>
    <ds:schemaRef ds:uri="d4c72e86-d48f-4c94-8fbc-4090edddf448"/>
  </ds:schemaRefs>
</ds:datastoreItem>
</file>

<file path=customXml/itemProps3.xml><?xml version="1.0" encoding="utf-8"?>
<ds:datastoreItem xmlns:ds="http://schemas.openxmlformats.org/officeDocument/2006/customXml" ds:itemID="{FB834B2B-F250-4FCE-9694-2FE8FAD07D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1264</Words>
  <Application>Microsoft Office PowerPoint</Application>
  <PresentationFormat>On-screen Show (16:9)</PresentationFormat>
  <Paragraphs>196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用户</cp:lastModifiedBy>
  <cp:revision>567</cp:revision>
  <cp:lastPrinted>2016-11-04T08:46:00Z</cp:lastPrinted>
  <dcterms:created xsi:type="dcterms:W3CDTF">2016-11-02T07:18:00Z</dcterms:created>
  <dcterms:modified xsi:type="dcterms:W3CDTF">2023-07-07T16:23:09Z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2052-10.1.0.6877</vt:lpwstr>
  </property>
  <property fmtid="{D5CDD505-2E9C-101B-9397-08002B2CF9AE}" pid="3" name="ContentTypeId">
    <vt:lpwstr>0x0101003B6B5350A89BC442B66CEA87B4903572</vt:lpwstr>
  </property>
  <property fmtid="{D5CDD505-2E9C-101B-9397-08002B2CF9AE}" pid="4" name="MediaServiceImageTags">
    <vt:lpwstr/>
  </property>
</Properties>
</file>