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0" r:id="rId4"/>
    <p:sldId id="259" r:id="rId5"/>
    <p:sldId id="264" r:id="rId6"/>
    <p:sldId id="266" r:id="rId7"/>
    <p:sldId id="268" r:id="rId8"/>
    <p:sldId id="274" r:id="rId9"/>
    <p:sldId id="265" r:id="rId10"/>
    <p:sldId id="26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0AB8F-2CB4-45A3-B11C-89A62960AF94}" v="17" dt="2022-05-26T14:22:47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Medlin" userId="1eafb925-114a-4cf9-bc0f-08c4227e658c" providerId="ADAL" clId="{8930AB8F-2CB4-45A3-B11C-89A62960AF94}"/>
    <pc:docChg chg="undo custSel addSld delSld modSld sldOrd">
      <pc:chgData name="Melanie Medlin" userId="1eafb925-114a-4cf9-bc0f-08c4227e658c" providerId="ADAL" clId="{8930AB8F-2CB4-45A3-B11C-89A62960AF94}" dt="2022-05-26T14:24:31.848" v="787" actId="2696"/>
      <pc:docMkLst>
        <pc:docMk/>
      </pc:docMkLst>
      <pc:sldChg chg="ord">
        <pc:chgData name="Melanie Medlin" userId="1eafb925-114a-4cf9-bc0f-08c4227e658c" providerId="ADAL" clId="{8930AB8F-2CB4-45A3-B11C-89A62960AF94}" dt="2022-05-26T13:42:32.014" v="4"/>
        <pc:sldMkLst>
          <pc:docMk/>
          <pc:sldMk cId="1911112288" sldId="259"/>
        </pc:sldMkLst>
      </pc:sldChg>
      <pc:sldChg chg="addSp modSp mod">
        <pc:chgData name="Melanie Medlin" userId="1eafb925-114a-4cf9-bc0f-08c4227e658c" providerId="ADAL" clId="{8930AB8F-2CB4-45A3-B11C-89A62960AF94}" dt="2022-05-26T14:10:57.143" v="752" actId="1076"/>
        <pc:sldMkLst>
          <pc:docMk/>
          <pc:sldMk cId="3320727486" sldId="265"/>
        </pc:sldMkLst>
        <pc:spChg chg="add mod">
          <ac:chgData name="Melanie Medlin" userId="1eafb925-114a-4cf9-bc0f-08c4227e658c" providerId="ADAL" clId="{8930AB8F-2CB4-45A3-B11C-89A62960AF94}" dt="2022-05-26T14:10:57.143" v="752" actId="1076"/>
          <ac:spMkLst>
            <pc:docMk/>
            <pc:sldMk cId="3320727486" sldId="265"/>
            <ac:spMk id="4" creationId="{5F635FD0-142E-09EB-8B44-A23A1038B3EC}"/>
          </ac:spMkLst>
        </pc:spChg>
        <pc:spChg chg="mod">
          <ac:chgData name="Melanie Medlin" userId="1eafb925-114a-4cf9-bc0f-08c4227e658c" providerId="ADAL" clId="{8930AB8F-2CB4-45A3-B11C-89A62960AF94}" dt="2022-05-26T14:10:53.999" v="751" actId="1076"/>
          <ac:spMkLst>
            <pc:docMk/>
            <pc:sldMk cId="3320727486" sldId="265"/>
            <ac:spMk id="6" creationId="{8F11EACF-C005-9BE5-4F9A-05F1F54640E9}"/>
          </ac:spMkLst>
        </pc:spChg>
      </pc:sldChg>
      <pc:sldChg chg="modSp mod">
        <pc:chgData name="Melanie Medlin" userId="1eafb925-114a-4cf9-bc0f-08c4227e658c" providerId="ADAL" clId="{8930AB8F-2CB4-45A3-B11C-89A62960AF94}" dt="2022-05-26T14:23:34.775" v="783" actId="20577"/>
        <pc:sldMkLst>
          <pc:docMk/>
          <pc:sldMk cId="3040409434" sldId="266"/>
        </pc:sldMkLst>
        <pc:spChg chg="mod">
          <ac:chgData name="Melanie Medlin" userId="1eafb925-114a-4cf9-bc0f-08c4227e658c" providerId="ADAL" clId="{8930AB8F-2CB4-45A3-B11C-89A62960AF94}" dt="2022-05-26T14:23:34.775" v="783" actId="20577"/>
          <ac:spMkLst>
            <pc:docMk/>
            <pc:sldMk cId="3040409434" sldId="266"/>
            <ac:spMk id="6" creationId="{C024478A-2052-4F37-FF14-6DDD1686D151}"/>
          </ac:spMkLst>
        </pc:spChg>
      </pc:sldChg>
      <pc:sldChg chg="modSp mod">
        <pc:chgData name="Melanie Medlin" userId="1eafb925-114a-4cf9-bc0f-08c4227e658c" providerId="ADAL" clId="{8930AB8F-2CB4-45A3-B11C-89A62960AF94}" dt="2022-05-26T13:52:21.787" v="379" actId="1076"/>
        <pc:sldMkLst>
          <pc:docMk/>
          <pc:sldMk cId="2923965106" sldId="267"/>
        </pc:sldMkLst>
        <pc:spChg chg="mod">
          <ac:chgData name="Melanie Medlin" userId="1eafb925-114a-4cf9-bc0f-08c4227e658c" providerId="ADAL" clId="{8930AB8F-2CB4-45A3-B11C-89A62960AF94}" dt="2022-05-26T13:52:21.787" v="379" actId="1076"/>
          <ac:spMkLst>
            <pc:docMk/>
            <pc:sldMk cId="2923965106" sldId="267"/>
            <ac:spMk id="7" creationId="{77F801C2-A824-D100-7C48-02ED671770A4}"/>
          </ac:spMkLst>
        </pc:spChg>
      </pc:sldChg>
      <pc:sldChg chg="addSp delSp modSp new mod">
        <pc:chgData name="Melanie Medlin" userId="1eafb925-114a-4cf9-bc0f-08c4227e658c" providerId="ADAL" clId="{8930AB8F-2CB4-45A3-B11C-89A62960AF94}" dt="2022-05-26T13:48:33.840" v="63" actId="1076"/>
        <pc:sldMkLst>
          <pc:docMk/>
          <pc:sldMk cId="1861679201" sldId="269"/>
        </pc:sldMkLst>
        <pc:spChg chg="del mod">
          <ac:chgData name="Melanie Medlin" userId="1eafb925-114a-4cf9-bc0f-08c4227e658c" providerId="ADAL" clId="{8930AB8F-2CB4-45A3-B11C-89A62960AF94}" dt="2022-05-26T13:43:02.011" v="8" actId="478"/>
          <ac:spMkLst>
            <pc:docMk/>
            <pc:sldMk cId="1861679201" sldId="269"/>
            <ac:spMk id="2" creationId="{EE272206-1878-1E1D-8DD7-A7CF810F0F6A}"/>
          </ac:spMkLst>
        </pc:spChg>
        <pc:spChg chg="del">
          <ac:chgData name="Melanie Medlin" userId="1eafb925-114a-4cf9-bc0f-08c4227e658c" providerId="ADAL" clId="{8930AB8F-2CB4-45A3-B11C-89A62960AF94}" dt="2022-05-26T13:42:59.606" v="6" actId="478"/>
          <ac:spMkLst>
            <pc:docMk/>
            <pc:sldMk cId="1861679201" sldId="269"/>
            <ac:spMk id="3" creationId="{2041AFB4-E397-BAE6-BA75-9F4B98B915F4}"/>
          </ac:spMkLst>
        </pc:spChg>
        <pc:spChg chg="add mod">
          <ac:chgData name="Melanie Medlin" userId="1eafb925-114a-4cf9-bc0f-08c4227e658c" providerId="ADAL" clId="{8930AB8F-2CB4-45A3-B11C-89A62960AF94}" dt="2022-05-26T13:47:55.142" v="57" actId="1076"/>
          <ac:spMkLst>
            <pc:docMk/>
            <pc:sldMk cId="1861679201" sldId="269"/>
            <ac:spMk id="5" creationId="{BED3F981-1E41-4E09-E445-2F448281AF77}"/>
          </ac:spMkLst>
        </pc:spChg>
        <pc:spChg chg="add mod">
          <ac:chgData name="Melanie Medlin" userId="1eafb925-114a-4cf9-bc0f-08c4227e658c" providerId="ADAL" clId="{8930AB8F-2CB4-45A3-B11C-89A62960AF94}" dt="2022-05-26T13:48:25.192" v="62" actId="1076"/>
          <ac:spMkLst>
            <pc:docMk/>
            <pc:sldMk cId="1861679201" sldId="269"/>
            <ac:spMk id="6" creationId="{F6400B61-186D-C9C4-6056-6EC9548F5630}"/>
          </ac:spMkLst>
        </pc:spChg>
        <pc:picChg chg="add mod">
          <ac:chgData name="Melanie Medlin" userId="1eafb925-114a-4cf9-bc0f-08c4227e658c" providerId="ADAL" clId="{8930AB8F-2CB4-45A3-B11C-89A62960AF94}" dt="2022-05-26T13:48:33.840" v="63" actId="1076"/>
          <ac:picMkLst>
            <pc:docMk/>
            <pc:sldMk cId="1861679201" sldId="269"/>
            <ac:picMk id="4" creationId="{3F3CE86F-C404-96B6-2944-19F57DBB76C6}"/>
          </ac:picMkLst>
        </pc:picChg>
      </pc:sldChg>
      <pc:sldChg chg="addSp delSp modSp new mod">
        <pc:chgData name="Melanie Medlin" userId="1eafb925-114a-4cf9-bc0f-08c4227e658c" providerId="ADAL" clId="{8930AB8F-2CB4-45A3-B11C-89A62960AF94}" dt="2022-05-26T14:08:41.074" v="666" actId="20577"/>
        <pc:sldMkLst>
          <pc:docMk/>
          <pc:sldMk cId="2224764955" sldId="270"/>
        </pc:sldMkLst>
        <pc:spChg chg="add mod">
          <ac:chgData name="Melanie Medlin" userId="1eafb925-114a-4cf9-bc0f-08c4227e658c" providerId="ADAL" clId="{8930AB8F-2CB4-45A3-B11C-89A62960AF94}" dt="2022-05-26T14:08:41.074" v="666" actId="20577"/>
          <ac:spMkLst>
            <pc:docMk/>
            <pc:sldMk cId="2224764955" sldId="270"/>
            <ac:spMk id="2" creationId="{54053CB3-3B8C-BDCE-6B9A-FABDEBD8D70B}"/>
          </ac:spMkLst>
        </pc:spChg>
        <pc:spChg chg="del">
          <ac:chgData name="Melanie Medlin" userId="1eafb925-114a-4cf9-bc0f-08c4227e658c" providerId="ADAL" clId="{8930AB8F-2CB4-45A3-B11C-89A62960AF94}" dt="2022-05-26T13:43:27.390" v="14" actId="478"/>
          <ac:spMkLst>
            <pc:docMk/>
            <pc:sldMk cId="2224764955" sldId="270"/>
            <ac:spMk id="2" creationId="{A4F0D4B6-76D5-8214-0DAB-5E7C1EF80F04}"/>
          </ac:spMkLst>
        </pc:spChg>
        <pc:spChg chg="del">
          <ac:chgData name="Melanie Medlin" userId="1eafb925-114a-4cf9-bc0f-08c4227e658c" providerId="ADAL" clId="{8930AB8F-2CB4-45A3-B11C-89A62960AF94}" dt="2022-05-26T13:43:28.220" v="15" actId="478"/>
          <ac:spMkLst>
            <pc:docMk/>
            <pc:sldMk cId="2224764955" sldId="270"/>
            <ac:spMk id="3" creationId="{6FDB7A52-358D-6AAD-9713-EA1FC055DA38}"/>
          </ac:spMkLst>
        </pc:spChg>
        <pc:spChg chg="add mod">
          <ac:chgData name="Melanie Medlin" userId="1eafb925-114a-4cf9-bc0f-08c4227e658c" providerId="ADAL" clId="{8930AB8F-2CB4-45A3-B11C-89A62960AF94}" dt="2022-05-26T13:51:16.516" v="303" actId="1076"/>
          <ac:spMkLst>
            <pc:docMk/>
            <pc:sldMk cId="2224764955" sldId="270"/>
            <ac:spMk id="3" creationId="{93BF88FA-0822-7AAF-6710-F96D0ECD78A0}"/>
          </ac:spMkLst>
        </pc:spChg>
        <pc:picChg chg="add mod">
          <ac:chgData name="Melanie Medlin" userId="1eafb925-114a-4cf9-bc0f-08c4227e658c" providerId="ADAL" clId="{8930AB8F-2CB4-45A3-B11C-89A62960AF94}" dt="2022-05-26T13:51:00.293" v="273" actId="1076"/>
          <ac:picMkLst>
            <pc:docMk/>
            <pc:sldMk cId="2224764955" sldId="270"/>
            <ac:picMk id="4" creationId="{66D0AC81-05BA-AE6F-F3ED-B1F57234DDDB}"/>
          </ac:picMkLst>
        </pc:picChg>
      </pc:sldChg>
      <pc:sldChg chg="addSp delSp modSp new mod">
        <pc:chgData name="Melanie Medlin" userId="1eafb925-114a-4cf9-bc0f-08c4227e658c" providerId="ADAL" clId="{8930AB8F-2CB4-45A3-B11C-89A62960AF94}" dt="2022-05-26T13:50:47.571" v="271" actId="1076"/>
        <pc:sldMkLst>
          <pc:docMk/>
          <pc:sldMk cId="3655923042" sldId="271"/>
        </pc:sldMkLst>
        <pc:spChg chg="add mod">
          <ac:chgData name="Melanie Medlin" userId="1eafb925-114a-4cf9-bc0f-08c4227e658c" providerId="ADAL" clId="{8930AB8F-2CB4-45A3-B11C-89A62960AF94}" dt="2022-05-26T13:50:39.489" v="270" actId="14100"/>
          <ac:spMkLst>
            <pc:docMk/>
            <pc:sldMk cId="3655923042" sldId="271"/>
            <ac:spMk id="2" creationId="{0EF468AA-B74F-AAC1-DBB1-0149DA0A216B}"/>
          </ac:spMkLst>
        </pc:spChg>
        <pc:spChg chg="del">
          <ac:chgData name="Melanie Medlin" userId="1eafb925-114a-4cf9-bc0f-08c4227e658c" providerId="ADAL" clId="{8930AB8F-2CB4-45A3-B11C-89A62960AF94}" dt="2022-05-26T13:43:16.441" v="10" actId="478"/>
          <ac:spMkLst>
            <pc:docMk/>
            <pc:sldMk cId="3655923042" sldId="271"/>
            <ac:spMk id="2" creationId="{540F6FA6-132E-530E-457A-9CAF081DDD6E}"/>
          </ac:spMkLst>
        </pc:spChg>
        <pc:spChg chg="add mod">
          <ac:chgData name="Melanie Medlin" userId="1eafb925-114a-4cf9-bc0f-08c4227e658c" providerId="ADAL" clId="{8930AB8F-2CB4-45A3-B11C-89A62960AF94}" dt="2022-05-26T13:49:34.089" v="135" actId="20577"/>
          <ac:spMkLst>
            <pc:docMk/>
            <pc:sldMk cId="3655923042" sldId="271"/>
            <ac:spMk id="3" creationId="{33C7CA00-9675-BC29-86FA-94DC421A09A8}"/>
          </ac:spMkLst>
        </pc:spChg>
        <pc:spChg chg="del">
          <ac:chgData name="Melanie Medlin" userId="1eafb925-114a-4cf9-bc0f-08c4227e658c" providerId="ADAL" clId="{8930AB8F-2CB4-45A3-B11C-89A62960AF94}" dt="2022-05-26T13:43:18.348" v="11" actId="478"/>
          <ac:spMkLst>
            <pc:docMk/>
            <pc:sldMk cId="3655923042" sldId="271"/>
            <ac:spMk id="3" creationId="{7E5014FD-76B4-2F9C-87E8-BC14A4C0240A}"/>
          </ac:spMkLst>
        </pc:spChg>
        <pc:picChg chg="add mod">
          <ac:chgData name="Melanie Medlin" userId="1eafb925-114a-4cf9-bc0f-08c4227e658c" providerId="ADAL" clId="{8930AB8F-2CB4-45A3-B11C-89A62960AF94}" dt="2022-05-26T13:50:47.571" v="271" actId="1076"/>
          <ac:picMkLst>
            <pc:docMk/>
            <pc:sldMk cId="3655923042" sldId="271"/>
            <ac:picMk id="4" creationId="{CBA853C9-6FB5-FB36-DD42-E7F0131F32F1}"/>
          </ac:picMkLst>
        </pc:picChg>
      </pc:sldChg>
      <pc:sldChg chg="addSp delSp modSp new mod">
        <pc:chgData name="Melanie Medlin" userId="1eafb925-114a-4cf9-bc0f-08c4227e658c" providerId="ADAL" clId="{8930AB8F-2CB4-45A3-B11C-89A62960AF94}" dt="2022-05-26T14:09:16.110" v="668" actId="14100"/>
        <pc:sldMkLst>
          <pc:docMk/>
          <pc:sldMk cId="339671763" sldId="272"/>
        </pc:sldMkLst>
        <pc:spChg chg="del">
          <ac:chgData name="Melanie Medlin" userId="1eafb925-114a-4cf9-bc0f-08c4227e658c" providerId="ADAL" clId="{8930AB8F-2CB4-45A3-B11C-89A62960AF94}" dt="2022-05-26T13:52:34.413" v="381" actId="478"/>
          <ac:spMkLst>
            <pc:docMk/>
            <pc:sldMk cId="339671763" sldId="272"/>
            <ac:spMk id="2" creationId="{33D8CC1B-D64A-BF51-5F6D-C6152633665E}"/>
          </ac:spMkLst>
        </pc:spChg>
        <pc:spChg chg="del">
          <ac:chgData name="Melanie Medlin" userId="1eafb925-114a-4cf9-bc0f-08c4227e658c" providerId="ADAL" clId="{8930AB8F-2CB4-45A3-B11C-89A62960AF94}" dt="2022-05-26T13:52:36.123" v="382" actId="478"/>
          <ac:spMkLst>
            <pc:docMk/>
            <pc:sldMk cId="339671763" sldId="272"/>
            <ac:spMk id="3" creationId="{7BE90F17-08F9-A488-0C1B-1D4BD5C5E1FB}"/>
          </ac:spMkLst>
        </pc:spChg>
        <pc:spChg chg="add mod">
          <ac:chgData name="Melanie Medlin" userId="1eafb925-114a-4cf9-bc0f-08c4227e658c" providerId="ADAL" clId="{8930AB8F-2CB4-45A3-B11C-89A62960AF94}" dt="2022-05-26T14:05:33.284" v="442" actId="1076"/>
          <ac:spMkLst>
            <pc:docMk/>
            <pc:sldMk cId="339671763" sldId="272"/>
            <ac:spMk id="4" creationId="{EE307C56-2EBA-7A7C-F2C1-FC9A38049BB1}"/>
          </ac:spMkLst>
        </pc:spChg>
        <pc:spChg chg="add mod">
          <ac:chgData name="Melanie Medlin" userId="1eafb925-114a-4cf9-bc0f-08c4227e658c" providerId="ADAL" clId="{8930AB8F-2CB4-45A3-B11C-89A62960AF94}" dt="2022-05-26T14:09:08.841" v="667" actId="1076"/>
          <ac:spMkLst>
            <pc:docMk/>
            <pc:sldMk cId="339671763" sldId="272"/>
            <ac:spMk id="9" creationId="{761C0F4F-8A0F-F34B-6F1E-CE4D76235296}"/>
          </ac:spMkLst>
        </pc:spChg>
        <pc:spChg chg="add mod">
          <ac:chgData name="Melanie Medlin" userId="1eafb925-114a-4cf9-bc0f-08c4227e658c" providerId="ADAL" clId="{8930AB8F-2CB4-45A3-B11C-89A62960AF94}" dt="2022-05-26T14:04:44.467" v="436" actId="14100"/>
          <ac:spMkLst>
            <pc:docMk/>
            <pc:sldMk cId="339671763" sldId="272"/>
            <ac:spMk id="10" creationId="{811EA7B0-DAEF-C738-4227-7B41210517B1}"/>
          </ac:spMkLst>
        </pc:spChg>
        <pc:spChg chg="add mod">
          <ac:chgData name="Melanie Medlin" userId="1eafb925-114a-4cf9-bc0f-08c4227e658c" providerId="ADAL" clId="{8930AB8F-2CB4-45A3-B11C-89A62960AF94}" dt="2022-05-26T14:06:49.998" v="636" actId="20577"/>
          <ac:spMkLst>
            <pc:docMk/>
            <pc:sldMk cId="339671763" sldId="272"/>
            <ac:spMk id="14" creationId="{132085EA-E071-7B69-25DA-4D4EC5E264EE}"/>
          </ac:spMkLst>
        </pc:spChg>
        <pc:picChg chg="add mod">
          <ac:chgData name="Melanie Medlin" userId="1eafb925-114a-4cf9-bc0f-08c4227e658c" providerId="ADAL" clId="{8930AB8F-2CB4-45A3-B11C-89A62960AF94}" dt="2022-05-26T14:06:24.864" v="591" actId="1076"/>
          <ac:picMkLst>
            <pc:docMk/>
            <pc:sldMk cId="339671763" sldId="272"/>
            <ac:picMk id="6" creationId="{5C12AB8A-B134-2EE2-E4BD-0FCAB818700F}"/>
          </ac:picMkLst>
        </pc:picChg>
        <pc:picChg chg="add mod">
          <ac:chgData name="Melanie Medlin" userId="1eafb925-114a-4cf9-bc0f-08c4227e658c" providerId="ADAL" clId="{8930AB8F-2CB4-45A3-B11C-89A62960AF94}" dt="2022-05-26T14:04:06.994" v="426" actId="1076"/>
          <ac:picMkLst>
            <pc:docMk/>
            <pc:sldMk cId="339671763" sldId="272"/>
            <ac:picMk id="8" creationId="{9547CD99-5D70-38CF-1A29-12CB62829660}"/>
          </ac:picMkLst>
        </pc:picChg>
        <pc:cxnChg chg="add mod">
          <ac:chgData name="Melanie Medlin" userId="1eafb925-114a-4cf9-bc0f-08c4227e658c" providerId="ADAL" clId="{8930AB8F-2CB4-45A3-B11C-89A62960AF94}" dt="2022-05-26T14:09:16.110" v="668" actId="14100"/>
          <ac:cxnSpMkLst>
            <pc:docMk/>
            <pc:sldMk cId="339671763" sldId="272"/>
            <ac:cxnSpMk id="12" creationId="{95CBE7FF-B9FB-576E-8E0F-6C807C5B6A28}"/>
          </ac:cxnSpMkLst>
        </pc:cxnChg>
      </pc:sldChg>
      <pc:sldChg chg="new del">
        <pc:chgData name="Melanie Medlin" userId="1eafb925-114a-4cf9-bc0f-08c4227e658c" providerId="ADAL" clId="{8930AB8F-2CB4-45A3-B11C-89A62960AF94}" dt="2022-05-26T14:22:49.797" v="755" actId="47"/>
        <pc:sldMkLst>
          <pc:docMk/>
          <pc:sldMk cId="2948371398" sldId="273"/>
        </pc:sldMkLst>
      </pc:sldChg>
      <pc:sldChg chg="add">
        <pc:chgData name="Melanie Medlin" userId="1eafb925-114a-4cf9-bc0f-08c4227e658c" providerId="ADAL" clId="{8930AB8F-2CB4-45A3-B11C-89A62960AF94}" dt="2022-05-26T14:22:47.928" v="754"/>
        <pc:sldMkLst>
          <pc:docMk/>
          <pc:sldMk cId="2856374944" sldId="274"/>
        </pc:sldMkLst>
      </pc:sldChg>
      <pc:sldChg chg="new del ord">
        <pc:chgData name="Melanie Medlin" userId="1eafb925-114a-4cf9-bc0f-08c4227e658c" providerId="ADAL" clId="{8930AB8F-2CB4-45A3-B11C-89A62960AF94}" dt="2022-05-26T14:24:31.848" v="787" actId="2696"/>
        <pc:sldMkLst>
          <pc:docMk/>
          <pc:sldMk cId="1154056226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5FE2-C4B9-F028-9CBF-73EAF5CBB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0C1A1-8FA8-8EB0-24C5-19AA1562B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3A70-0F94-75B0-BD31-F4284ED6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261D9-6B87-92DB-57A9-90FFA193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513CF-BA93-C9FD-DD0B-F409E5EB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8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1150-1562-1312-EA80-DC0ACF24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CA083-EB14-6D95-3F45-58BB8F9D1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BBB8A-12D9-18D9-A62B-01E14105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24706-D7BE-7ACE-045C-3CF47125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B5697-30EC-03ED-3426-CC33F216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897E9-AEF9-0F71-56F9-720B76626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DA1AA-CA14-9A5C-6271-15111E378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DBD60-4FA2-FA73-48AC-69535CE1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1C7AF-EC81-6448-3F3D-060EB510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DF2F3-4EBA-5904-AB16-957E4ABD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2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BAD4-EB4F-740A-B896-C6D6BDC8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ECAEA-BFBF-F6A7-A224-109A49103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BA387-27F6-EFC3-D584-F1B29EAA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9CBBE-A466-FB80-2CC1-A048A871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A45D1-5B64-752B-2585-928BF746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0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1C7A-9FA4-B0BE-B5C5-F6BF61F8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BD98-428B-D162-327A-AD7816DD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0D0F-3999-B9DB-C1E3-D27BC8C3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94016-7053-6E11-B2F2-AF12984A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ADE00-A31B-5C86-40E5-93CDBF99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3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C9D8-FC3B-1062-844B-784FF0FA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52A2F-1CC9-C8B2-D611-7A23F48BF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70337-8703-60DF-C11E-19D70136A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4BDC6-0203-2780-E293-7FF426F2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A1E07-96D5-9C34-AD8C-A9B8BB9B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587BC-539F-7A7B-1E21-C70631CF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3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6481-6683-9E57-7782-E8EB68C4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5EA08-7F69-A4F9-CA5F-BEAA4053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53252-2871-B580-1096-2FCFD3ED2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5D802-0074-98F2-CCC9-2D6DA595F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74FF8-38A0-5965-412C-FDA6D285D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3A062-5CE9-EFCE-D312-4006A616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306D80-BDD1-6BCB-8A63-802206F6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A734C-A6D7-231F-870E-9EC1C9A6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5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D86B-935E-23E3-1382-B738885B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3EF80-0218-C3A0-B2B6-369E3E8B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FBCF7-5B15-6804-C7E2-7DD393DB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0D19E-8F46-B5B6-4C2C-1E3BCB90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145C4-4AEF-AEEF-FB96-F3B68EEB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0AA67-F587-0A50-B5EF-EC27CA01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5395F-A68A-F4E0-806A-8934D05B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2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380F-1497-A856-2FF0-B8008FE7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6751B-156D-FF72-3257-0B0BE1A8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97C23-81C5-7E7D-C0CD-371134912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CEA0E-99EC-04BC-A0EF-3E5A4C7C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A2DA9-A84F-82EC-0E58-C45A770C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5B0A0-C80F-75B5-96EF-3788238A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8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5D78-651C-71FA-2BF6-DB85E503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110BFF-BBD4-B3FE-3416-248870869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C97D2-7968-A535-A57A-0E48A8408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7112F-79D8-6C28-1DFD-08D0E551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D05F7-42D5-1AE3-DAAE-57F2C1EF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3EB9B-FACC-F274-A8EE-8D7756CC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10CA3-3F37-D4FF-6B36-FCEE2E7A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50E3B-C5F4-5D4A-BCA4-3D1CA1512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235E6-732E-EE59-2172-5506EF61F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2D4E-25C3-420C-883B-E447B20BE5D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88C16-0A2C-27E8-ACCF-5E4C752AD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D022F-DCBF-9769-AE4B-F9796550C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E254-596D-4A26-96DB-4DE76886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3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re-world.com/us/cloud/registr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@icarefinland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.clinic.icaretonometer.com/logi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adL6jI5LM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adL6jI5LMU?feature=oembed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CE86F-C404-96B6-2944-19F57DBB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63" y="1273424"/>
            <a:ext cx="7687887" cy="52045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ED3F981-1E41-4E09-E445-2F448281AF77}"/>
              </a:ext>
            </a:extLst>
          </p:cNvPr>
          <p:cNvSpPr txBox="1">
            <a:spLocks/>
          </p:cNvSpPr>
          <p:nvPr/>
        </p:nvSpPr>
        <p:spPr>
          <a:xfrm>
            <a:off x="134224" y="119952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 </a:t>
            </a:r>
            <a:r>
              <a:rPr lang="en-US" sz="3600" b="0" dirty="0">
                <a:solidFill>
                  <a:srgbClr val="0095DB"/>
                </a:solidFill>
              </a:rPr>
              <a:t>Register iCare HOME2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00B61-186D-C9C4-6056-6EC9548F5630}"/>
              </a:ext>
            </a:extLst>
          </p:cNvPr>
          <p:cNvSpPr txBox="1"/>
          <p:nvPr/>
        </p:nvSpPr>
        <p:spPr>
          <a:xfrm>
            <a:off x="236989" y="82326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Go to </a:t>
            </a:r>
            <a:r>
              <a:rPr lang="en-US" dirty="0">
                <a:hlinkClick r:id="rId3"/>
              </a:rPr>
              <a:t>www.icare-world.com/us/cloud/registration/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25C35-7C30-ABC8-B0B6-5174519D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462"/>
            <a:ext cx="12192000" cy="43633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3878EDB-3ADF-1AB2-07FA-9117DCA45432}"/>
              </a:ext>
            </a:extLst>
          </p:cNvPr>
          <p:cNvSpPr txBox="1">
            <a:spLocks/>
          </p:cNvSpPr>
          <p:nvPr/>
        </p:nvSpPr>
        <p:spPr>
          <a:xfrm>
            <a:off x="186612" y="330427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 </a:t>
            </a:r>
            <a:r>
              <a:rPr lang="en-US" sz="3600" b="0" dirty="0">
                <a:solidFill>
                  <a:srgbClr val="0095DB"/>
                </a:solidFill>
              </a:rPr>
              <a:t>Pairing via USB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801C2-A824-D100-7C48-02ED671770A4}"/>
              </a:ext>
            </a:extLst>
          </p:cNvPr>
          <p:cNvSpPr txBox="1"/>
          <p:nvPr/>
        </p:nvSpPr>
        <p:spPr>
          <a:xfrm>
            <a:off x="352337" y="1062181"/>
            <a:ext cx="390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to return to </a:t>
            </a:r>
            <a:r>
              <a:rPr lang="en-US" i="1" dirty="0">
                <a:hlinkClick r:id="rId3" action="ppaction://hlinksldjump"/>
              </a:rPr>
              <a:t>instructions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2396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307C56-2EBA-7A7C-F2C1-FC9A38049BB1}"/>
              </a:ext>
            </a:extLst>
          </p:cNvPr>
          <p:cNvSpPr txBox="1">
            <a:spLocks/>
          </p:cNvSpPr>
          <p:nvPr/>
        </p:nvSpPr>
        <p:spPr>
          <a:xfrm>
            <a:off x="413115" y="215634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0" dirty="0">
                <a:solidFill>
                  <a:srgbClr val="0095DB"/>
                </a:solidFill>
              </a:rPr>
              <a:t>Finding your serial number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2AB8A-B134-2EE2-E4BD-0FCAB818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90" y="1626027"/>
            <a:ext cx="7168934" cy="5042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7CD99-5D70-38CF-1A29-12CB6282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825" y="696304"/>
            <a:ext cx="3757685" cy="2179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61C0F4F-8A0F-F34B-6F1E-CE4D76235296}"/>
              </a:ext>
            </a:extLst>
          </p:cNvPr>
          <p:cNvSpPr/>
          <p:nvPr/>
        </p:nvSpPr>
        <p:spPr>
          <a:xfrm>
            <a:off x="4793052" y="4211273"/>
            <a:ext cx="1219058" cy="176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1EA7B0-DAEF-C738-4227-7B41210517B1}"/>
              </a:ext>
            </a:extLst>
          </p:cNvPr>
          <p:cNvSpPr/>
          <p:nvPr/>
        </p:nvSpPr>
        <p:spPr>
          <a:xfrm>
            <a:off x="8921833" y="1792747"/>
            <a:ext cx="2210358" cy="480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CBE7FF-B9FB-576E-8E0F-6C807C5B6A28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6012110" y="2273417"/>
            <a:ext cx="3123501" cy="20259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2085EA-E071-7B69-25DA-4D4EC5E264EE}"/>
              </a:ext>
            </a:extLst>
          </p:cNvPr>
          <p:cNvSpPr txBox="1"/>
          <p:nvPr/>
        </p:nvSpPr>
        <p:spPr>
          <a:xfrm>
            <a:off x="413115" y="816069"/>
            <a:ext cx="457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Serial number is located on back of device</a:t>
            </a:r>
          </a:p>
          <a:p>
            <a:r>
              <a:rPr lang="en-US" i="1" dirty="0">
                <a:hlinkClick r:id="rId4" action="ppaction://hlinksldjump"/>
              </a:rPr>
              <a:t>Click to go back to instructions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67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A853C9-6FB5-FB36-DD42-E7F0131F3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246"/>
            <a:ext cx="12192000" cy="48192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C7CA00-9675-BC29-86FA-94DC421A09A8}"/>
              </a:ext>
            </a:extLst>
          </p:cNvPr>
          <p:cNvSpPr txBox="1">
            <a:spLocks/>
          </p:cNvSpPr>
          <p:nvPr/>
        </p:nvSpPr>
        <p:spPr>
          <a:xfrm>
            <a:off x="396251" y="343544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0" dirty="0">
                <a:solidFill>
                  <a:srgbClr val="0095DB"/>
                </a:solidFill>
              </a:rPr>
              <a:t>Confirm Email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468AA-B74F-AAC1-DBB1-0149DA0A216B}"/>
              </a:ext>
            </a:extLst>
          </p:cNvPr>
          <p:cNvSpPr txBox="1"/>
          <p:nvPr/>
        </p:nvSpPr>
        <p:spPr>
          <a:xfrm>
            <a:off x="396251" y="1075298"/>
            <a:ext cx="842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Open email from </a:t>
            </a:r>
            <a:r>
              <a:rPr lang="en-US" i="1" dirty="0">
                <a:hlinkClick r:id="rId3"/>
              </a:rPr>
              <a:t>no-reply@icarefinland.com</a:t>
            </a:r>
            <a:r>
              <a:rPr lang="en-US" i="1" dirty="0"/>
              <a:t> &amp; follow the link to complete registration</a:t>
            </a:r>
          </a:p>
        </p:txBody>
      </p:sp>
    </p:spTree>
    <p:extLst>
      <p:ext uri="{BB962C8B-B14F-4D97-AF65-F5344CB8AC3E}">
        <p14:creationId xmlns:p14="http://schemas.microsoft.com/office/powerpoint/2010/main" val="365592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D0AC81-05BA-AE6F-F3ED-B1F57234D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66" y="1054359"/>
            <a:ext cx="7246916" cy="58036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3BF88FA-0822-7AAF-6710-F96D0ECD78A0}"/>
              </a:ext>
            </a:extLst>
          </p:cNvPr>
          <p:cNvSpPr txBox="1">
            <a:spLocks/>
          </p:cNvSpPr>
          <p:nvPr/>
        </p:nvSpPr>
        <p:spPr>
          <a:xfrm>
            <a:off x="211693" y="263882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 </a:t>
            </a:r>
            <a:r>
              <a:rPr lang="en-US" sz="3600" b="0" dirty="0">
                <a:solidFill>
                  <a:srgbClr val="0095DB"/>
                </a:solidFill>
              </a:rPr>
              <a:t>Complete Registration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53CB3-3B8C-BDCE-6B9A-FABDEBD8D70B}"/>
              </a:ext>
            </a:extLst>
          </p:cNvPr>
          <p:cNvSpPr txBox="1"/>
          <p:nvPr/>
        </p:nvSpPr>
        <p:spPr>
          <a:xfrm>
            <a:off x="687896" y="4219662"/>
            <a:ext cx="280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hlinkClick r:id="rId3" action="ppaction://hlinksldjump"/>
              </a:rPr>
              <a:t>*Click here to find out how to find your serial number (S/N)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2476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4780C6-1DD4-AB2D-5E10-8048D4965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065"/>
            <a:ext cx="12192000" cy="4716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9EE6B5-F66F-0535-8E7D-799930A6A0E9}"/>
              </a:ext>
            </a:extLst>
          </p:cNvPr>
          <p:cNvSpPr txBox="1"/>
          <p:nvPr/>
        </p:nvSpPr>
        <p:spPr>
          <a:xfrm>
            <a:off x="364068" y="701284"/>
            <a:ext cx="43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Getting started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5F731-9404-4471-7909-CBFEF3304C7B}"/>
              </a:ext>
            </a:extLst>
          </p:cNvPr>
          <p:cNvSpPr txBox="1">
            <a:spLocks/>
          </p:cNvSpPr>
          <p:nvPr/>
        </p:nvSpPr>
        <p:spPr>
          <a:xfrm>
            <a:off x="233265" y="77816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 </a:t>
            </a:r>
            <a:r>
              <a:rPr lang="en-US" sz="3600" b="0" dirty="0">
                <a:solidFill>
                  <a:srgbClr val="0095DB"/>
                </a:solidFill>
              </a:rPr>
              <a:t>PATIENT2 app for Android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111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A92C43-AB57-8257-B2B9-B20162E19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272"/>
            <a:ext cx="12192000" cy="4702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C550B-CF63-BC4C-85CE-8176DA02DEB0}"/>
              </a:ext>
            </a:extLst>
          </p:cNvPr>
          <p:cNvSpPr txBox="1"/>
          <p:nvPr/>
        </p:nvSpPr>
        <p:spPr>
          <a:xfrm>
            <a:off x="279917" y="903560"/>
            <a:ext cx="864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Pair via Bluetooth to set device time/date &amp; transfer measurements</a:t>
            </a:r>
          </a:p>
          <a:p>
            <a:r>
              <a:rPr lang="en-US" i="1" dirty="0"/>
              <a:t>Click here for instructions on transferring measurements through a </a:t>
            </a:r>
            <a:r>
              <a:rPr lang="en-US" i="1" dirty="0">
                <a:hlinkClick r:id="rId3" action="ppaction://hlinksldjump"/>
              </a:rPr>
              <a:t>wired connection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D9D1E-6BFA-F443-F581-D2A4E6EF83D7}"/>
              </a:ext>
            </a:extLst>
          </p:cNvPr>
          <p:cNvSpPr txBox="1"/>
          <p:nvPr/>
        </p:nvSpPr>
        <p:spPr>
          <a:xfrm>
            <a:off x="9559599" y="4192636"/>
            <a:ext cx="226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hlinkClick r:id="rId4" action="ppaction://hlinksldjump"/>
              </a:rPr>
              <a:t>Click here for instructions on turning on HOME2 Bluetooth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5C5D6B-FEFC-E9BB-52D9-C184641AF94F}"/>
              </a:ext>
            </a:extLst>
          </p:cNvPr>
          <p:cNvSpPr txBox="1">
            <a:spLocks/>
          </p:cNvSpPr>
          <p:nvPr/>
        </p:nvSpPr>
        <p:spPr>
          <a:xfrm>
            <a:off x="186612" y="287574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 </a:t>
            </a:r>
            <a:r>
              <a:rPr lang="en-US" sz="3600" b="0" dirty="0">
                <a:solidFill>
                  <a:srgbClr val="0095DB"/>
                </a:solidFill>
              </a:rPr>
              <a:t>Pairing HOME2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495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FD46A6-EABA-020E-69E7-DD04D73F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571"/>
            <a:ext cx="12192000" cy="45037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24478A-2052-4F37-FF14-6DDD1686D151}"/>
              </a:ext>
            </a:extLst>
          </p:cNvPr>
          <p:cNvSpPr txBox="1">
            <a:spLocks/>
          </p:cNvSpPr>
          <p:nvPr/>
        </p:nvSpPr>
        <p:spPr>
          <a:xfrm>
            <a:off x="144667" y="271704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 </a:t>
            </a:r>
            <a:r>
              <a:rPr lang="en-US" sz="3600" b="0" dirty="0">
                <a:solidFill>
                  <a:srgbClr val="0095DB"/>
                </a:solidFill>
              </a:rPr>
              <a:t>Pairing Bluetooth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040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EB705B-E175-657A-0038-87823B1C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633"/>
            <a:ext cx="12192000" cy="45885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3B9BB89-453C-1D42-D25A-BDDBD8D9ACAC}"/>
              </a:ext>
            </a:extLst>
          </p:cNvPr>
          <p:cNvSpPr txBox="1">
            <a:spLocks/>
          </p:cNvSpPr>
          <p:nvPr/>
        </p:nvSpPr>
        <p:spPr>
          <a:xfrm>
            <a:off x="186612" y="330427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F519F-0A5F-DE46-4560-2F7485D6E5D1}"/>
              </a:ext>
            </a:extLst>
          </p:cNvPr>
          <p:cNvSpPr txBox="1">
            <a:spLocks/>
          </p:cNvSpPr>
          <p:nvPr/>
        </p:nvSpPr>
        <p:spPr>
          <a:xfrm>
            <a:off x="329682" y="330427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 </a:t>
            </a:r>
            <a:r>
              <a:rPr lang="en-US" sz="3600" b="0" dirty="0">
                <a:solidFill>
                  <a:srgbClr val="0095DB"/>
                </a:solidFill>
              </a:rPr>
              <a:t>Login to CLOUD from PATIENT2 app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92576-E12E-BA1F-1BF6-10F6B723A027}"/>
              </a:ext>
            </a:extLst>
          </p:cNvPr>
          <p:cNvSpPr txBox="1"/>
          <p:nvPr/>
        </p:nvSpPr>
        <p:spPr>
          <a:xfrm>
            <a:off x="420135" y="988690"/>
            <a:ext cx="681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 login from the web: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https://na.clinic.icaretonometer.com/login</a:t>
            </a:r>
            <a:r>
              <a:rPr lang="en-US" dirty="0"/>
              <a:t> </a:t>
            </a:r>
          </a:p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7101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D70E81-7977-062A-27E1-A812DAFBD8CC}"/>
              </a:ext>
            </a:extLst>
          </p:cNvPr>
          <p:cNvSpPr txBox="1"/>
          <p:nvPr/>
        </p:nvSpPr>
        <p:spPr>
          <a:xfrm>
            <a:off x="581352" y="1297073"/>
            <a:ext cx="865106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to HOME2 instructional video on YouTube: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https://youtu.be/-adL6jI5LMU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CB6612-4FC8-4B35-7EDE-8B9056D4BB3F}"/>
              </a:ext>
            </a:extLst>
          </p:cNvPr>
          <p:cNvSpPr txBox="1">
            <a:spLocks/>
          </p:cNvSpPr>
          <p:nvPr/>
        </p:nvSpPr>
        <p:spPr>
          <a:xfrm>
            <a:off x="581352" y="565319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0" dirty="0">
                <a:solidFill>
                  <a:srgbClr val="0095DB"/>
                </a:solidFill>
              </a:rPr>
              <a:t>Start taking measurements</a:t>
            </a:r>
          </a:p>
        </p:txBody>
      </p:sp>
      <p:pic>
        <p:nvPicPr>
          <p:cNvPr id="9" name="Online Media 8" title="iCare HOME2 Instructional video">
            <a:hlinkClick r:id="" action="ppaction://media"/>
            <a:extLst>
              <a:ext uri="{FF2B5EF4-FFF2-40B4-BE49-F238E27FC236}">
                <a16:creationId xmlns:a16="http://schemas.microsoft.com/office/drawing/2014/main" id="{AAEBD81C-B0B2-0FD6-AC55-D95042E48A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0152" y="2188590"/>
            <a:ext cx="4681113" cy="26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12A62B-3689-19F0-4DA4-849A5D4F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2188"/>
            <a:ext cx="12192000" cy="4515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11EACF-C005-9BE5-4F9A-05F1F54640E9}"/>
              </a:ext>
            </a:extLst>
          </p:cNvPr>
          <p:cNvSpPr txBox="1"/>
          <p:nvPr/>
        </p:nvSpPr>
        <p:spPr>
          <a:xfrm>
            <a:off x="351739" y="984700"/>
            <a:ext cx="875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3" action="ppaction://hlinksldjump"/>
              </a:rPr>
              <a:t>Click here to go back to instructions</a:t>
            </a:r>
            <a:endParaRPr lang="en-US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635FD0-142E-09EB-8B44-A23A1038B3EC}"/>
              </a:ext>
            </a:extLst>
          </p:cNvPr>
          <p:cNvSpPr txBox="1">
            <a:spLocks/>
          </p:cNvSpPr>
          <p:nvPr/>
        </p:nvSpPr>
        <p:spPr>
          <a:xfrm>
            <a:off x="77556" y="346544"/>
            <a:ext cx="9144000" cy="731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 </a:t>
            </a:r>
            <a:r>
              <a:rPr lang="en-US" sz="3600" b="0" dirty="0">
                <a:solidFill>
                  <a:srgbClr val="0095DB"/>
                </a:solidFill>
              </a:rPr>
              <a:t>Turning on HOME2 Bluetooth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0727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184</Words>
  <Application>Microsoft Office PowerPoint</Application>
  <PresentationFormat>Widescreen</PresentationFormat>
  <Paragraphs>26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Medlin</dc:creator>
  <cp:lastModifiedBy>Melanie Medlin</cp:lastModifiedBy>
  <cp:revision>4</cp:revision>
  <dcterms:created xsi:type="dcterms:W3CDTF">2022-05-10T12:54:07Z</dcterms:created>
  <dcterms:modified xsi:type="dcterms:W3CDTF">2022-05-26T14:24:33Z</dcterms:modified>
</cp:coreProperties>
</file>