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78"/>
    <p:restoredTop sz="94656"/>
  </p:normalViewPr>
  <p:slideViewPr>
    <p:cSldViewPr snapToGrid="0" snapToObjects="1">
      <p:cViewPr varScale="1">
        <p:scale>
          <a:sx n="124" d="100"/>
          <a:sy n="124" d="100"/>
        </p:scale>
        <p:origin x="20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5FDF2-7667-4C66-9CDB-4594D05C4216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1922D34-538C-48FF-BF82-2DB8D51F1DD1}">
      <dgm:prSet custT="1"/>
      <dgm:spPr/>
      <dgm:t>
        <a:bodyPr/>
        <a:lstStyle/>
        <a:p>
          <a:r>
            <a:rPr lang="en-US" sz="1100" dirty="0"/>
            <a:t>Stress incontinence</a:t>
          </a:r>
        </a:p>
      </dgm:t>
    </dgm:pt>
    <dgm:pt modelId="{8A345E17-4635-482C-9049-845B4A3612FF}" type="parTrans" cxnId="{CB76EB39-4155-4B43-A3C4-97CF1EB577F9}">
      <dgm:prSet/>
      <dgm:spPr/>
      <dgm:t>
        <a:bodyPr/>
        <a:lstStyle/>
        <a:p>
          <a:endParaRPr lang="en-US"/>
        </a:p>
      </dgm:t>
    </dgm:pt>
    <dgm:pt modelId="{9B51CC45-92D5-4F5F-8731-8BD18B976268}" type="sibTrans" cxnId="{CB76EB39-4155-4B43-A3C4-97CF1EB577F9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A3969EE6-4E91-4225-BAEF-0B7085EDBD40}">
      <dgm:prSet custT="1"/>
      <dgm:spPr/>
      <dgm:t>
        <a:bodyPr/>
        <a:lstStyle/>
        <a:p>
          <a:r>
            <a:rPr lang="en-US" sz="1100" dirty="0"/>
            <a:t>Pressure on bladder</a:t>
          </a:r>
        </a:p>
      </dgm:t>
    </dgm:pt>
    <dgm:pt modelId="{87285573-0797-48DC-9FA5-B3DFC87A1EB1}" type="parTrans" cxnId="{AE7282D1-2690-4656-A7AD-4C228C82F0DC}">
      <dgm:prSet/>
      <dgm:spPr/>
      <dgm:t>
        <a:bodyPr/>
        <a:lstStyle/>
        <a:p>
          <a:endParaRPr lang="en-US"/>
        </a:p>
      </dgm:t>
    </dgm:pt>
    <dgm:pt modelId="{0DB2567A-1A62-4B0D-95A2-D25361A82464}" type="sibTrans" cxnId="{AE7282D1-2690-4656-A7AD-4C228C82F0DC}">
      <dgm:prSet/>
      <dgm:spPr/>
      <dgm:t>
        <a:bodyPr/>
        <a:lstStyle/>
        <a:p>
          <a:endParaRPr lang="en-US"/>
        </a:p>
      </dgm:t>
    </dgm:pt>
    <dgm:pt modelId="{D6546C34-D524-488E-B192-A7173DAF9E3B}">
      <dgm:prSet/>
      <dgm:spPr/>
      <dgm:t>
        <a:bodyPr/>
        <a:lstStyle/>
        <a:p>
          <a:r>
            <a:rPr lang="en-US" sz="1100" dirty="0"/>
            <a:t>Urge incontinence</a:t>
          </a:r>
        </a:p>
      </dgm:t>
    </dgm:pt>
    <dgm:pt modelId="{62193DB0-84C5-4EAD-8C8C-9F6F2E414BE7}" type="parTrans" cxnId="{35679366-D6AF-495B-8F9D-836BFBF0C36C}">
      <dgm:prSet/>
      <dgm:spPr/>
      <dgm:t>
        <a:bodyPr/>
        <a:lstStyle/>
        <a:p>
          <a:endParaRPr lang="en-US"/>
        </a:p>
      </dgm:t>
    </dgm:pt>
    <dgm:pt modelId="{98C39113-1A39-4ACE-AE30-AD8F1DF0A181}" type="sibTrans" cxnId="{35679366-D6AF-495B-8F9D-836BFBF0C36C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DCDDCA93-2734-4A55-8CFB-C7B835A8507D}">
      <dgm:prSet custT="1"/>
      <dgm:spPr/>
      <dgm:t>
        <a:bodyPr/>
        <a:lstStyle/>
        <a:p>
          <a:r>
            <a:rPr lang="en-US" sz="1100" dirty="0"/>
            <a:t>Cannot hold it</a:t>
          </a:r>
        </a:p>
      </dgm:t>
    </dgm:pt>
    <dgm:pt modelId="{4C4B6A35-9A95-452C-86BC-19F845B5B537}" type="parTrans" cxnId="{8BA5E740-B934-49C0-A6B8-C3AE814DDE5F}">
      <dgm:prSet/>
      <dgm:spPr/>
      <dgm:t>
        <a:bodyPr/>
        <a:lstStyle/>
        <a:p>
          <a:endParaRPr lang="en-US"/>
        </a:p>
      </dgm:t>
    </dgm:pt>
    <dgm:pt modelId="{EEE8AA48-2249-41D7-A573-8D5015B40A3E}" type="sibTrans" cxnId="{8BA5E740-B934-49C0-A6B8-C3AE814DDE5F}">
      <dgm:prSet/>
      <dgm:spPr/>
      <dgm:t>
        <a:bodyPr/>
        <a:lstStyle/>
        <a:p>
          <a:endParaRPr lang="en-US"/>
        </a:p>
      </dgm:t>
    </dgm:pt>
    <dgm:pt modelId="{602C35FB-DF62-4429-A576-07807F3D17DF}">
      <dgm:prSet/>
      <dgm:spPr/>
      <dgm:t>
        <a:bodyPr/>
        <a:lstStyle/>
        <a:p>
          <a:r>
            <a:rPr lang="en-US" sz="1100"/>
            <a:t>Overflow incontinence</a:t>
          </a:r>
        </a:p>
      </dgm:t>
    </dgm:pt>
    <dgm:pt modelId="{8D072378-9A0E-4C25-9EDF-3444D717BDA3}" type="parTrans" cxnId="{CFCE97EB-B5A2-45A5-99DD-23D5AEF03087}">
      <dgm:prSet/>
      <dgm:spPr/>
      <dgm:t>
        <a:bodyPr/>
        <a:lstStyle/>
        <a:p>
          <a:endParaRPr lang="en-US"/>
        </a:p>
      </dgm:t>
    </dgm:pt>
    <dgm:pt modelId="{61A3E803-E1FD-477A-831B-0F631C886397}" type="sibTrans" cxnId="{CFCE97EB-B5A2-45A5-99DD-23D5AEF03087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0F460791-F1D1-474A-9680-4ACD0C594655}">
      <dgm:prSet custT="1"/>
      <dgm:spPr/>
      <dgm:t>
        <a:bodyPr/>
        <a:lstStyle/>
        <a:p>
          <a:r>
            <a:rPr lang="en-US" sz="1100" dirty="0"/>
            <a:t>Bladder is always full</a:t>
          </a:r>
        </a:p>
      </dgm:t>
    </dgm:pt>
    <dgm:pt modelId="{ECCA9228-4EF1-4351-BAB5-FE5C97735625}" type="parTrans" cxnId="{119855EE-8411-41F9-809F-EE2C40A690BA}">
      <dgm:prSet/>
      <dgm:spPr/>
      <dgm:t>
        <a:bodyPr/>
        <a:lstStyle/>
        <a:p>
          <a:endParaRPr lang="en-US"/>
        </a:p>
      </dgm:t>
    </dgm:pt>
    <dgm:pt modelId="{DFF83B47-2DE3-4320-91B5-9A63D19B744B}" type="sibTrans" cxnId="{119855EE-8411-41F9-809F-EE2C40A690BA}">
      <dgm:prSet/>
      <dgm:spPr/>
      <dgm:t>
        <a:bodyPr/>
        <a:lstStyle/>
        <a:p>
          <a:endParaRPr lang="en-US"/>
        </a:p>
      </dgm:t>
    </dgm:pt>
    <dgm:pt modelId="{CF4354D0-B300-4F04-9DAC-AA472DDC0854}">
      <dgm:prSet/>
      <dgm:spPr/>
      <dgm:t>
        <a:bodyPr/>
        <a:lstStyle/>
        <a:p>
          <a:r>
            <a:rPr lang="en-US" sz="1100" dirty="0"/>
            <a:t>Functional incontinence </a:t>
          </a:r>
        </a:p>
      </dgm:t>
    </dgm:pt>
    <dgm:pt modelId="{5DC0807E-134D-4B6B-B115-4CC0806CAE94}" type="parTrans" cxnId="{54C3345D-09DF-4DA1-B50F-3430242AA680}">
      <dgm:prSet/>
      <dgm:spPr/>
      <dgm:t>
        <a:bodyPr/>
        <a:lstStyle/>
        <a:p>
          <a:endParaRPr lang="en-US"/>
        </a:p>
      </dgm:t>
    </dgm:pt>
    <dgm:pt modelId="{14A7B854-AEBA-49E3-9052-D5AFAAAE6E74}" type="sibTrans" cxnId="{54C3345D-09DF-4DA1-B50F-3430242AA680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A0D94BC1-F360-447C-ACA6-0C7E362CE6A3}">
      <dgm:prSet custT="1"/>
      <dgm:spPr/>
      <dgm:t>
        <a:bodyPr/>
        <a:lstStyle/>
        <a:p>
          <a:r>
            <a:rPr lang="en-US" sz="1000" dirty="0"/>
            <a:t>Problem getting to bathroom because of a disorder that make it hard to move (ex. Arthritis)</a:t>
          </a:r>
        </a:p>
      </dgm:t>
    </dgm:pt>
    <dgm:pt modelId="{49F2F96F-0173-46F0-BDDE-0FA33E64B75D}" type="parTrans" cxnId="{AF25C14D-399E-4793-9CC7-29EE106ED6BA}">
      <dgm:prSet/>
      <dgm:spPr/>
      <dgm:t>
        <a:bodyPr/>
        <a:lstStyle/>
        <a:p>
          <a:endParaRPr lang="en-US"/>
        </a:p>
      </dgm:t>
    </dgm:pt>
    <dgm:pt modelId="{236953FE-530D-44FD-8F1D-EB8352EC674B}" type="sibTrans" cxnId="{AF25C14D-399E-4793-9CC7-29EE106ED6BA}">
      <dgm:prSet/>
      <dgm:spPr/>
      <dgm:t>
        <a:bodyPr/>
        <a:lstStyle/>
        <a:p>
          <a:endParaRPr lang="en-US"/>
        </a:p>
      </dgm:t>
    </dgm:pt>
    <dgm:pt modelId="{D1F89994-7CB7-B145-BCDA-1DA2AECAA00D}" type="pres">
      <dgm:prSet presAssocID="{C8B5FDF2-7667-4C66-9CDB-4594D05C4216}" presName="Name0" presStyleCnt="0">
        <dgm:presLayoutVars>
          <dgm:animLvl val="lvl"/>
          <dgm:resizeHandles val="exact"/>
        </dgm:presLayoutVars>
      </dgm:prSet>
      <dgm:spPr/>
    </dgm:pt>
    <dgm:pt modelId="{F5D1BD3C-183D-6D4D-BB9C-B01881E24564}" type="pres">
      <dgm:prSet presAssocID="{A1922D34-538C-48FF-BF82-2DB8D51F1DD1}" presName="compositeNode" presStyleCnt="0">
        <dgm:presLayoutVars>
          <dgm:bulletEnabled val="1"/>
        </dgm:presLayoutVars>
      </dgm:prSet>
      <dgm:spPr/>
    </dgm:pt>
    <dgm:pt modelId="{BFA621AA-E015-D045-8092-C250B982635B}" type="pres">
      <dgm:prSet presAssocID="{A1922D34-538C-48FF-BF82-2DB8D51F1DD1}" presName="bgRect" presStyleLbl="alignNode1" presStyleIdx="0" presStyleCnt="4"/>
      <dgm:spPr/>
    </dgm:pt>
    <dgm:pt modelId="{35049865-7F1A-AB43-804B-64B00CCD2E04}" type="pres">
      <dgm:prSet presAssocID="{9B51CC45-92D5-4F5F-8731-8BD18B976268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335EC5C6-AB0F-744F-96E6-1500651019AA}" type="pres">
      <dgm:prSet presAssocID="{A1922D34-538C-48FF-BF82-2DB8D51F1DD1}" presName="nodeRect" presStyleLbl="alignNode1" presStyleIdx="0" presStyleCnt="4">
        <dgm:presLayoutVars>
          <dgm:bulletEnabled val="1"/>
        </dgm:presLayoutVars>
      </dgm:prSet>
      <dgm:spPr/>
    </dgm:pt>
    <dgm:pt modelId="{E53EC10E-9B70-CB47-AA95-6ED937B2EB7B}" type="pres">
      <dgm:prSet presAssocID="{9B51CC45-92D5-4F5F-8731-8BD18B976268}" presName="sibTrans" presStyleCnt="0"/>
      <dgm:spPr/>
    </dgm:pt>
    <dgm:pt modelId="{5A4F4F0C-50A1-7441-B07F-A0EA417EDAD6}" type="pres">
      <dgm:prSet presAssocID="{D6546C34-D524-488E-B192-A7173DAF9E3B}" presName="compositeNode" presStyleCnt="0">
        <dgm:presLayoutVars>
          <dgm:bulletEnabled val="1"/>
        </dgm:presLayoutVars>
      </dgm:prSet>
      <dgm:spPr/>
    </dgm:pt>
    <dgm:pt modelId="{34A125DC-21D6-8C47-A3CB-FF41F829C2A4}" type="pres">
      <dgm:prSet presAssocID="{D6546C34-D524-488E-B192-A7173DAF9E3B}" presName="bgRect" presStyleLbl="alignNode1" presStyleIdx="1" presStyleCnt="4"/>
      <dgm:spPr/>
    </dgm:pt>
    <dgm:pt modelId="{C03A95AF-22E8-3344-A691-4A1F3C569264}" type="pres">
      <dgm:prSet presAssocID="{98C39113-1A39-4ACE-AE30-AD8F1DF0A181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87D905EE-6BD7-2E4D-BB13-322C35047CF3}" type="pres">
      <dgm:prSet presAssocID="{D6546C34-D524-488E-B192-A7173DAF9E3B}" presName="nodeRect" presStyleLbl="alignNode1" presStyleIdx="1" presStyleCnt="4">
        <dgm:presLayoutVars>
          <dgm:bulletEnabled val="1"/>
        </dgm:presLayoutVars>
      </dgm:prSet>
      <dgm:spPr/>
    </dgm:pt>
    <dgm:pt modelId="{3DD0C5A7-899E-CF4A-B3DD-7A3BBB95D0FC}" type="pres">
      <dgm:prSet presAssocID="{98C39113-1A39-4ACE-AE30-AD8F1DF0A181}" presName="sibTrans" presStyleCnt="0"/>
      <dgm:spPr/>
    </dgm:pt>
    <dgm:pt modelId="{8A441973-5394-A144-8354-0616073AB7F9}" type="pres">
      <dgm:prSet presAssocID="{602C35FB-DF62-4429-A576-07807F3D17DF}" presName="compositeNode" presStyleCnt="0">
        <dgm:presLayoutVars>
          <dgm:bulletEnabled val="1"/>
        </dgm:presLayoutVars>
      </dgm:prSet>
      <dgm:spPr/>
    </dgm:pt>
    <dgm:pt modelId="{E52330C0-A5D3-1243-9394-74B7841B8396}" type="pres">
      <dgm:prSet presAssocID="{602C35FB-DF62-4429-A576-07807F3D17DF}" presName="bgRect" presStyleLbl="alignNode1" presStyleIdx="2" presStyleCnt="4"/>
      <dgm:spPr/>
    </dgm:pt>
    <dgm:pt modelId="{130664DB-0004-6E40-B735-43F835CC82D5}" type="pres">
      <dgm:prSet presAssocID="{61A3E803-E1FD-477A-831B-0F631C886397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2A630CE8-0CEC-C840-9E19-1C308496B0DF}" type="pres">
      <dgm:prSet presAssocID="{602C35FB-DF62-4429-A576-07807F3D17DF}" presName="nodeRect" presStyleLbl="alignNode1" presStyleIdx="2" presStyleCnt="4">
        <dgm:presLayoutVars>
          <dgm:bulletEnabled val="1"/>
        </dgm:presLayoutVars>
      </dgm:prSet>
      <dgm:spPr/>
    </dgm:pt>
    <dgm:pt modelId="{6404DB35-DE09-FD47-8555-FDBB85846A37}" type="pres">
      <dgm:prSet presAssocID="{61A3E803-E1FD-477A-831B-0F631C886397}" presName="sibTrans" presStyleCnt="0"/>
      <dgm:spPr/>
    </dgm:pt>
    <dgm:pt modelId="{DF1E3ADA-F60B-7D48-A080-3C5B122800E3}" type="pres">
      <dgm:prSet presAssocID="{CF4354D0-B300-4F04-9DAC-AA472DDC0854}" presName="compositeNode" presStyleCnt="0">
        <dgm:presLayoutVars>
          <dgm:bulletEnabled val="1"/>
        </dgm:presLayoutVars>
      </dgm:prSet>
      <dgm:spPr/>
    </dgm:pt>
    <dgm:pt modelId="{28316030-23A8-BF4E-ADB1-2939B45884DD}" type="pres">
      <dgm:prSet presAssocID="{CF4354D0-B300-4F04-9DAC-AA472DDC0854}" presName="bgRect" presStyleLbl="alignNode1" presStyleIdx="3" presStyleCnt="4"/>
      <dgm:spPr/>
    </dgm:pt>
    <dgm:pt modelId="{1DC9C6DF-C95A-1B46-9B55-BAF4ABD6B911}" type="pres">
      <dgm:prSet presAssocID="{14A7B854-AEBA-49E3-9052-D5AFAAAE6E74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69A6DE88-4063-DE4D-AAF3-A415B67A38B7}" type="pres">
      <dgm:prSet presAssocID="{CF4354D0-B300-4F04-9DAC-AA472DDC0854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5A8AAA01-326C-8D43-B9B3-4E099A32F209}" type="presOf" srcId="{CF4354D0-B300-4F04-9DAC-AA472DDC0854}" destId="{69A6DE88-4063-DE4D-AAF3-A415B67A38B7}" srcOrd="1" destOrd="0" presId="urn:microsoft.com/office/officeart/2016/7/layout/LinearBlockProcessNumbered"/>
    <dgm:cxn modelId="{18641D08-951F-6349-8C81-524AE05C8C04}" type="presOf" srcId="{602C35FB-DF62-4429-A576-07807F3D17DF}" destId="{E52330C0-A5D3-1243-9394-74B7841B8396}" srcOrd="0" destOrd="0" presId="urn:microsoft.com/office/officeart/2016/7/layout/LinearBlockProcessNumbered"/>
    <dgm:cxn modelId="{41D89412-327E-CA4E-A859-4D385423E900}" type="presOf" srcId="{98C39113-1A39-4ACE-AE30-AD8F1DF0A181}" destId="{C03A95AF-22E8-3344-A691-4A1F3C569264}" srcOrd="0" destOrd="0" presId="urn:microsoft.com/office/officeart/2016/7/layout/LinearBlockProcessNumbered"/>
    <dgm:cxn modelId="{E734F721-6F3F-6E41-B640-B9BADF74B2F2}" type="presOf" srcId="{D6546C34-D524-488E-B192-A7173DAF9E3B}" destId="{87D905EE-6BD7-2E4D-BB13-322C35047CF3}" srcOrd="1" destOrd="0" presId="urn:microsoft.com/office/officeart/2016/7/layout/LinearBlockProcessNumbered"/>
    <dgm:cxn modelId="{A4510A31-4C64-EB48-B71E-DFFEF5473A3F}" type="presOf" srcId="{9B51CC45-92D5-4F5F-8731-8BD18B976268}" destId="{35049865-7F1A-AB43-804B-64B00CCD2E04}" srcOrd="0" destOrd="0" presId="urn:microsoft.com/office/officeart/2016/7/layout/LinearBlockProcessNumbered"/>
    <dgm:cxn modelId="{CB76EB39-4155-4B43-A3C4-97CF1EB577F9}" srcId="{C8B5FDF2-7667-4C66-9CDB-4594D05C4216}" destId="{A1922D34-538C-48FF-BF82-2DB8D51F1DD1}" srcOrd="0" destOrd="0" parTransId="{8A345E17-4635-482C-9049-845B4A3612FF}" sibTransId="{9B51CC45-92D5-4F5F-8731-8BD18B976268}"/>
    <dgm:cxn modelId="{8BA5E740-B934-49C0-A6B8-C3AE814DDE5F}" srcId="{D6546C34-D524-488E-B192-A7173DAF9E3B}" destId="{DCDDCA93-2734-4A55-8CFB-C7B835A8507D}" srcOrd="0" destOrd="0" parTransId="{4C4B6A35-9A95-452C-86BC-19F845B5B537}" sibTransId="{EEE8AA48-2249-41D7-A573-8D5015B40A3E}"/>
    <dgm:cxn modelId="{AF25C14D-399E-4793-9CC7-29EE106ED6BA}" srcId="{CF4354D0-B300-4F04-9DAC-AA472DDC0854}" destId="{A0D94BC1-F360-447C-ACA6-0C7E362CE6A3}" srcOrd="0" destOrd="0" parTransId="{49F2F96F-0173-46F0-BDDE-0FA33E64B75D}" sibTransId="{236953FE-530D-44FD-8F1D-EB8352EC674B}"/>
    <dgm:cxn modelId="{F1DF7A4E-B5F8-804B-B104-EE00A1701266}" type="presOf" srcId="{A0D94BC1-F360-447C-ACA6-0C7E362CE6A3}" destId="{69A6DE88-4063-DE4D-AAF3-A415B67A38B7}" srcOrd="0" destOrd="1" presId="urn:microsoft.com/office/officeart/2016/7/layout/LinearBlockProcessNumbered"/>
    <dgm:cxn modelId="{54C3345D-09DF-4DA1-B50F-3430242AA680}" srcId="{C8B5FDF2-7667-4C66-9CDB-4594D05C4216}" destId="{CF4354D0-B300-4F04-9DAC-AA472DDC0854}" srcOrd="3" destOrd="0" parTransId="{5DC0807E-134D-4B6B-B115-4CC0806CAE94}" sibTransId="{14A7B854-AEBA-49E3-9052-D5AFAAAE6E74}"/>
    <dgm:cxn modelId="{E0905D61-50B9-084E-8440-4A26FBC33264}" type="presOf" srcId="{D6546C34-D524-488E-B192-A7173DAF9E3B}" destId="{34A125DC-21D6-8C47-A3CB-FF41F829C2A4}" srcOrd="0" destOrd="0" presId="urn:microsoft.com/office/officeart/2016/7/layout/LinearBlockProcessNumbered"/>
    <dgm:cxn modelId="{1A4EDB62-0972-DC4A-B616-4F803F81C593}" type="presOf" srcId="{14A7B854-AEBA-49E3-9052-D5AFAAAE6E74}" destId="{1DC9C6DF-C95A-1B46-9B55-BAF4ABD6B911}" srcOrd="0" destOrd="0" presId="urn:microsoft.com/office/officeart/2016/7/layout/LinearBlockProcessNumbered"/>
    <dgm:cxn modelId="{35679366-D6AF-495B-8F9D-836BFBF0C36C}" srcId="{C8B5FDF2-7667-4C66-9CDB-4594D05C4216}" destId="{D6546C34-D524-488E-B192-A7173DAF9E3B}" srcOrd="1" destOrd="0" parTransId="{62193DB0-84C5-4EAD-8C8C-9F6F2E414BE7}" sibTransId="{98C39113-1A39-4ACE-AE30-AD8F1DF0A181}"/>
    <dgm:cxn modelId="{9108C56B-3F2F-6947-B61F-D6BD086F8798}" type="presOf" srcId="{61A3E803-E1FD-477A-831B-0F631C886397}" destId="{130664DB-0004-6E40-B735-43F835CC82D5}" srcOrd="0" destOrd="0" presId="urn:microsoft.com/office/officeart/2016/7/layout/LinearBlockProcessNumbered"/>
    <dgm:cxn modelId="{AFD20681-2C81-6947-B825-208B4D936E38}" type="presOf" srcId="{DCDDCA93-2734-4A55-8CFB-C7B835A8507D}" destId="{87D905EE-6BD7-2E4D-BB13-322C35047CF3}" srcOrd="0" destOrd="1" presId="urn:microsoft.com/office/officeart/2016/7/layout/LinearBlockProcessNumbered"/>
    <dgm:cxn modelId="{E8054F87-D9C8-9646-9600-C9904B9D6065}" type="presOf" srcId="{A1922D34-538C-48FF-BF82-2DB8D51F1DD1}" destId="{335EC5C6-AB0F-744F-96E6-1500651019AA}" srcOrd="1" destOrd="0" presId="urn:microsoft.com/office/officeart/2016/7/layout/LinearBlockProcessNumbered"/>
    <dgm:cxn modelId="{BAA61B9D-5F0A-164A-BE6D-85116F0EB91A}" type="presOf" srcId="{C8B5FDF2-7667-4C66-9CDB-4594D05C4216}" destId="{D1F89994-7CB7-B145-BCDA-1DA2AECAA00D}" srcOrd="0" destOrd="0" presId="urn:microsoft.com/office/officeart/2016/7/layout/LinearBlockProcessNumbered"/>
    <dgm:cxn modelId="{13F746A7-0F22-734F-A533-AB34A46E38B5}" type="presOf" srcId="{602C35FB-DF62-4429-A576-07807F3D17DF}" destId="{2A630CE8-0CEC-C840-9E19-1C308496B0DF}" srcOrd="1" destOrd="0" presId="urn:microsoft.com/office/officeart/2016/7/layout/LinearBlockProcessNumbered"/>
    <dgm:cxn modelId="{D41166A8-D67E-4B49-B63E-DA0CB41C8F70}" type="presOf" srcId="{A3969EE6-4E91-4225-BAEF-0B7085EDBD40}" destId="{335EC5C6-AB0F-744F-96E6-1500651019AA}" srcOrd="0" destOrd="1" presId="urn:microsoft.com/office/officeart/2016/7/layout/LinearBlockProcessNumbered"/>
    <dgm:cxn modelId="{3BE53ACF-EEF6-B044-A769-A8AAAEFB9476}" type="presOf" srcId="{CF4354D0-B300-4F04-9DAC-AA472DDC0854}" destId="{28316030-23A8-BF4E-ADB1-2939B45884DD}" srcOrd="0" destOrd="0" presId="urn:microsoft.com/office/officeart/2016/7/layout/LinearBlockProcessNumbered"/>
    <dgm:cxn modelId="{AE7282D1-2690-4656-A7AD-4C228C82F0DC}" srcId="{A1922D34-538C-48FF-BF82-2DB8D51F1DD1}" destId="{A3969EE6-4E91-4225-BAEF-0B7085EDBD40}" srcOrd="0" destOrd="0" parTransId="{87285573-0797-48DC-9FA5-B3DFC87A1EB1}" sibTransId="{0DB2567A-1A62-4B0D-95A2-D25361A82464}"/>
    <dgm:cxn modelId="{B995EDDC-B366-3D4F-9F87-07437DAF65BB}" type="presOf" srcId="{A1922D34-538C-48FF-BF82-2DB8D51F1DD1}" destId="{BFA621AA-E015-D045-8092-C250B982635B}" srcOrd="0" destOrd="0" presId="urn:microsoft.com/office/officeart/2016/7/layout/LinearBlockProcessNumbered"/>
    <dgm:cxn modelId="{CFCE97EB-B5A2-45A5-99DD-23D5AEF03087}" srcId="{C8B5FDF2-7667-4C66-9CDB-4594D05C4216}" destId="{602C35FB-DF62-4429-A576-07807F3D17DF}" srcOrd="2" destOrd="0" parTransId="{8D072378-9A0E-4C25-9EDF-3444D717BDA3}" sibTransId="{61A3E803-E1FD-477A-831B-0F631C886397}"/>
    <dgm:cxn modelId="{119855EE-8411-41F9-809F-EE2C40A690BA}" srcId="{602C35FB-DF62-4429-A576-07807F3D17DF}" destId="{0F460791-F1D1-474A-9680-4ACD0C594655}" srcOrd="0" destOrd="0" parTransId="{ECCA9228-4EF1-4351-BAB5-FE5C97735625}" sibTransId="{DFF83B47-2DE3-4320-91B5-9A63D19B744B}"/>
    <dgm:cxn modelId="{7AD672F3-CF75-C542-8512-7835F68AD5A2}" type="presOf" srcId="{0F460791-F1D1-474A-9680-4ACD0C594655}" destId="{2A630CE8-0CEC-C840-9E19-1C308496B0DF}" srcOrd="0" destOrd="1" presId="urn:microsoft.com/office/officeart/2016/7/layout/LinearBlockProcessNumbered"/>
    <dgm:cxn modelId="{753335FC-444C-534B-95CD-FBC2566E3174}" type="presParOf" srcId="{D1F89994-7CB7-B145-BCDA-1DA2AECAA00D}" destId="{F5D1BD3C-183D-6D4D-BB9C-B01881E24564}" srcOrd="0" destOrd="0" presId="urn:microsoft.com/office/officeart/2016/7/layout/LinearBlockProcessNumbered"/>
    <dgm:cxn modelId="{2802E111-DAD0-0143-ABA1-23BD8D219779}" type="presParOf" srcId="{F5D1BD3C-183D-6D4D-BB9C-B01881E24564}" destId="{BFA621AA-E015-D045-8092-C250B982635B}" srcOrd="0" destOrd="0" presId="urn:microsoft.com/office/officeart/2016/7/layout/LinearBlockProcessNumbered"/>
    <dgm:cxn modelId="{B319C1C4-7EB9-C946-80F0-9E85A3F73E40}" type="presParOf" srcId="{F5D1BD3C-183D-6D4D-BB9C-B01881E24564}" destId="{35049865-7F1A-AB43-804B-64B00CCD2E04}" srcOrd="1" destOrd="0" presId="urn:microsoft.com/office/officeart/2016/7/layout/LinearBlockProcessNumbered"/>
    <dgm:cxn modelId="{F8DE0593-5F6C-804C-B7B2-D0A6FE7108F4}" type="presParOf" srcId="{F5D1BD3C-183D-6D4D-BB9C-B01881E24564}" destId="{335EC5C6-AB0F-744F-96E6-1500651019AA}" srcOrd="2" destOrd="0" presId="urn:microsoft.com/office/officeart/2016/7/layout/LinearBlockProcessNumbered"/>
    <dgm:cxn modelId="{3ECD624D-1126-FB41-A6E4-A6C25AC875FA}" type="presParOf" srcId="{D1F89994-7CB7-B145-BCDA-1DA2AECAA00D}" destId="{E53EC10E-9B70-CB47-AA95-6ED937B2EB7B}" srcOrd="1" destOrd="0" presId="urn:microsoft.com/office/officeart/2016/7/layout/LinearBlockProcessNumbered"/>
    <dgm:cxn modelId="{4B63C060-65AD-5542-9515-9896AADD62FA}" type="presParOf" srcId="{D1F89994-7CB7-B145-BCDA-1DA2AECAA00D}" destId="{5A4F4F0C-50A1-7441-B07F-A0EA417EDAD6}" srcOrd="2" destOrd="0" presId="urn:microsoft.com/office/officeart/2016/7/layout/LinearBlockProcessNumbered"/>
    <dgm:cxn modelId="{2FD9A81D-83F4-4241-8E53-7E31DC271D10}" type="presParOf" srcId="{5A4F4F0C-50A1-7441-B07F-A0EA417EDAD6}" destId="{34A125DC-21D6-8C47-A3CB-FF41F829C2A4}" srcOrd="0" destOrd="0" presId="urn:microsoft.com/office/officeart/2016/7/layout/LinearBlockProcessNumbered"/>
    <dgm:cxn modelId="{A84DC401-4E14-7F4A-9E8D-3736B7B7253D}" type="presParOf" srcId="{5A4F4F0C-50A1-7441-B07F-A0EA417EDAD6}" destId="{C03A95AF-22E8-3344-A691-4A1F3C569264}" srcOrd="1" destOrd="0" presId="urn:microsoft.com/office/officeart/2016/7/layout/LinearBlockProcessNumbered"/>
    <dgm:cxn modelId="{58D09FF2-03D9-F844-9014-9BE720BFE99B}" type="presParOf" srcId="{5A4F4F0C-50A1-7441-B07F-A0EA417EDAD6}" destId="{87D905EE-6BD7-2E4D-BB13-322C35047CF3}" srcOrd="2" destOrd="0" presId="urn:microsoft.com/office/officeart/2016/7/layout/LinearBlockProcessNumbered"/>
    <dgm:cxn modelId="{841E2866-4395-E449-B991-EC5A3022CB83}" type="presParOf" srcId="{D1F89994-7CB7-B145-BCDA-1DA2AECAA00D}" destId="{3DD0C5A7-899E-CF4A-B3DD-7A3BBB95D0FC}" srcOrd="3" destOrd="0" presId="urn:microsoft.com/office/officeart/2016/7/layout/LinearBlockProcessNumbered"/>
    <dgm:cxn modelId="{67222E61-2966-2E40-866E-1E136359D27A}" type="presParOf" srcId="{D1F89994-7CB7-B145-BCDA-1DA2AECAA00D}" destId="{8A441973-5394-A144-8354-0616073AB7F9}" srcOrd="4" destOrd="0" presId="urn:microsoft.com/office/officeart/2016/7/layout/LinearBlockProcessNumbered"/>
    <dgm:cxn modelId="{66FC53E3-FB8A-5840-A8C3-5416DA2EF310}" type="presParOf" srcId="{8A441973-5394-A144-8354-0616073AB7F9}" destId="{E52330C0-A5D3-1243-9394-74B7841B8396}" srcOrd="0" destOrd="0" presId="urn:microsoft.com/office/officeart/2016/7/layout/LinearBlockProcessNumbered"/>
    <dgm:cxn modelId="{3EEF90E9-BF3E-6B47-B824-5A22CA0BB8FA}" type="presParOf" srcId="{8A441973-5394-A144-8354-0616073AB7F9}" destId="{130664DB-0004-6E40-B735-43F835CC82D5}" srcOrd="1" destOrd="0" presId="urn:microsoft.com/office/officeart/2016/7/layout/LinearBlockProcessNumbered"/>
    <dgm:cxn modelId="{77AC09D3-5EEF-934A-A562-B4384AD53BF3}" type="presParOf" srcId="{8A441973-5394-A144-8354-0616073AB7F9}" destId="{2A630CE8-0CEC-C840-9E19-1C308496B0DF}" srcOrd="2" destOrd="0" presId="urn:microsoft.com/office/officeart/2016/7/layout/LinearBlockProcessNumbered"/>
    <dgm:cxn modelId="{75CCACB9-9BA6-434C-9253-215EA69E8C0B}" type="presParOf" srcId="{D1F89994-7CB7-B145-BCDA-1DA2AECAA00D}" destId="{6404DB35-DE09-FD47-8555-FDBB85846A37}" srcOrd="5" destOrd="0" presId="urn:microsoft.com/office/officeart/2016/7/layout/LinearBlockProcessNumbered"/>
    <dgm:cxn modelId="{29B44A59-0F52-B447-BEAA-CDE0BE121363}" type="presParOf" srcId="{D1F89994-7CB7-B145-BCDA-1DA2AECAA00D}" destId="{DF1E3ADA-F60B-7D48-A080-3C5B122800E3}" srcOrd="6" destOrd="0" presId="urn:microsoft.com/office/officeart/2016/7/layout/LinearBlockProcessNumbered"/>
    <dgm:cxn modelId="{087B783C-9B8B-4141-B011-33DEACF2C12C}" type="presParOf" srcId="{DF1E3ADA-F60B-7D48-A080-3C5B122800E3}" destId="{28316030-23A8-BF4E-ADB1-2939B45884DD}" srcOrd="0" destOrd="0" presId="urn:microsoft.com/office/officeart/2016/7/layout/LinearBlockProcessNumbered"/>
    <dgm:cxn modelId="{7B1340FB-1F73-044F-9C46-CBAFCA3EF1E8}" type="presParOf" srcId="{DF1E3ADA-F60B-7D48-A080-3C5B122800E3}" destId="{1DC9C6DF-C95A-1B46-9B55-BAF4ABD6B911}" srcOrd="1" destOrd="0" presId="urn:microsoft.com/office/officeart/2016/7/layout/LinearBlockProcessNumbered"/>
    <dgm:cxn modelId="{DACC879C-7CA9-B045-963C-DA3390314CA2}" type="presParOf" srcId="{DF1E3ADA-F60B-7D48-A080-3C5B122800E3}" destId="{69A6DE88-4063-DE4D-AAF3-A415B67A38B7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2389C8-03D7-4123-B9A1-4F84DE4763C3}" type="doc">
      <dgm:prSet loTypeId="urn:microsoft.com/office/officeart/2018/2/layout/IconLabelDescriptionList" loCatId="icon" qsTypeId="urn:microsoft.com/office/officeart/2005/8/quickstyle/simple4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269EF708-9DA0-4630-A834-F53A966E9AC3}">
      <dgm:prSet/>
      <dgm:spPr/>
      <dgm:t>
        <a:bodyPr/>
        <a:lstStyle/>
        <a:p>
          <a:pPr>
            <a:defRPr b="1"/>
          </a:pPr>
          <a:r>
            <a:rPr lang="en-US"/>
            <a:t>Medication</a:t>
          </a:r>
          <a:endParaRPr lang="en-US" dirty="0"/>
        </a:p>
      </dgm:t>
    </dgm:pt>
    <dgm:pt modelId="{6B32BD7F-403E-4027-952A-307E293FB4BC}" type="parTrans" cxnId="{9B5F2FA4-0549-4F89-97CF-8749A5959680}">
      <dgm:prSet/>
      <dgm:spPr/>
      <dgm:t>
        <a:bodyPr/>
        <a:lstStyle/>
        <a:p>
          <a:endParaRPr lang="en-US"/>
        </a:p>
      </dgm:t>
    </dgm:pt>
    <dgm:pt modelId="{95C1F081-5DAF-4CC7-93AA-EFCA28A0F0E6}" type="sibTrans" cxnId="{9B5F2FA4-0549-4F89-97CF-8749A5959680}">
      <dgm:prSet/>
      <dgm:spPr/>
      <dgm:t>
        <a:bodyPr/>
        <a:lstStyle/>
        <a:p>
          <a:endParaRPr lang="en-US"/>
        </a:p>
      </dgm:t>
    </dgm:pt>
    <dgm:pt modelId="{E4CBEBB6-F3EC-4FAC-BBAA-17DE648899E0}">
      <dgm:prSet/>
      <dgm:spPr/>
      <dgm:t>
        <a:bodyPr/>
        <a:lstStyle/>
        <a:p>
          <a:pPr>
            <a:defRPr b="1"/>
          </a:pPr>
          <a:r>
            <a:rPr lang="en-US"/>
            <a:t>Pelvic muscle exercises</a:t>
          </a:r>
        </a:p>
      </dgm:t>
    </dgm:pt>
    <dgm:pt modelId="{950BE07D-3A9E-4A23-B71C-BC2DC314556E}" type="parTrans" cxnId="{6F73AA2D-4DCE-4B54-A431-926FAF139E7B}">
      <dgm:prSet/>
      <dgm:spPr/>
      <dgm:t>
        <a:bodyPr/>
        <a:lstStyle/>
        <a:p>
          <a:endParaRPr lang="en-US"/>
        </a:p>
      </dgm:t>
    </dgm:pt>
    <dgm:pt modelId="{E21EA344-B994-4825-AC84-3113BDBB88EB}" type="sibTrans" cxnId="{6F73AA2D-4DCE-4B54-A431-926FAF139E7B}">
      <dgm:prSet/>
      <dgm:spPr/>
      <dgm:t>
        <a:bodyPr/>
        <a:lstStyle/>
        <a:p>
          <a:endParaRPr lang="en-US"/>
        </a:p>
      </dgm:t>
    </dgm:pt>
    <dgm:pt modelId="{15A6EDFF-BFAD-4B58-A09F-D2FFA9CC8D4E}">
      <dgm:prSet/>
      <dgm:spPr/>
      <dgm:t>
        <a:bodyPr/>
        <a:lstStyle/>
        <a:p>
          <a:r>
            <a:rPr lang="en-US"/>
            <a:t>Kegel exercises</a:t>
          </a:r>
        </a:p>
      </dgm:t>
    </dgm:pt>
    <dgm:pt modelId="{E1A2B3F6-E8DC-49F4-800D-3490402719D6}" type="parTrans" cxnId="{271CA0EE-767A-44FF-94A3-C7A827F95E98}">
      <dgm:prSet/>
      <dgm:spPr/>
      <dgm:t>
        <a:bodyPr/>
        <a:lstStyle/>
        <a:p>
          <a:endParaRPr lang="en-US"/>
        </a:p>
      </dgm:t>
    </dgm:pt>
    <dgm:pt modelId="{B6EA8F3A-2EF4-4FDA-9B37-9AAFE32F7C58}" type="sibTrans" cxnId="{271CA0EE-767A-44FF-94A3-C7A827F95E98}">
      <dgm:prSet/>
      <dgm:spPr/>
      <dgm:t>
        <a:bodyPr/>
        <a:lstStyle/>
        <a:p>
          <a:endParaRPr lang="en-US"/>
        </a:p>
      </dgm:t>
    </dgm:pt>
    <dgm:pt modelId="{21A82F1E-2DBA-4B03-A7F2-86516E5ED9A3}">
      <dgm:prSet/>
      <dgm:spPr/>
      <dgm:t>
        <a:bodyPr/>
        <a:lstStyle/>
        <a:p>
          <a:pPr>
            <a:defRPr b="1"/>
          </a:pPr>
          <a:r>
            <a:rPr lang="en-US"/>
            <a:t>Biofeedback</a:t>
          </a:r>
        </a:p>
      </dgm:t>
    </dgm:pt>
    <dgm:pt modelId="{1CD5E754-3297-4F5E-9CD2-4907265F40A3}" type="parTrans" cxnId="{AE4D56EC-4E3C-4D9E-B32D-723EB885C43C}">
      <dgm:prSet/>
      <dgm:spPr/>
      <dgm:t>
        <a:bodyPr/>
        <a:lstStyle/>
        <a:p>
          <a:endParaRPr lang="en-US"/>
        </a:p>
      </dgm:t>
    </dgm:pt>
    <dgm:pt modelId="{2C94E122-2902-4815-A66E-9A5C374E6326}" type="sibTrans" cxnId="{AE4D56EC-4E3C-4D9E-B32D-723EB885C43C}">
      <dgm:prSet/>
      <dgm:spPr/>
      <dgm:t>
        <a:bodyPr/>
        <a:lstStyle/>
        <a:p>
          <a:endParaRPr lang="en-US"/>
        </a:p>
      </dgm:t>
    </dgm:pt>
    <dgm:pt modelId="{1817AD86-6844-4F1A-A945-8505544A6A2F}">
      <dgm:prSet/>
      <dgm:spPr/>
      <dgm:t>
        <a:bodyPr/>
        <a:lstStyle/>
        <a:p>
          <a:pPr>
            <a:defRPr b="1"/>
          </a:pPr>
          <a:r>
            <a:rPr lang="en-US"/>
            <a:t>Timed voiding</a:t>
          </a:r>
        </a:p>
      </dgm:t>
    </dgm:pt>
    <dgm:pt modelId="{A16DF994-11F1-4661-B119-0BD136C8B785}" type="parTrans" cxnId="{E0D85158-EE87-48EB-BEBC-599D7EEE88C4}">
      <dgm:prSet/>
      <dgm:spPr/>
      <dgm:t>
        <a:bodyPr/>
        <a:lstStyle/>
        <a:p>
          <a:endParaRPr lang="en-US"/>
        </a:p>
      </dgm:t>
    </dgm:pt>
    <dgm:pt modelId="{D655912A-C4FF-4529-8301-BD8EF0B7DFF0}" type="sibTrans" cxnId="{E0D85158-EE87-48EB-BEBC-599D7EEE88C4}">
      <dgm:prSet/>
      <dgm:spPr/>
      <dgm:t>
        <a:bodyPr/>
        <a:lstStyle/>
        <a:p>
          <a:endParaRPr lang="en-US"/>
        </a:p>
      </dgm:t>
    </dgm:pt>
    <dgm:pt modelId="{72FEFFCC-F2B2-4D57-BEF5-CB993FC5D068}">
      <dgm:prSet/>
      <dgm:spPr/>
      <dgm:t>
        <a:bodyPr/>
        <a:lstStyle/>
        <a:p>
          <a:r>
            <a:rPr lang="en-US"/>
            <a:t>Urinate on a schedule</a:t>
          </a:r>
        </a:p>
      </dgm:t>
    </dgm:pt>
    <dgm:pt modelId="{CBD8FF10-07D2-49E6-8493-8FFED1B9B9E1}" type="parTrans" cxnId="{FEE98E08-6C10-48AF-97D9-41ACF93BC151}">
      <dgm:prSet/>
      <dgm:spPr/>
      <dgm:t>
        <a:bodyPr/>
        <a:lstStyle/>
        <a:p>
          <a:endParaRPr lang="en-US"/>
        </a:p>
      </dgm:t>
    </dgm:pt>
    <dgm:pt modelId="{37CA7C04-233E-4C50-BEB6-C21A1836A204}" type="sibTrans" cxnId="{FEE98E08-6C10-48AF-97D9-41ACF93BC151}">
      <dgm:prSet/>
      <dgm:spPr/>
      <dgm:t>
        <a:bodyPr/>
        <a:lstStyle/>
        <a:p>
          <a:endParaRPr lang="en-US"/>
        </a:p>
      </dgm:t>
    </dgm:pt>
    <dgm:pt modelId="{78ACAF97-39BB-41A7-B384-577C920849DF}">
      <dgm:prSet/>
      <dgm:spPr/>
      <dgm:t>
        <a:bodyPr/>
        <a:lstStyle/>
        <a:p>
          <a:pPr>
            <a:defRPr b="1"/>
          </a:pPr>
          <a:r>
            <a:rPr lang="en-US" dirty="0"/>
            <a:t>Lifestyle changes</a:t>
          </a:r>
        </a:p>
      </dgm:t>
    </dgm:pt>
    <dgm:pt modelId="{4E6654DB-3411-4853-A5F0-BF1AB4EFBA69}" type="parTrans" cxnId="{D3F64490-32AD-4DFA-A583-F1B1AB9D0563}">
      <dgm:prSet/>
      <dgm:spPr/>
      <dgm:t>
        <a:bodyPr/>
        <a:lstStyle/>
        <a:p>
          <a:endParaRPr lang="en-US"/>
        </a:p>
      </dgm:t>
    </dgm:pt>
    <dgm:pt modelId="{11BF1202-ECD7-4243-B5E4-0079A4737126}" type="sibTrans" cxnId="{D3F64490-32AD-4DFA-A583-F1B1AB9D0563}">
      <dgm:prSet/>
      <dgm:spPr/>
      <dgm:t>
        <a:bodyPr/>
        <a:lstStyle/>
        <a:p>
          <a:endParaRPr lang="en-US"/>
        </a:p>
      </dgm:t>
    </dgm:pt>
    <dgm:pt modelId="{6CE66ADD-D072-46BB-A8DE-A85F88F6E1C9}">
      <dgm:prSet/>
      <dgm:spPr/>
      <dgm:t>
        <a:bodyPr/>
        <a:lstStyle/>
        <a:p>
          <a:r>
            <a:rPr lang="en-US" dirty="0"/>
            <a:t>Losing weight, quitting smoking, no alcohol, avoid heavy lifting, drink less caffeine</a:t>
          </a:r>
        </a:p>
      </dgm:t>
    </dgm:pt>
    <dgm:pt modelId="{B49A82AC-9F66-4E90-BD83-2E621662EE83}" type="parTrans" cxnId="{CD4C5084-8824-428B-82AC-303396F84458}">
      <dgm:prSet/>
      <dgm:spPr/>
      <dgm:t>
        <a:bodyPr/>
        <a:lstStyle/>
        <a:p>
          <a:endParaRPr lang="en-US"/>
        </a:p>
      </dgm:t>
    </dgm:pt>
    <dgm:pt modelId="{0943C127-9A56-463F-A2F4-CFF7D4AF27B0}" type="sibTrans" cxnId="{CD4C5084-8824-428B-82AC-303396F84458}">
      <dgm:prSet/>
      <dgm:spPr/>
      <dgm:t>
        <a:bodyPr/>
        <a:lstStyle/>
        <a:p>
          <a:endParaRPr lang="en-US"/>
        </a:p>
      </dgm:t>
    </dgm:pt>
    <dgm:pt modelId="{AF9C06AF-9F67-4D88-9555-7C97E7459221}" type="pres">
      <dgm:prSet presAssocID="{E82389C8-03D7-4123-B9A1-4F84DE4763C3}" presName="root" presStyleCnt="0">
        <dgm:presLayoutVars>
          <dgm:dir/>
          <dgm:resizeHandles val="exact"/>
        </dgm:presLayoutVars>
      </dgm:prSet>
      <dgm:spPr/>
    </dgm:pt>
    <dgm:pt modelId="{012B1C70-739D-47B8-B012-3F96BEF4F302}" type="pres">
      <dgm:prSet presAssocID="{269EF708-9DA0-4630-A834-F53A966E9AC3}" presName="compNode" presStyleCnt="0"/>
      <dgm:spPr/>
    </dgm:pt>
    <dgm:pt modelId="{0ED316C4-546C-4763-B319-F77391034728}" type="pres">
      <dgm:prSet presAssocID="{269EF708-9DA0-4630-A834-F53A966E9AC3}" presName="iconRect" presStyleLbl="node1" presStyleIdx="0" presStyleCnt="5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cine"/>
        </a:ext>
      </dgm:extLst>
    </dgm:pt>
    <dgm:pt modelId="{CB35B748-214F-4390-A512-5285DC649C0F}" type="pres">
      <dgm:prSet presAssocID="{269EF708-9DA0-4630-A834-F53A966E9AC3}" presName="iconSpace" presStyleCnt="0"/>
      <dgm:spPr/>
    </dgm:pt>
    <dgm:pt modelId="{EB5FEE3C-BDA6-4986-A7E0-77CA5E23BABD}" type="pres">
      <dgm:prSet presAssocID="{269EF708-9DA0-4630-A834-F53A966E9AC3}" presName="parTx" presStyleLbl="revTx" presStyleIdx="0" presStyleCnt="10">
        <dgm:presLayoutVars>
          <dgm:chMax val="0"/>
          <dgm:chPref val="0"/>
        </dgm:presLayoutVars>
      </dgm:prSet>
      <dgm:spPr/>
    </dgm:pt>
    <dgm:pt modelId="{48FCA101-DECA-414C-A65E-B09CA485E653}" type="pres">
      <dgm:prSet presAssocID="{269EF708-9DA0-4630-A834-F53A966E9AC3}" presName="txSpace" presStyleCnt="0"/>
      <dgm:spPr/>
    </dgm:pt>
    <dgm:pt modelId="{00F827A2-9124-4296-9EC8-A78430C7BA68}" type="pres">
      <dgm:prSet presAssocID="{269EF708-9DA0-4630-A834-F53A966E9AC3}" presName="desTx" presStyleLbl="revTx" presStyleIdx="1" presStyleCnt="10">
        <dgm:presLayoutVars/>
      </dgm:prSet>
      <dgm:spPr/>
    </dgm:pt>
    <dgm:pt modelId="{AF3F15D4-1C94-49D9-B167-6067D86C65B3}" type="pres">
      <dgm:prSet presAssocID="{95C1F081-5DAF-4CC7-93AA-EFCA28A0F0E6}" presName="sibTrans" presStyleCnt="0"/>
      <dgm:spPr/>
    </dgm:pt>
    <dgm:pt modelId="{51B60886-CC54-4D40-A877-A130F9C6D055}" type="pres">
      <dgm:prSet presAssocID="{E4CBEBB6-F3EC-4FAC-BBAA-17DE648899E0}" presName="compNode" presStyleCnt="0"/>
      <dgm:spPr/>
    </dgm:pt>
    <dgm:pt modelId="{B0F512A5-2D44-4F54-B19F-0EB4D5A9A0EF}" type="pres">
      <dgm:prSet presAssocID="{E4CBEBB6-F3EC-4FAC-BBAA-17DE648899E0}" presName="iconRect" presStyleLbl="node1" presStyleIdx="1" presStyleCnt="5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umbbell"/>
        </a:ext>
      </dgm:extLst>
    </dgm:pt>
    <dgm:pt modelId="{8DCE2CD2-32FD-4C96-98BB-4C54C8B51588}" type="pres">
      <dgm:prSet presAssocID="{E4CBEBB6-F3EC-4FAC-BBAA-17DE648899E0}" presName="iconSpace" presStyleCnt="0"/>
      <dgm:spPr/>
    </dgm:pt>
    <dgm:pt modelId="{E0440C72-5FEC-487B-B9DB-EA284C12B5B3}" type="pres">
      <dgm:prSet presAssocID="{E4CBEBB6-F3EC-4FAC-BBAA-17DE648899E0}" presName="parTx" presStyleLbl="revTx" presStyleIdx="2" presStyleCnt="10">
        <dgm:presLayoutVars>
          <dgm:chMax val="0"/>
          <dgm:chPref val="0"/>
        </dgm:presLayoutVars>
      </dgm:prSet>
      <dgm:spPr/>
    </dgm:pt>
    <dgm:pt modelId="{93E018D8-451F-4C9D-A1EB-A9D330715DE0}" type="pres">
      <dgm:prSet presAssocID="{E4CBEBB6-F3EC-4FAC-BBAA-17DE648899E0}" presName="txSpace" presStyleCnt="0"/>
      <dgm:spPr/>
    </dgm:pt>
    <dgm:pt modelId="{F162901A-BA42-424F-98D1-9D77576D3866}" type="pres">
      <dgm:prSet presAssocID="{E4CBEBB6-F3EC-4FAC-BBAA-17DE648899E0}" presName="desTx" presStyleLbl="revTx" presStyleIdx="3" presStyleCnt="10">
        <dgm:presLayoutVars/>
      </dgm:prSet>
      <dgm:spPr/>
    </dgm:pt>
    <dgm:pt modelId="{2A31CFA5-0D79-4E54-BE21-A7F70AF19849}" type="pres">
      <dgm:prSet presAssocID="{E21EA344-B994-4825-AC84-3113BDBB88EB}" presName="sibTrans" presStyleCnt="0"/>
      <dgm:spPr/>
    </dgm:pt>
    <dgm:pt modelId="{50568AA9-5D58-4D17-A41E-AD452BC57CF5}" type="pres">
      <dgm:prSet presAssocID="{21A82F1E-2DBA-4B03-A7F2-86516E5ED9A3}" presName="compNode" presStyleCnt="0"/>
      <dgm:spPr/>
    </dgm:pt>
    <dgm:pt modelId="{3A964D84-EA81-489E-8B5A-28CCAB8A7439}" type="pres">
      <dgm:prSet presAssocID="{21A82F1E-2DBA-4B03-A7F2-86516E5ED9A3}" presName="iconRect" presStyleLbl="node1" presStyleIdx="2" presStyleCnt="5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272CC1F0-DBA4-4E4E-B04A-8A98BC343605}" type="pres">
      <dgm:prSet presAssocID="{21A82F1E-2DBA-4B03-A7F2-86516E5ED9A3}" presName="iconSpace" presStyleCnt="0"/>
      <dgm:spPr/>
    </dgm:pt>
    <dgm:pt modelId="{80278567-E9DB-4C05-A411-766261195DE5}" type="pres">
      <dgm:prSet presAssocID="{21A82F1E-2DBA-4B03-A7F2-86516E5ED9A3}" presName="parTx" presStyleLbl="revTx" presStyleIdx="4" presStyleCnt="10">
        <dgm:presLayoutVars>
          <dgm:chMax val="0"/>
          <dgm:chPref val="0"/>
        </dgm:presLayoutVars>
      </dgm:prSet>
      <dgm:spPr/>
    </dgm:pt>
    <dgm:pt modelId="{30A3BC3F-C7D5-4DCD-A458-05D81DEA23DC}" type="pres">
      <dgm:prSet presAssocID="{21A82F1E-2DBA-4B03-A7F2-86516E5ED9A3}" presName="txSpace" presStyleCnt="0"/>
      <dgm:spPr/>
    </dgm:pt>
    <dgm:pt modelId="{C6E77CBC-656A-49B8-8F9D-490E9340FBBB}" type="pres">
      <dgm:prSet presAssocID="{21A82F1E-2DBA-4B03-A7F2-86516E5ED9A3}" presName="desTx" presStyleLbl="revTx" presStyleIdx="5" presStyleCnt="10">
        <dgm:presLayoutVars/>
      </dgm:prSet>
      <dgm:spPr/>
    </dgm:pt>
    <dgm:pt modelId="{5B6C8029-5382-4178-8259-6DE4CCA5E81D}" type="pres">
      <dgm:prSet presAssocID="{2C94E122-2902-4815-A66E-9A5C374E6326}" presName="sibTrans" presStyleCnt="0"/>
      <dgm:spPr/>
    </dgm:pt>
    <dgm:pt modelId="{87766E05-FE9F-46F2-93B1-E7DB63283BD8}" type="pres">
      <dgm:prSet presAssocID="{1817AD86-6844-4F1A-A945-8505544A6A2F}" presName="compNode" presStyleCnt="0"/>
      <dgm:spPr/>
    </dgm:pt>
    <dgm:pt modelId="{E32D06EF-5391-499B-8ED1-D8F880E342A8}" type="pres">
      <dgm:prSet presAssocID="{1817AD86-6844-4F1A-A945-8505544A6A2F}" presName="iconRect" presStyleLbl="node1" presStyleIdx="3" presStyleCnt="5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147578B-E447-44FC-945C-9DF62F5C63B4}" type="pres">
      <dgm:prSet presAssocID="{1817AD86-6844-4F1A-A945-8505544A6A2F}" presName="iconSpace" presStyleCnt="0"/>
      <dgm:spPr/>
    </dgm:pt>
    <dgm:pt modelId="{F84D5B5A-6156-4E80-AF70-5EBC5AE5598D}" type="pres">
      <dgm:prSet presAssocID="{1817AD86-6844-4F1A-A945-8505544A6A2F}" presName="parTx" presStyleLbl="revTx" presStyleIdx="6" presStyleCnt="10">
        <dgm:presLayoutVars>
          <dgm:chMax val="0"/>
          <dgm:chPref val="0"/>
        </dgm:presLayoutVars>
      </dgm:prSet>
      <dgm:spPr/>
    </dgm:pt>
    <dgm:pt modelId="{E9B98ED1-0336-4899-B690-CF3BD8E1645C}" type="pres">
      <dgm:prSet presAssocID="{1817AD86-6844-4F1A-A945-8505544A6A2F}" presName="txSpace" presStyleCnt="0"/>
      <dgm:spPr/>
    </dgm:pt>
    <dgm:pt modelId="{A1FD1E39-07F9-4DD8-8B29-AB64202835A7}" type="pres">
      <dgm:prSet presAssocID="{1817AD86-6844-4F1A-A945-8505544A6A2F}" presName="desTx" presStyleLbl="revTx" presStyleIdx="7" presStyleCnt="10">
        <dgm:presLayoutVars/>
      </dgm:prSet>
      <dgm:spPr/>
    </dgm:pt>
    <dgm:pt modelId="{AE451CC1-E9CF-4BEC-BE6E-44B37238A3D7}" type="pres">
      <dgm:prSet presAssocID="{D655912A-C4FF-4529-8301-BD8EF0B7DFF0}" presName="sibTrans" presStyleCnt="0"/>
      <dgm:spPr/>
    </dgm:pt>
    <dgm:pt modelId="{4EA5631C-B208-46EC-8962-C0D46A2DB5B2}" type="pres">
      <dgm:prSet presAssocID="{78ACAF97-39BB-41A7-B384-577C920849DF}" presName="compNode" presStyleCnt="0"/>
      <dgm:spPr/>
    </dgm:pt>
    <dgm:pt modelId="{010987BB-6AAC-4BD5-82A2-70D2B1522F1F}" type="pres">
      <dgm:prSet presAssocID="{78ACAF97-39BB-41A7-B384-577C920849DF}" presName="iconRect" presStyleLbl="node1" presStyleIdx="4" presStyleCnt="5"/>
      <dgm:spPr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oking"/>
        </a:ext>
      </dgm:extLst>
    </dgm:pt>
    <dgm:pt modelId="{FB164091-D5CF-4B09-A123-5936E3EBEA42}" type="pres">
      <dgm:prSet presAssocID="{78ACAF97-39BB-41A7-B384-577C920849DF}" presName="iconSpace" presStyleCnt="0"/>
      <dgm:spPr/>
    </dgm:pt>
    <dgm:pt modelId="{F1CA1EB9-88DA-4A0E-91A3-55F70AA10D6F}" type="pres">
      <dgm:prSet presAssocID="{78ACAF97-39BB-41A7-B384-577C920849DF}" presName="parTx" presStyleLbl="revTx" presStyleIdx="8" presStyleCnt="10">
        <dgm:presLayoutVars>
          <dgm:chMax val="0"/>
          <dgm:chPref val="0"/>
        </dgm:presLayoutVars>
      </dgm:prSet>
      <dgm:spPr/>
    </dgm:pt>
    <dgm:pt modelId="{D6EB941D-3785-4E57-BC3C-49CBF2DE1016}" type="pres">
      <dgm:prSet presAssocID="{78ACAF97-39BB-41A7-B384-577C920849DF}" presName="txSpace" presStyleCnt="0"/>
      <dgm:spPr/>
    </dgm:pt>
    <dgm:pt modelId="{A34A13FE-4DAA-4614-9054-AC7441602AA3}" type="pres">
      <dgm:prSet presAssocID="{78ACAF97-39BB-41A7-B384-577C920849DF}" presName="desTx" presStyleLbl="revTx" presStyleIdx="9" presStyleCnt="10">
        <dgm:presLayoutVars/>
      </dgm:prSet>
      <dgm:spPr/>
    </dgm:pt>
  </dgm:ptLst>
  <dgm:cxnLst>
    <dgm:cxn modelId="{FEE98E08-6C10-48AF-97D9-41ACF93BC151}" srcId="{1817AD86-6844-4F1A-A945-8505544A6A2F}" destId="{72FEFFCC-F2B2-4D57-BEF5-CB993FC5D068}" srcOrd="0" destOrd="0" parTransId="{CBD8FF10-07D2-49E6-8493-8FFED1B9B9E1}" sibTransId="{37CA7C04-233E-4C50-BEB6-C21A1836A204}"/>
    <dgm:cxn modelId="{6F73AA2D-4DCE-4B54-A431-926FAF139E7B}" srcId="{E82389C8-03D7-4123-B9A1-4F84DE4763C3}" destId="{E4CBEBB6-F3EC-4FAC-BBAA-17DE648899E0}" srcOrd="1" destOrd="0" parTransId="{950BE07D-3A9E-4A23-B71C-BC2DC314556E}" sibTransId="{E21EA344-B994-4825-AC84-3113BDBB88EB}"/>
    <dgm:cxn modelId="{2182A03E-1A6C-4807-9F8E-074471416971}" type="presOf" srcId="{1817AD86-6844-4F1A-A945-8505544A6A2F}" destId="{F84D5B5A-6156-4E80-AF70-5EBC5AE5598D}" srcOrd="0" destOrd="0" presId="urn:microsoft.com/office/officeart/2018/2/layout/IconLabelDescriptionList"/>
    <dgm:cxn modelId="{534AFA4A-B3BC-4AEB-85D1-51A8CD0D5527}" type="presOf" srcId="{6CE66ADD-D072-46BB-A8DE-A85F88F6E1C9}" destId="{A34A13FE-4DAA-4614-9054-AC7441602AA3}" srcOrd="0" destOrd="0" presId="urn:microsoft.com/office/officeart/2018/2/layout/IconLabelDescriptionList"/>
    <dgm:cxn modelId="{E0D85158-EE87-48EB-BEBC-599D7EEE88C4}" srcId="{E82389C8-03D7-4123-B9A1-4F84DE4763C3}" destId="{1817AD86-6844-4F1A-A945-8505544A6A2F}" srcOrd="3" destOrd="0" parTransId="{A16DF994-11F1-4661-B119-0BD136C8B785}" sibTransId="{D655912A-C4FF-4529-8301-BD8EF0B7DFF0}"/>
    <dgm:cxn modelId="{CD4C5084-8824-428B-82AC-303396F84458}" srcId="{78ACAF97-39BB-41A7-B384-577C920849DF}" destId="{6CE66ADD-D072-46BB-A8DE-A85F88F6E1C9}" srcOrd="0" destOrd="0" parTransId="{B49A82AC-9F66-4E90-BD83-2E621662EE83}" sibTransId="{0943C127-9A56-463F-A2F4-CFF7D4AF27B0}"/>
    <dgm:cxn modelId="{76E81386-FAEA-4AC0-9BEF-AC1C10EA66BE}" type="presOf" srcId="{15A6EDFF-BFAD-4B58-A09F-D2FFA9CC8D4E}" destId="{F162901A-BA42-424F-98D1-9D77576D3866}" srcOrd="0" destOrd="0" presId="urn:microsoft.com/office/officeart/2018/2/layout/IconLabelDescriptionList"/>
    <dgm:cxn modelId="{D3F64490-32AD-4DFA-A583-F1B1AB9D0563}" srcId="{E82389C8-03D7-4123-B9A1-4F84DE4763C3}" destId="{78ACAF97-39BB-41A7-B384-577C920849DF}" srcOrd="4" destOrd="0" parTransId="{4E6654DB-3411-4853-A5F0-BF1AB4EFBA69}" sibTransId="{11BF1202-ECD7-4243-B5E4-0079A4737126}"/>
    <dgm:cxn modelId="{9B5F2FA4-0549-4F89-97CF-8749A5959680}" srcId="{E82389C8-03D7-4123-B9A1-4F84DE4763C3}" destId="{269EF708-9DA0-4630-A834-F53A966E9AC3}" srcOrd="0" destOrd="0" parTransId="{6B32BD7F-403E-4027-952A-307E293FB4BC}" sibTransId="{95C1F081-5DAF-4CC7-93AA-EFCA28A0F0E6}"/>
    <dgm:cxn modelId="{293D70AB-1E8D-4056-91DC-28F4BF56DBD1}" type="presOf" srcId="{E82389C8-03D7-4123-B9A1-4F84DE4763C3}" destId="{AF9C06AF-9F67-4D88-9555-7C97E7459221}" srcOrd="0" destOrd="0" presId="urn:microsoft.com/office/officeart/2018/2/layout/IconLabelDescriptionList"/>
    <dgm:cxn modelId="{963AAEAB-C882-4963-A3CD-8D71431938F6}" type="presOf" srcId="{269EF708-9DA0-4630-A834-F53A966E9AC3}" destId="{EB5FEE3C-BDA6-4986-A7E0-77CA5E23BABD}" srcOrd="0" destOrd="0" presId="urn:microsoft.com/office/officeart/2018/2/layout/IconLabelDescriptionList"/>
    <dgm:cxn modelId="{1B61F5CF-1273-4706-B3AA-8938CCC68D85}" type="presOf" srcId="{E4CBEBB6-F3EC-4FAC-BBAA-17DE648899E0}" destId="{E0440C72-5FEC-487B-B9DB-EA284C12B5B3}" srcOrd="0" destOrd="0" presId="urn:microsoft.com/office/officeart/2018/2/layout/IconLabelDescriptionList"/>
    <dgm:cxn modelId="{38A97DD6-7473-451B-942D-184E2066AE72}" type="presOf" srcId="{78ACAF97-39BB-41A7-B384-577C920849DF}" destId="{F1CA1EB9-88DA-4A0E-91A3-55F70AA10D6F}" srcOrd="0" destOrd="0" presId="urn:microsoft.com/office/officeart/2018/2/layout/IconLabelDescriptionList"/>
    <dgm:cxn modelId="{CE6750E1-1B7F-4967-8D6B-052D7F80DD40}" type="presOf" srcId="{72FEFFCC-F2B2-4D57-BEF5-CB993FC5D068}" destId="{A1FD1E39-07F9-4DD8-8B29-AB64202835A7}" srcOrd="0" destOrd="0" presId="urn:microsoft.com/office/officeart/2018/2/layout/IconLabelDescriptionList"/>
    <dgm:cxn modelId="{2C6C15E4-7EFB-45E8-9615-F7B02DB29710}" type="presOf" srcId="{21A82F1E-2DBA-4B03-A7F2-86516E5ED9A3}" destId="{80278567-E9DB-4C05-A411-766261195DE5}" srcOrd="0" destOrd="0" presId="urn:microsoft.com/office/officeart/2018/2/layout/IconLabelDescriptionList"/>
    <dgm:cxn modelId="{AE4D56EC-4E3C-4D9E-B32D-723EB885C43C}" srcId="{E82389C8-03D7-4123-B9A1-4F84DE4763C3}" destId="{21A82F1E-2DBA-4B03-A7F2-86516E5ED9A3}" srcOrd="2" destOrd="0" parTransId="{1CD5E754-3297-4F5E-9CD2-4907265F40A3}" sibTransId="{2C94E122-2902-4815-A66E-9A5C374E6326}"/>
    <dgm:cxn modelId="{271CA0EE-767A-44FF-94A3-C7A827F95E98}" srcId="{E4CBEBB6-F3EC-4FAC-BBAA-17DE648899E0}" destId="{15A6EDFF-BFAD-4B58-A09F-D2FFA9CC8D4E}" srcOrd="0" destOrd="0" parTransId="{E1A2B3F6-E8DC-49F4-800D-3490402719D6}" sibTransId="{B6EA8F3A-2EF4-4FDA-9B37-9AAFE32F7C58}"/>
    <dgm:cxn modelId="{98DFB4FF-BAB1-4580-9D5B-2CCACD449608}" type="presParOf" srcId="{AF9C06AF-9F67-4D88-9555-7C97E7459221}" destId="{012B1C70-739D-47B8-B012-3F96BEF4F302}" srcOrd="0" destOrd="0" presId="urn:microsoft.com/office/officeart/2018/2/layout/IconLabelDescriptionList"/>
    <dgm:cxn modelId="{9A4F3C6F-149A-4BCC-ACEE-2308FFCCF6A8}" type="presParOf" srcId="{012B1C70-739D-47B8-B012-3F96BEF4F302}" destId="{0ED316C4-546C-4763-B319-F77391034728}" srcOrd="0" destOrd="0" presId="urn:microsoft.com/office/officeart/2018/2/layout/IconLabelDescriptionList"/>
    <dgm:cxn modelId="{3455D71D-23AA-4E2D-8182-94B7BF768182}" type="presParOf" srcId="{012B1C70-739D-47B8-B012-3F96BEF4F302}" destId="{CB35B748-214F-4390-A512-5285DC649C0F}" srcOrd="1" destOrd="0" presId="urn:microsoft.com/office/officeart/2018/2/layout/IconLabelDescriptionList"/>
    <dgm:cxn modelId="{1F768E35-5768-4968-8591-01E01019D723}" type="presParOf" srcId="{012B1C70-739D-47B8-B012-3F96BEF4F302}" destId="{EB5FEE3C-BDA6-4986-A7E0-77CA5E23BABD}" srcOrd="2" destOrd="0" presId="urn:microsoft.com/office/officeart/2018/2/layout/IconLabelDescriptionList"/>
    <dgm:cxn modelId="{7AD14774-459F-44C2-B5B2-1ADC61DBD3AC}" type="presParOf" srcId="{012B1C70-739D-47B8-B012-3F96BEF4F302}" destId="{48FCA101-DECA-414C-A65E-B09CA485E653}" srcOrd="3" destOrd="0" presId="urn:microsoft.com/office/officeart/2018/2/layout/IconLabelDescriptionList"/>
    <dgm:cxn modelId="{DFB1B3CA-27D3-45A9-BE2F-0681E69ADC25}" type="presParOf" srcId="{012B1C70-739D-47B8-B012-3F96BEF4F302}" destId="{00F827A2-9124-4296-9EC8-A78430C7BA68}" srcOrd="4" destOrd="0" presId="urn:microsoft.com/office/officeart/2018/2/layout/IconLabelDescriptionList"/>
    <dgm:cxn modelId="{3B68F996-EBB0-4210-9C6F-EF25BEFCBE94}" type="presParOf" srcId="{AF9C06AF-9F67-4D88-9555-7C97E7459221}" destId="{AF3F15D4-1C94-49D9-B167-6067D86C65B3}" srcOrd="1" destOrd="0" presId="urn:microsoft.com/office/officeart/2018/2/layout/IconLabelDescriptionList"/>
    <dgm:cxn modelId="{C416AFA7-7D2F-4EC7-A564-34485F637C7B}" type="presParOf" srcId="{AF9C06AF-9F67-4D88-9555-7C97E7459221}" destId="{51B60886-CC54-4D40-A877-A130F9C6D055}" srcOrd="2" destOrd="0" presId="urn:microsoft.com/office/officeart/2018/2/layout/IconLabelDescriptionList"/>
    <dgm:cxn modelId="{2F7C536F-4C28-47EA-A06F-5B0479AA1AB2}" type="presParOf" srcId="{51B60886-CC54-4D40-A877-A130F9C6D055}" destId="{B0F512A5-2D44-4F54-B19F-0EB4D5A9A0EF}" srcOrd="0" destOrd="0" presId="urn:microsoft.com/office/officeart/2018/2/layout/IconLabelDescriptionList"/>
    <dgm:cxn modelId="{FB15E000-CAB8-4861-907E-7A4C75750A6B}" type="presParOf" srcId="{51B60886-CC54-4D40-A877-A130F9C6D055}" destId="{8DCE2CD2-32FD-4C96-98BB-4C54C8B51588}" srcOrd="1" destOrd="0" presId="urn:microsoft.com/office/officeart/2018/2/layout/IconLabelDescriptionList"/>
    <dgm:cxn modelId="{F6AC141A-90FD-4478-9F14-EAB3C1A48300}" type="presParOf" srcId="{51B60886-CC54-4D40-A877-A130F9C6D055}" destId="{E0440C72-5FEC-487B-B9DB-EA284C12B5B3}" srcOrd="2" destOrd="0" presId="urn:microsoft.com/office/officeart/2018/2/layout/IconLabelDescriptionList"/>
    <dgm:cxn modelId="{003F11CD-34B8-4933-9F3A-D04817EFA764}" type="presParOf" srcId="{51B60886-CC54-4D40-A877-A130F9C6D055}" destId="{93E018D8-451F-4C9D-A1EB-A9D330715DE0}" srcOrd="3" destOrd="0" presId="urn:microsoft.com/office/officeart/2018/2/layout/IconLabelDescriptionList"/>
    <dgm:cxn modelId="{4F11C6C6-E2B3-4A04-8597-3819A5FC7FCC}" type="presParOf" srcId="{51B60886-CC54-4D40-A877-A130F9C6D055}" destId="{F162901A-BA42-424F-98D1-9D77576D3866}" srcOrd="4" destOrd="0" presId="urn:microsoft.com/office/officeart/2018/2/layout/IconLabelDescriptionList"/>
    <dgm:cxn modelId="{B9F22F81-E38A-4280-9010-C2B288CE6B81}" type="presParOf" srcId="{AF9C06AF-9F67-4D88-9555-7C97E7459221}" destId="{2A31CFA5-0D79-4E54-BE21-A7F70AF19849}" srcOrd="3" destOrd="0" presId="urn:microsoft.com/office/officeart/2018/2/layout/IconLabelDescriptionList"/>
    <dgm:cxn modelId="{DB27D953-4852-434E-A97E-84BE9E180424}" type="presParOf" srcId="{AF9C06AF-9F67-4D88-9555-7C97E7459221}" destId="{50568AA9-5D58-4D17-A41E-AD452BC57CF5}" srcOrd="4" destOrd="0" presId="urn:microsoft.com/office/officeart/2018/2/layout/IconLabelDescriptionList"/>
    <dgm:cxn modelId="{16E0D62E-D358-4A38-B811-5999B74DE226}" type="presParOf" srcId="{50568AA9-5D58-4D17-A41E-AD452BC57CF5}" destId="{3A964D84-EA81-489E-8B5A-28CCAB8A7439}" srcOrd="0" destOrd="0" presId="urn:microsoft.com/office/officeart/2018/2/layout/IconLabelDescriptionList"/>
    <dgm:cxn modelId="{A4ACE3B1-CD2D-4826-91BB-9A43BB06F077}" type="presParOf" srcId="{50568AA9-5D58-4D17-A41E-AD452BC57CF5}" destId="{272CC1F0-DBA4-4E4E-B04A-8A98BC343605}" srcOrd="1" destOrd="0" presId="urn:microsoft.com/office/officeart/2018/2/layout/IconLabelDescriptionList"/>
    <dgm:cxn modelId="{FE255C89-E7A1-43CF-BA2F-1558F484A00A}" type="presParOf" srcId="{50568AA9-5D58-4D17-A41E-AD452BC57CF5}" destId="{80278567-E9DB-4C05-A411-766261195DE5}" srcOrd="2" destOrd="0" presId="urn:microsoft.com/office/officeart/2018/2/layout/IconLabelDescriptionList"/>
    <dgm:cxn modelId="{2E707F2F-55EE-4728-84D6-306B6F7D5173}" type="presParOf" srcId="{50568AA9-5D58-4D17-A41E-AD452BC57CF5}" destId="{30A3BC3F-C7D5-4DCD-A458-05D81DEA23DC}" srcOrd="3" destOrd="0" presId="urn:microsoft.com/office/officeart/2018/2/layout/IconLabelDescriptionList"/>
    <dgm:cxn modelId="{1A078C62-5BC3-475E-8767-BBAECF927296}" type="presParOf" srcId="{50568AA9-5D58-4D17-A41E-AD452BC57CF5}" destId="{C6E77CBC-656A-49B8-8F9D-490E9340FBBB}" srcOrd="4" destOrd="0" presId="urn:microsoft.com/office/officeart/2018/2/layout/IconLabelDescriptionList"/>
    <dgm:cxn modelId="{795D562B-DD8B-46B5-BE18-045C6A876D4C}" type="presParOf" srcId="{AF9C06AF-9F67-4D88-9555-7C97E7459221}" destId="{5B6C8029-5382-4178-8259-6DE4CCA5E81D}" srcOrd="5" destOrd="0" presId="urn:microsoft.com/office/officeart/2018/2/layout/IconLabelDescriptionList"/>
    <dgm:cxn modelId="{C25076D1-1C70-4179-9E37-5759F742983A}" type="presParOf" srcId="{AF9C06AF-9F67-4D88-9555-7C97E7459221}" destId="{87766E05-FE9F-46F2-93B1-E7DB63283BD8}" srcOrd="6" destOrd="0" presId="urn:microsoft.com/office/officeart/2018/2/layout/IconLabelDescriptionList"/>
    <dgm:cxn modelId="{02F5932F-2069-487E-AF3F-7EA1F0921BCE}" type="presParOf" srcId="{87766E05-FE9F-46F2-93B1-E7DB63283BD8}" destId="{E32D06EF-5391-499B-8ED1-D8F880E342A8}" srcOrd="0" destOrd="0" presId="urn:microsoft.com/office/officeart/2018/2/layout/IconLabelDescriptionList"/>
    <dgm:cxn modelId="{ADEDC88E-F599-466A-85F0-9F7AE01EA6B3}" type="presParOf" srcId="{87766E05-FE9F-46F2-93B1-E7DB63283BD8}" destId="{B147578B-E447-44FC-945C-9DF62F5C63B4}" srcOrd="1" destOrd="0" presId="urn:microsoft.com/office/officeart/2018/2/layout/IconLabelDescriptionList"/>
    <dgm:cxn modelId="{F9A314F3-33AD-495A-9240-F5E8D50792A8}" type="presParOf" srcId="{87766E05-FE9F-46F2-93B1-E7DB63283BD8}" destId="{F84D5B5A-6156-4E80-AF70-5EBC5AE5598D}" srcOrd="2" destOrd="0" presId="urn:microsoft.com/office/officeart/2018/2/layout/IconLabelDescriptionList"/>
    <dgm:cxn modelId="{C54D68E5-B698-4777-AA36-EB9861884998}" type="presParOf" srcId="{87766E05-FE9F-46F2-93B1-E7DB63283BD8}" destId="{E9B98ED1-0336-4899-B690-CF3BD8E1645C}" srcOrd="3" destOrd="0" presId="urn:microsoft.com/office/officeart/2018/2/layout/IconLabelDescriptionList"/>
    <dgm:cxn modelId="{0E20032E-1BDE-461B-B7E4-CFAB308CF60D}" type="presParOf" srcId="{87766E05-FE9F-46F2-93B1-E7DB63283BD8}" destId="{A1FD1E39-07F9-4DD8-8B29-AB64202835A7}" srcOrd="4" destOrd="0" presId="urn:microsoft.com/office/officeart/2018/2/layout/IconLabelDescriptionList"/>
    <dgm:cxn modelId="{F4B8BD1A-A9EE-4B29-A232-8E32453014BC}" type="presParOf" srcId="{AF9C06AF-9F67-4D88-9555-7C97E7459221}" destId="{AE451CC1-E9CF-4BEC-BE6E-44B37238A3D7}" srcOrd="7" destOrd="0" presId="urn:microsoft.com/office/officeart/2018/2/layout/IconLabelDescriptionList"/>
    <dgm:cxn modelId="{4883A31E-5293-410E-B68C-8C5EAD9B8129}" type="presParOf" srcId="{AF9C06AF-9F67-4D88-9555-7C97E7459221}" destId="{4EA5631C-B208-46EC-8962-C0D46A2DB5B2}" srcOrd="8" destOrd="0" presId="urn:microsoft.com/office/officeart/2018/2/layout/IconLabelDescriptionList"/>
    <dgm:cxn modelId="{F93E4341-1C29-409D-A721-87A89AA27B48}" type="presParOf" srcId="{4EA5631C-B208-46EC-8962-C0D46A2DB5B2}" destId="{010987BB-6AAC-4BD5-82A2-70D2B1522F1F}" srcOrd="0" destOrd="0" presId="urn:microsoft.com/office/officeart/2018/2/layout/IconLabelDescriptionList"/>
    <dgm:cxn modelId="{7FB3F985-F96F-4BC3-971E-F1DC45E9F34F}" type="presParOf" srcId="{4EA5631C-B208-46EC-8962-C0D46A2DB5B2}" destId="{FB164091-D5CF-4B09-A123-5936E3EBEA42}" srcOrd="1" destOrd="0" presId="urn:microsoft.com/office/officeart/2018/2/layout/IconLabelDescriptionList"/>
    <dgm:cxn modelId="{545C6951-2715-4D71-A1DB-12B65877D272}" type="presParOf" srcId="{4EA5631C-B208-46EC-8962-C0D46A2DB5B2}" destId="{F1CA1EB9-88DA-4A0E-91A3-55F70AA10D6F}" srcOrd="2" destOrd="0" presId="urn:microsoft.com/office/officeart/2018/2/layout/IconLabelDescriptionList"/>
    <dgm:cxn modelId="{5F20E184-AC1E-45C1-9BF6-FE7B47D482CB}" type="presParOf" srcId="{4EA5631C-B208-46EC-8962-C0D46A2DB5B2}" destId="{D6EB941D-3785-4E57-BC3C-49CBF2DE1016}" srcOrd="3" destOrd="0" presId="urn:microsoft.com/office/officeart/2018/2/layout/IconLabelDescriptionList"/>
    <dgm:cxn modelId="{F9286E9C-F69B-44F9-B675-6A0843C0C949}" type="presParOf" srcId="{4EA5631C-B208-46EC-8962-C0D46A2DB5B2}" destId="{A34A13FE-4DAA-4614-9054-AC7441602AA3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621AA-E015-D045-8092-C250B982635B}">
      <dsp:nvSpPr>
        <dsp:cNvPr id="0" name=""/>
        <dsp:cNvSpPr/>
      </dsp:nvSpPr>
      <dsp:spPr>
        <a:xfrm>
          <a:off x="123" y="1072746"/>
          <a:ext cx="1487278" cy="17847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0" rIns="14691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Stress incontinence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Pressure on bladder</a:t>
          </a:r>
        </a:p>
      </dsp:txBody>
      <dsp:txXfrm>
        <a:off x="123" y="1786640"/>
        <a:ext cx="1487278" cy="1070840"/>
      </dsp:txXfrm>
    </dsp:sp>
    <dsp:sp modelId="{35049865-7F1A-AB43-804B-64B00CCD2E04}">
      <dsp:nvSpPr>
        <dsp:cNvPr id="0" name=""/>
        <dsp:cNvSpPr/>
      </dsp:nvSpPr>
      <dsp:spPr>
        <a:xfrm>
          <a:off x="123" y="1072746"/>
          <a:ext cx="1487278" cy="7138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165100" rIns="146910" bIns="16510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01</a:t>
          </a:r>
        </a:p>
      </dsp:txBody>
      <dsp:txXfrm>
        <a:off x="123" y="1072746"/>
        <a:ext cx="1487278" cy="713893"/>
      </dsp:txXfrm>
    </dsp:sp>
    <dsp:sp modelId="{34A125DC-21D6-8C47-A3CB-FF41F829C2A4}">
      <dsp:nvSpPr>
        <dsp:cNvPr id="0" name=""/>
        <dsp:cNvSpPr/>
      </dsp:nvSpPr>
      <dsp:spPr>
        <a:xfrm>
          <a:off x="1606384" y="1072746"/>
          <a:ext cx="1487278" cy="1784734"/>
        </a:xfrm>
        <a:prstGeom prst="rect">
          <a:avLst/>
        </a:prstGeom>
        <a:solidFill>
          <a:schemeClr val="accent2">
            <a:hueOff val="-4223517"/>
            <a:satOff val="-10068"/>
            <a:lumOff val="-4641"/>
            <a:alphaOff val="0"/>
          </a:schemeClr>
        </a:solidFill>
        <a:ln w="15875" cap="flat" cmpd="sng" algn="ctr">
          <a:solidFill>
            <a:schemeClr val="accent2">
              <a:hueOff val="-4223517"/>
              <a:satOff val="-10068"/>
              <a:lumOff val="-46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0" rIns="14691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Urge incontinence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Cannot hold it</a:t>
          </a:r>
        </a:p>
      </dsp:txBody>
      <dsp:txXfrm>
        <a:off x="1606384" y="1786640"/>
        <a:ext cx="1487278" cy="1070840"/>
      </dsp:txXfrm>
    </dsp:sp>
    <dsp:sp modelId="{C03A95AF-22E8-3344-A691-4A1F3C569264}">
      <dsp:nvSpPr>
        <dsp:cNvPr id="0" name=""/>
        <dsp:cNvSpPr/>
      </dsp:nvSpPr>
      <dsp:spPr>
        <a:xfrm>
          <a:off x="1606384" y="1072746"/>
          <a:ext cx="1487278" cy="7138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165100" rIns="146910" bIns="16510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02</a:t>
          </a:r>
        </a:p>
      </dsp:txBody>
      <dsp:txXfrm>
        <a:off x="1606384" y="1072746"/>
        <a:ext cx="1487278" cy="713893"/>
      </dsp:txXfrm>
    </dsp:sp>
    <dsp:sp modelId="{E52330C0-A5D3-1243-9394-74B7841B8396}">
      <dsp:nvSpPr>
        <dsp:cNvPr id="0" name=""/>
        <dsp:cNvSpPr/>
      </dsp:nvSpPr>
      <dsp:spPr>
        <a:xfrm>
          <a:off x="3212645" y="1072746"/>
          <a:ext cx="1487278" cy="1784734"/>
        </a:xfrm>
        <a:prstGeom prst="rect">
          <a:avLst/>
        </a:prstGeom>
        <a:solidFill>
          <a:schemeClr val="accent2">
            <a:hueOff val="-8447033"/>
            <a:satOff val="-20135"/>
            <a:lumOff val="-9281"/>
            <a:alphaOff val="0"/>
          </a:schemeClr>
        </a:solidFill>
        <a:ln w="15875" cap="flat" cmpd="sng" algn="ctr">
          <a:solidFill>
            <a:schemeClr val="accent2">
              <a:hueOff val="-8447033"/>
              <a:satOff val="-20135"/>
              <a:lumOff val="-92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0" rIns="14691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Overflow incontinence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Bladder is always full</a:t>
          </a:r>
        </a:p>
      </dsp:txBody>
      <dsp:txXfrm>
        <a:off x="3212645" y="1786640"/>
        <a:ext cx="1487278" cy="1070840"/>
      </dsp:txXfrm>
    </dsp:sp>
    <dsp:sp modelId="{130664DB-0004-6E40-B735-43F835CC82D5}">
      <dsp:nvSpPr>
        <dsp:cNvPr id="0" name=""/>
        <dsp:cNvSpPr/>
      </dsp:nvSpPr>
      <dsp:spPr>
        <a:xfrm>
          <a:off x="3212645" y="1072746"/>
          <a:ext cx="1487278" cy="7138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165100" rIns="146910" bIns="16510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03</a:t>
          </a:r>
        </a:p>
      </dsp:txBody>
      <dsp:txXfrm>
        <a:off x="3212645" y="1072746"/>
        <a:ext cx="1487278" cy="713893"/>
      </dsp:txXfrm>
    </dsp:sp>
    <dsp:sp modelId="{28316030-23A8-BF4E-ADB1-2939B45884DD}">
      <dsp:nvSpPr>
        <dsp:cNvPr id="0" name=""/>
        <dsp:cNvSpPr/>
      </dsp:nvSpPr>
      <dsp:spPr>
        <a:xfrm>
          <a:off x="4818906" y="1072746"/>
          <a:ext cx="1487278" cy="1784734"/>
        </a:xfrm>
        <a:prstGeom prst="rect">
          <a:avLst/>
        </a:prstGeom>
        <a:solidFill>
          <a:schemeClr val="accent2">
            <a:hueOff val="-12670550"/>
            <a:satOff val="-30203"/>
            <a:lumOff val="-13922"/>
            <a:alphaOff val="0"/>
          </a:schemeClr>
        </a:solidFill>
        <a:ln w="15875" cap="flat" cmpd="sng" algn="ctr">
          <a:solidFill>
            <a:schemeClr val="accent2">
              <a:hueOff val="-12670550"/>
              <a:satOff val="-30203"/>
              <a:lumOff val="-139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0" rIns="146910" bIns="33020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Functional incontinence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Problem getting to bathroom because of a disorder that make it hard to move (ex. Arthritis)</a:t>
          </a:r>
        </a:p>
      </dsp:txBody>
      <dsp:txXfrm>
        <a:off x="4818906" y="1786640"/>
        <a:ext cx="1487278" cy="1070840"/>
      </dsp:txXfrm>
    </dsp:sp>
    <dsp:sp modelId="{1DC9C6DF-C95A-1B46-9B55-BAF4ABD6B911}">
      <dsp:nvSpPr>
        <dsp:cNvPr id="0" name=""/>
        <dsp:cNvSpPr/>
      </dsp:nvSpPr>
      <dsp:spPr>
        <a:xfrm>
          <a:off x="4818906" y="1072746"/>
          <a:ext cx="1487278" cy="713893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910" tIns="165100" rIns="146910" bIns="16510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04</a:t>
          </a:r>
        </a:p>
      </dsp:txBody>
      <dsp:txXfrm>
        <a:off x="4818906" y="1072746"/>
        <a:ext cx="1487278" cy="7138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D316C4-546C-4763-B319-F77391034728}">
      <dsp:nvSpPr>
        <dsp:cNvPr id="0" name=""/>
        <dsp:cNvSpPr/>
      </dsp:nvSpPr>
      <dsp:spPr>
        <a:xfrm>
          <a:off x="3013" y="996182"/>
          <a:ext cx="386859" cy="386859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B5FEE3C-BDA6-4986-A7E0-77CA5E23BABD}">
      <dsp:nvSpPr>
        <dsp:cNvPr id="0" name=""/>
        <dsp:cNvSpPr/>
      </dsp:nvSpPr>
      <dsp:spPr>
        <a:xfrm>
          <a:off x="3013" y="1466369"/>
          <a:ext cx="1105312" cy="55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Medication</a:t>
          </a:r>
          <a:endParaRPr lang="en-US" sz="1400" kern="1200" dirty="0"/>
        </a:p>
      </dsp:txBody>
      <dsp:txXfrm>
        <a:off x="3013" y="1466369"/>
        <a:ext cx="1105312" cy="559564"/>
      </dsp:txXfrm>
    </dsp:sp>
    <dsp:sp modelId="{00F827A2-9124-4296-9EC8-A78430C7BA68}">
      <dsp:nvSpPr>
        <dsp:cNvPr id="0" name=""/>
        <dsp:cNvSpPr/>
      </dsp:nvSpPr>
      <dsp:spPr>
        <a:xfrm>
          <a:off x="3013" y="2064691"/>
          <a:ext cx="1105312" cy="869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F512A5-2D44-4F54-B19F-0EB4D5A9A0EF}">
      <dsp:nvSpPr>
        <dsp:cNvPr id="0" name=""/>
        <dsp:cNvSpPr/>
      </dsp:nvSpPr>
      <dsp:spPr>
        <a:xfrm>
          <a:off x="1301756" y="996182"/>
          <a:ext cx="386859" cy="386859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0440C72-5FEC-487B-B9DB-EA284C12B5B3}">
      <dsp:nvSpPr>
        <dsp:cNvPr id="0" name=""/>
        <dsp:cNvSpPr/>
      </dsp:nvSpPr>
      <dsp:spPr>
        <a:xfrm>
          <a:off x="1301756" y="1466369"/>
          <a:ext cx="1105312" cy="55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Pelvic muscle exercises</a:t>
          </a:r>
        </a:p>
      </dsp:txBody>
      <dsp:txXfrm>
        <a:off x="1301756" y="1466369"/>
        <a:ext cx="1105312" cy="559564"/>
      </dsp:txXfrm>
    </dsp:sp>
    <dsp:sp modelId="{F162901A-BA42-424F-98D1-9D77576D3866}">
      <dsp:nvSpPr>
        <dsp:cNvPr id="0" name=""/>
        <dsp:cNvSpPr/>
      </dsp:nvSpPr>
      <dsp:spPr>
        <a:xfrm>
          <a:off x="1301756" y="2064691"/>
          <a:ext cx="1105312" cy="869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Kegel exercises</a:t>
          </a:r>
        </a:p>
      </dsp:txBody>
      <dsp:txXfrm>
        <a:off x="1301756" y="2064691"/>
        <a:ext cx="1105312" cy="869353"/>
      </dsp:txXfrm>
    </dsp:sp>
    <dsp:sp modelId="{3A964D84-EA81-489E-8B5A-28CCAB8A7439}">
      <dsp:nvSpPr>
        <dsp:cNvPr id="0" name=""/>
        <dsp:cNvSpPr/>
      </dsp:nvSpPr>
      <dsp:spPr>
        <a:xfrm>
          <a:off x="2600498" y="996182"/>
          <a:ext cx="386859" cy="386859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278567-E9DB-4C05-A411-766261195DE5}">
      <dsp:nvSpPr>
        <dsp:cNvPr id="0" name=""/>
        <dsp:cNvSpPr/>
      </dsp:nvSpPr>
      <dsp:spPr>
        <a:xfrm>
          <a:off x="2600498" y="1466369"/>
          <a:ext cx="1105312" cy="55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Biofeedback</a:t>
          </a:r>
        </a:p>
      </dsp:txBody>
      <dsp:txXfrm>
        <a:off x="2600498" y="1466369"/>
        <a:ext cx="1105312" cy="559564"/>
      </dsp:txXfrm>
    </dsp:sp>
    <dsp:sp modelId="{C6E77CBC-656A-49B8-8F9D-490E9340FBBB}">
      <dsp:nvSpPr>
        <dsp:cNvPr id="0" name=""/>
        <dsp:cNvSpPr/>
      </dsp:nvSpPr>
      <dsp:spPr>
        <a:xfrm>
          <a:off x="2600498" y="2064691"/>
          <a:ext cx="1105312" cy="869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2D06EF-5391-499B-8ED1-D8F880E342A8}">
      <dsp:nvSpPr>
        <dsp:cNvPr id="0" name=""/>
        <dsp:cNvSpPr/>
      </dsp:nvSpPr>
      <dsp:spPr>
        <a:xfrm>
          <a:off x="3899240" y="996182"/>
          <a:ext cx="386859" cy="386859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4D5B5A-6156-4E80-AF70-5EBC5AE5598D}">
      <dsp:nvSpPr>
        <dsp:cNvPr id="0" name=""/>
        <dsp:cNvSpPr/>
      </dsp:nvSpPr>
      <dsp:spPr>
        <a:xfrm>
          <a:off x="3899240" y="1466369"/>
          <a:ext cx="1105312" cy="55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Timed voiding</a:t>
          </a:r>
        </a:p>
      </dsp:txBody>
      <dsp:txXfrm>
        <a:off x="3899240" y="1466369"/>
        <a:ext cx="1105312" cy="559564"/>
      </dsp:txXfrm>
    </dsp:sp>
    <dsp:sp modelId="{A1FD1E39-07F9-4DD8-8B29-AB64202835A7}">
      <dsp:nvSpPr>
        <dsp:cNvPr id="0" name=""/>
        <dsp:cNvSpPr/>
      </dsp:nvSpPr>
      <dsp:spPr>
        <a:xfrm>
          <a:off x="3899240" y="2064691"/>
          <a:ext cx="1105312" cy="869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Urinate on a schedule</a:t>
          </a:r>
        </a:p>
      </dsp:txBody>
      <dsp:txXfrm>
        <a:off x="3899240" y="2064691"/>
        <a:ext cx="1105312" cy="869353"/>
      </dsp:txXfrm>
    </dsp:sp>
    <dsp:sp modelId="{010987BB-6AAC-4BD5-82A2-70D2B1522F1F}">
      <dsp:nvSpPr>
        <dsp:cNvPr id="0" name=""/>
        <dsp:cNvSpPr/>
      </dsp:nvSpPr>
      <dsp:spPr>
        <a:xfrm>
          <a:off x="5197982" y="996182"/>
          <a:ext cx="386859" cy="386859"/>
        </a:xfrm>
        <a:prstGeom prst="rect">
          <a:avLst/>
        </a:prstGeom>
        <a:blipFill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CA1EB9-88DA-4A0E-91A3-55F70AA10D6F}">
      <dsp:nvSpPr>
        <dsp:cNvPr id="0" name=""/>
        <dsp:cNvSpPr/>
      </dsp:nvSpPr>
      <dsp:spPr>
        <a:xfrm>
          <a:off x="5197982" y="1466369"/>
          <a:ext cx="1105312" cy="55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Lifestyle changes</a:t>
          </a:r>
        </a:p>
      </dsp:txBody>
      <dsp:txXfrm>
        <a:off x="5197982" y="1466369"/>
        <a:ext cx="1105312" cy="559564"/>
      </dsp:txXfrm>
    </dsp:sp>
    <dsp:sp modelId="{A34A13FE-4DAA-4614-9054-AC7441602AA3}">
      <dsp:nvSpPr>
        <dsp:cNvPr id="0" name=""/>
        <dsp:cNvSpPr/>
      </dsp:nvSpPr>
      <dsp:spPr>
        <a:xfrm>
          <a:off x="5197982" y="2064691"/>
          <a:ext cx="1105312" cy="8693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Losing weight, quitting smoking, no alcohol, avoid heavy lifting, drink less caffeine</a:t>
          </a:r>
        </a:p>
      </dsp:txBody>
      <dsp:txXfrm>
        <a:off x="5197982" y="2064691"/>
        <a:ext cx="1105312" cy="8693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57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52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5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121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19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0499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3854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96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44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7519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7/8/19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5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334D819-9F07-4261-B09B-9E467E5D9002}" type="datetimeFigureOut">
              <a:rPr lang="en-US" smtClean="0"/>
              <a:pPr/>
              <a:t>7/8/19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39692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1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1CB6-F8FF-6040-AEF2-1138699F5A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1808" y="2216648"/>
            <a:ext cx="4841937" cy="1656710"/>
          </a:xfrm>
        </p:spPr>
        <p:txBody>
          <a:bodyPr/>
          <a:lstStyle/>
          <a:p>
            <a:pPr algn="ctr"/>
            <a:r>
              <a:rPr lang="en-US" sz="4800" dirty="0"/>
              <a:t>Geriatric Syndrome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61D155-D38B-164B-A981-46BB3A8DBC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1808" y="3698697"/>
            <a:ext cx="4841937" cy="706346"/>
          </a:xfrm>
        </p:spPr>
        <p:txBody>
          <a:bodyPr/>
          <a:lstStyle/>
          <a:p>
            <a:pPr algn="ctr"/>
            <a:r>
              <a:rPr lang="en-US" dirty="0"/>
              <a:t>Incontinence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5B5020-79D0-3848-AC7A-14BDC4E8B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715" y="5907874"/>
            <a:ext cx="2542122" cy="28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1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F65F3-9ABC-6241-B3B0-7E3588997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330" y="1208772"/>
            <a:ext cx="7958331" cy="1077229"/>
          </a:xfrm>
        </p:spPr>
        <p:txBody>
          <a:bodyPr/>
          <a:lstStyle/>
          <a:p>
            <a:pPr algn="l"/>
            <a:r>
              <a:rPr lang="en-US" b="1" dirty="0"/>
              <a:t>What is 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53CB9-8744-634C-807D-CEF64BD12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2330" y="1885310"/>
            <a:ext cx="6433392" cy="1371598"/>
          </a:xfrm>
        </p:spPr>
        <p:txBody>
          <a:bodyPr/>
          <a:lstStyle/>
          <a:p>
            <a:r>
              <a:rPr lang="en-US" dirty="0"/>
              <a:t>A person leaks urine by accident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920" y="3804008"/>
            <a:ext cx="5998932" cy="2607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436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AEC33-3327-1947-9D5D-76E3AF355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202075"/>
            <a:ext cx="5984274" cy="672441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What causes it?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677B93BA-B389-9D4A-9F15-561AB790B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039421"/>
            <a:ext cx="5984274" cy="408505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Weak bladder muscles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Overactive bladder muscles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Weak pelvic floor muscles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Damage to nerves that control bladder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Blockage from enlarged prostate (men)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Pelvic organ prolapse (organs shift out of normal position)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Arthritis can make it difficult to go to the bathroom or get to the bathroom on time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Heart conditions can cause fluid build up (which can lead to increased urination at night)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7DCE73-031C-764A-88A2-C5E8013E2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761" y="474077"/>
            <a:ext cx="2245043" cy="589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15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3DD07-D0D6-F047-B440-92B8CF255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5658" y="1101080"/>
            <a:ext cx="6340519" cy="1638469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types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6139DD16-3C00-428A-8FFA-DDC699F0A5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32056"/>
              </p:ext>
            </p:extLst>
          </p:nvPr>
        </p:nvGraphicFramePr>
        <p:xfrm>
          <a:off x="1185658" y="1463886"/>
          <a:ext cx="6306309" cy="3930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DB09EAA6-4608-A149-A894-13FE7F50C2F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1910" y="1655559"/>
            <a:ext cx="2985458" cy="289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9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A428-8DCB-8A42-861C-87EEA3D26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1623" y="510760"/>
            <a:ext cx="5642444" cy="1197864"/>
          </a:xfrm>
        </p:spPr>
        <p:txBody>
          <a:bodyPr anchor="b">
            <a:normAutofit/>
          </a:bodyPr>
          <a:lstStyle/>
          <a:p>
            <a:pPr algn="l"/>
            <a:r>
              <a:rPr lang="en-US" sz="3200" b="1" dirty="0"/>
              <a:t>Medical Ways to manage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AD00878-220D-3A48-88A9-750A12C2477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221623" y="2009238"/>
            <a:ext cx="4769181" cy="4224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Medicine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Urethral insert</a:t>
            </a:r>
          </a:p>
          <a:p>
            <a:pPr lvl="2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Small disposable device inserted into urethra </a:t>
            </a:r>
          </a:p>
          <a:p>
            <a:pPr lvl="3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Stiff ring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Estrogen vaginal cream</a:t>
            </a:r>
          </a:p>
          <a:p>
            <a:pPr lvl="2">
              <a:lnSpc>
                <a:spcPct val="100000"/>
              </a:lnSpc>
            </a:pPr>
            <a:r>
              <a:rPr lang="en-US" sz="1800" dirty="0">
                <a:solidFill>
                  <a:schemeClr val="tx1"/>
                </a:solidFill>
              </a:rPr>
              <a:t>May help relieve stress or urge incontinence 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Nerve Stimulation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Surgery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260250-D119-A641-ACC2-890F7FC11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155" y="2538336"/>
            <a:ext cx="4590374" cy="40165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E9D0C7-EA9D-F740-9243-7BEE655115F6}"/>
              </a:ext>
            </a:extLst>
          </p:cNvPr>
          <p:cNvSpPr txBox="1"/>
          <p:nvPr/>
        </p:nvSpPr>
        <p:spPr>
          <a:xfrm>
            <a:off x="6864067" y="5215459"/>
            <a:ext cx="2195222" cy="13394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EA7FF0-924D-174A-A0F6-5930A84518FF}"/>
              </a:ext>
            </a:extLst>
          </p:cNvPr>
          <p:cNvSpPr txBox="1"/>
          <p:nvPr/>
        </p:nvSpPr>
        <p:spPr>
          <a:xfrm>
            <a:off x="9444201" y="6233766"/>
            <a:ext cx="1274543" cy="42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206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AAE4-A262-FB47-A717-A7A7C7738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206" y="1183274"/>
            <a:ext cx="6340519" cy="1638469"/>
          </a:xfrm>
        </p:spPr>
        <p:txBody>
          <a:bodyPr>
            <a:normAutofit/>
          </a:bodyPr>
          <a:lstStyle/>
          <a:p>
            <a:pPr algn="l"/>
            <a:r>
              <a:rPr lang="en-US" b="1" dirty="0"/>
              <a:t>Treatment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9799D1A0-FFF1-4074-9446-215550A8FC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694046"/>
              </p:ext>
            </p:extLst>
          </p:nvPr>
        </p:nvGraphicFramePr>
        <p:xfrm>
          <a:off x="1266416" y="1847239"/>
          <a:ext cx="6306309" cy="3930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B5A2564-818A-134C-9736-B14B3D4B108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6667" b="95191" l="2976" r="93929">
                        <a14:foregroundMark x1="6071" y1="43607" x2="6071" y2="43607"/>
                        <a14:foregroundMark x1="3690" y1="77596" x2="3690" y2="77596"/>
                        <a14:foregroundMark x1="40238" y1="91694" x2="40238" y2="91694"/>
                        <a14:foregroundMark x1="68690" y1="92896" x2="68690" y2="92896"/>
                        <a14:foregroundMark x1="41429" y1="94645" x2="41429" y2="94645"/>
                        <a14:foregroundMark x1="93929" y1="70383" x2="93929" y2="70383"/>
                        <a14:foregroundMark x1="46071" y1="10492" x2="46071" y2="10492"/>
                        <a14:foregroundMark x1="48095" y1="6667" x2="48095" y2="6667"/>
                        <a14:foregroundMark x1="52262" y1="7104" x2="52262" y2="7104"/>
                        <a14:foregroundMark x1="54524" y1="9180" x2="54524" y2="9180"/>
                        <a14:foregroundMark x1="52857" y1="7322" x2="52857" y2="7322"/>
                        <a14:foregroundMark x1="55595" y1="9180" x2="55595" y2="9180"/>
                        <a14:foregroundMark x1="66310" y1="95191" x2="66310" y2="951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8283" y="3039082"/>
            <a:ext cx="3423732" cy="373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29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151" y="1188200"/>
            <a:ext cx="7958331" cy="1077229"/>
          </a:xfrm>
        </p:spPr>
        <p:txBody>
          <a:bodyPr/>
          <a:lstStyle/>
          <a:p>
            <a:pPr algn="l"/>
            <a:r>
              <a:rPr lang="en-US" b="1" dirty="0"/>
              <a:t>Recreational Therapy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151" y="2265429"/>
            <a:ext cx="7796540" cy="3997828"/>
          </a:xfrm>
        </p:spPr>
        <p:txBody>
          <a:bodyPr/>
          <a:lstStyle/>
          <a:p>
            <a:r>
              <a:rPr lang="en-US" dirty="0"/>
              <a:t>Lifestyle changes</a:t>
            </a:r>
          </a:p>
          <a:p>
            <a:pPr lvl="1"/>
            <a:r>
              <a:rPr lang="en-US" dirty="0"/>
              <a:t>Exercise</a:t>
            </a:r>
          </a:p>
          <a:p>
            <a:pPr lvl="1"/>
            <a:r>
              <a:rPr lang="en-US" dirty="0"/>
              <a:t>Leisure Education</a:t>
            </a:r>
          </a:p>
          <a:p>
            <a:r>
              <a:rPr lang="en-US" dirty="0"/>
              <a:t>During RT interventions/programs</a:t>
            </a:r>
          </a:p>
          <a:p>
            <a:pPr lvl="1"/>
            <a:r>
              <a:rPr lang="en-US" dirty="0"/>
              <a:t>Assure toileting needs will be addressed</a:t>
            </a:r>
          </a:p>
          <a:p>
            <a:pPr lvl="1"/>
            <a:r>
              <a:rPr lang="en-US" dirty="0"/>
              <a:t>Point out where the toilets are</a:t>
            </a:r>
          </a:p>
          <a:p>
            <a:pPr lvl="1"/>
            <a:r>
              <a:rPr lang="en-US" dirty="0"/>
              <a:t>Provide hydration if appropriate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853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{6FF61846-ACEB-CA4B-9C2D-7CC93C5C4D64}tf16401378</Template>
  <TotalTime>37</TotalTime>
  <Words>215</Words>
  <Application>Microsoft Macintosh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Gill Sans MT</vt:lpstr>
      <vt:lpstr>MS Shell Dlg 2</vt:lpstr>
      <vt:lpstr>Wingdings</vt:lpstr>
      <vt:lpstr>Wingdings 3</vt:lpstr>
      <vt:lpstr>Madison</vt:lpstr>
      <vt:lpstr>Geriatric Syndrome</vt:lpstr>
      <vt:lpstr>What is it?</vt:lpstr>
      <vt:lpstr>What causes it?</vt:lpstr>
      <vt:lpstr>types</vt:lpstr>
      <vt:lpstr>Medical Ways to manage</vt:lpstr>
      <vt:lpstr>Treatment</vt:lpstr>
      <vt:lpstr>Recreational Therapy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Incontinence</dc:title>
  <dc:creator>Taylor Severson</dc:creator>
  <cp:lastModifiedBy>Marissa Willison</cp:lastModifiedBy>
  <cp:revision>11</cp:revision>
  <dcterms:created xsi:type="dcterms:W3CDTF">2019-02-18T22:34:04Z</dcterms:created>
  <dcterms:modified xsi:type="dcterms:W3CDTF">2019-07-08T15:43:05Z</dcterms:modified>
</cp:coreProperties>
</file>