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32" y="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77CBB-7787-40BC-9910-F67A1ADA0E8D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AEDA004D-71A2-41A9-AF8E-819E3526B62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74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77CBB-7787-40BC-9910-F67A1ADA0E8D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004D-71A2-41A9-AF8E-819E3526B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59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77CBB-7787-40BC-9910-F67A1ADA0E8D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004D-71A2-41A9-AF8E-819E3526B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969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77CBB-7787-40BC-9910-F67A1ADA0E8D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004D-71A2-41A9-AF8E-819E3526B62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219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77CBB-7787-40BC-9910-F67A1ADA0E8D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004D-71A2-41A9-AF8E-819E3526B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190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77CBB-7787-40BC-9910-F67A1ADA0E8D}" type="datetimeFigureOut">
              <a:rPr lang="en-US" smtClean="0"/>
              <a:t>7/8/19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004D-71A2-41A9-AF8E-819E3526B62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833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77CBB-7787-40BC-9910-F67A1ADA0E8D}" type="datetimeFigureOut">
              <a:rPr lang="en-US" smtClean="0"/>
              <a:t>7/8/19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004D-71A2-41A9-AF8E-819E3526B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82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77CBB-7787-40BC-9910-F67A1ADA0E8D}" type="datetimeFigureOut">
              <a:rPr lang="en-US" smtClean="0"/>
              <a:t>7/8/19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004D-71A2-41A9-AF8E-819E3526B62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060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77CBB-7787-40BC-9910-F67A1ADA0E8D}" type="datetimeFigureOut">
              <a:rPr lang="en-US" smtClean="0"/>
              <a:t>7/8/19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004D-71A2-41A9-AF8E-819E3526B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2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77CBB-7787-40BC-9910-F67A1ADA0E8D}" type="datetimeFigureOut">
              <a:rPr lang="en-US" smtClean="0"/>
              <a:t>7/8/19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004D-71A2-41A9-AF8E-819E3526B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011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77CBB-7787-40BC-9910-F67A1ADA0E8D}" type="datetimeFigureOut">
              <a:rPr lang="en-US" smtClean="0"/>
              <a:t>7/8/19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004D-71A2-41A9-AF8E-819E3526B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9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A6377CBB-7787-40BC-9910-F67A1ADA0E8D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A004D-71A2-41A9-AF8E-819E3526B624}" type="slidenum">
              <a:rPr lang="en-US" smtClean="0"/>
              <a:t>‹#›</a:t>
            </a:fld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249574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dc.gov/homeandrecreationalsafety/falls/compendium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C061C-5759-4252-9761-731BCEB539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1808" y="1458684"/>
            <a:ext cx="5518066" cy="2268559"/>
          </a:xfrm>
        </p:spPr>
        <p:txBody>
          <a:bodyPr/>
          <a:lstStyle/>
          <a:p>
            <a:pPr algn="ctr"/>
            <a:r>
              <a:rPr lang="en-US" dirty="0"/>
              <a:t>Geriatric Syndrome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6EAF07-9BF5-4875-AC90-BAAF4E3368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72274" y="3147136"/>
            <a:ext cx="5196069" cy="1160213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FALLS</a:t>
            </a:r>
          </a:p>
        </p:txBody>
      </p:sp>
    </p:spTree>
    <p:extLst>
      <p:ext uri="{BB962C8B-B14F-4D97-AF65-F5344CB8AC3E}">
        <p14:creationId xmlns:p14="http://schemas.microsoft.com/office/powerpoint/2010/main" val="3643399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13516-C595-4462-8D3A-6838FEBC8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3399" y="1360714"/>
            <a:ext cx="7796540" cy="720514"/>
          </a:xfrm>
        </p:spPr>
        <p:txBody>
          <a:bodyPr/>
          <a:lstStyle/>
          <a:p>
            <a:pPr algn="l"/>
            <a:r>
              <a:rPr lang="en-US" b="1" dirty="0"/>
              <a:t>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1BB66-A16E-4AEA-9D45-A6883F6C6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3399" y="2248059"/>
            <a:ext cx="7796540" cy="3641113"/>
          </a:xfrm>
        </p:spPr>
        <p:txBody>
          <a:bodyPr/>
          <a:lstStyle/>
          <a:p>
            <a:r>
              <a:rPr lang="en-US" dirty="0"/>
              <a:t>Number one cause of TBI</a:t>
            </a:r>
          </a:p>
          <a:p>
            <a:r>
              <a:rPr lang="en-US" dirty="0"/>
              <a:t>1 in 4 older adults fall each year</a:t>
            </a:r>
          </a:p>
          <a:p>
            <a:pPr lvl="1"/>
            <a:r>
              <a:rPr lang="en-US" dirty="0"/>
              <a:t>Doubles chance of falling again</a:t>
            </a:r>
          </a:p>
          <a:p>
            <a:r>
              <a:rPr lang="en-US" dirty="0"/>
              <a:t>800,000 patients/year are admitted for falls</a:t>
            </a:r>
          </a:p>
          <a:p>
            <a:r>
              <a:rPr lang="en-US" dirty="0"/>
              <a:t>95% of hip fractures are caused by falls</a:t>
            </a:r>
          </a:p>
          <a:p>
            <a:r>
              <a:rPr lang="en-US" dirty="0"/>
              <a:t>Costs/year – $50 billion</a:t>
            </a:r>
          </a:p>
        </p:txBody>
      </p:sp>
    </p:spTree>
    <p:extLst>
      <p:ext uri="{BB962C8B-B14F-4D97-AF65-F5344CB8AC3E}">
        <p14:creationId xmlns:p14="http://schemas.microsoft.com/office/powerpoint/2010/main" val="778733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68CD1-20FF-4590-93B6-D479B35EC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5170" y="1240971"/>
            <a:ext cx="7796540" cy="633428"/>
          </a:xfrm>
        </p:spPr>
        <p:txBody>
          <a:bodyPr/>
          <a:lstStyle/>
          <a:p>
            <a:pPr algn="l"/>
            <a:r>
              <a:rPr lang="en-US" b="1" dirty="0"/>
              <a:t>TIPS FOR PREVENTING FALLS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55F99-51CE-4EC0-8031-9BC8474C2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5170" y="2106544"/>
            <a:ext cx="7796540" cy="399782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Talk to your doctor</a:t>
            </a:r>
          </a:p>
          <a:p>
            <a:pPr lvl="1"/>
            <a:r>
              <a:rPr lang="en-US" dirty="0"/>
              <a:t>Evaluate risk, review medications</a:t>
            </a:r>
          </a:p>
          <a:p>
            <a:r>
              <a:rPr lang="en-US" dirty="0"/>
              <a:t>Strength and balance exercises</a:t>
            </a:r>
          </a:p>
          <a:p>
            <a:r>
              <a:rPr lang="en-US" dirty="0"/>
              <a:t>Have your eyes checked</a:t>
            </a:r>
          </a:p>
          <a:p>
            <a:r>
              <a:rPr lang="en-US" dirty="0"/>
              <a:t>Make your home safer</a:t>
            </a:r>
          </a:p>
          <a:p>
            <a:pPr lvl="1"/>
            <a:r>
              <a:rPr lang="en-US" dirty="0"/>
              <a:t>Reduce tripping hazards</a:t>
            </a:r>
          </a:p>
          <a:p>
            <a:pPr lvl="1"/>
            <a:r>
              <a:rPr lang="en-US" dirty="0"/>
              <a:t>Grab bars</a:t>
            </a:r>
          </a:p>
          <a:p>
            <a:pPr lvl="1"/>
            <a:r>
              <a:rPr lang="en-US" dirty="0"/>
              <a:t>Railings on stairs</a:t>
            </a:r>
          </a:p>
          <a:p>
            <a:pPr lvl="1"/>
            <a:r>
              <a:rPr lang="en-US" dirty="0"/>
              <a:t>Increase lighting in home</a:t>
            </a:r>
          </a:p>
        </p:txBody>
      </p:sp>
    </p:spTree>
    <p:extLst>
      <p:ext uri="{BB962C8B-B14F-4D97-AF65-F5344CB8AC3E}">
        <p14:creationId xmlns:p14="http://schemas.microsoft.com/office/powerpoint/2010/main" val="1460566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FC0BA-6B8A-49A3-A119-D41951FD4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658" y="1143000"/>
            <a:ext cx="7304425" cy="927343"/>
          </a:xfrm>
        </p:spPr>
        <p:txBody>
          <a:bodyPr/>
          <a:lstStyle/>
          <a:p>
            <a:pPr algn="l"/>
            <a:r>
              <a:rPr lang="en-US" b="1" dirty="0"/>
              <a:t>FALLS PROGRAMS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B2D98-F13C-41CB-9340-1120F4306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658" y="1885285"/>
            <a:ext cx="7086599" cy="4722344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www.cdc.gov/homeandrecreationalsafety/falls/compendium.html</a:t>
            </a:r>
            <a:endParaRPr lang="en-US" dirty="0"/>
          </a:p>
          <a:p>
            <a:r>
              <a:rPr lang="en-US" dirty="0"/>
              <a:t>Standardized format:</a:t>
            </a:r>
          </a:p>
          <a:p>
            <a:pPr lvl="1"/>
            <a:r>
              <a:rPr lang="en-US" dirty="0"/>
              <a:t>Purpose</a:t>
            </a:r>
          </a:p>
          <a:p>
            <a:pPr lvl="1"/>
            <a:r>
              <a:rPr lang="en-US" dirty="0"/>
              <a:t>Program setting</a:t>
            </a:r>
          </a:p>
          <a:p>
            <a:pPr lvl="1"/>
            <a:r>
              <a:rPr lang="en-US" dirty="0"/>
              <a:t>Content</a:t>
            </a:r>
          </a:p>
          <a:p>
            <a:pPr lvl="1"/>
            <a:r>
              <a:rPr lang="en-US" dirty="0"/>
              <a:t>Number of sessions</a:t>
            </a:r>
          </a:p>
          <a:p>
            <a:pPr lvl="1"/>
            <a:r>
              <a:rPr lang="en-US" dirty="0"/>
              <a:t>Duration</a:t>
            </a:r>
          </a:p>
          <a:p>
            <a:pPr lvl="1"/>
            <a:r>
              <a:rPr lang="en-US" dirty="0"/>
              <a:t>Type of provider</a:t>
            </a:r>
          </a:p>
          <a:p>
            <a:pPr lvl="1"/>
            <a:r>
              <a:rPr lang="en-US" dirty="0"/>
              <a:t>Provider’s Training</a:t>
            </a:r>
          </a:p>
          <a:p>
            <a:pPr lvl="1"/>
            <a:r>
              <a:rPr lang="en-US" dirty="0"/>
              <a:t>Key Elements</a:t>
            </a:r>
          </a:p>
          <a:p>
            <a:pPr lvl="1"/>
            <a:r>
              <a:rPr lang="en-US" dirty="0"/>
              <a:t>Available materials</a:t>
            </a:r>
          </a:p>
          <a:p>
            <a:pPr lvl="1"/>
            <a:r>
              <a:rPr lang="en-US" dirty="0"/>
              <a:t>Contact info for principle investigator</a:t>
            </a:r>
          </a:p>
        </p:txBody>
      </p:sp>
    </p:spTree>
    <p:extLst>
      <p:ext uri="{BB962C8B-B14F-4D97-AF65-F5344CB8AC3E}">
        <p14:creationId xmlns:p14="http://schemas.microsoft.com/office/powerpoint/2010/main" val="23673273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82E"/>
      </a:dk2>
      <a:lt2>
        <a:srgbClr val="C2F5FC"/>
      </a:lt2>
      <a:accent1>
        <a:srgbClr val="4091F3"/>
      </a:accent1>
      <a:accent2>
        <a:srgbClr val="8BBCF1"/>
      </a:accent2>
      <a:accent3>
        <a:srgbClr val="CB6A6A"/>
      </a:accent3>
      <a:accent4>
        <a:srgbClr val="C567AF"/>
      </a:accent4>
      <a:accent5>
        <a:srgbClr val="A684F9"/>
      </a:accent5>
      <a:accent6>
        <a:srgbClr val="A9ACEE"/>
      </a:accent6>
      <a:hlink>
        <a:srgbClr val="6D9CC5"/>
      </a:hlink>
      <a:folHlink>
        <a:srgbClr val="6D82A0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178B2DAB-5DDE-4060-A857-D2E1CDA925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{6FF61846-ACEB-CA4B-9C2D-7CC93C5C4D64}tf16401378</Template>
  <TotalTime>21</TotalTime>
  <Words>123</Words>
  <Application>Microsoft Macintosh PowerPoint</Application>
  <PresentationFormat>Widescreen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MS Shell Dlg 2</vt:lpstr>
      <vt:lpstr>Wingdings</vt:lpstr>
      <vt:lpstr>Wingdings 3</vt:lpstr>
      <vt:lpstr>Madison</vt:lpstr>
      <vt:lpstr>Geriatric Syndrome</vt:lpstr>
      <vt:lpstr>FACTS</vt:lpstr>
      <vt:lpstr>TIPS FOR PREVENTING FALLS</vt:lpstr>
      <vt:lpstr>FALLS PROGRAMS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FALLS</dc:title>
  <dc:creator>Alyssa Doughty</dc:creator>
  <cp:lastModifiedBy>Marissa Willison</cp:lastModifiedBy>
  <cp:revision>5</cp:revision>
  <dcterms:created xsi:type="dcterms:W3CDTF">2019-02-18T22:19:51Z</dcterms:created>
  <dcterms:modified xsi:type="dcterms:W3CDTF">2019-07-08T15:43:18Z</dcterms:modified>
</cp:coreProperties>
</file>