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AFD020-A875-32FF-CC84-69394528075D}" v="10" dt="2019-02-21T16:42:23.3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/>
    <p:restoredTop sz="94667"/>
  </p:normalViewPr>
  <p:slideViewPr>
    <p:cSldViewPr snapToGrid="0">
      <p:cViewPr varScale="1">
        <p:scale>
          <a:sx n="117" d="100"/>
          <a:sy n="117" d="100"/>
        </p:scale>
        <p:origin x="20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zabeth McClyman" userId="S::mcclyman.elizabe@uwlax.edu::b184c452-ef7f-4531-821e-0003ec87002e" providerId="AD" clId="Web-{FF7D802C-225C-475B-8706-9DC14D131586}"/>
    <pc:docChg chg="addSld modSld">
      <pc:chgData name="Elizabeth McClyman" userId="S::mcclyman.elizabe@uwlax.edu::b184c452-ef7f-4531-821e-0003ec87002e" providerId="AD" clId="Web-{FF7D802C-225C-475B-8706-9DC14D131586}" dt="2019-02-18T22:53:32.927" v="1121" actId="20577"/>
      <pc:docMkLst>
        <pc:docMk/>
      </pc:docMkLst>
      <pc:sldChg chg="addSp modSp mod setBg">
        <pc:chgData name="Elizabeth McClyman" userId="S::mcclyman.elizabe@uwlax.edu::b184c452-ef7f-4531-821e-0003ec87002e" providerId="AD" clId="Web-{FF7D802C-225C-475B-8706-9DC14D131586}" dt="2019-02-18T22:33:39.982" v="1054"/>
        <pc:sldMkLst>
          <pc:docMk/>
          <pc:sldMk cId="553726541" sldId="256"/>
        </pc:sldMkLst>
        <pc:spChg chg="mo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2" creationId="{9FB28281-3783-403A-B1AB-0182A003DFE3}"/>
          </ac:spMkLst>
        </pc:spChg>
        <pc:spChg chg="mo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3" creationId="{C4542EAC-8BF3-4BFD-9891-145BC49409C2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9" creationId="{4DA9E8CC-6C73-43E6-AF09-B4B1083BCDC7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15" creationId="{113E1A2F-E5D7-4888-BA8C-1CDDC7CE2328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17" creationId="{F625649A-4F9D-4D90-8F0A-433D7A1F685F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19" creationId="{B6F31202-25B1-43E6-94C1-CDCAFFE33CE9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21" creationId="{9593BF26-26FC-4F20-AF97-D90A981A6639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3:39.982" v="1054"/>
          <ac:spMkLst>
            <pc:docMk/>
            <pc:sldMk cId="553726541" sldId="256"/>
            <ac:spMk id="23" creationId="{588507C5-B772-411D-B50E-0C075AD253C4}"/>
          </ac:spMkLst>
        </pc:spChg>
        <pc:picChg chg="add mod">
          <ac:chgData name="Elizabeth McClyman" userId="S::mcclyman.elizabe@uwlax.edu::b184c452-ef7f-4531-821e-0003ec87002e" providerId="AD" clId="Web-{FF7D802C-225C-475B-8706-9DC14D131586}" dt="2019-02-18T22:33:39.982" v="1054"/>
          <ac:picMkLst>
            <pc:docMk/>
            <pc:sldMk cId="553726541" sldId="256"/>
            <ac:picMk id="4" creationId="{9E4BA8F2-E13B-4462-A9E3-E70111E838BB}"/>
          </ac:picMkLst>
        </pc:picChg>
        <pc:picChg chg="add">
          <ac:chgData name="Elizabeth McClyman" userId="S::mcclyman.elizabe@uwlax.edu::b184c452-ef7f-4531-821e-0003ec87002e" providerId="AD" clId="Web-{FF7D802C-225C-475B-8706-9DC14D131586}" dt="2019-02-18T22:33:39.982" v="1054"/>
          <ac:picMkLst>
            <pc:docMk/>
            <pc:sldMk cId="553726541" sldId="256"/>
            <ac:picMk id="11" creationId="{C6DFF5FD-BEF9-4B06-B7C2-58C5CFC92B34}"/>
          </ac:picMkLst>
        </pc:picChg>
        <pc:picChg chg="add">
          <ac:chgData name="Elizabeth McClyman" userId="S::mcclyman.elizabe@uwlax.edu::b184c452-ef7f-4531-821e-0003ec87002e" providerId="AD" clId="Web-{FF7D802C-225C-475B-8706-9DC14D131586}" dt="2019-02-18T22:33:39.982" v="1054"/>
          <ac:picMkLst>
            <pc:docMk/>
            <pc:sldMk cId="553726541" sldId="256"/>
            <ac:picMk id="13" creationId="{C9A18D1D-88E7-41EF-892F-C99BDEEE5E78}"/>
          </ac:picMkLst>
        </pc:picChg>
      </pc:sldChg>
      <pc:sldChg chg="addSp delSp modSp new mod modClrScheme chgLayout">
        <pc:chgData name="Elizabeth McClyman" userId="S::mcclyman.elizabe@uwlax.edu::b184c452-ef7f-4531-821e-0003ec87002e" providerId="AD" clId="Web-{FF7D802C-225C-475B-8706-9DC14D131586}" dt="2019-02-18T22:52:58.987" v="1117" actId="1076"/>
        <pc:sldMkLst>
          <pc:docMk/>
          <pc:sldMk cId="3318142229" sldId="257"/>
        </pc:sldMkLst>
        <pc:spChg chg="mod ord">
          <ac:chgData name="Elizabeth McClyman" userId="S::mcclyman.elizabe@uwlax.edu::b184c452-ef7f-4531-821e-0003ec87002e" providerId="AD" clId="Web-{FF7D802C-225C-475B-8706-9DC14D131586}" dt="2019-02-18T22:52:58.987" v="1117" actId="1076"/>
          <ac:spMkLst>
            <pc:docMk/>
            <pc:sldMk cId="3318142229" sldId="257"/>
            <ac:spMk id="2" creationId="{EB7A83FF-2188-48BB-A6F1-702438EB2DC8}"/>
          </ac:spMkLst>
        </pc:spChg>
        <pc:spChg chg="mod ord">
          <ac:chgData name="Elizabeth McClyman" userId="S::mcclyman.elizabe@uwlax.edu::b184c452-ef7f-4531-821e-0003ec87002e" providerId="AD" clId="Web-{FF7D802C-225C-475B-8706-9DC14D131586}" dt="2019-02-18T22:52:41.440" v="1115" actId="1076"/>
          <ac:spMkLst>
            <pc:docMk/>
            <pc:sldMk cId="3318142229" sldId="257"/>
            <ac:spMk id="3" creationId="{772E9CFC-FE57-4425-B0FB-32328CC230B1}"/>
          </ac:spMkLst>
        </pc:spChg>
        <pc:spChg chg="add mod ord">
          <ac:chgData name="Elizabeth McClyman" userId="S::mcclyman.elizabe@uwlax.edu::b184c452-ef7f-4531-821e-0003ec87002e" providerId="AD" clId="Web-{FF7D802C-225C-475B-8706-9DC14D131586}" dt="2019-02-18T22:52:50.362" v="1116" actId="1076"/>
          <ac:spMkLst>
            <pc:docMk/>
            <pc:sldMk cId="3318142229" sldId="257"/>
            <ac:spMk id="4" creationId="{FFF3F69A-1BCB-4010-A3E3-6CB7C9A81451}"/>
          </ac:spMkLst>
        </pc:spChg>
        <pc:spChg chg="add del mod ord">
          <ac:chgData name="Elizabeth McClyman" userId="S::mcclyman.elizabe@uwlax.edu::b184c452-ef7f-4531-821e-0003ec87002e" providerId="AD" clId="Web-{FF7D802C-225C-475B-8706-9DC14D131586}" dt="2019-02-18T22:23:14.719" v="308"/>
          <ac:spMkLst>
            <pc:docMk/>
            <pc:sldMk cId="3318142229" sldId="257"/>
            <ac:spMk id="5" creationId="{056E67A4-B1F0-4EA4-A907-0F21C95F9719}"/>
          </ac:spMkLst>
        </pc:spChg>
        <pc:spChg chg="add del mod ord">
          <ac:chgData name="Elizabeth McClyman" userId="S::mcclyman.elizabe@uwlax.edu::b184c452-ef7f-4531-821e-0003ec87002e" providerId="AD" clId="Web-{FF7D802C-225C-475B-8706-9DC14D131586}" dt="2019-02-18T22:23:14.719" v="308"/>
          <ac:spMkLst>
            <pc:docMk/>
            <pc:sldMk cId="3318142229" sldId="257"/>
            <ac:spMk id="6" creationId="{5F09F5D3-0F4E-4088-B4DC-A3EE2E6CDC9E}"/>
          </ac:spMkLst>
        </pc:spChg>
        <pc:picChg chg="mod">
          <ac:chgData name="Elizabeth McClyman" userId="S::mcclyman.elizabe@uwlax.edu::b184c452-ef7f-4531-821e-0003ec87002e" providerId="AD" clId="Web-{FF7D802C-225C-475B-8706-9DC14D131586}" dt="2019-02-18T22:52:37.643" v="1114" actId="14100"/>
          <ac:picMkLst>
            <pc:docMk/>
            <pc:sldMk cId="3318142229" sldId="257"/>
            <ac:picMk id="5" creationId="{6A85AF81-95EA-4FD6-8C27-88E52CC71174}"/>
          </ac:picMkLst>
        </pc:picChg>
      </pc:sldChg>
      <pc:sldChg chg="modSp new">
        <pc:chgData name="Elizabeth McClyman" userId="S::mcclyman.elizabe@uwlax.edu::b184c452-ef7f-4531-821e-0003ec87002e" providerId="AD" clId="Web-{FF7D802C-225C-475B-8706-9DC14D131586}" dt="2019-02-18T22:42:58.335" v="1110" actId="14100"/>
        <pc:sldMkLst>
          <pc:docMk/>
          <pc:sldMk cId="2797710803" sldId="258"/>
        </pc:sldMkLst>
        <pc:spChg chg="mod">
          <ac:chgData name="Elizabeth McClyman" userId="S::mcclyman.elizabe@uwlax.edu::b184c452-ef7f-4531-821e-0003ec87002e" providerId="AD" clId="Web-{FF7D802C-225C-475B-8706-9DC14D131586}" dt="2019-02-18T22:27:22.480" v="452" actId="20577"/>
          <ac:spMkLst>
            <pc:docMk/>
            <pc:sldMk cId="2797710803" sldId="258"/>
            <ac:spMk id="2" creationId="{2852D8FD-44F7-4136-A4C6-012792CEC3E1}"/>
          </ac:spMkLst>
        </pc:spChg>
        <pc:spChg chg="mod">
          <ac:chgData name="Elizabeth McClyman" userId="S::mcclyman.elizabe@uwlax.edu::b184c452-ef7f-4531-821e-0003ec87002e" providerId="AD" clId="Web-{FF7D802C-225C-475B-8706-9DC14D131586}" dt="2019-02-18T22:42:58.335" v="1110" actId="14100"/>
          <ac:spMkLst>
            <pc:docMk/>
            <pc:sldMk cId="2797710803" sldId="258"/>
            <ac:spMk id="3" creationId="{F2DD37E5-7DEA-4F52-AD76-9C57C6AE3ADA}"/>
          </ac:spMkLst>
        </pc:spChg>
      </pc:sldChg>
      <pc:sldChg chg="modSp new">
        <pc:chgData name="Elizabeth McClyman" userId="S::mcclyman.elizabe@uwlax.edu::b184c452-ef7f-4531-821e-0003ec87002e" providerId="AD" clId="Web-{FF7D802C-225C-475B-8706-9DC14D131586}" dt="2019-02-18T22:33:03.808" v="1051" actId="20577"/>
        <pc:sldMkLst>
          <pc:docMk/>
          <pc:sldMk cId="96342496" sldId="259"/>
        </pc:sldMkLst>
        <pc:spChg chg="mod">
          <ac:chgData name="Elizabeth McClyman" userId="S::mcclyman.elizabe@uwlax.edu::b184c452-ef7f-4531-821e-0003ec87002e" providerId="AD" clId="Web-{FF7D802C-225C-475B-8706-9DC14D131586}" dt="2019-02-18T22:27:25.153" v="462" actId="20577"/>
          <ac:spMkLst>
            <pc:docMk/>
            <pc:sldMk cId="96342496" sldId="259"/>
            <ac:spMk id="2" creationId="{170F02C9-5727-475F-930C-6452C7EB04E4}"/>
          </ac:spMkLst>
        </pc:spChg>
        <pc:spChg chg="mod">
          <ac:chgData name="Elizabeth McClyman" userId="S::mcclyman.elizabe@uwlax.edu::b184c452-ef7f-4531-821e-0003ec87002e" providerId="AD" clId="Web-{FF7D802C-225C-475B-8706-9DC14D131586}" dt="2019-02-18T22:33:03.808" v="1051" actId="20577"/>
          <ac:spMkLst>
            <pc:docMk/>
            <pc:sldMk cId="96342496" sldId="259"/>
            <ac:spMk id="3" creationId="{C3A96215-03EA-43D3-A820-292CBE7D3A8C}"/>
          </ac:spMkLst>
        </pc:spChg>
      </pc:sldChg>
      <pc:sldChg chg="addSp modSp new mod setBg">
        <pc:chgData name="Elizabeth McClyman" userId="S::mcclyman.elizabe@uwlax.edu::b184c452-ef7f-4531-821e-0003ec87002e" providerId="AD" clId="Web-{FF7D802C-225C-475B-8706-9DC14D131586}" dt="2019-02-18T22:53:32.927" v="1120" actId="20577"/>
        <pc:sldMkLst>
          <pc:docMk/>
          <pc:sldMk cId="87267908" sldId="260"/>
        </pc:sldMkLst>
        <pc:spChg chg="mod">
          <ac:chgData name="Elizabeth McClyman" userId="S::mcclyman.elizabe@uwlax.edu::b184c452-ef7f-4531-821e-0003ec87002e" providerId="AD" clId="Web-{FF7D802C-225C-475B-8706-9DC14D131586}" dt="2019-02-18T22:53:32.927" v="1120" actId="20577"/>
          <ac:spMkLst>
            <pc:docMk/>
            <pc:sldMk cId="87267908" sldId="260"/>
            <ac:spMk id="2" creationId="{DA5D0CFA-A97B-4464-B3EA-16CCF0BA67C1}"/>
          </ac:spMkLst>
        </pc:spChg>
        <pc:spChg chg="mod or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3" creationId="{47369C5D-5CB8-4A2B-83FB-B81E7688A3A3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9" creationId="{D028FBE5-2515-4CF7-9061-EDC988E0A017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15" creationId="{7DBE5AD7-4CDA-4167-83AD-34003BB38D53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17" creationId="{3D580359-F271-4995-847D-4B9BBE8DE1C5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19" creationId="{FFE338A2-FC59-4CD5-84F6-6D7B39CC57FC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21" creationId="{28C2C105-F0AE-4C2F-8016-AD50F5531CC1}"/>
          </ac:spMkLst>
        </pc:spChg>
        <pc:spChg chg="add">
          <ac:chgData name="Elizabeth McClyman" userId="S::mcclyman.elizabe@uwlax.edu::b184c452-ef7f-4531-821e-0003ec87002e" providerId="AD" clId="Web-{FF7D802C-225C-475B-8706-9DC14D131586}" dt="2019-02-18T22:37:14.476" v="1065"/>
          <ac:spMkLst>
            <pc:docMk/>
            <pc:sldMk cId="87267908" sldId="260"/>
            <ac:spMk id="23" creationId="{A8F57220-9A7B-4037-B5C5-8BE03B333B47}"/>
          </ac:spMkLst>
        </pc:spChg>
        <pc:picChg chg="add mod">
          <ac:chgData name="Elizabeth McClyman" userId="S::mcclyman.elizabe@uwlax.edu::b184c452-ef7f-4531-821e-0003ec87002e" providerId="AD" clId="Web-{FF7D802C-225C-475B-8706-9DC14D131586}" dt="2019-02-18T22:37:14.476" v="1065"/>
          <ac:picMkLst>
            <pc:docMk/>
            <pc:sldMk cId="87267908" sldId="260"/>
            <ac:picMk id="4" creationId="{8EBED96B-A147-48BF-BD90-84800F2CEE6C}"/>
          </ac:picMkLst>
        </pc:picChg>
        <pc:picChg chg="add">
          <ac:chgData name="Elizabeth McClyman" userId="S::mcclyman.elizabe@uwlax.edu::b184c452-ef7f-4531-821e-0003ec87002e" providerId="AD" clId="Web-{FF7D802C-225C-475B-8706-9DC14D131586}" dt="2019-02-18T22:37:14.476" v="1065"/>
          <ac:picMkLst>
            <pc:docMk/>
            <pc:sldMk cId="87267908" sldId="260"/>
            <ac:picMk id="11" creationId="{10C2A92B-92F5-430A-A370-FD864418A2B6}"/>
          </ac:picMkLst>
        </pc:picChg>
        <pc:picChg chg="add">
          <ac:chgData name="Elizabeth McClyman" userId="S::mcclyman.elizabe@uwlax.edu::b184c452-ef7f-4531-821e-0003ec87002e" providerId="AD" clId="Web-{FF7D802C-225C-475B-8706-9DC14D131586}" dt="2019-02-18T22:37:14.476" v="1065"/>
          <ac:picMkLst>
            <pc:docMk/>
            <pc:sldMk cId="87267908" sldId="260"/>
            <ac:picMk id="13" creationId="{C151BBAC-D417-4C14-AAFE-8AAA55B26E04}"/>
          </ac:picMkLst>
        </pc:picChg>
      </pc:sldChg>
    </pc:docChg>
  </pc:docChgLst>
  <pc:docChgLst>
    <pc:chgData name="Guest User" userId="S::urn:spo:anon#1174d260085161e3bac873a20989bc7c37dbb5afc129c1244e630ad9e105a95e::" providerId="AD" clId="Web-{DC96700A-425B-4FC0-87B5-6723939C623D}"/>
    <pc:docChg chg="modSld">
      <pc:chgData name="Guest User" userId="S::urn:spo:anon#1174d260085161e3bac873a20989bc7c37dbb5afc129c1244e630ad9e105a95e::" providerId="AD" clId="Web-{DC96700A-425B-4FC0-87B5-6723939C623D}" dt="2019-02-18T22:49:24.183" v="1398" actId="1076"/>
      <pc:docMkLst>
        <pc:docMk/>
      </pc:docMkLst>
      <pc:sldChg chg="addSp modSp">
        <pc:chgData name="Guest User" userId="S::urn:spo:anon#1174d260085161e3bac873a20989bc7c37dbb5afc129c1244e630ad9e105a95e::" providerId="AD" clId="Web-{DC96700A-425B-4FC0-87B5-6723939C623D}" dt="2019-02-18T22:49:24.183" v="1398" actId="1076"/>
        <pc:sldMkLst>
          <pc:docMk/>
          <pc:sldMk cId="3318142229" sldId="257"/>
        </pc:sldMkLst>
        <pc:spChg chg="mod">
          <ac:chgData name="Guest User" userId="S::urn:spo:anon#1174d260085161e3bac873a20989bc7c37dbb5afc129c1244e630ad9e105a95e::" providerId="AD" clId="Web-{DC96700A-425B-4FC0-87B5-6723939C623D}" dt="2019-02-18T22:49:15.746" v="1397" actId="1076"/>
          <ac:spMkLst>
            <pc:docMk/>
            <pc:sldMk cId="3318142229" sldId="257"/>
            <ac:spMk id="2" creationId="{EB7A83FF-2188-48BB-A6F1-702438EB2DC8}"/>
          </ac:spMkLst>
        </pc:spChg>
        <pc:spChg chg="mod">
          <ac:chgData name="Guest User" userId="S::urn:spo:anon#1174d260085161e3bac873a20989bc7c37dbb5afc129c1244e630ad9e105a95e::" providerId="AD" clId="Web-{DC96700A-425B-4FC0-87B5-6723939C623D}" dt="2019-02-18T22:47:40.870" v="1389" actId="1076"/>
          <ac:spMkLst>
            <pc:docMk/>
            <pc:sldMk cId="3318142229" sldId="257"/>
            <ac:spMk id="3" creationId="{772E9CFC-FE57-4425-B0FB-32328CC230B1}"/>
          </ac:spMkLst>
        </pc:spChg>
        <pc:spChg chg="mod">
          <ac:chgData name="Guest User" userId="S::urn:spo:anon#1174d260085161e3bac873a20989bc7c37dbb5afc129c1244e630ad9e105a95e::" providerId="AD" clId="Web-{DC96700A-425B-4FC0-87B5-6723939C623D}" dt="2019-02-18T22:49:24.183" v="1398" actId="1076"/>
          <ac:spMkLst>
            <pc:docMk/>
            <pc:sldMk cId="3318142229" sldId="257"/>
            <ac:spMk id="4" creationId="{FFF3F69A-1BCB-4010-A3E3-6CB7C9A81451}"/>
          </ac:spMkLst>
        </pc:spChg>
        <pc:picChg chg="add mod">
          <ac:chgData name="Guest User" userId="S::urn:spo:anon#1174d260085161e3bac873a20989bc7c37dbb5afc129c1244e630ad9e105a95e::" providerId="AD" clId="Web-{DC96700A-425B-4FC0-87B5-6723939C623D}" dt="2019-02-18T22:47:57.901" v="1393" actId="1076"/>
          <ac:picMkLst>
            <pc:docMk/>
            <pc:sldMk cId="3318142229" sldId="257"/>
            <ac:picMk id="5" creationId="{6A85AF81-95EA-4FD6-8C27-88E52CC71174}"/>
          </ac:picMkLst>
        </pc:picChg>
      </pc:sldChg>
      <pc:sldChg chg="addSp modSp">
        <pc:chgData name="Guest User" userId="S::urn:spo:anon#1174d260085161e3bac873a20989bc7c37dbb5afc129c1244e630ad9e105a95e::" providerId="AD" clId="Web-{DC96700A-425B-4FC0-87B5-6723939C623D}" dt="2019-02-18T22:44:10.525" v="1381" actId="1076"/>
        <pc:sldMkLst>
          <pc:docMk/>
          <pc:sldMk cId="2797710803" sldId="258"/>
        </pc:sldMkLst>
        <pc:spChg chg="mod">
          <ac:chgData name="Guest User" userId="S::urn:spo:anon#1174d260085161e3bac873a20989bc7c37dbb5afc129c1244e630ad9e105a95e::" providerId="AD" clId="Web-{DC96700A-425B-4FC0-87B5-6723939C623D}" dt="2019-02-18T22:42:32.384" v="1377" actId="20577"/>
          <ac:spMkLst>
            <pc:docMk/>
            <pc:sldMk cId="2797710803" sldId="258"/>
            <ac:spMk id="3" creationId="{F2DD37E5-7DEA-4F52-AD76-9C57C6AE3ADA}"/>
          </ac:spMkLst>
        </pc:spChg>
        <pc:picChg chg="add mod">
          <ac:chgData name="Guest User" userId="S::urn:spo:anon#1174d260085161e3bac873a20989bc7c37dbb5afc129c1244e630ad9e105a95e::" providerId="AD" clId="Web-{DC96700A-425B-4FC0-87B5-6723939C623D}" dt="2019-02-18T22:44:10.525" v="1381" actId="1076"/>
          <ac:picMkLst>
            <pc:docMk/>
            <pc:sldMk cId="2797710803" sldId="258"/>
            <ac:picMk id="4" creationId="{D691A93C-6116-48B6-B9E9-5C12744DB170}"/>
          </ac:picMkLst>
        </pc:picChg>
      </pc:sldChg>
      <pc:sldChg chg="addSp modSp">
        <pc:chgData name="Guest User" userId="S::urn:spo:anon#1174d260085161e3bac873a20989bc7c37dbb5afc129c1244e630ad9e105a95e::" providerId="AD" clId="Web-{DC96700A-425B-4FC0-87B5-6723939C623D}" dt="2019-02-18T22:45:48.885" v="1384" actId="14100"/>
        <pc:sldMkLst>
          <pc:docMk/>
          <pc:sldMk cId="96342496" sldId="259"/>
        </pc:sldMkLst>
        <pc:picChg chg="add mod">
          <ac:chgData name="Guest User" userId="S::urn:spo:anon#1174d260085161e3bac873a20989bc7c37dbb5afc129c1244e630ad9e105a95e::" providerId="AD" clId="Web-{DC96700A-425B-4FC0-87B5-6723939C623D}" dt="2019-02-18T22:45:48.885" v="1384" actId="14100"/>
          <ac:picMkLst>
            <pc:docMk/>
            <pc:sldMk cId="96342496" sldId="259"/>
            <ac:picMk id="4" creationId="{E62BF099-FE45-4568-B818-9D20C77C3274}"/>
          </ac:picMkLst>
        </pc:picChg>
      </pc:sldChg>
    </pc:docChg>
  </pc:docChgLst>
  <pc:docChgLst>
    <pc:chgData name="Nancy Richeson" userId="S::nricheson@uwlax.edu::db0dcb12-2a56-4b07-8949-6595eb852c42" providerId="AD" clId="Web-{9DAFD020-A875-32FF-CC84-69394528075D}"/>
    <pc:docChg chg="addSld modSld">
      <pc:chgData name="Nancy Richeson" userId="S::nricheson@uwlax.edu::db0dcb12-2a56-4b07-8949-6595eb852c42" providerId="AD" clId="Web-{9DAFD020-A875-32FF-CC84-69394528075D}" dt="2019-02-21T16:42:23.321" v="128" actId="14100"/>
      <pc:docMkLst>
        <pc:docMk/>
      </pc:docMkLst>
      <pc:sldChg chg="modSp">
        <pc:chgData name="Nancy Richeson" userId="S::nricheson@uwlax.edu::db0dcb12-2a56-4b07-8949-6595eb852c42" providerId="AD" clId="Web-{9DAFD020-A875-32FF-CC84-69394528075D}" dt="2019-02-21T16:39:44.048" v="16" actId="20577"/>
        <pc:sldMkLst>
          <pc:docMk/>
          <pc:sldMk cId="553726541" sldId="256"/>
        </pc:sldMkLst>
        <pc:spChg chg="mod">
          <ac:chgData name="Nancy Richeson" userId="S::nricheson@uwlax.edu::db0dcb12-2a56-4b07-8949-6595eb852c42" providerId="AD" clId="Web-{9DAFD020-A875-32FF-CC84-69394528075D}" dt="2019-02-21T16:39:44.048" v="16" actId="20577"/>
          <ac:spMkLst>
            <pc:docMk/>
            <pc:sldMk cId="553726541" sldId="256"/>
            <ac:spMk id="3" creationId="{C4542EAC-8BF3-4BFD-9891-145BC49409C2}"/>
          </ac:spMkLst>
        </pc:spChg>
      </pc:sldChg>
      <pc:sldChg chg="modSp new">
        <pc:chgData name="Nancy Richeson" userId="S::nricheson@uwlax.edu::db0dcb12-2a56-4b07-8949-6595eb852c42" providerId="AD" clId="Web-{9DAFD020-A875-32FF-CC84-69394528075D}" dt="2019-02-21T16:42:23.321" v="128" actId="14100"/>
        <pc:sldMkLst>
          <pc:docMk/>
          <pc:sldMk cId="590743797" sldId="261"/>
        </pc:sldMkLst>
        <pc:spChg chg="mod">
          <ac:chgData name="Nancy Richeson" userId="S::nricheson@uwlax.edu::db0dcb12-2a56-4b07-8949-6595eb852c42" providerId="AD" clId="Web-{9DAFD020-A875-32FF-CC84-69394528075D}" dt="2019-02-21T16:40:31.722" v="27" actId="20577"/>
          <ac:spMkLst>
            <pc:docMk/>
            <pc:sldMk cId="590743797" sldId="261"/>
            <ac:spMk id="2" creationId="{14A1811B-FA7E-43DB-9DA5-E115EA2FE18A}"/>
          </ac:spMkLst>
        </pc:spChg>
        <pc:spChg chg="mod">
          <ac:chgData name="Nancy Richeson" userId="S::nricheson@uwlax.edu::db0dcb12-2a56-4b07-8949-6595eb852c42" providerId="AD" clId="Web-{9DAFD020-A875-32FF-CC84-69394528075D}" dt="2019-02-21T16:42:23.321" v="128" actId="14100"/>
          <ac:spMkLst>
            <pc:docMk/>
            <pc:sldMk cId="590743797" sldId="261"/>
            <ac:spMk id="3" creationId="{A0B8C654-07A6-42FD-9B44-FDCD6A9A48C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93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720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9730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1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034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073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13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870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2485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9236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B7810A5-1A13-4087-8DFA-155E6E5B5D73}" type="datetimeFigureOut">
              <a:rPr lang="tr-TR" smtClean="0"/>
              <a:t>8.07.2019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23217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ofbonehealth.org/news-multimedia/real-stories/patient-stories/giovanni-furn%C3%B2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F00DC172-0CE8-4970-8857-C6EE39134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44921D8-D907-42BC-84C0-A2906F84F6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46C9919-69C2-4A18-A50B-4F2701E208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EF30023F-7707-4123-BB31-6A42EF81B1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16F25B-0FD7-471E-AED7-9C6B807C7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2EAC-8BF3-4BFD-9891-145BC4940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4885" y="3159047"/>
            <a:ext cx="3530286" cy="683610"/>
          </a:xfrm>
        </p:spPr>
        <p:txBody>
          <a:bodyPr>
            <a:normAutofit/>
          </a:bodyPr>
          <a:lstStyle/>
          <a:p>
            <a:pPr algn="ctr"/>
            <a:r>
              <a:rPr lang="tr-TR" sz="2000" dirty="0" err="1">
                <a:cs typeface="Arial"/>
              </a:rPr>
              <a:t>Osteoporosis</a:t>
            </a:r>
            <a:endParaRPr lang="tr-TR" sz="2000" dirty="0">
              <a:cs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1A03511-7B76-435C-A861-F71F038CD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cup, coffee, cake, indoor&#10;&#10;Description generated with very high confidence">
            <a:extLst>
              <a:ext uri="{FF2B5EF4-FFF2-40B4-BE49-F238E27FC236}">
                <a16:creationId xmlns:a16="http://schemas.microsoft.com/office/drawing/2014/main" id="{9E4BA8F2-E13B-4462-A9E3-E70111E838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005402" y="1588682"/>
            <a:ext cx="6288828" cy="244199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85FA2C94-10B5-4A0A-998F-C623A00E3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96CA8F75-9EA2-E541-A1E3-20C1A46349A5}"/>
              </a:ext>
            </a:extLst>
          </p:cNvPr>
          <p:cNvSpPr txBox="1">
            <a:spLocks/>
          </p:cNvSpPr>
          <p:nvPr/>
        </p:nvSpPr>
        <p:spPr>
          <a:xfrm>
            <a:off x="7108858" y="1459534"/>
            <a:ext cx="4841937" cy="16567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/>
              <a:t>Geriatric Syndrome</a:t>
            </a:r>
            <a:endParaRPr lang="en-US" sz="4800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C80BC8E-A827-1942-9E43-9AAC574EEA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8765" y="5980550"/>
            <a:ext cx="2542122" cy="2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A83FF-2188-48BB-A6F1-702438EB2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194" y="513882"/>
            <a:ext cx="2664361" cy="2849172"/>
          </a:xfrm>
        </p:spPr>
        <p:txBody>
          <a:bodyPr>
            <a:normAutofit/>
          </a:bodyPr>
          <a:lstStyle/>
          <a:p>
            <a:pPr marL="457200" lvl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cs typeface="Arial"/>
              </a:rPr>
              <a:t>Causes</a:t>
            </a:r>
            <a:br>
              <a:rPr lang="en-US" sz="2000" dirty="0">
                <a:solidFill>
                  <a:schemeClr val="tx1"/>
                </a:solidFill>
                <a:cs typeface="Arial"/>
              </a:rPr>
            </a:br>
            <a:r>
              <a:rPr lang="en-US" sz="1600" dirty="0">
                <a:solidFill>
                  <a:schemeClr val="tx1"/>
                </a:solidFill>
                <a:cs typeface="Arial"/>
              </a:rPr>
              <a:t>Need more bone mass in youth, as it decreases throughout life</a:t>
            </a:r>
            <a:endParaRPr lang="en-US" sz="1600" dirty="0">
              <a:solidFill>
                <a:schemeClr val="tx1"/>
              </a:solidFill>
            </a:endParaRPr>
          </a:p>
          <a:p>
            <a:pPr marL="457200" lvl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  <a:cs typeface="Arial"/>
              </a:rPr>
              <a:t>Peak bone mass reached in early 20s</a:t>
            </a:r>
            <a:br>
              <a:rPr lang="en-US" dirty="0">
                <a:cs typeface="Arial"/>
              </a:rPr>
            </a:br>
            <a:endParaRPr lang="en-US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E9CFC-FE57-4425-B0FB-32328CC23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7380" y="1672214"/>
            <a:ext cx="5446278" cy="524412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>
                <a:cs typeface="Arial" panose="020B0604020202020204"/>
              </a:rPr>
              <a:t>Risk Factores</a:t>
            </a:r>
          </a:p>
          <a:p>
            <a:pPr marL="344170" indent="-344170"/>
            <a:r>
              <a:rPr lang="en-US">
                <a:cs typeface="Arial" panose="020B0604020202020204"/>
              </a:rPr>
              <a:t>Unchangeable risks</a:t>
            </a:r>
          </a:p>
          <a:p>
            <a:pPr marL="795020" lvl="1" indent="-337820"/>
            <a:r>
              <a:rPr lang="en-US">
                <a:cs typeface="Arial" panose="020B0604020202020204"/>
              </a:rPr>
              <a:t>Your sex, age, race, family history, body frame size</a:t>
            </a:r>
          </a:p>
          <a:p>
            <a:pPr marL="344170" indent="-344170"/>
            <a:r>
              <a:rPr lang="en-US">
                <a:cs typeface="Arial" panose="020B0604020202020204"/>
              </a:rPr>
              <a:t>Hormone Levels</a:t>
            </a:r>
          </a:p>
          <a:p>
            <a:pPr marL="344170" indent="-344170"/>
            <a:r>
              <a:rPr lang="en-US">
                <a:cs typeface="Arial" panose="020B0604020202020204"/>
              </a:rPr>
              <a:t>Dietary Factors</a:t>
            </a:r>
          </a:p>
          <a:p>
            <a:pPr marL="344170" indent="-344170"/>
            <a:r>
              <a:rPr lang="en-US">
                <a:cs typeface="Arial" panose="020B0604020202020204"/>
              </a:rPr>
              <a:t>Steroids and other medications</a:t>
            </a:r>
          </a:p>
          <a:p>
            <a:pPr marL="344170" indent="-344170"/>
            <a:r>
              <a:rPr lang="en-US">
                <a:cs typeface="Arial" panose="020B0604020202020204"/>
              </a:rPr>
              <a:t>Medical Conditions</a:t>
            </a:r>
          </a:p>
          <a:p>
            <a:pPr marL="795020" lvl="1" indent="-337820"/>
            <a:r>
              <a:rPr lang="en-US">
                <a:cs typeface="Arial" panose="020B0604020202020204"/>
              </a:rPr>
              <a:t>Celiac disease, inflammatory bowel disease, kidney or liver disease, cancer, lupus, rheumatoid arthritis </a:t>
            </a:r>
          </a:p>
          <a:p>
            <a:pPr marL="344170" indent="-344170"/>
            <a:r>
              <a:rPr lang="en-US">
                <a:cs typeface="Arial" panose="020B0604020202020204"/>
              </a:rPr>
              <a:t>Lifestyle Choices </a:t>
            </a:r>
          </a:p>
          <a:p>
            <a:pPr marL="795020" lvl="1" indent="-337820"/>
            <a:r>
              <a:rPr lang="en-US">
                <a:cs typeface="Arial" panose="020B0604020202020204"/>
              </a:rPr>
              <a:t>Tobacco use, excessive alcohol consumption</a:t>
            </a:r>
          </a:p>
          <a:p>
            <a:pPr marL="795020" lvl="1" indent="-337820"/>
            <a:endParaRPr lang="en-US">
              <a:cs typeface="Arial" panose="020B060402020202020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3F69A-1BCB-4010-A3E3-6CB7C9A81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72191" y="3363516"/>
            <a:ext cx="2953395" cy="3207517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1900">
                <a:cs typeface="Arial"/>
              </a:rPr>
              <a:t>Symptoms</a:t>
            </a:r>
          </a:p>
          <a:p>
            <a:pPr marL="344170" indent="-344170">
              <a:buFont typeface="Arial" panose="05000000000000000000" pitchFamily="2" charset="2"/>
              <a:buChar char="•"/>
            </a:pPr>
            <a:r>
              <a:rPr lang="en-US">
                <a:cs typeface="Arial"/>
              </a:rPr>
              <a:t>Back pain caused by a fractured or collapsed vertebra</a:t>
            </a:r>
          </a:p>
          <a:p>
            <a:pPr marL="344170" indent="-344170">
              <a:buFont typeface="Arial" panose="05000000000000000000" pitchFamily="2" charset="2"/>
              <a:buChar char="•"/>
            </a:pPr>
            <a:r>
              <a:rPr lang="en-US">
                <a:cs typeface="Arial"/>
              </a:rPr>
              <a:t>Loss of height over time</a:t>
            </a:r>
          </a:p>
          <a:p>
            <a:pPr marL="344170" indent="-344170">
              <a:buFont typeface="Arial" panose="05000000000000000000" pitchFamily="2" charset="2"/>
              <a:buChar char="•"/>
            </a:pPr>
            <a:r>
              <a:rPr lang="en-US">
                <a:cs typeface="Arial"/>
              </a:rPr>
              <a:t>A stooped posture</a:t>
            </a:r>
          </a:p>
          <a:p>
            <a:pPr marL="344170" indent="-344170">
              <a:buFont typeface="Arial" panose="05000000000000000000" pitchFamily="2" charset="2"/>
              <a:buChar char="•"/>
            </a:pPr>
            <a:r>
              <a:rPr lang="en-US">
                <a:cs typeface="Arial"/>
              </a:rPr>
              <a:t>A bone fracture that occurs more easily than expected</a:t>
            </a:r>
            <a:endParaRPr lang="en-US"/>
          </a:p>
          <a:p>
            <a:endParaRPr lang="en-US">
              <a:cs typeface="Arial"/>
            </a:endParaRPr>
          </a:p>
        </p:txBody>
      </p:sp>
      <p:pic>
        <p:nvPicPr>
          <p:cNvPr id="5" name="Picture 5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85AF81-95EA-4FD6-8C27-88E52CC71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581" y="266065"/>
            <a:ext cx="2744833" cy="16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4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2D8FD-44F7-4136-A4C6-012792CEC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864" y="1156399"/>
            <a:ext cx="8886989" cy="1077229"/>
          </a:xfrm>
        </p:spPr>
        <p:txBody>
          <a:bodyPr/>
          <a:lstStyle/>
          <a:p>
            <a:pPr algn="l"/>
            <a:r>
              <a:rPr lang="en-US" b="1" dirty="0">
                <a:cs typeface="Arial"/>
              </a:rPr>
              <a:t>Hormones, Diets, Medication Effects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D37E5-7DEA-4F52-AD76-9C57C6AE3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865" y="2003469"/>
            <a:ext cx="8886988" cy="4569328"/>
          </a:xfrm>
        </p:spPr>
        <p:txBody>
          <a:bodyPr>
            <a:normAutofit fontScale="55000" lnSpcReduction="20000"/>
          </a:bodyPr>
          <a:lstStyle/>
          <a:p>
            <a:pPr marL="344170" indent="-344170"/>
            <a:r>
              <a:rPr lang="en-US" sz="2800" dirty="0">
                <a:cs typeface="Arial"/>
              </a:rPr>
              <a:t>Hormones</a:t>
            </a:r>
          </a:p>
          <a:p>
            <a:pPr marL="795020" lvl="1" indent="-337820"/>
            <a:r>
              <a:rPr lang="en-US" sz="2800" dirty="0">
                <a:cs typeface="Arial"/>
              </a:rPr>
              <a:t>Lowered sex hormone levels weaken bone</a:t>
            </a:r>
          </a:p>
          <a:p>
            <a:pPr marL="795020" lvl="1" indent="-337820"/>
            <a:r>
              <a:rPr lang="en-US" sz="2800" dirty="0">
                <a:cs typeface="Arial"/>
              </a:rPr>
              <a:t>Too much thyroid hormone causes bone loss</a:t>
            </a:r>
          </a:p>
          <a:p>
            <a:pPr marL="795020" lvl="1" indent="-337820"/>
            <a:r>
              <a:rPr lang="en-US" sz="2800" dirty="0">
                <a:cs typeface="Arial"/>
              </a:rPr>
              <a:t>Overactive parathyroid and adrenal glands</a:t>
            </a:r>
          </a:p>
          <a:p>
            <a:pPr marL="344170" indent="-344170"/>
            <a:r>
              <a:rPr lang="en-US" sz="2800" dirty="0">
                <a:cs typeface="Arial"/>
              </a:rPr>
              <a:t>Diets</a:t>
            </a:r>
          </a:p>
          <a:p>
            <a:pPr marL="795020" lvl="1" indent="-337820"/>
            <a:r>
              <a:rPr lang="en-US" sz="2800" dirty="0">
                <a:cs typeface="Arial"/>
              </a:rPr>
              <a:t>Low calcium intake = diminished bone density, early bone loss, increased risk of fractures</a:t>
            </a:r>
          </a:p>
          <a:p>
            <a:pPr marL="795020" lvl="1" indent="-337820"/>
            <a:r>
              <a:rPr lang="en-US" sz="2800" dirty="0">
                <a:cs typeface="Arial"/>
              </a:rPr>
              <a:t>Eating disorders = being underweight weakens bones </a:t>
            </a:r>
          </a:p>
          <a:p>
            <a:pPr marL="795020" lvl="1" indent="-337820"/>
            <a:r>
              <a:rPr lang="en-US" sz="2800" dirty="0">
                <a:cs typeface="Arial"/>
              </a:rPr>
              <a:t>Gastrointestinal surgery = can lower the amount of surface area to absorb nutrients like calcium</a:t>
            </a:r>
          </a:p>
          <a:p>
            <a:pPr marL="344170" indent="-344170"/>
            <a:r>
              <a:rPr lang="en-US" sz="2800" dirty="0">
                <a:cs typeface="Arial"/>
              </a:rPr>
              <a:t>Medications</a:t>
            </a:r>
          </a:p>
          <a:p>
            <a:pPr marL="795020" lvl="1" indent="-337820"/>
            <a:r>
              <a:rPr lang="en-US" sz="2800" dirty="0">
                <a:cs typeface="Arial"/>
              </a:rPr>
              <a:t>Corticosteroid interferes with bone-rebuilding processes </a:t>
            </a:r>
          </a:p>
          <a:p>
            <a:pPr marL="795020" lvl="1" indent="-337820"/>
            <a:r>
              <a:rPr lang="en-US" sz="2800" dirty="0">
                <a:cs typeface="Arial"/>
              </a:rPr>
              <a:t>Medications that prevent seizures, gastric reflux, cancer, transplant rejection</a:t>
            </a:r>
          </a:p>
        </p:txBody>
      </p:sp>
      <p:pic>
        <p:nvPicPr>
          <p:cNvPr id="4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id="{D691A93C-6116-48B6-B9E9-5C12744DB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2596" y="1892230"/>
            <a:ext cx="25527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10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F02C9-5727-475F-930C-6452C7EB0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971" y="1251857"/>
            <a:ext cx="7796540" cy="785828"/>
          </a:xfrm>
        </p:spPr>
        <p:txBody>
          <a:bodyPr/>
          <a:lstStyle/>
          <a:p>
            <a:pPr algn="l"/>
            <a:r>
              <a:rPr lang="en-US" b="1" dirty="0">
                <a:cs typeface="Arial"/>
              </a:rPr>
              <a:t>Prevention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96215-03EA-43D3-A820-292CBE7D3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8971" y="2204516"/>
            <a:ext cx="7796540" cy="3997828"/>
          </a:xfrm>
        </p:spPr>
        <p:txBody>
          <a:bodyPr>
            <a:normAutofit/>
          </a:bodyPr>
          <a:lstStyle/>
          <a:p>
            <a:pPr marL="344170" indent="-344170"/>
            <a:r>
              <a:rPr lang="en-US" dirty="0">
                <a:cs typeface="Arial" panose="020B0604020202020204"/>
              </a:rPr>
              <a:t>Protein –is one of the building blocks of bone</a:t>
            </a:r>
          </a:p>
          <a:p>
            <a:pPr marL="344170" indent="-344170"/>
            <a:r>
              <a:rPr lang="en-US" dirty="0">
                <a:cs typeface="Arial" panose="020B0604020202020204"/>
              </a:rPr>
              <a:t>Body Weight – being underweight increases chance of bone loss and fractures. Excess weight is known to increase fractures in arm and wrist.</a:t>
            </a:r>
          </a:p>
          <a:p>
            <a:pPr marL="344170" indent="-344170"/>
            <a:r>
              <a:rPr lang="en-US" dirty="0">
                <a:cs typeface="Arial" panose="020B0604020202020204"/>
              </a:rPr>
              <a:t>Calcium – ages 18 – 50 need 1,000 milligrams of Ca a day. Increases to 1,200 when women turn 50 and men turn 70. </a:t>
            </a:r>
          </a:p>
          <a:p>
            <a:pPr marL="344170" indent="-344170"/>
            <a:r>
              <a:rPr lang="en-US" dirty="0">
                <a:cs typeface="Arial" panose="020B0604020202020204"/>
              </a:rPr>
              <a:t>Vitamin D – improves your body's ability to absorb calcium and improves bone health</a:t>
            </a:r>
          </a:p>
          <a:p>
            <a:pPr marL="344170" indent="-344170"/>
            <a:r>
              <a:rPr lang="en-US" dirty="0">
                <a:cs typeface="Arial" panose="020B0604020202020204"/>
              </a:rPr>
              <a:t>Exercise – Builds strong bones and slows down bone loss</a:t>
            </a:r>
          </a:p>
        </p:txBody>
      </p:sp>
      <p:pic>
        <p:nvPicPr>
          <p:cNvPr id="4" name="Picture 4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62BF099-FE45-4568-B818-9D20C77C3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466" y="472273"/>
            <a:ext cx="1973873" cy="184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42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D0CFA-A97B-4464-B3EA-16CCF0BA6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6486" y="808056"/>
            <a:ext cx="3856242" cy="1077229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cs typeface="Arial"/>
              </a:rPr>
              <a:t>Giovanni's </a:t>
            </a:r>
            <a:br>
              <a:rPr lang="en-US" b="1" dirty="0">
                <a:cs typeface="Arial"/>
              </a:rPr>
            </a:br>
            <a:r>
              <a:rPr lang="en-US" b="1" dirty="0">
                <a:cs typeface="Arial"/>
              </a:rPr>
              <a:t>Story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69C5D-5CB8-4A2B-83FB-B81E7688A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6486" y="2052116"/>
            <a:ext cx="4294381" cy="3997828"/>
          </a:xfrm>
        </p:spPr>
        <p:txBody>
          <a:bodyPr>
            <a:normAutofit/>
          </a:bodyPr>
          <a:lstStyle/>
          <a:p>
            <a:pPr marL="344170" indent="-344170"/>
            <a:r>
              <a:rPr lang="en-US" sz="1800" dirty="0">
                <a:cs typeface="Arial"/>
                <a:hlinkClick r:id="rId3"/>
              </a:rPr>
              <a:t>https://www.iofbonehealth.org/news-multimedia/real-stories/patient-stories/giovanni-furn%C3%B2</a:t>
            </a:r>
            <a:r>
              <a:rPr lang="en-US" sz="1800" dirty="0">
                <a:cs typeface="Arial"/>
              </a:rPr>
              <a:t> </a:t>
            </a:r>
          </a:p>
        </p:txBody>
      </p:sp>
      <p:pic>
        <p:nvPicPr>
          <p:cNvPr id="4" name="Picture 4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id="{8EBED96B-A147-48BF-BD90-84800F2CEE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1133" y="646858"/>
            <a:ext cx="4914867" cy="5564283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87267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1811B-FA7E-43DB-9DA5-E115EA2FE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056" y="1276142"/>
            <a:ext cx="7796540" cy="1077229"/>
          </a:xfrm>
        </p:spPr>
        <p:txBody>
          <a:bodyPr/>
          <a:lstStyle/>
          <a:p>
            <a:pPr algn="l"/>
            <a:r>
              <a:rPr lang="en-US" b="1" dirty="0">
                <a:cs typeface="Arial"/>
              </a:rPr>
              <a:t>Recreational Therapy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8C654-07A6-42FD-9B44-FDCD6A9A4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6056" y="2232129"/>
            <a:ext cx="7796540" cy="4285901"/>
          </a:xfrm>
        </p:spPr>
        <p:txBody>
          <a:bodyPr/>
          <a:lstStyle/>
          <a:p>
            <a:pPr marL="344170" indent="-344170"/>
            <a:r>
              <a:rPr lang="en-US" dirty="0">
                <a:cs typeface="Arial" panose="020B0604020202020204"/>
              </a:rPr>
              <a:t>Lifestyle changes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Exercise/Physical Activity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Leisure Education</a:t>
            </a:r>
          </a:p>
          <a:p>
            <a:pPr marL="344170" indent="-344170"/>
            <a:r>
              <a:rPr lang="en-US" dirty="0">
                <a:cs typeface="Arial" panose="020B0604020202020204"/>
              </a:rPr>
              <a:t>Pain Management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Coping techniques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Distraction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Relaxation</a:t>
            </a:r>
          </a:p>
          <a:p>
            <a:pPr marL="795020" lvl="1" indent="-337820"/>
            <a:r>
              <a:rPr lang="en-US" dirty="0">
                <a:cs typeface="Arial" panose="020B0604020202020204"/>
              </a:rPr>
              <a:t>Stress Management</a:t>
            </a:r>
          </a:p>
          <a:p>
            <a:pPr marL="344170" indent="-344170"/>
            <a:endParaRPr lang="en-US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90743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194</Words>
  <Application>Microsoft Macintosh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MS Shell Dlg 2</vt:lpstr>
      <vt:lpstr>Wingdings</vt:lpstr>
      <vt:lpstr>Wingdings 3</vt:lpstr>
      <vt:lpstr>Madison</vt:lpstr>
      <vt:lpstr>PowerPoint Presentation</vt:lpstr>
      <vt:lpstr>Causes Need more bone mass in youth, as it decreases throughout life Peak bone mass reached in early 20s </vt:lpstr>
      <vt:lpstr>Hormones, Diets, Medication Effects</vt:lpstr>
      <vt:lpstr>Prevention</vt:lpstr>
      <vt:lpstr>Giovanni's  Story</vt:lpstr>
      <vt:lpstr>Recreational Therapy Interventions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Marissa Willison</dc:creator>
  <cp:lastModifiedBy>Marissa Willison</cp:lastModifiedBy>
  <cp:revision>4</cp:revision>
  <dcterms:created xsi:type="dcterms:W3CDTF">2019-04-17T16:31:16Z</dcterms:created>
  <dcterms:modified xsi:type="dcterms:W3CDTF">2019-07-08T15:40:00Z</dcterms:modified>
</cp:coreProperties>
</file>