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61" r:id="rId1"/>
  </p:sldMasterIdLst>
  <p:notesMasterIdLst>
    <p:notesMasterId r:id="rId20"/>
  </p:notesMasterIdLst>
  <p:handoutMasterIdLst>
    <p:handoutMasterId r:id="rId21"/>
  </p:handoutMasterIdLst>
  <p:sldIdLst>
    <p:sldId id="286" r:id="rId2"/>
    <p:sldId id="287" r:id="rId3"/>
    <p:sldId id="288" r:id="rId4"/>
    <p:sldId id="289" r:id="rId5"/>
    <p:sldId id="290" r:id="rId6"/>
    <p:sldId id="291" r:id="rId7"/>
    <p:sldId id="292" r:id="rId8"/>
    <p:sldId id="293" r:id="rId9"/>
    <p:sldId id="294" r:id="rId10"/>
    <p:sldId id="295" r:id="rId11"/>
    <p:sldId id="296" r:id="rId12"/>
    <p:sldId id="297" r:id="rId13"/>
    <p:sldId id="298" r:id="rId14"/>
    <p:sldId id="299" r:id="rId15"/>
    <p:sldId id="301" r:id="rId16"/>
    <p:sldId id="300" r:id="rId17"/>
    <p:sldId id="302" r:id="rId18"/>
    <p:sldId id="303" r:id="rId19"/>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3045E445-C1E9-4AF8-83FE-4ED8BDB0FEFA}" v="41" dt="2020-01-20T22:32:51.014"/>
    <p1510:client id="{7EF0D39A-2A9E-4C81-B495-10E77AC833A5}" v="69" dt="2020-01-21T14:25:48.822"/>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9192" autoAdjust="0"/>
    <p:restoredTop sz="96364"/>
  </p:normalViewPr>
  <p:slideViewPr>
    <p:cSldViewPr snapToGrid="0">
      <p:cViewPr varScale="1">
        <p:scale>
          <a:sx n="112" d="100"/>
          <a:sy n="112" d="100"/>
        </p:scale>
        <p:origin x="216" y="776"/>
      </p:cViewPr>
      <p:guideLst/>
    </p:cSldViewPr>
  </p:slideViewPr>
  <p:notesTextViewPr>
    <p:cViewPr>
      <p:scale>
        <a:sx n="1" d="1"/>
        <a:sy n="1" d="1"/>
      </p:scale>
      <p:origin x="0" y="0"/>
    </p:cViewPr>
  </p:notesTextViewPr>
  <p:notesViewPr>
    <p:cSldViewPr snapToGrid="0">
      <p:cViewPr varScale="1">
        <p:scale>
          <a:sx n="50" d="100"/>
          <a:sy n="50" d="100"/>
        </p:scale>
        <p:origin x="2710" y="16"/>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microsoft.com/office/2016/11/relationships/changesInfo" Target="changesInfos/changesInfo1.xml"/><Relationship Id="rId3" Type="http://schemas.openxmlformats.org/officeDocument/2006/relationships/slide" Target="slides/slide2.xml"/><Relationship Id="rId21"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 Id="rId27"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clId="Web-{3045E445-C1E9-4AF8-83FE-4ED8BDB0FEFA}"/>
    <pc:docChg chg="modSld">
      <pc:chgData name="" userId="" providerId="" clId="Web-{3045E445-C1E9-4AF8-83FE-4ED8BDB0FEFA}" dt="2020-01-20T22:32:50.670" v="33" actId="20577"/>
      <pc:docMkLst>
        <pc:docMk/>
      </pc:docMkLst>
      <pc:sldChg chg="modSp">
        <pc:chgData name="" userId="" providerId="" clId="Web-{3045E445-C1E9-4AF8-83FE-4ED8BDB0FEFA}" dt="2020-01-20T22:30:43.154" v="4" actId="20577"/>
        <pc:sldMkLst>
          <pc:docMk/>
          <pc:sldMk cId="223997291" sldId="287"/>
        </pc:sldMkLst>
        <pc:spChg chg="mod">
          <ac:chgData name="" userId="" providerId="" clId="Web-{3045E445-C1E9-4AF8-83FE-4ED8BDB0FEFA}" dt="2020-01-20T22:30:43.154" v="4" actId="20577"/>
          <ac:spMkLst>
            <pc:docMk/>
            <pc:sldMk cId="223997291" sldId="287"/>
            <ac:spMk id="2" creationId="{00000000-0000-0000-0000-000000000000}"/>
          </ac:spMkLst>
        </pc:spChg>
      </pc:sldChg>
      <pc:sldChg chg="modSp">
        <pc:chgData name="" userId="" providerId="" clId="Web-{3045E445-C1E9-4AF8-83FE-4ED8BDB0FEFA}" dt="2020-01-20T22:30:55.107" v="7" actId="20577"/>
        <pc:sldMkLst>
          <pc:docMk/>
          <pc:sldMk cId="2879061667" sldId="289"/>
        </pc:sldMkLst>
        <pc:spChg chg="mod">
          <ac:chgData name="" userId="" providerId="" clId="Web-{3045E445-C1E9-4AF8-83FE-4ED8BDB0FEFA}" dt="2020-01-20T22:30:55.107" v="7" actId="20577"/>
          <ac:spMkLst>
            <pc:docMk/>
            <pc:sldMk cId="2879061667" sldId="289"/>
            <ac:spMk id="3" creationId="{00000000-0000-0000-0000-000000000000}"/>
          </ac:spMkLst>
        </pc:spChg>
      </pc:sldChg>
      <pc:sldChg chg="modSp">
        <pc:chgData name="" userId="" providerId="" clId="Web-{3045E445-C1E9-4AF8-83FE-4ED8BDB0FEFA}" dt="2020-01-20T22:31:05.373" v="10" actId="20577"/>
        <pc:sldMkLst>
          <pc:docMk/>
          <pc:sldMk cId="958828402" sldId="290"/>
        </pc:sldMkLst>
        <pc:spChg chg="mod">
          <ac:chgData name="" userId="" providerId="" clId="Web-{3045E445-C1E9-4AF8-83FE-4ED8BDB0FEFA}" dt="2020-01-20T22:31:05.373" v="10" actId="20577"/>
          <ac:spMkLst>
            <pc:docMk/>
            <pc:sldMk cId="958828402" sldId="290"/>
            <ac:spMk id="4098" creationId="{00000000-0000-0000-0000-000000000000}"/>
          </ac:spMkLst>
        </pc:spChg>
      </pc:sldChg>
      <pc:sldChg chg="modSp">
        <pc:chgData name="" userId="" providerId="" clId="Web-{3045E445-C1E9-4AF8-83FE-4ED8BDB0FEFA}" dt="2020-01-20T22:31:12.779" v="15" actId="20577"/>
        <pc:sldMkLst>
          <pc:docMk/>
          <pc:sldMk cId="618222400" sldId="291"/>
        </pc:sldMkLst>
        <pc:spChg chg="mod">
          <ac:chgData name="" userId="" providerId="" clId="Web-{3045E445-C1E9-4AF8-83FE-4ED8BDB0FEFA}" dt="2020-01-20T22:31:12.779" v="15" actId="20577"/>
          <ac:spMkLst>
            <pc:docMk/>
            <pc:sldMk cId="618222400" sldId="291"/>
            <ac:spMk id="2" creationId="{00000000-0000-0000-0000-000000000000}"/>
          </ac:spMkLst>
        </pc:spChg>
      </pc:sldChg>
      <pc:sldChg chg="modSp">
        <pc:chgData name="" userId="" providerId="" clId="Web-{3045E445-C1E9-4AF8-83FE-4ED8BDB0FEFA}" dt="2020-01-20T22:31:38.154" v="19" actId="20577"/>
        <pc:sldMkLst>
          <pc:docMk/>
          <pc:sldMk cId="4056709443" sldId="292"/>
        </pc:sldMkLst>
        <pc:spChg chg="mod">
          <ac:chgData name="" userId="" providerId="" clId="Web-{3045E445-C1E9-4AF8-83FE-4ED8BDB0FEFA}" dt="2020-01-20T22:31:21.732" v="18" actId="14100"/>
          <ac:spMkLst>
            <pc:docMk/>
            <pc:sldMk cId="4056709443" sldId="292"/>
            <ac:spMk id="2" creationId="{00000000-0000-0000-0000-000000000000}"/>
          </ac:spMkLst>
        </pc:spChg>
        <pc:spChg chg="mod">
          <ac:chgData name="" userId="" providerId="" clId="Web-{3045E445-C1E9-4AF8-83FE-4ED8BDB0FEFA}" dt="2020-01-20T22:31:38.154" v="19" actId="20577"/>
          <ac:spMkLst>
            <pc:docMk/>
            <pc:sldMk cId="4056709443" sldId="292"/>
            <ac:spMk id="3" creationId="{00000000-0000-0000-0000-000000000000}"/>
          </ac:spMkLst>
        </pc:spChg>
      </pc:sldChg>
      <pc:sldChg chg="modSp">
        <pc:chgData name="" userId="" providerId="" clId="Web-{3045E445-C1E9-4AF8-83FE-4ED8BDB0FEFA}" dt="2020-01-20T22:32:21.779" v="22" actId="20577"/>
        <pc:sldMkLst>
          <pc:docMk/>
          <pc:sldMk cId="3455979335" sldId="296"/>
        </pc:sldMkLst>
        <pc:spChg chg="mod">
          <ac:chgData name="" userId="" providerId="" clId="Web-{3045E445-C1E9-4AF8-83FE-4ED8BDB0FEFA}" dt="2020-01-20T22:32:21.779" v="22" actId="20577"/>
          <ac:spMkLst>
            <pc:docMk/>
            <pc:sldMk cId="3455979335" sldId="296"/>
            <ac:spMk id="3" creationId="{00000000-0000-0000-0000-000000000000}"/>
          </ac:spMkLst>
        </pc:spChg>
      </pc:sldChg>
      <pc:sldChg chg="modSp">
        <pc:chgData name="" userId="" providerId="" clId="Web-{3045E445-C1E9-4AF8-83FE-4ED8BDB0FEFA}" dt="2020-01-20T22:32:43.436" v="29" actId="20577"/>
        <pc:sldMkLst>
          <pc:docMk/>
          <pc:sldMk cId="3318252712" sldId="297"/>
        </pc:sldMkLst>
        <pc:spChg chg="mod">
          <ac:chgData name="" userId="" providerId="" clId="Web-{3045E445-C1E9-4AF8-83FE-4ED8BDB0FEFA}" dt="2020-01-20T22:32:43.436" v="29" actId="20577"/>
          <ac:spMkLst>
            <pc:docMk/>
            <pc:sldMk cId="3318252712" sldId="297"/>
            <ac:spMk id="2" creationId="{00000000-0000-0000-0000-000000000000}"/>
          </ac:spMkLst>
        </pc:spChg>
      </pc:sldChg>
      <pc:sldChg chg="modSp">
        <pc:chgData name="" userId="" providerId="" clId="Web-{3045E445-C1E9-4AF8-83FE-4ED8BDB0FEFA}" dt="2020-01-20T22:32:50.670" v="32" actId="20577"/>
        <pc:sldMkLst>
          <pc:docMk/>
          <pc:sldMk cId="3492961643" sldId="298"/>
        </pc:sldMkLst>
        <pc:spChg chg="mod">
          <ac:chgData name="" userId="" providerId="" clId="Web-{3045E445-C1E9-4AF8-83FE-4ED8BDB0FEFA}" dt="2020-01-20T22:32:50.670" v="32" actId="20577"/>
          <ac:spMkLst>
            <pc:docMk/>
            <pc:sldMk cId="3492961643" sldId="298"/>
            <ac:spMk id="2" creationId="{00000000-0000-0000-0000-000000000000}"/>
          </ac:spMkLst>
        </pc:spChg>
      </pc:sldChg>
    </pc:docChg>
  </pc:docChgLst>
  <pc:docChgLst>
    <pc:chgData clId="Web-{7EF0D39A-2A9E-4C81-B495-10E77AC833A5}"/>
    <pc:docChg chg="modSld">
      <pc:chgData name="" userId="" providerId="" clId="Web-{7EF0D39A-2A9E-4C81-B495-10E77AC833A5}" dt="2020-01-21T14:25:48.634" v="56" actId="20577"/>
      <pc:docMkLst>
        <pc:docMk/>
      </pc:docMkLst>
      <pc:sldChg chg="modSp">
        <pc:chgData name="" userId="" providerId="" clId="Web-{7EF0D39A-2A9E-4C81-B495-10E77AC833A5}" dt="2020-01-21T14:24:15.462" v="4" actId="20577"/>
        <pc:sldMkLst>
          <pc:docMk/>
          <pc:sldMk cId="223997291" sldId="287"/>
        </pc:sldMkLst>
        <pc:spChg chg="mod">
          <ac:chgData name="" userId="" providerId="" clId="Web-{7EF0D39A-2A9E-4C81-B495-10E77AC833A5}" dt="2020-01-21T14:24:13.040" v="2" actId="20577"/>
          <ac:spMkLst>
            <pc:docMk/>
            <pc:sldMk cId="223997291" sldId="287"/>
            <ac:spMk id="2" creationId="{00000000-0000-0000-0000-000000000000}"/>
          </ac:spMkLst>
        </pc:spChg>
        <pc:spChg chg="mod">
          <ac:chgData name="" userId="" providerId="" clId="Web-{7EF0D39A-2A9E-4C81-B495-10E77AC833A5}" dt="2020-01-21T14:24:15.462" v="4" actId="20577"/>
          <ac:spMkLst>
            <pc:docMk/>
            <pc:sldMk cId="223997291" sldId="287"/>
            <ac:spMk id="3" creationId="{00000000-0000-0000-0000-000000000000}"/>
          </ac:spMkLst>
        </pc:spChg>
      </pc:sldChg>
      <pc:sldChg chg="modSp">
        <pc:chgData name="" userId="" providerId="" clId="Web-{7EF0D39A-2A9E-4C81-B495-10E77AC833A5}" dt="2020-01-21T14:24:24.837" v="7" actId="20577"/>
        <pc:sldMkLst>
          <pc:docMk/>
          <pc:sldMk cId="958828402" sldId="290"/>
        </pc:sldMkLst>
        <pc:spChg chg="mod">
          <ac:chgData name="" userId="" providerId="" clId="Web-{7EF0D39A-2A9E-4C81-B495-10E77AC833A5}" dt="2020-01-21T14:24:24.837" v="7" actId="20577"/>
          <ac:spMkLst>
            <pc:docMk/>
            <pc:sldMk cId="958828402" sldId="290"/>
            <ac:spMk id="4099" creationId="{00000000-0000-0000-0000-000000000000}"/>
          </ac:spMkLst>
        </pc:spChg>
      </pc:sldChg>
      <pc:sldChg chg="modSp">
        <pc:chgData name="" userId="" providerId="" clId="Web-{7EF0D39A-2A9E-4C81-B495-10E77AC833A5}" dt="2020-01-21T14:24:40.900" v="16" actId="20577"/>
        <pc:sldMkLst>
          <pc:docMk/>
          <pc:sldMk cId="4056709443" sldId="292"/>
        </pc:sldMkLst>
        <pc:spChg chg="mod">
          <ac:chgData name="" userId="" providerId="" clId="Web-{7EF0D39A-2A9E-4C81-B495-10E77AC833A5}" dt="2020-01-21T14:24:40.900" v="16" actId="20577"/>
          <ac:spMkLst>
            <pc:docMk/>
            <pc:sldMk cId="4056709443" sldId="292"/>
            <ac:spMk id="3" creationId="{00000000-0000-0000-0000-000000000000}"/>
          </ac:spMkLst>
        </pc:spChg>
      </pc:sldChg>
      <pc:sldChg chg="modSp">
        <pc:chgData name="" userId="" providerId="" clId="Web-{7EF0D39A-2A9E-4C81-B495-10E77AC833A5}" dt="2020-01-21T14:24:51.556" v="23" actId="20577"/>
        <pc:sldMkLst>
          <pc:docMk/>
          <pc:sldMk cId="647903773" sldId="293"/>
        </pc:sldMkLst>
        <pc:spChg chg="mod">
          <ac:chgData name="" userId="" providerId="" clId="Web-{7EF0D39A-2A9E-4C81-B495-10E77AC833A5}" dt="2020-01-21T14:24:51.556" v="23" actId="20577"/>
          <ac:spMkLst>
            <pc:docMk/>
            <pc:sldMk cId="647903773" sldId="293"/>
            <ac:spMk id="3" creationId="{00000000-0000-0000-0000-000000000000}"/>
          </ac:spMkLst>
        </pc:spChg>
      </pc:sldChg>
      <pc:sldChg chg="modSp">
        <pc:chgData name="" userId="" providerId="" clId="Web-{7EF0D39A-2A9E-4C81-B495-10E77AC833A5}" dt="2020-01-21T14:24:58.618" v="29" actId="20577"/>
        <pc:sldMkLst>
          <pc:docMk/>
          <pc:sldMk cId="3186784722" sldId="294"/>
        </pc:sldMkLst>
        <pc:spChg chg="mod">
          <ac:chgData name="" userId="" providerId="" clId="Web-{7EF0D39A-2A9E-4C81-B495-10E77AC833A5}" dt="2020-01-21T14:24:58.618" v="29" actId="20577"/>
          <ac:spMkLst>
            <pc:docMk/>
            <pc:sldMk cId="3186784722" sldId="294"/>
            <ac:spMk id="3" creationId="{00000000-0000-0000-0000-000000000000}"/>
          </ac:spMkLst>
        </pc:spChg>
      </pc:sldChg>
      <pc:sldChg chg="modSp">
        <pc:chgData name="" userId="" providerId="" clId="Web-{7EF0D39A-2A9E-4C81-B495-10E77AC833A5}" dt="2020-01-21T14:25:06.478" v="37" actId="20577"/>
        <pc:sldMkLst>
          <pc:docMk/>
          <pc:sldMk cId="970699524" sldId="295"/>
        </pc:sldMkLst>
        <pc:spChg chg="mod">
          <ac:chgData name="" userId="" providerId="" clId="Web-{7EF0D39A-2A9E-4C81-B495-10E77AC833A5}" dt="2020-01-21T14:25:06.478" v="37" actId="20577"/>
          <ac:spMkLst>
            <pc:docMk/>
            <pc:sldMk cId="970699524" sldId="295"/>
            <ac:spMk id="3" creationId="{00000000-0000-0000-0000-000000000000}"/>
          </ac:spMkLst>
        </pc:spChg>
      </pc:sldChg>
      <pc:sldChg chg="modSp">
        <pc:chgData name="" userId="" providerId="" clId="Web-{7EF0D39A-2A9E-4C81-B495-10E77AC833A5}" dt="2020-01-21T14:25:11.103" v="39" actId="20577"/>
        <pc:sldMkLst>
          <pc:docMk/>
          <pc:sldMk cId="3455979335" sldId="296"/>
        </pc:sldMkLst>
        <pc:spChg chg="mod">
          <ac:chgData name="" userId="" providerId="" clId="Web-{7EF0D39A-2A9E-4C81-B495-10E77AC833A5}" dt="2020-01-21T14:25:11.103" v="39" actId="20577"/>
          <ac:spMkLst>
            <pc:docMk/>
            <pc:sldMk cId="3455979335" sldId="296"/>
            <ac:spMk id="3" creationId="{00000000-0000-0000-0000-000000000000}"/>
          </ac:spMkLst>
        </pc:spChg>
      </pc:sldChg>
      <pc:sldChg chg="modSp">
        <pc:chgData name="" userId="" providerId="" clId="Web-{7EF0D39A-2A9E-4C81-B495-10E77AC833A5}" dt="2020-01-21T14:25:16.743" v="42" actId="20577"/>
        <pc:sldMkLst>
          <pc:docMk/>
          <pc:sldMk cId="3492961643" sldId="298"/>
        </pc:sldMkLst>
        <pc:spChg chg="mod">
          <ac:chgData name="" userId="" providerId="" clId="Web-{7EF0D39A-2A9E-4C81-B495-10E77AC833A5}" dt="2020-01-21T14:25:16.743" v="42" actId="20577"/>
          <ac:spMkLst>
            <pc:docMk/>
            <pc:sldMk cId="3492961643" sldId="298"/>
            <ac:spMk id="2" creationId="{00000000-0000-0000-0000-000000000000}"/>
          </ac:spMkLst>
        </pc:spChg>
      </pc:sldChg>
      <pc:sldChg chg="modSp">
        <pc:chgData name="" userId="" providerId="" clId="Web-{7EF0D39A-2A9E-4C81-B495-10E77AC833A5}" dt="2020-01-21T14:25:40.368" v="49" actId="20577"/>
        <pc:sldMkLst>
          <pc:docMk/>
          <pc:sldMk cId="2691794238" sldId="300"/>
        </pc:sldMkLst>
        <pc:spChg chg="mod">
          <ac:chgData name="" userId="" providerId="" clId="Web-{7EF0D39A-2A9E-4C81-B495-10E77AC833A5}" dt="2020-01-21T14:25:40.368" v="49" actId="20577"/>
          <ac:spMkLst>
            <pc:docMk/>
            <pc:sldMk cId="2691794238" sldId="300"/>
            <ac:spMk id="2" creationId="{00000000-0000-0000-0000-000000000000}"/>
          </ac:spMkLst>
        </pc:spChg>
      </pc:sldChg>
      <pc:sldChg chg="modSp">
        <pc:chgData name="" userId="" providerId="" clId="Web-{7EF0D39A-2A9E-4C81-B495-10E77AC833A5}" dt="2020-01-21T14:25:44.572" v="51" actId="20577"/>
        <pc:sldMkLst>
          <pc:docMk/>
          <pc:sldMk cId="1970765384" sldId="302"/>
        </pc:sldMkLst>
        <pc:spChg chg="mod">
          <ac:chgData name="" userId="" providerId="" clId="Web-{7EF0D39A-2A9E-4C81-B495-10E77AC833A5}" dt="2020-01-21T14:25:44.572" v="51" actId="20577"/>
          <ac:spMkLst>
            <pc:docMk/>
            <pc:sldMk cId="1970765384" sldId="302"/>
            <ac:spMk id="2" creationId="{A209C7B0-9F34-471E-B4B4-2B08E3DB6121}"/>
          </ac:spMkLst>
        </pc:spChg>
      </pc:sldChg>
      <pc:sldChg chg="modSp">
        <pc:chgData name="" userId="" providerId="" clId="Web-{7EF0D39A-2A9E-4C81-B495-10E77AC833A5}" dt="2020-01-21T14:25:48.150" v="54" actId="20577"/>
        <pc:sldMkLst>
          <pc:docMk/>
          <pc:sldMk cId="3493109301" sldId="303"/>
        </pc:sldMkLst>
        <pc:spChg chg="mod">
          <ac:chgData name="" userId="" providerId="" clId="Web-{7EF0D39A-2A9E-4C81-B495-10E77AC833A5}" dt="2020-01-21T14:25:48.150" v="54" actId="20577"/>
          <ac:spMkLst>
            <pc:docMk/>
            <pc:sldMk cId="3493109301" sldId="303"/>
            <ac:spMk id="2" creationId="{E0F6BC75-027D-4C7B-9225-AC475F32CBB1}"/>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E36C0CE5-83BC-4CB1-8CFD-B2AEE5E2EA33}" type="datetimeFigureOut">
              <a:rPr lang="en-US" smtClean="0"/>
              <a:t>1/21/2020</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0C2FE665-4332-4064-82F7-6242679C2AC0}" type="slidenum">
              <a:rPr lang="en-US" smtClean="0"/>
              <a:t>‹#›</a:t>
            </a:fld>
            <a:endParaRPr lang="en-US"/>
          </a:p>
        </p:txBody>
      </p:sp>
    </p:spTree>
    <p:extLst>
      <p:ext uri="{BB962C8B-B14F-4D97-AF65-F5344CB8AC3E}">
        <p14:creationId xmlns:p14="http://schemas.microsoft.com/office/powerpoint/2010/main" val="146083811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2FB544B-1725-4054-91C3-49A6C1FB4555}" type="datetimeFigureOut">
              <a:rPr lang="en-US" smtClean="0"/>
              <a:t>1/21/2020</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C714934-8394-42EB-B9F3-C1ACD3E7D637}" type="slidenum">
              <a:rPr lang="en-US" smtClean="0"/>
              <a:t>‹#›</a:t>
            </a:fld>
            <a:endParaRPr lang="en-US"/>
          </a:p>
        </p:txBody>
      </p:sp>
    </p:spTree>
    <p:extLst>
      <p:ext uri="{BB962C8B-B14F-4D97-AF65-F5344CB8AC3E}">
        <p14:creationId xmlns:p14="http://schemas.microsoft.com/office/powerpoint/2010/main" val="66605373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C714934-8394-42EB-B9F3-C1ACD3E7D637}" type="slidenum">
              <a:rPr lang="en-US" smtClean="0"/>
              <a:t>18</a:t>
            </a:fld>
            <a:endParaRPr lang="en-US"/>
          </a:p>
        </p:txBody>
      </p:sp>
    </p:spTree>
    <p:extLst>
      <p:ext uri="{BB962C8B-B14F-4D97-AF65-F5344CB8AC3E}">
        <p14:creationId xmlns:p14="http://schemas.microsoft.com/office/powerpoint/2010/main" val="2896176272"/>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209799" y="1100516"/>
            <a:ext cx="9143999" cy="1641490"/>
          </a:xfrm>
        </p:spPr>
        <p:txBody>
          <a:bodyPr wrap="none" anchor="t">
            <a:normAutofit/>
          </a:bodyPr>
          <a:lstStyle>
            <a:lvl1pPr algn="r">
              <a:defRPr sz="8000" b="0" spc="-300">
                <a:gradFill flip="none" rotWithShape="1">
                  <a:gsLst>
                    <a:gs pos="32000">
                      <a:schemeClr val="tx1">
                        <a:lumMod val="89000"/>
                      </a:schemeClr>
                    </a:gs>
                    <a:gs pos="0">
                      <a:schemeClr val="bg1">
                        <a:lumMod val="41000"/>
                        <a:lumOff val="59000"/>
                      </a:schemeClr>
                    </a:gs>
                    <a:gs pos="100000">
                      <a:schemeClr val="tx2">
                        <a:lumMod val="0"/>
                        <a:lumOff val="100000"/>
                      </a:schemeClr>
                    </a:gs>
                  </a:gsLst>
                  <a:lin ang="8100000" scaled="1"/>
                  <a:tileRect/>
                </a:gradFill>
                <a:effectLst>
                  <a:outerShdw blurRad="469900" dist="342900" dir="5400000" sy="-20000" rotWithShape="0">
                    <a:prstClr val="black">
                      <a:alpha val="66000"/>
                    </a:prstClr>
                  </a:outerShdw>
                </a:effectLst>
                <a:latin typeface="+mj-lt"/>
              </a:defRPr>
            </a:lvl1pPr>
          </a:lstStyle>
          <a:p>
            <a:r>
              <a:rPr lang="en-US"/>
              <a:t>Click to edit Master title style</a:t>
            </a:r>
            <a:endParaRPr lang="en-US" dirty="0"/>
          </a:p>
        </p:txBody>
      </p:sp>
      <p:sp>
        <p:nvSpPr>
          <p:cNvPr id="3" name="Subtitle 2"/>
          <p:cNvSpPr>
            <a:spLocks noGrp="1"/>
          </p:cNvSpPr>
          <p:nvPr>
            <p:ph type="subTitle" idx="1"/>
          </p:nvPr>
        </p:nvSpPr>
        <p:spPr>
          <a:xfrm>
            <a:off x="2669458" y="346491"/>
            <a:ext cx="8684341" cy="754025"/>
          </a:xfrm>
        </p:spPr>
        <p:txBody>
          <a:bodyPr anchor="b">
            <a:noAutofit/>
          </a:bodyPr>
          <a:lstStyle>
            <a:lvl1pPr marL="0" indent="0" algn="r">
              <a:buNone/>
              <a:defRPr sz="4400" b="1">
                <a:gradFill flip="none" rotWithShape="1">
                  <a:gsLst>
                    <a:gs pos="15000">
                      <a:schemeClr val="tx2"/>
                    </a:gs>
                    <a:gs pos="73000">
                      <a:schemeClr val="tx2">
                        <a:lumMod val="60000"/>
                        <a:lumOff val="40000"/>
                      </a:schemeClr>
                    </a:gs>
                    <a:gs pos="0">
                      <a:schemeClr val="tx2">
                        <a:lumMod val="90000"/>
                        <a:lumOff val="10000"/>
                      </a:schemeClr>
                    </a:gs>
                    <a:gs pos="100000">
                      <a:schemeClr val="tx2">
                        <a:lumMod val="0"/>
                        <a:lumOff val="100000"/>
                      </a:schemeClr>
                    </a:gs>
                  </a:gsLst>
                  <a:lin ang="16200000" scaled="1"/>
                  <a:tileRect/>
                </a:gradFill>
                <a:latin typeface="+mj-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7" name="Date Placeholder 6"/>
          <p:cNvSpPr>
            <a:spLocks noGrp="1"/>
          </p:cNvSpPr>
          <p:nvPr>
            <p:ph type="dt" sz="half" idx="10"/>
          </p:nvPr>
        </p:nvSpPr>
        <p:spPr/>
        <p:txBody>
          <a:bodyPr/>
          <a:lstStyle/>
          <a:p>
            <a:fld id="{D061010E-3C49-4F2F-B6AA-A94DDB9D5D61}" type="datetimeFigureOut">
              <a:rPr lang="en-US" smtClean="0"/>
              <a:t>1/21/2020</a:t>
            </a:fld>
            <a:endParaRPr lang="en-US"/>
          </a:p>
        </p:txBody>
      </p:sp>
      <p:sp>
        <p:nvSpPr>
          <p:cNvPr id="8" name="Footer Placeholder 7"/>
          <p:cNvSpPr>
            <a:spLocks noGrp="1"/>
          </p:cNvSpPr>
          <p:nvPr>
            <p:ph type="ftr" sz="quarter" idx="11"/>
          </p:nvPr>
        </p:nvSpPr>
        <p:spPr/>
        <p:txBody>
          <a:bodyPr/>
          <a:lstStyle/>
          <a:p>
            <a:r>
              <a:rPr lang="en-US"/>
              <a:t>Pastimes, 6</a:t>
            </a:r>
            <a:r>
              <a:rPr lang="en-US" baseline="30000"/>
              <a:t>th</a:t>
            </a:r>
            <a:r>
              <a:rPr lang="en-US"/>
              <a:t> Edition, Ruth V. Russell</a:t>
            </a:r>
            <a:endParaRPr lang="en-US" dirty="0"/>
          </a:p>
        </p:txBody>
      </p:sp>
      <p:sp>
        <p:nvSpPr>
          <p:cNvPr id="9" name="Slide Number Placeholder 8"/>
          <p:cNvSpPr>
            <a:spLocks noGrp="1"/>
          </p:cNvSpPr>
          <p:nvPr>
            <p:ph type="sldNum" sz="quarter" idx="12"/>
          </p:nvPr>
        </p:nvSpPr>
        <p:spPr/>
        <p:txBody>
          <a:bodyPr/>
          <a:lstStyle/>
          <a:p>
            <a:fld id="{0A6FCC45-FA6C-4424-A424-A19B261C4F12}" type="slidenum">
              <a:rPr lang="en-US" smtClean="0"/>
              <a:t>‹#›</a:t>
            </a:fld>
            <a:endParaRPr lang="en-US" dirty="0"/>
          </a:p>
        </p:txBody>
      </p:sp>
      <p:pic>
        <p:nvPicPr>
          <p:cNvPr id="13" name="Picture 12"/>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4419601" y="6306886"/>
            <a:ext cx="2821184" cy="313464"/>
          </a:xfrm>
          <a:prstGeom prst="rect">
            <a:avLst/>
          </a:prstGeom>
        </p:spPr>
      </p:pic>
      <p:pic>
        <p:nvPicPr>
          <p:cNvPr id="10" name="Picture 9" descr="A screenshot of a cell phone&#10;&#10;Description automatically generated">
            <a:extLst>
              <a:ext uri="{FF2B5EF4-FFF2-40B4-BE49-F238E27FC236}">
                <a16:creationId xmlns:a16="http://schemas.microsoft.com/office/drawing/2014/main" id="{8E99A772-7644-4836-936C-55E6AA853B94}"/>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4852954" y="3576769"/>
            <a:ext cx="2031417" cy="2628992"/>
          </a:xfrm>
          <a:prstGeom prst="rect">
            <a:avLst/>
          </a:prstGeom>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367160"/>
            <a:ext cx="10515600" cy="819355"/>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839788" y="987425"/>
            <a:ext cx="10515600" cy="337973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Drag picture to placeholder or click icon to add</a:t>
            </a:r>
            <a:endParaRPr lang="en-US" dirty="0"/>
          </a:p>
        </p:txBody>
      </p:sp>
      <p:sp>
        <p:nvSpPr>
          <p:cNvPr id="4" name="Text Placeholder 3"/>
          <p:cNvSpPr>
            <a:spLocks noGrp="1"/>
          </p:cNvSpPr>
          <p:nvPr>
            <p:ph type="body" sz="half" idx="2"/>
          </p:nvPr>
        </p:nvSpPr>
        <p:spPr>
          <a:xfrm>
            <a:off x="839788" y="5186516"/>
            <a:ext cx="10514012" cy="682472"/>
          </a:xfrm>
        </p:spPr>
        <p:txBody>
          <a:bodyPr/>
          <a:lstStyle>
            <a:lvl1pPr marL="0" indent="0">
              <a:buNone/>
              <a:defRPr sz="1600">
                <a:gradFill>
                  <a:gsLst>
                    <a:gs pos="15000">
                      <a:schemeClr val="tx2"/>
                    </a:gs>
                    <a:gs pos="73000">
                      <a:schemeClr val="tx2">
                        <a:lumMod val="60000"/>
                        <a:lumOff val="40000"/>
                      </a:schemeClr>
                    </a:gs>
                    <a:gs pos="0">
                      <a:schemeClr val="tx1"/>
                    </a:gs>
                    <a:gs pos="100000">
                      <a:schemeClr val="tx2">
                        <a:lumMod val="0"/>
                        <a:lumOff val="100000"/>
                      </a:schemeClr>
                    </a:gs>
                  </a:gsLst>
                  <a:lin ang="16200000" scaled="1"/>
                </a:gra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D061010E-3C49-4F2F-B6AA-A94DDB9D5D61}" type="datetimeFigureOut">
              <a:rPr lang="en-US" smtClean="0"/>
              <a:t>1/21/2020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A6FCC45-FA6C-4424-A424-A19B261C4F12}"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3534344"/>
          </a:xfrm>
        </p:spPr>
        <p:txBody>
          <a:bodyPr anchor="ctr"/>
          <a:lstStyle>
            <a:lvl1pPr>
              <a:defRPr sz="3200"/>
            </a:lvl1pPr>
          </a:lstStyle>
          <a:p>
            <a:r>
              <a:rPr lang="en-US"/>
              <a:t>Click to edit Master title style</a:t>
            </a:r>
            <a:endParaRPr lang="en-US" dirty="0"/>
          </a:p>
        </p:txBody>
      </p:sp>
      <p:sp>
        <p:nvSpPr>
          <p:cNvPr id="4" name="Text Placeholder 3"/>
          <p:cNvSpPr>
            <a:spLocks noGrp="1"/>
          </p:cNvSpPr>
          <p:nvPr>
            <p:ph type="body" sz="half" idx="2"/>
          </p:nvPr>
        </p:nvSpPr>
        <p:spPr>
          <a:xfrm>
            <a:off x="839788" y="4489399"/>
            <a:ext cx="10514012" cy="1501826"/>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D061010E-3C49-4F2F-B6AA-A94DDB9D5D61}" type="datetimeFigureOut">
              <a:rPr lang="en-US" smtClean="0"/>
              <a:t>1/21/2020</a:t>
            </a:fld>
            <a:endParaRPr lang="en-US"/>
          </a:p>
        </p:txBody>
      </p:sp>
      <p:sp>
        <p:nvSpPr>
          <p:cNvPr id="6" name="Footer Placeholder 5"/>
          <p:cNvSpPr>
            <a:spLocks noGrp="1"/>
          </p:cNvSpPr>
          <p:nvPr>
            <p:ph type="ftr" sz="quarter" idx="11"/>
          </p:nvPr>
        </p:nvSpPr>
        <p:spPr/>
        <p:txBody>
          <a:bodyPr/>
          <a:lstStyle/>
          <a:p>
            <a:r>
              <a:rPr lang="en-US"/>
              <a:t>Pastimes, 6</a:t>
            </a:r>
            <a:r>
              <a:rPr lang="en-US" baseline="30000"/>
              <a:t>th</a:t>
            </a:r>
            <a:r>
              <a:rPr lang="en-US"/>
              <a:t> Edition, Ruth V. Russell</a:t>
            </a:r>
          </a:p>
          <a:p>
            <a:endParaRPr lang="en-US" dirty="0"/>
          </a:p>
        </p:txBody>
      </p:sp>
      <p:sp>
        <p:nvSpPr>
          <p:cNvPr id="7" name="Slide Number Placeholder 6"/>
          <p:cNvSpPr>
            <a:spLocks noGrp="1"/>
          </p:cNvSpPr>
          <p:nvPr>
            <p:ph type="sldNum" sz="quarter" idx="12"/>
          </p:nvPr>
        </p:nvSpPr>
        <p:spPr/>
        <p:txBody>
          <a:bodyPr/>
          <a:lstStyle/>
          <a:p>
            <a:fld id="{0A6FCC45-FA6C-4424-A424-A19B261C4F12}" type="slidenum">
              <a:rPr lang="en-US" smtClean="0"/>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46212" y="365125"/>
            <a:ext cx="9302752" cy="2992904"/>
          </a:xfrm>
        </p:spPr>
        <p:txBody>
          <a:bodyPr anchor="ctr"/>
          <a:lstStyle>
            <a:lvl1pPr>
              <a:defRPr sz="4400"/>
            </a:lvl1pPr>
          </a:lstStyle>
          <a:p>
            <a:r>
              <a:rPr lang="en-US"/>
              <a:t>Click to edit Master title style</a:t>
            </a:r>
            <a:endParaRPr lang="en-US" dirty="0"/>
          </a:p>
        </p:txBody>
      </p:sp>
      <p:sp>
        <p:nvSpPr>
          <p:cNvPr id="12" name="Text Placeholder 3"/>
          <p:cNvSpPr>
            <a:spLocks noGrp="1"/>
          </p:cNvSpPr>
          <p:nvPr>
            <p:ph type="body" sz="half" idx="13"/>
          </p:nvPr>
        </p:nvSpPr>
        <p:spPr>
          <a:xfrm>
            <a:off x="1720644" y="3365557"/>
            <a:ext cx="8752299" cy="548968"/>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4" name="Text Placeholder 3"/>
          <p:cNvSpPr>
            <a:spLocks noGrp="1"/>
          </p:cNvSpPr>
          <p:nvPr>
            <p:ph type="body" sz="half" idx="2"/>
          </p:nvPr>
        </p:nvSpPr>
        <p:spPr>
          <a:xfrm>
            <a:off x="838200" y="4501729"/>
            <a:ext cx="10512424" cy="1489496"/>
          </a:xfrm>
        </p:spPr>
        <p:txBody>
          <a:bodyPr anchor="ctr">
            <a:normAutofit/>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D061010E-3C49-4F2F-B6AA-A94DDB9D5D61}" type="datetimeFigureOut">
              <a:rPr lang="en-US" smtClean="0"/>
              <a:t>1/21/2020</a:t>
            </a:fld>
            <a:endParaRPr lang="en-US"/>
          </a:p>
        </p:txBody>
      </p:sp>
      <p:sp>
        <p:nvSpPr>
          <p:cNvPr id="6" name="Footer Placeholder 5"/>
          <p:cNvSpPr>
            <a:spLocks noGrp="1"/>
          </p:cNvSpPr>
          <p:nvPr>
            <p:ph type="ftr" sz="quarter" idx="11"/>
          </p:nvPr>
        </p:nvSpPr>
        <p:spPr/>
        <p:txBody>
          <a:bodyPr/>
          <a:lstStyle/>
          <a:p>
            <a:r>
              <a:rPr lang="en-US"/>
              <a:t>Pastimes, 6</a:t>
            </a:r>
            <a:r>
              <a:rPr lang="en-US" baseline="30000"/>
              <a:t>th</a:t>
            </a:r>
            <a:r>
              <a:rPr lang="en-US"/>
              <a:t> Edition, Ruth V. Russell</a:t>
            </a:r>
          </a:p>
          <a:p>
            <a:endParaRPr lang="en-US" dirty="0"/>
          </a:p>
        </p:txBody>
      </p:sp>
      <p:sp>
        <p:nvSpPr>
          <p:cNvPr id="7" name="Slide Number Placeholder 6"/>
          <p:cNvSpPr>
            <a:spLocks noGrp="1"/>
          </p:cNvSpPr>
          <p:nvPr>
            <p:ph type="sldNum" sz="quarter" idx="12"/>
          </p:nvPr>
        </p:nvSpPr>
        <p:spPr/>
        <p:txBody>
          <a:bodyPr/>
          <a:lstStyle/>
          <a:p>
            <a:fld id="{0A6FCC45-FA6C-4424-A424-A19B261C4F12}" type="slidenum">
              <a:rPr lang="en-US" smtClean="0"/>
              <a:t>‹#›</a:t>
            </a:fld>
            <a:endParaRPr lang="en-US"/>
          </a:p>
        </p:txBody>
      </p:sp>
      <p:sp>
        <p:nvSpPr>
          <p:cNvPr id="9" name="TextBox 8"/>
          <p:cNvSpPr txBox="1"/>
          <p:nvPr/>
        </p:nvSpPr>
        <p:spPr>
          <a:xfrm>
            <a:off x="1111044" y="786824"/>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0" name="TextBox 9"/>
          <p:cNvSpPr txBox="1"/>
          <p:nvPr/>
        </p:nvSpPr>
        <p:spPr>
          <a:xfrm>
            <a:off x="10437812" y="2743200"/>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839788" y="2326967"/>
            <a:ext cx="10515600" cy="2511835"/>
          </a:xfrm>
        </p:spPr>
        <p:txBody>
          <a:bodyPr anchor="b">
            <a:normAutofit/>
          </a:bodyPr>
          <a:lstStyle>
            <a:lvl1pPr>
              <a:defRPr sz="5400"/>
            </a:lvl1pPr>
          </a:lstStyle>
          <a:p>
            <a:r>
              <a:rPr lang="en-US"/>
              <a:t>Click to edit Master title style</a:t>
            </a:r>
            <a:endParaRPr lang="en-US" dirty="0"/>
          </a:p>
        </p:txBody>
      </p:sp>
      <p:sp>
        <p:nvSpPr>
          <p:cNvPr id="4" name="Text Placeholder 3"/>
          <p:cNvSpPr>
            <a:spLocks noGrp="1"/>
          </p:cNvSpPr>
          <p:nvPr>
            <p:ph type="body" sz="half" idx="2"/>
          </p:nvPr>
        </p:nvSpPr>
        <p:spPr>
          <a:xfrm>
            <a:off x="839788" y="4850581"/>
            <a:ext cx="10514012" cy="1140644"/>
          </a:xfrm>
        </p:spPr>
        <p:txBody>
          <a:bodyPr anchor="t"/>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D061010E-3C49-4F2F-B6AA-A94DDB9D5D61}" type="datetimeFigureOut">
              <a:rPr lang="en-US" smtClean="0"/>
              <a:t>1/21/2020</a:t>
            </a:fld>
            <a:endParaRPr lang="en-US"/>
          </a:p>
        </p:txBody>
      </p:sp>
      <p:sp>
        <p:nvSpPr>
          <p:cNvPr id="6" name="Footer Placeholder 5"/>
          <p:cNvSpPr>
            <a:spLocks noGrp="1"/>
          </p:cNvSpPr>
          <p:nvPr>
            <p:ph type="ftr" sz="quarter" idx="11"/>
          </p:nvPr>
        </p:nvSpPr>
        <p:spPr/>
        <p:txBody>
          <a:bodyPr/>
          <a:lstStyle/>
          <a:p>
            <a:r>
              <a:rPr lang="en-US"/>
              <a:t>Pastimes, 6</a:t>
            </a:r>
            <a:r>
              <a:rPr lang="en-US" baseline="30000"/>
              <a:t>th</a:t>
            </a:r>
            <a:r>
              <a:rPr lang="en-US"/>
              <a:t> Edition, Ruth V. Russell</a:t>
            </a:r>
          </a:p>
          <a:p>
            <a:endParaRPr lang="en-US" dirty="0"/>
          </a:p>
        </p:txBody>
      </p:sp>
      <p:sp>
        <p:nvSpPr>
          <p:cNvPr id="7" name="Slide Number Placeholder 6"/>
          <p:cNvSpPr>
            <a:spLocks noGrp="1"/>
          </p:cNvSpPr>
          <p:nvPr>
            <p:ph type="sldNum" sz="quarter" idx="12"/>
          </p:nvPr>
        </p:nvSpPr>
        <p:spPr/>
        <p:txBody>
          <a:bodyPr/>
          <a:lstStyle/>
          <a:p>
            <a:fld id="{0A6FCC45-FA6C-4424-A424-A19B261C4F12}" type="slidenum">
              <a:rPr lang="en-US" smtClean="0"/>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15" name="Title 1"/>
          <p:cNvSpPr>
            <a:spLocks noGrp="1"/>
          </p:cNvSpPr>
          <p:nvPr>
            <p:ph type="title"/>
          </p:nvPr>
        </p:nvSpPr>
        <p:spPr>
          <a:xfrm>
            <a:off x="838200" y="365125"/>
            <a:ext cx="10515600" cy="1325563"/>
          </a:xfrm>
        </p:spPr>
        <p:txBody>
          <a:bodyPr/>
          <a:lstStyle/>
          <a:p>
            <a:r>
              <a:rPr lang="en-US"/>
              <a:t>Click to edit Master title style</a:t>
            </a:r>
            <a:endParaRPr lang="en-US" dirty="0"/>
          </a:p>
        </p:txBody>
      </p:sp>
      <p:sp>
        <p:nvSpPr>
          <p:cNvPr id="7" name="Text Placeholder 2"/>
          <p:cNvSpPr>
            <a:spLocks noGrp="1"/>
          </p:cNvSpPr>
          <p:nvPr>
            <p:ph type="body" idx="1"/>
          </p:nvPr>
        </p:nvSpPr>
        <p:spPr>
          <a:xfrm>
            <a:off x="1337282" y="1885950"/>
            <a:ext cx="2946866" cy="576262"/>
          </a:xfrm>
        </p:spPr>
        <p:txBody>
          <a:bodyPr anchor="b">
            <a:noAutofit/>
          </a:bodyPr>
          <a:lstStyle>
            <a:lvl1pPr marL="0" indent="0">
              <a:buNone/>
              <a:defRPr sz="2400" b="0">
                <a:gradFill>
                  <a:gsLst>
                    <a:gs pos="15000">
                      <a:schemeClr val="tx2"/>
                    </a:gs>
                    <a:gs pos="73000">
                      <a:schemeClr val="tx2">
                        <a:lumMod val="60000"/>
                        <a:lumOff val="40000"/>
                      </a:schemeClr>
                    </a:gs>
                    <a:gs pos="0">
                      <a:schemeClr val="tx2">
                        <a:lumMod val="90000"/>
                        <a:lumOff val="10000"/>
                      </a:schemeClr>
                    </a:gs>
                    <a:gs pos="100000">
                      <a:schemeClr val="tx2">
                        <a:lumMod val="0"/>
                        <a:lumOff val="100000"/>
                      </a:schemeClr>
                    </a:gs>
                  </a:gsLst>
                  <a:lin ang="16200000" scaled="1"/>
                </a:gra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8" name="Text Placeholder 3"/>
          <p:cNvSpPr>
            <a:spLocks noGrp="1"/>
          </p:cNvSpPr>
          <p:nvPr>
            <p:ph type="body" sz="half" idx="15"/>
          </p:nvPr>
        </p:nvSpPr>
        <p:spPr>
          <a:xfrm>
            <a:off x="1356798" y="2571750"/>
            <a:ext cx="2927350"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9" name="Text Placeholder 4"/>
          <p:cNvSpPr>
            <a:spLocks noGrp="1"/>
          </p:cNvSpPr>
          <p:nvPr>
            <p:ph type="body" sz="quarter" idx="3"/>
          </p:nvPr>
        </p:nvSpPr>
        <p:spPr>
          <a:xfrm>
            <a:off x="4587994" y="1885950"/>
            <a:ext cx="2936241" cy="576262"/>
          </a:xfrm>
        </p:spPr>
        <p:txBody>
          <a:bodyPr vert="horz" lIns="91440" tIns="45720" rIns="91440" bIns="45720" rtlCol="0" anchor="b">
            <a:noAutofit/>
          </a:bodyPr>
          <a:lstStyle>
            <a:lvl1pPr>
              <a:buNone/>
              <a:defRPr lang="en-US" sz="2400" b="0">
                <a:gradFill>
                  <a:gsLst>
                    <a:gs pos="15000">
                      <a:schemeClr val="tx2"/>
                    </a:gs>
                    <a:gs pos="73000">
                      <a:schemeClr val="tx2">
                        <a:lumMod val="60000"/>
                        <a:lumOff val="40000"/>
                      </a:schemeClr>
                    </a:gs>
                    <a:gs pos="0">
                      <a:schemeClr val="tx2">
                        <a:lumMod val="90000"/>
                        <a:lumOff val="10000"/>
                      </a:schemeClr>
                    </a:gs>
                    <a:gs pos="100000">
                      <a:schemeClr val="tx2">
                        <a:lumMod val="0"/>
                        <a:lumOff val="100000"/>
                      </a:schemeClr>
                    </a:gs>
                  </a:gsLst>
                  <a:lin ang="16200000" scaled="1"/>
                </a:gradFill>
              </a:defRPr>
            </a:lvl1pPr>
          </a:lstStyle>
          <a:p>
            <a:pPr marL="0" lvl="0" indent="0">
              <a:buNone/>
            </a:pPr>
            <a:r>
              <a:rPr lang="en-US"/>
              <a:t>Click to edit Master text styles</a:t>
            </a:r>
          </a:p>
        </p:txBody>
      </p:sp>
      <p:sp>
        <p:nvSpPr>
          <p:cNvPr id="10" name="Text Placeholder 3"/>
          <p:cNvSpPr>
            <a:spLocks noGrp="1"/>
          </p:cNvSpPr>
          <p:nvPr>
            <p:ph type="body" sz="half" idx="16"/>
          </p:nvPr>
        </p:nvSpPr>
        <p:spPr>
          <a:xfrm>
            <a:off x="4577441" y="2571750"/>
            <a:ext cx="294679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1" name="Text Placeholder 4"/>
          <p:cNvSpPr>
            <a:spLocks noGrp="1"/>
          </p:cNvSpPr>
          <p:nvPr>
            <p:ph type="body" sz="quarter" idx="13"/>
          </p:nvPr>
        </p:nvSpPr>
        <p:spPr>
          <a:xfrm>
            <a:off x="7829035" y="1885950"/>
            <a:ext cx="2932113" cy="576262"/>
          </a:xfrm>
        </p:spPr>
        <p:txBody>
          <a:bodyPr vert="horz" lIns="91440" tIns="45720" rIns="91440" bIns="45720" rtlCol="0" anchor="b">
            <a:noAutofit/>
          </a:bodyPr>
          <a:lstStyle>
            <a:lvl1pPr>
              <a:buNone/>
              <a:defRPr lang="en-US" sz="2400" b="0" dirty="0">
                <a:gradFill>
                  <a:gsLst>
                    <a:gs pos="15000">
                      <a:schemeClr val="tx2"/>
                    </a:gs>
                    <a:gs pos="73000">
                      <a:schemeClr val="tx2">
                        <a:lumMod val="60000"/>
                        <a:lumOff val="40000"/>
                      </a:schemeClr>
                    </a:gs>
                    <a:gs pos="0">
                      <a:schemeClr val="tx2">
                        <a:lumMod val="90000"/>
                        <a:lumOff val="10000"/>
                      </a:schemeClr>
                    </a:gs>
                    <a:gs pos="100000">
                      <a:schemeClr val="tx2">
                        <a:lumMod val="0"/>
                        <a:lumOff val="100000"/>
                      </a:schemeClr>
                    </a:gs>
                  </a:gsLst>
                  <a:lin ang="16200000" scaled="1"/>
                </a:gradFill>
              </a:defRPr>
            </a:lvl1pPr>
          </a:lstStyle>
          <a:p>
            <a:pPr marL="0" lvl="0" indent="0">
              <a:buNone/>
            </a:pPr>
            <a:r>
              <a:rPr lang="en-US"/>
              <a:t>Click to edit Master text styles</a:t>
            </a:r>
          </a:p>
        </p:txBody>
      </p:sp>
      <p:sp>
        <p:nvSpPr>
          <p:cNvPr id="12" name="Text Placeholder 3"/>
          <p:cNvSpPr>
            <a:spLocks noGrp="1"/>
          </p:cNvSpPr>
          <p:nvPr>
            <p:ph type="body" sz="half" idx="17"/>
          </p:nvPr>
        </p:nvSpPr>
        <p:spPr>
          <a:xfrm>
            <a:off x="7829035" y="2571750"/>
            <a:ext cx="2932113"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3" name="Date Placeholder 2"/>
          <p:cNvSpPr>
            <a:spLocks noGrp="1"/>
          </p:cNvSpPr>
          <p:nvPr>
            <p:ph type="dt" sz="half" idx="10"/>
          </p:nvPr>
        </p:nvSpPr>
        <p:spPr/>
        <p:txBody>
          <a:bodyPr/>
          <a:lstStyle/>
          <a:p>
            <a:fld id="{D061010E-3C49-4F2F-B6AA-A94DDB9D5D61}" type="datetimeFigureOut">
              <a:rPr lang="en-US" smtClean="0"/>
              <a:t>1/21/2020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A6FCC45-FA6C-4424-A424-A19B261C4F12}" type="slidenum">
              <a:rPr lang="en-US" smtClean="0"/>
              <a:t>‹#›</a:t>
            </a:fld>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30" name="Title 1"/>
          <p:cNvSpPr>
            <a:spLocks noGrp="1"/>
          </p:cNvSpPr>
          <p:nvPr>
            <p:ph type="title"/>
          </p:nvPr>
        </p:nvSpPr>
        <p:spPr>
          <a:xfrm>
            <a:off x="838200" y="365125"/>
            <a:ext cx="10515600" cy="1325563"/>
          </a:xfrm>
        </p:spPr>
        <p:txBody>
          <a:bodyPr/>
          <a:lstStyle/>
          <a:p>
            <a:r>
              <a:rPr lang="en-US"/>
              <a:t>Click to edit Master title style</a:t>
            </a:r>
            <a:endParaRPr lang="en-US" dirty="0"/>
          </a:p>
        </p:txBody>
      </p:sp>
      <p:sp>
        <p:nvSpPr>
          <p:cNvPr id="19" name="Text Placeholder 2"/>
          <p:cNvSpPr>
            <a:spLocks noGrp="1"/>
          </p:cNvSpPr>
          <p:nvPr>
            <p:ph type="body" idx="1"/>
          </p:nvPr>
        </p:nvSpPr>
        <p:spPr>
          <a:xfrm>
            <a:off x="1332085" y="4297503"/>
            <a:ext cx="2940050" cy="576262"/>
          </a:xfrm>
        </p:spPr>
        <p:txBody>
          <a:bodyPr anchor="b">
            <a:noAutofit/>
          </a:bodyPr>
          <a:lstStyle>
            <a:lvl1pPr marL="0" indent="0">
              <a:buNone/>
              <a:defRPr sz="2400" b="0">
                <a:gradFill>
                  <a:gsLst>
                    <a:gs pos="34000">
                      <a:schemeClr val="tx1">
                        <a:lumMod val="93000"/>
                      </a:schemeClr>
                    </a:gs>
                    <a:gs pos="0">
                      <a:schemeClr val="bg1">
                        <a:lumMod val="41000"/>
                        <a:lumOff val="59000"/>
                      </a:schemeClr>
                    </a:gs>
                    <a:gs pos="100000">
                      <a:schemeClr val="tx2">
                        <a:lumMod val="0"/>
                        <a:lumOff val="100000"/>
                      </a:schemeClr>
                    </a:gs>
                  </a:gsLst>
                  <a:lin ang="4800000" scaled="0"/>
                </a:gra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0" name="Picture Placeholder 2"/>
          <p:cNvSpPr>
            <a:spLocks noGrp="1" noChangeAspect="1"/>
          </p:cNvSpPr>
          <p:nvPr>
            <p:ph type="pic" idx="15"/>
          </p:nvPr>
        </p:nvSpPr>
        <p:spPr>
          <a:xfrm>
            <a:off x="1332085" y="2256354"/>
            <a:ext cx="2940050"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Drag picture to placeholder or click icon to add</a:t>
            </a:r>
            <a:endParaRPr lang="en-US" dirty="0"/>
          </a:p>
        </p:txBody>
      </p:sp>
      <p:sp>
        <p:nvSpPr>
          <p:cNvPr id="21" name="Text Placeholder 3"/>
          <p:cNvSpPr>
            <a:spLocks noGrp="1"/>
          </p:cNvSpPr>
          <p:nvPr>
            <p:ph type="body" sz="half" idx="18"/>
          </p:nvPr>
        </p:nvSpPr>
        <p:spPr>
          <a:xfrm>
            <a:off x="1332085" y="4873765"/>
            <a:ext cx="2940050"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22" name="Text Placeholder 4"/>
          <p:cNvSpPr>
            <a:spLocks noGrp="1"/>
          </p:cNvSpPr>
          <p:nvPr>
            <p:ph type="body" sz="quarter" idx="3"/>
          </p:nvPr>
        </p:nvSpPr>
        <p:spPr>
          <a:xfrm>
            <a:off x="4568997" y="4297503"/>
            <a:ext cx="2930525" cy="576262"/>
          </a:xfrm>
        </p:spPr>
        <p:txBody>
          <a:bodyPr anchor="b">
            <a:noAutofit/>
          </a:bodyPr>
          <a:lstStyle>
            <a:lvl1pPr marL="0" indent="0">
              <a:buNone/>
              <a:defRPr sz="2400" b="0">
                <a:gradFill>
                  <a:gsLst>
                    <a:gs pos="34000">
                      <a:schemeClr val="tx1">
                        <a:lumMod val="93000"/>
                      </a:schemeClr>
                    </a:gs>
                    <a:gs pos="0">
                      <a:schemeClr val="bg1">
                        <a:lumMod val="41000"/>
                        <a:lumOff val="59000"/>
                      </a:schemeClr>
                    </a:gs>
                    <a:gs pos="100000">
                      <a:schemeClr val="tx2">
                        <a:lumMod val="0"/>
                        <a:lumOff val="100000"/>
                      </a:schemeClr>
                    </a:gs>
                  </a:gsLst>
                  <a:lin ang="4800000" scaled="0"/>
                </a:gra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3" name="Picture Placeholder 2"/>
          <p:cNvSpPr>
            <a:spLocks noGrp="1" noChangeAspect="1"/>
          </p:cNvSpPr>
          <p:nvPr>
            <p:ph type="pic" idx="21"/>
          </p:nvPr>
        </p:nvSpPr>
        <p:spPr>
          <a:xfrm>
            <a:off x="4568996" y="2256354"/>
            <a:ext cx="2930525"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Drag picture to placeholder or click icon to add</a:t>
            </a:r>
            <a:endParaRPr lang="en-US" dirty="0"/>
          </a:p>
        </p:txBody>
      </p:sp>
      <p:sp>
        <p:nvSpPr>
          <p:cNvPr id="24" name="Text Placeholder 3"/>
          <p:cNvSpPr>
            <a:spLocks noGrp="1"/>
          </p:cNvSpPr>
          <p:nvPr>
            <p:ph type="body" sz="half" idx="19"/>
          </p:nvPr>
        </p:nvSpPr>
        <p:spPr>
          <a:xfrm>
            <a:off x="4567644" y="4873764"/>
            <a:ext cx="2934406"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25" name="Text Placeholder 4"/>
          <p:cNvSpPr>
            <a:spLocks noGrp="1"/>
          </p:cNvSpPr>
          <p:nvPr>
            <p:ph type="body" sz="quarter" idx="13"/>
          </p:nvPr>
        </p:nvSpPr>
        <p:spPr>
          <a:xfrm>
            <a:off x="7804322" y="4297503"/>
            <a:ext cx="2932113" cy="576262"/>
          </a:xfrm>
        </p:spPr>
        <p:txBody>
          <a:bodyPr anchor="b">
            <a:noAutofit/>
          </a:bodyPr>
          <a:lstStyle>
            <a:lvl1pPr marL="0" indent="0">
              <a:buNone/>
              <a:defRPr sz="2400" b="0">
                <a:gradFill>
                  <a:gsLst>
                    <a:gs pos="34000">
                      <a:schemeClr val="tx1">
                        <a:lumMod val="93000"/>
                      </a:schemeClr>
                    </a:gs>
                    <a:gs pos="0">
                      <a:schemeClr val="bg1">
                        <a:lumMod val="41000"/>
                        <a:lumOff val="59000"/>
                      </a:schemeClr>
                    </a:gs>
                    <a:gs pos="100000">
                      <a:schemeClr val="tx2">
                        <a:lumMod val="0"/>
                        <a:lumOff val="100000"/>
                      </a:schemeClr>
                    </a:gs>
                  </a:gsLst>
                  <a:lin ang="4800000" scaled="0"/>
                </a:gra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6" name="Picture Placeholder 2"/>
          <p:cNvSpPr>
            <a:spLocks noGrp="1" noChangeAspect="1"/>
          </p:cNvSpPr>
          <p:nvPr>
            <p:ph type="pic" idx="22"/>
          </p:nvPr>
        </p:nvSpPr>
        <p:spPr>
          <a:xfrm>
            <a:off x="7804321" y="2256354"/>
            <a:ext cx="2932113"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Drag picture to placeholder or click icon to add</a:t>
            </a:r>
            <a:endParaRPr lang="en-US" dirty="0"/>
          </a:p>
        </p:txBody>
      </p:sp>
      <p:sp>
        <p:nvSpPr>
          <p:cNvPr id="27" name="Text Placeholder 3"/>
          <p:cNvSpPr>
            <a:spLocks noGrp="1"/>
          </p:cNvSpPr>
          <p:nvPr>
            <p:ph type="body" sz="half" idx="20"/>
          </p:nvPr>
        </p:nvSpPr>
        <p:spPr>
          <a:xfrm>
            <a:off x="7804197" y="4873762"/>
            <a:ext cx="2935997"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3" name="Date Placeholder 2"/>
          <p:cNvSpPr>
            <a:spLocks noGrp="1"/>
          </p:cNvSpPr>
          <p:nvPr>
            <p:ph type="dt" sz="half" idx="10"/>
          </p:nvPr>
        </p:nvSpPr>
        <p:spPr/>
        <p:txBody>
          <a:bodyPr/>
          <a:lstStyle/>
          <a:p>
            <a:fld id="{D061010E-3C49-4F2F-B6AA-A94DDB9D5D61}" type="datetimeFigureOut">
              <a:rPr lang="en-US" smtClean="0"/>
              <a:t>1/21/2020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A6FCC45-FA6C-4424-A424-A19B261C4F12}" type="slidenum">
              <a:rPr lang="en-US" smtClean="0"/>
              <a:t>‹#›</a:t>
            </a:fld>
            <a:endParaRPr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D061010E-3C49-4F2F-B6AA-A94DDB9D5D61}" type="datetimeFigureOut">
              <a:rPr lang="en-US" smtClean="0"/>
              <a:t>1/21/2020</a:t>
            </a:fld>
            <a:endParaRPr lang="en-US"/>
          </a:p>
        </p:txBody>
      </p:sp>
      <p:sp>
        <p:nvSpPr>
          <p:cNvPr id="5" name="Footer Placeholder 4"/>
          <p:cNvSpPr>
            <a:spLocks noGrp="1"/>
          </p:cNvSpPr>
          <p:nvPr>
            <p:ph type="ftr" sz="quarter" idx="11"/>
          </p:nvPr>
        </p:nvSpPr>
        <p:spPr/>
        <p:txBody>
          <a:bodyPr/>
          <a:lstStyle/>
          <a:p>
            <a:r>
              <a:rPr lang="en-US"/>
              <a:t>Pastimes, 6</a:t>
            </a:r>
            <a:r>
              <a:rPr lang="en-US" baseline="30000"/>
              <a:t>th</a:t>
            </a:r>
            <a:r>
              <a:rPr lang="en-US"/>
              <a:t> Edition, Ruth V. Russell</a:t>
            </a:r>
          </a:p>
          <a:p>
            <a:endParaRPr lang="en-US" dirty="0"/>
          </a:p>
        </p:txBody>
      </p:sp>
      <p:sp>
        <p:nvSpPr>
          <p:cNvPr id="6" name="Slide Number Placeholder 5"/>
          <p:cNvSpPr>
            <a:spLocks noGrp="1"/>
          </p:cNvSpPr>
          <p:nvPr>
            <p:ph type="sldNum" sz="quarter" idx="12"/>
          </p:nvPr>
        </p:nvSpPr>
        <p:spPr/>
        <p:txBody>
          <a:bodyPr/>
          <a:lstStyle/>
          <a:p>
            <a:fld id="{0A6FCC45-FA6C-4424-A424-A19B261C4F12}" type="slidenum">
              <a:rPr lang="en-US" smtClean="0"/>
              <a:t>‹#›</a:t>
            </a:fld>
            <a:endParaRPr 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D061010E-3C49-4F2F-B6AA-A94DDB9D5D61}" type="datetimeFigureOut">
              <a:rPr lang="en-US" smtClean="0"/>
              <a:t>1/21/2020</a:t>
            </a:fld>
            <a:endParaRPr lang="en-US"/>
          </a:p>
        </p:txBody>
      </p:sp>
      <p:sp>
        <p:nvSpPr>
          <p:cNvPr id="5" name="Footer Placeholder 4"/>
          <p:cNvSpPr>
            <a:spLocks noGrp="1"/>
          </p:cNvSpPr>
          <p:nvPr>
            <p:ph type="ftr" sz="quarter" idx="11"/>
          </p:nvPr>
        </p:nvSpPr>
        <p:spPr/>
        <p:txBody>
          <a:bodyPr/>
          <a:lstStyle/>
          <a:p>
            <a:r>
              <a:rPr lang="en-US"/>
              <a:t>Pastimes, 6</a:t>
            </a:r>
            <a:r>
              <a:rPr lang="en-US" baseline="30000"/>
              <a:t>th</a:t>
            </a:r>
            <a:r>
              <a:rPr lang="en-US"/>
              <a:t> Edition, Ruth V. Russell</a:t>
            </a:r>
          </a:p>
          <a:p>
            <a:endParaRPr lang="en-US" dirty="0"/>
          </a:p>
        </p:txBody>
      </p:sp>
      <p:sp>
        <p:nvSpPr>
          <p:cNvPr id="6" name="Slide Number Placeholder 5"/>
          <p:cNvSpPr>
            <a:spLocks noGrp="1"/>
          </p:cNvSpPr>
          <p:nvPr>
            <p:ph type="sldNum" sz="quarter" idx="12"/>
          </p:nvPr>
        </p:nvSpPr>
        <p:spPr/>
        <p:txBody>
          <a:bodyPr/>
          <a:lstStyle/>
          <a:p>
            <a:fld id="{0A6FCC45-FA6C-4424-A424-A19B261C4F12}" type="slidenum">
              <a:rPr lang="en-US" smtClean="0"/>
              <a:t>‹#›</a:t>
            </a:fld>
            <a:endParaRPr 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cSld name="Pastimes">
    <p:spTree>
      <p:nvGrpSpPr>
        <p:cNvPr id="1" name=""/>
        <p:cNvGrpSpPr/>
        <p:nvPr/>
      </p:nvGrpSpPr>
      <p:grpSpPr>
        <a:xfrm>
          <a:off x="0" y="0"/>
          <a:ext cx="0" cy="0"/>
          <a:chOff x="0" y="0"/>
          <a:chExt cx="0" cy="0"/>
        </a:xfrm>
      </p:grpSpPr>
      <p:sp>
        <p:nvSpPr>
          <p:cNvPr id="2" name="Title 1"/>
          <p:cNvSpPr>
            <a:spLocks noGrp="1"/>
          </p:cNvSpPr>
          <p:nvPr>
            <p:ph type="title"/>
          </p:nvPr>
        </p:nvSpPr>
        <p:spPr>
          <a:xfrm>
            <a:off x="1819544" y="328835"/>
            <a:ext cx="8911687" cy="1280890"/>
          </a:xfrm>
        </p:spPr>
        <p:txBody>
          <a:bodyPr>
            <a:normAutofit/>
          </a:bodyPr>
          <a:lstStyle>
            <a:lvl1pPr algn="l">
              <a:defRPr sz="4400" b="1"/>
            </a:lvl1pPr>
          </a:lstStyle>
          <a:p>
            <a:r>
              <a:rPr lang="en-US"/>
              <a:t>Click to edit Master title style</a:t>
            </a:r>
            <a:endParaRPr lang="en-US" dirty="0"/>
          </a:p>
        </p:txBody>
      </p:sp>
      <p:sp>
        <p:nvSpPr>
          <p:cNvPr id="3" name="Content Placeholder 2"/>
          <p:cNvSpPr>
            <a:spLocks noGrp="1"/>
          </p:cNvSpPr>
          <p:nvPr>
            <p:ph idx="1"/>
          </p:nvPr>
        </p:nvSpPr>
        <p:spPr>
          <a:xfrm>
            <a:off x="1819544" y="1865626"/>
            <a:ext cx="8915400" cy="3777622"/>
          </a:xfrm>
        </p:spPr>
        <p:txBody>
          <a:bodyPr/>
          <a:lstStyle>
            <a:lvl1pPr>
              <a:defRPr sz="2400"/>
            </a:lvl1pPr>
            <a:lvl2pPr>
              <a:defRPr sz="1800"/>
            </a:lvl2pPr>
            <a:lvl3pPr>
              <a:defRPr sz="1600"/>
            </a:lvl3pPr>
            <a:lvl4pPr>
              <a:defRPr sz="1400"/>
            </a:lvl4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D061010E-3C49-4F2F-B6AA-A94DDB9D5D61}" type="datetimeFigureOut">
              <a:rPr lang="en-US" smtClean="0"/>
              <a:t>1/21/2020</a:t>
            </a:fld>
            <a:endParaRPr lang="en-US"/>
          </a:p>
        </p:txBody>
      </p:sp>
      <p:sp>
        <p:nvSpPr>
          <p:cNvPr id="5" name="Footer Placeholder 4"/>
          <p:cNvSpPr>
            <a:spLocks noGrp="1"/>
          </p:cNvSpPr>
          <p:nvPr>
            <p:ph type="ftr" sz="quarter" idx="11"/>
          </p:nvPr>
        </p:nvSpPr>
        <p:spPr/>
        <p:txBody>
          <a:bodyPr/>
          <a:lstStyle/>
          <a:p>
            <a:endParaRPr lang="en-US"/>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0A6FCC45-FA6C-4424-A424-A19B261C4F12}" type="slidenum">
              <a:rPr lang="en-US" smtClean="0"/>
              <a:t>‹#›</a:t>
            </a:fld>
            <a:endParaRPr 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lvl1pPr algn="ctr">
              <a:defRPr/>
            </a:lvl1pPr>
          </a:lstStyle>
          <a:p>
            <a:r>
              <a:rPr lang="en-US"/>
              <a:t>Click to edit Master title style</a:t>
            </a:r>
            <a:endParaRPr lang="en-US" dirty="0"/>
          </a:p>
        </p:txBody>
      </p:sp>
      <p:sp>
        <p:nvSpPr>
          <p:cNvPr id="3" name="Content Placeholder 2"/>
          <p:cNvSpPr>
            <a:spLocks noGrp="1"/>
          </p:cNvSpPr>
          <p:nvPr>
            <p:ph idx="1"/>
          </p:nvPr>
        </p:nvSpPr>
        <p:spPr>
          <a:xfrm>
            <a:off x="2589212" y="2133600"/>
            <a:ext cx="8915400" cy="3777622"/>
          </a:xfrm>
        </p:spPr>
        <p:txBody>
          <a:bodyPr/>
          <a:lstStyle>
            <a:lvl1pPr>
              <a:defRPr sz="2400"/>
            </a:lvl1pPr>
            <a:lvl2pPr>
              <a:defRPr sz="1800"/>
            </a:lvl2pPr>
            <a:lvl3pPr>
              <a:defRPr sz="1600"/>
            </a:lvl3pPr>
            <a:lvl4pPr>
              <a:defRPr sz="1400"/>
            </a:lvl4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D061010E-3C49-4F2F-B6AA-A94DDB9D5D61}" type="datetimeFigureOut">
              <a:rPr lang="en-US" smtClean="0"/>
              <a:t>1/21/2020</a:t>
            </a:fld>
            <a:endParaRPr lang="en-US"/>
          </a:p>
        </p:txBody>
      </p:sp>
      <p:sp>
        <p:nvSpPr>
          <p:cNvPr id="5" name="Footer Placeholder 4"/>
          <p:cNvSpPr>
            <a:spLocks noGrp="1"/>
          </p:cNvSpPr>
          <p:nvPr>
            <p:ph type="ftr" sz="quarter" idx="11"/>
          </p:nvPr>
        </p:nvSpPr>
        <p:spPr/>
        <p:txBody>
          <a:bodyPr/>
          <a:lstStyle/>
          <a:p>
            <a:endParaRPr lang="en-US"/>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0A6FCC45-FA6C-4424-A424-A19B261C4F12}" type="slidenum">
              <a:rPr lang="en-US" smtClean="0"/>
              <a:t>‹#›</a:t>
            </a:fld>
            <a:endParaRPr lang="en-US"/>
          </a:p>
        </p:txBody>
      </p:sp>
      <p:sp>
        <p:nvSpPr>
          <p:cNvPr id="9" name="Content Placeholder 8"/>
          <p:cNvSpPr>
            <a:spLocks noGrp="1"/>
          </p:cNvSpPr>
          <p:nvPr>
            <p:ph sz="quarter" idx="13"/>
          </p:nvPr>
        </p:nvSpPr>
        <p:spPr>
          <a:xfrm>
            <a:off x="5360988" y="1152525"/>
            <a:ext cx="914400" cy="9144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8"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D061010E-3C49-4F2F-B6AA-A94DDB9D5D61}" type="datetimeFigureOut">
              <a:rPr lang="en-US" smtClean="0"/>
              <a:t>1/21/2020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A6FCC45-FA6C-4424-A424-A19B261C4F12}" type="slidenum">
              <a:rPr lang="en-US" smtClean="0"/>
              <a:t>‹#›</a:t>
            </a:fld>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cSld name="3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lvl1pPr algn="ctr">
              <a:defRPr/>
            </a:lvl1pPr>
          </a:lstStyle>
          <a:p>
            <a:r>
              <a:rPr lang="en-US"/>
              <a:t>Click to edit Master title style</a:t>
            </a:r>
            <a:endParaRPr lang="en-US" dirty="0"/>
          </a:p>
        </p:txBody>
      </p:sp>
      <p:sp>
        <p:nvSpPr>
          <p:cNvPr id="3" name="Content Placeholder 2"/>
          <p:cNvSpPr>
            <a:spLocks noGrp="1"/>
          </p:cNvSpPr>
          <p:nvPr>
            <p:ph idx="1"/>
          </p:nvPr>
        </p:nvSpPr>
        <p:spPr>
          <a:xfrm>
            <a:off x="2589212" y="2133600"/>
            <a:ext cx="8915400" cy="3777622"/>
          </a:xfrm>
        </p:spPr>
        <p:txBody>
          <a:bodyPr/>
          <a:lstStyle>
            <a:lvl1pPr>
              <a:defRPr sz="2400"/>
            </a:lvl1pPr>
            <a:lvl2pPr>
              <a:defRPr sz="1800"/>
            </a:lvl2pPr>
            <a:lvl3pPr>
              <a:defRPr sz="1600"/>
            </a:lvl3pPr>
            <a:lvl4pPr>
              <a:defRPr sz="1400"/>
            </a:lvl4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D061010E-3C49-4F2F-B6AA-A94DDB9D5D61}" type="datetimeFigureOut">
              <a:rPr lang="en-US" smtClean="0"/>
              <a:t>1/21/2020</a:t>
            </a:fld>
            <a:endParaRPr lang="en-US"/>
          </a:p>
        </p:txBody>
      </p:sp>
      <p:sp>
        <p:nvSpPr>
          <p:cNvPr id="5" name="Footer Placeholder 4"/>
          <p:cNvSpPr>
            <a:spLocks noGrp="1"/>
          </p:cNvSpPr>
          <p:nvPr>
            <p:ph type="ftr" sz="quarter" idx="11"/>
          </p:nvPr>
        </p:nvSpPr>
        <p:spPr/>
        <p:txBody>
          <a:bodyPr/>
          <a:lstStyle/>
          <a:p>
            <a:endParaRPr lang="en-US"/>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0A6FCC45-FA6C-4424-A424-A19B261C4F12}" type="slidenum">
              <a:rPr lang="en-US" smtClean="0"/>
              <a:t>‹#›</a:t>
            </a:fld>
            <a:endParaRPr lang="en-US"/>
          </a:p>
        </p:txBody>
      </p:sp>
      <p:sp>
        <p:nvSpPr>
          <p:cNvPr id="9" name="Content Placeholder 8"/>
          <p:cNvSpPr>
            <a:spLocks noGrp="1"/>
          </p:cNvSpPr>
          <p:nvPr>
            <p:ph sz="quarter" idx="13"/>
          </p:nvPr>
        </p:nvSpPr>
        <p:spPr>
          <a:xfrm>
            <a:off x="5360988" y="1152525"/>
            <a:ext cx="914400" cy="9144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cSld name="4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lvl1pPr algn="ctr">
              <a:defRPr/>
            </a:lvl1pPr>
          </a:lstStyle>
          <a:p>
            <a:r>
              <a:rPr lang="en-US"/>
              <a:t>Click to edit Master title style</a:t>
            </a:r>
            <a:endParaRPr lang="en-US" dirty="0"/>
          </a:p>
        </p:txBody>
      </p:sp>
      <p:sp>
        <p:nvSpPr>
          <p:cNvPr id="3" name="Content Placeholder 2"/>
          <p:cNvSpPr>
            <a:spLocks noGrp="1"/>
          </p:cNvSpPr>
          <p:nvPr>
            <p:ph idx="1"/>
          </p:nvPr>
        </p:nvSpPr>
        <p:spPr>
          <a:xfrm>
            <a:off x="2589212" y="2133600"/>
            <a:ext cx="8915400" cy="3777622"/>
          </a:xfrm>
        </p:spPr>
        <p:txBody>
          <a:bodyPr/>
          <a:lstStyle>
            <a:lvl1pPr>
              <a:defRPr sz="2400"/>
            </a:lvl1pPr>
            <a:lvl2pPr>
              <a:defRPr sz="1800"/>
            </a:lvl2pPr>
            <a:lvl3pPr>
              <a:defRPr sz="1600"/>
            </a:lvl3pPr>
            <a:lvl4pPr>
              <a:defRPr sz="1400"/>
            </a:lvl4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D061010E-3C49-4F2F-B6AA-A94DDB9D5D61}" type="datetimeFigureOut">
              <a:rPr lang="en-US" smtClean="0"/>
              <a:t>1/21/2020</a:t>
            </a:fld>
            <a:endParaRPr lang="en-US"/>
          </a:p>
        </p:txBody>
      </p:sp>
      <p:sp>
        <p:nvSpPr>
          <p:cNvPr id="5" name="Footer Placeholder 4"/>
          <p:cNvSpPr>
            <a:spLocks noGrp="1"/>
          </p:cNvSpPr>
          <p:nvPr>
            <p:ph type="ftr" sz="quarter" idx="11"/>
          </p:nvPr>
        </p:nvSpPr>
        <p:spPr/>
        <p:txBody>
          <a:bodyPr/>
          <a:lstStyle/>
          <a:p>
            <a:endParaRPr lang="en-US"/>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0A6FCC45-FA6C-4424-A424-A19B261C4F12}" type="slidenum">
              <a:rPr lang="en-US" smtClean="0"/>
              <a:t>‹#›</a:t>
            </a:fld>
            <a:endParaRPr lang="en-US"/>
          </a:p>
        </p:txBody>
      </p:sp>
      <p:sp>
        <p:nvSpPr>
          <p:cNvPr id="9" name="Content Placeholder 8"/>
          <p:cNvSpPr>
            <a:spLocks noGrp="1"/>
          </p:cNvSpPr>
          <p:nvPr>
            <p:ph sz="quarter" idx="13"/>
          </p:nvPr>
        </p:nvSpPr>
        <p:spPr>
          <a:xfrm>
            <a:off x="5360988" y="1152525"/>
            <a:ext cx="914400" cy="9144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cSld name="5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lvl1pPr algn="ctr">
              <a:defRPr/>
            </a:lvl1pPr>
          </a:lstStyle>
          <a:p>
            <a:r>
              <a:rPr lang="en-US"/>
              <a:t>Click to edit Master title style</a:t>
            </a:r>
            <a:endParaRPr lang="en-US" dirty="0"/>
          </a:p>
        </p:txBody>
      </p:sp>
      <p:sp>
        <p:nvSpPr>
          <p:cNvPr id="3" name="Content Placeholder 2"/>
          <p:cNvSpPr>
            <a:spLocks noGrp="1"/>
          </p:cNvSpPr>
          <p:nvPr>
            <p:ph idx="1"/>
          </p:nvPr>
        </p:nvSpPr>
        <p:spPr>
          <a:xfrm>
            <a:off x="2589212" y="2133600"/>
            <a:ext cx="8915400" cy="3777622"/>
          </a:xfrm>
        </p:spPr>
        <p:txBody>
          <a:bodyPr/>
          <a:lstStyle>
            <a:lvl1pPr>
              <a:defRPr sz="2400"/>
            </a:lvl1pPr>
            <a:lvl2pPr>
              <a:defRPr sz="1800"/>
            </a:lvl2pPr>
            <a:lvl3pPr>
              <a:defRPr sz="1600"/>
            </a:lvl3pPr>
            <a:lvl4pPr>
              <a:defRPr sz="1400"/>
            </a:lvl4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D061010E-3C49-4F2F-B6AA-A94DDB9D5D61}" type="datetimeFigureOut">
              <a:rPr lang="en-US" smtClean="0"/>
              <a:t>1/21/2020</a:t>
            </a:fld>
            <a:endParaRPr lang="en-US"/>
          </a:p>
        </p:txBody>
      </p:sp>
      <p:sp>
        <p:nvSpPr>
          <p:cNvPr id="5" name="Footer Placeholder 4"/>
          <p:cNvSpPr>
            <a:spLocks noGrp="1"/>
          </p:cNvSpPr>
          <p:nvPr>
            <p:ph type="ftr" sz="quarter" idx="11"/>
          </p:nvPr>
        </p:nvSpPr>
        <p:spPr/>
        <p:txBody>
          <a:bodyPr/>
          <a:lstStyle/>
          <a:p>
            <a:endParaRPr lang="en-US"/>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0A6FCC45-FA6C-4424-A424-A19B261C4F12}" type="slidenum">
              <a:rPr lang="en-US" smtClean="0"/>
              <a:t>‹#›</a:t>
            </a:fld>
            <a:endParaRPr lang="en-US"/>
          </a:p>
        </p:txBody>
      </p:sp>
      <p:sp>
        <p:nvSpPr>
          <p:cNvPr id="9" name="Content Placeholder 8"/>
          <p:cNvSpPr>
            <a:spLocks noGrp="1"/>
          </p:cNvSpPr>
          <p:nvPr>
            <p:ph sz="quarter" idx="13"/>
          </p:nvPr>
        </p:nvSpPr>
        <p:spPr>
          <a:xfrm>
            <a:off x="5360988" y="1152525"/>
            <a:ext cx="914400" cy="9144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cSld name="6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lvl1pPr algn="ctr">
              <a:defRPr/>
            </a:lvl1pPr>
          </a:lstStyle>
          <a:p>
            <a:r>
              <a:rPr lang="en-US"/>
              <a:t>Click to edit Master title style</a:t>
            </a:r>
            <a:endParaRPr lang="en-US" dirty="0"/>
          </a:p>
        </p:txBody>
      </p:sp>
      <p:sp>
        <p:nvSpPr>
          <p:cNvPr id="3" name="Content Placeholder 2"/>
          <p:cNvSpPr>
            <a:spLocks noGrp="1"/>
          </p:cNvSpPr>
          <p:nvPr>
            <p:ph idx="1"/>
          </p:nvPr>
        </p:nvSpPr>
        <p:spPr>
          <a:xfrm>
            <a:off x="2589212" y="2133600"/>
            <a:ext cx="8915400" cy="3777622"/>
          </a:xfrm>
        </p:spPr>
        <p:txBody>
          <a:bodyPr/>
          <a:lstStyle>
            <a:lvl1pPr>
              <a:defRPr sz="2400"/>
            </a:lvl1pPr>
            <a:lvl2pPr>
              <a:defRPr sz="1800"/>
            </a:lvl2pPr>
            <a:lvl3pPr>
              <a:defRPr sz="1600"/>
            </a:lvl3pPr>
            <a:lvl4pPr>
              <a:defRPr sz="1400"/>
            </a:lvl4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D061010E-3C49-4F2F-B6AA-A94DDB9D5D61}" type="datetimeFigureOut">
              <a:rPr lang="en-US" smtClean="0"/>
              <a:t>1/21/2020</a:t>
            </a:fld>
            <a:endParaRPr lang="en-US"/>
          </a:p>
        </p:txBody>
      </p:sp>
      <p:sp>
        <p:nvSpPr>
          <p:cNvPr id="5" name="Footer Placeholder 4"/>
          <p:cNvSpPr>
            <a:spLocks noGrp="1"/>
          </p:cNvSpPr>
          <p:nvPr>
            <p:ph type="ftr" sz="quarter" idx="11"/>
          </p:nvPr>
        </p:nvSpPr>
        <p:spPr/>
        <p:txBody>
          <a:bodyPr/>
          <a:lstStyle/>
          <a:p>
            <a:endParaRPr lang="en-US"/>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0A6FCC45-FA6C-4424-A424-A19B261C4F12}" type="slidenum">
              <a:rPr lang="en-US" smtClean="0"/>
              <a:t>‹#›</a:t>
            </a:fld>
            <a:endParaRPr lang="en-US"/>
          </a:p>
        </p:txBody>
      </p:sp>
      <p:sp>
        <p:nvSpPr>
          <p:cNvPr id="9" name="Content Placeholder 8"/>
          <p:cNvSpPr>
            <a:spLocks noGrp="1"/>
          </p:cNvSpPr>
          <p:nvPr>
            <p:ph sz="quarter" idx="13"/>
          </p:nvPr>
        </p:nvSpPr>
        <p:spPr>
          <a:xfrm>
            <a:off x="5360988" y="1152525"/>
            <a:ext cx="914400" cy="9144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cSld name="7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lvl1pPr algn="ctr">
              <a:defRPr/>
            </a:lvl1pPr>
          </a:lstStyle>
          <a:p>
            <a:r>
              <a:rPr lang="en-US"/>
              <a:t>Click to edit Master title style</a:t>
            </a:r>
            <a:endParaRPr lang="en-US" dirty="0"/>
          </a:p>
        </p:txBody>
      </p:sp>
      <p:sp>
        <p:nvSpPr>
          <p:cNvPr id="3" name="Content Placeholder 2"/>
          <p:cNvSpPr>
            <a:spLocks noGrp="1"/>
          </p:cNvSpPr>
          <p:nvPr>
            <p:ph idx="1"/>
          </p:nvPr>
        </p:nvSpPr>
        <p:spPr>
          <a:xfrm>
            <a:off x="2589212" y="2133600"/>
            <a:ext cx="8915400" cy="3777622"/>
          </a:xfrm>
        </p:spPr>
        <p:txBody>
          <a:bodyPr/>
          <a:lstStyle>
            <a:lvl1pPr>
              <a:defRPr sz="2400"/>
            </a:lvl1pPr>
            <a:lvl2pPr>
              <a:defRPr sz="1800"/>
            </a:lvl2pPr>
            <a:lvl3pPr>
              <a:defRPr sz="1600"/>
            </a:lvl3pPr>
            <a:lvl4pPr>
              <a:defRPr sz="1400"/>
            </a:lvl4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D061010E-3C49-4F2F-B6AA-A94DDB9D5D61}" type="datetimeFigureOut">
              <a:rPr lang="en-US" smtClean="0"/>
              <a:t>1/21/2020</a:t>
            </a:fld>
            <a:endParaRPr lang="en-US"/>
          </a:p>
        </p:txBody>
      </p:sp>
      <p:sp>
        <p:nvSpPr>
          <p:cNvPr id="5" name="Footer Placeholder 4"/>
          <p:cNvSpPr>
            <a:spLocks noGrp="1"/>
          </p:cNvSpPr>
          <p:nvPr>
            <p:ph type="ftr" sz="quarter" idx="11"/>
          </p:nvPr>
        </p:nvSpPr>
        <p:spPr/>
        <p:txBody>
          <a:bodyPr/>
          <a:lstStyle/>
          <a:p>
            <a:endParaRPr lang="en-US"/>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0A6FCC45-FA6C-4424-A424-A19B261C4F12}" type="slidenum">
              <a:rPr lang="en-US" smtClean="0"/>
              <a:t>‹#›</a:t>
            </a:fld>
            <a:endParaRPr lang="en-US"/>
          </a:p>
        </p:txBody>
      </p:sp>
      <p:sp>
        <p:nvSpPr>
          <p:cNvPr id="9" name="Content Placeholder 8"/>
          <p:cNvSpPr>
            <a:spLocks noGrp="1"/>
          </p:cNvSpPr>
          <p:nvPr>
            <p:ph sz="quarter" idx="13"/>
          </p:nvPr>
        </p:nvSpPr>
        <p:spPr>
          <a:xfrm>
            <a:off x="5360988" y="1152525"/>
            <a:ext cx="914400" cy="9144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cSld name="8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lvl1pPr algn="ctr">
              <a:defRPr/>
            </a:lvl1pPr>
          </a:lstStyle>
          <a:p>
            <a:r>
              <a:rPr lang="en-US"/>
              <a:t>Click to edit Master title style</a:t>
            </a:r>
            <a:endParaRPr lang="en-US" dirty="0"/>
          </a:p>
        </p:txBody>
      </p:sp>
      <p:sp>
        <p:nvSpPr>
          <p:cNvPr id="3" name="Content Placeholder 2"/>
          <p:cNvSpPr>
            <a:spLocks noGrp="1"/>
          </p:cNvSpPr>
          <p:nvPr>
            <p:ph idx="1"/>
          </p:nvPr>
        </p:nvSpPr>
        <p:spPr>
          <a:xfrm>
            <a:off x="2589212" y="2133600"/>
            <a:ext cx="8915400" cy="3777622"/>
          </a:xfrm>
        </p:spPr>
        <p:txBody>
          <a:bodyPr/>
          <a:lstStyle>
            <a:lvl1pPr>
              <a:defRPr sz="2400"/>
            </a:lvl1pPr>
            <a:lvl2pPr>
              <a:defRPr sz="1800"/>
            </a:lvl2pPr>
            <a:lvl3pPr>
              <a:defRPr sz="1600"/>
            </a:lvl3pPr>
            <a:lvl4pPr>
              <a:defRPr sz="1400"/>
            </a:lvl4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D061010E-3C49-4F2F-B6AA-A94DDB9D5D61}" type="datetimeFigureOut">
              <a:rPr lang="en-US" smtClean="0"/>
              <a:t>1/21/2020</a:t>
            </a:fld>
            <a:endParaRPr lang="en-US"/>
          </a:p>
        </p:txBody>
      </p:sp>
      <p:sp>
        <p:nvSpPr>
          <p:cNvPr id="5" name="Footer Placeholder 4"/>
          <p:cNvSpPr>
            <a:spLocks noGrp="1"/>
          </p:cNvSpPr>
          <p:nvPr>
            <p:ph type="ftr" sz="quarter" idx="11"/>
          </p:nvPr>
        </p:nvSpPr>
        <p:spPr/>
        <p:txBody>
          <a:bodyPr/>
          <a:lstStyle/>
          <a:p>
            <a:endParaRPr lang="en-US"/>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0A6FCC45-FA6C-4424-A424-A19B261C4F12}" type="slidenum">
              <a:rPr lang="en-US" smtClean="0"/>
              <a:t>‹#›</a:t>
            </a:fld>
            <a:endParaRPr lang="en-US"/>
          </a:p>
        </p:txBody>
      </p:sp>
      <p:sp>
        <p:nvSpPr>
          <p:cNvPr id="9" name="Content Placeholder 8"/>
          <p:cNvSpPr>
            <a:spLocks noGrp="1"/>
          </p:cNvSpPr>
          <p:nvPr>
            <p:ph sz="quarter" idx="13"/>
          </p:nvPr>
        </p:nvSpPr>
        <p:spPr>
          <a:xfrm>
            <a:off x="5360988" y="1152525"/>
            <a:ext cx="914400" cy="9144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cSld name="9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lvl1pPr algn="ctr">
              <a:defRPr/>
            </a:lvl1pPr>
          </a:lstStyle>
          <a:p>
            <a:r>
              <a:rPr lang="en-US"/>
              <a:t>Click to edit Master title style</a:t>
            </a:r>
            <a:endParaRPr lang="en-US" dirty="0"/>
          </a:p>
        </p:txBody>
      </p:sp>
      <p:sp>
        <p:nvSpPr>
          <p:cNvPr id="3" name="Content Placeholder 2"/>
          <p:cNvSpPr>
            <a:spLocks noGrp="1"/>
          </p:cNvSpPr>
          <p:nvPr>
            <p:ph idx="1"/>
          </p:nvPr>
        </p:nvSpPr>
        <p:spPr>
          <a:xfrm>
            <a:off x="2589212" y="2133600"/>
            <a:ext cx="8915400" cy="3777622"/>
          </a:xfrm>
        </p:spPr>
        <p:txBody>
          <a:bodyPr/>
          <a:lstStyle>
            <a:lvl1pPr>
              <a:defRPr sz="2400"/>
            </a:lvl1pPr>
            <a:lvl2pPr>
              <a:defRPr sz="1800"/>
            </a:lvl2pPr>
            <a:lvl3pPr>
              <a:defRPr sz="1600"/>
            </a:lvl3pPr>
            <a:lvl4pPr>
              <a:defRPr sz="1400"/>
            </a:lvl4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D061010E-3C49-4F2F-B6AA-A94DDB9D5D61}" type="datetimeFigureOut">
              <a:rPr lang="en-US" smtClean="0"/>
              <a:t>1/21/2020</a:t>
            </a:fld>
            <a:endParaRPr lang="en-US"/>
          </a:p>
        </p:txBody>
      </p:sp>
      <p:sp>
        <p:nvSpPr>
          <p:cNvPr id="5" name="Footer Placeholder 4"/>
          <p:cNvSpPr>
            <a:spLocks noGrp="1"/>
          </p:cNvSpPr>
          <p:nvPr>
            <p:ph type="ftr" sz="quarter" idx="11"/>
          </p:nvPr>
        </p:nvSpPr>
        <p:spPr/>
        <p:txBody>
          <a:bodyPr/>
          <a:lstStyle/>
          <a:p>
            <a:endParaRPr lang="en-US"/>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0A6FCC45-FA6C-4424-A424-A19B261C4F12}" type="slidenum">
              <a:rPr lang="en-US" smtClean="0"/>
              <a:t>‹#›</a:t>
            </a:fld>
            <a:endParaRPr lang="en-US"/>
          </a:p>
        </p:txBody>
      </p:sp>
      <p:sp>
        <p:nvSpPr>
          <p:cNvPr id="9" name="Content Placeholder 8"/>
          <p:cNvSpPr>
            <a:spLocks noGrp="1"/>
          </p:cNvSpPr>
          <p:nvPr>
            <p:ph sz="quarter" idx="13"/>
          </p:nvPr>
        </p:nvSpPr>
        <p:spPr>
          <a:xfrm>
            <a:off x="5360988" y="1152525"/>
            <a:ext cx="914400" cy="9144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cSld name="10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lvl1pPr algn="ctr">
              <a:defRPr/>
            </a:lvl1pPr>
          </a:lstStyle>
          <a:p>
            <a:r>
              <a:rPr lang="en-US"/>
              <a:t>Click to edit Master title style</a:t>
            </a:r>
            <a:endParaRPr lang="en-US" dirty="0"/>
          </a:p>
        </p:txBody>
      </p:sp>
      <p:sp>
        <p:nvSpPr>
          <p:cNvPr id="3" name="Content Placeholder 2"/>
          <p:cNvSpPr>
            <a:spLocks noGrp="1"/>
          </p:cNvSpPr>
          <p:nvPr>
            <p:ph idx="1"/>
          </p:nvPr>
        </p:nvSpPr>
        <p:spPr>
          <a:xfrm>
            <a:off x="2589212" y="2133600"/>
            <a:ext cx="8915400" cy="3777622"/>
          </a:xfrm>
        </p:spPr>
        <p:txBody>
          <a:bodyPr/>
          <a:lstStyle>
            <a:lvl1pPr>
              <a:defRPr sz="2400"/>
            </a:lvl1pPr>
            <a:lvl2pPr>
              <a:defRPr sz="1800"/>
            </a:lvl2pPr>
            <a:lvl3pPr>
              <a:defRPr sz="1600"/>
            </a:lvl3pPr>
            <a:lvl4pPr>
              <a:defRPr sz="1400"/>
            </a:lvl4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D061010E-3C49-4F2F-B6AA-A94DDB9D5D61}" type="datetimeFigureOut">
              <a:rPr lang="en-US" smtClean="0"/>
              <a:t>1/21/2020</a:t>
            </a:fld>
            <a:endParaRPr lang="en-US"/>
          </a:p>
        </p:txBody>
      </p:sp>
      <p:sp>
        <p:nvSpPr>
          <p:cNvPr id="5" name="Footer Placeholder 4"/>
          <p:cNvSpPr>
            <a:spLocks noGrp="1"/>
          </p:cNvSpPr>
          <p:nvPr>
            <p:ph type="ftr" sz="quarter" idx="11"/>
          </p:nvPr>
        </p:nvSpPr>
        <p:spPr/>
        <p:txBody>
          <a:bodyPr/>
          <a:lstStyle/>
          <a:p>
            <a:endParaRPr lang="en-US"/>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0A6FCC45-FA6C-4424-A424-A19B261C4F12}" type="slidenum">
              <a:rPr lang="en-US" smtClean="0"/>
              <a:t>‹#›</a:t>
            </a:fld>
            <a:endParaRPr lang="en-US"/>
          </a:p>
        </p:txBody>
      </p:sp>
      <p:sp>
        <p:nvSpPr>
          <p:cNvPr id="9" name="Content Placeholder 8"/>
          <p:cNvSpPr>
            <a:spLocks noGrp="1"/>
          </p:cNvSpPr>
          <p:nvPr>
            <p:ph sz="quarter" idx="13"/>
          </p:nvPr>
        </p:nvSpPr>
        <p:spPr>
          <a:xfrm>
            <a:off x="5360988" y="1152525"/>
            <a:ext cx="914400" cy="9144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cSld name="1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lvl1pPr algn="ctr">
              <a:defRPr/>
            </a:lvl1pPr>
          </a:lstStyle>
          <a:p>
            <a:r>
              <a:rPr lang="en-US"/>
              <a:t>Click to edit Master title style</a:t>
            </a:r>
            <a:endParaRPr lang="en-US" dirty="0"/>
          </a:p>
        </p:txBody>
      </p:sp>
      <p:sp>
        <p:nvSpPr>
          <p:cNvPr id="3" name="Content Placeholder 2"/>
          <p:cNvSpPr>
            <a:spLocks noGrp="1"/>
          </p:cNvSpPr>
          <p:nvPr>
            <p:ph idx="1"/>
          </p:nvPr>
        </p:nvSpPr>
        <p:spPr>
          <a:xfrm>
            <a:off x="2589212" y="2133600"/>
            <a:ext cx="8915400" cy="3777622"/>
          </a:xfrm>
        </p:spPr>
        <p:txBody>
          <a:bodyPr/>
          <a:lstStyle>
            <a:lvl1pPr>
              <a:defRPr sz="2400"/>
            </a:lvl1pPr>
            <a:lvl2pPr>
              <a:defRPr sz="1800"/>
            </a:lvl2pPr>
            <a:lvl3pPr>
              <a:defRPr sz="1600"/>
            </a:lvl3pPr>
            <a:lvl4pPr>
              <a:defRPr sz="1400"/>
            </a:lvl4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D061010E-3C49-4F2F-B6AA-A94DDB9D5D61}" type="datetimeFigureOut">
              <a:rPr lang="en-US" smtClean="0"/>
              <a:t>1/21/2020</a:t>
            </a:fld>
            <a:endParaRPr lang="en-US"/>
          </a:p>
        </p:txBody>
      </p:sp>
      <p:sp>
        <p:nvSpPr>
          <p:cNvPr id="5" name="Footer Placeholder 4"/>
          <p:cNvSpPr>
            <a:spLocks noGrp="1"/>
          </p:cNvSpPr>
          <p:nvPr>
            <p:ph type="ftr" sz="quarter" idx="11"/>
          </p:nvPr>
        </p:nvSpPr>
        <p:spPr/>
        <p:txBody>
          <a:bodyPr/>
          <a:lstStyle/>
          <a:p>
            <a:endParaRPr lang="en-US"/>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0A6FCC45-FA6C-4424-A424-A19B261C4F12}" type="slidenum">
              <a:rPr lang="en-US" smtClean="0"/>
              <a:t>‹#›</a:t>
            </a:fld>
            <a:endParaRPr lang="en-US"/>
          </a:p>
        </p:txBody>
      </p:sp>
      <p:sp>
        <p:nvSpPr>
          <p:cNvPr id="9" name="Content Placeholder 8"/>
          <p:cNvSpPr>
            <a:spLocks noGrp="1"/>
          </p:cNvSpPr>
          <p:nvPr>
            <p:ph sz="quarter" idx="13"/>
          </p:nvPr>
        </p:nvSpPr>
        <p:spPr>
          <a:xfrm>
            <a:off x="5360988" y="1152525"/>
            <a:ext cx="914400" cy="9144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cSld name="12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lvl1pPr algn="ctr">
              <a:defRPr/>
            </a:lvl1pPr>
          </a:lstStyle>
          <a:p>
            <a:r>
              <a:rPr lang="en-US"/>
              <a:t>Click to edit Master title style</a:t>
            </a:r>
            <a:endParaRPr lang="en-US" dirty="0"/>
          </a:p>
        </p:txBody>
      </p:sp>
      <p:sp>
        <p:nvSpPr>
          <p:cNvPr id="3" name="Content Placeholder 2"/>
          <p:cNvSpPr>
            <a:spLocks noGrp="1"/>
          </p:cNvSpPr>
          <p:nvPr>
            <p:ph idx="1"/>
          </p:nvPr>
        </p:nvSpPr>
        <p:spPr>
          <a:xfrm>
            <a:off x="2589212" y="2133600"/>
            <a:ext cx="8915400" cy="3777622"/>
          </a:xfrm>
        </p:spPr>
        <p:txBody>
          <a:bodyPr/>
          <a:lstStyle>
            <a:lvl1pPr>
              <a:defRPr sz="2400"/>
            </a:lvl1pPr>
            <a:lvl2pPr>
              <a:defRPr sz="1800"/>
            </a:lvl2pPr>
            <a:lvl3pPr>
              <a:defRPr sz="1600"/>
            </a:lvl3pPr>
            <a:lvl4pPr>
              <a:defRPr sz="1400"/>
            </a:lvl4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D061010E-3C49-4F2F-B6AA-A94DDB9D5D61}" type="datetimeFigureOut">
              <a:rPr lang="en-US" smtClean="0"/>
              <a:t>1/21/2020</a:t>
            </a:fld>
            <a:endParaRPr lang="en-US"/>
          </a:p>
        </p:txBody>
      </p:sp>
      <p:sp>
        <p:nvSpPr>
          <p:cNvPr id="5" name="Footer Placeholder 4"/>
          <p:cNvSpPr>
            <a:spLocks noGrp="1"/>
          </p:cNvSpPr>
          <p:nvPr>
            <p:ph type="ftr" sz="quarter" idx="11"/>
          </p:nvPr>
        </p:nvSpPr>
        <p:spPr/>
        <p:txBody>
          <a:bodyPr/>
          <a:lstStyle/>
          <a:p>
            <a:endParaRPr lang="en-US"/>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0A6FCC45-FA6C-4424-A424-A19B261C4F12}" type="slidenum">
              <a:rPr lang="en-US" smtClean="0"/>
              <a:t>‹#›</a:t>
            </a:fld>
            <a:endParaRPr lang="en-US"/>
          </a:p>
        </p:txBody>
      </p:sp>
      <p:sp>
        <p:nvSpPr>
          <p:cNvPr id="9" name="Content Placeholder 8"/>
          <p:cNvSpPr>
            <a:spLocks noGrp="1"/>
          </p:cNvSpPr>
          <p:nvPr>
            <p:ph sz="quarter" idx="13"/>
          </p:nvPr>
        </p:nvSpPr>
        <p:spPr>
          <a:xfrm>
            <a:off x="5360988" y="1152525"/>
            <a:ext cx="914400" cy="9144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7" name="Title 1"/>
          <p:cNvSpPr>
            <a:spLocks noGrp="1"/>
          </p:cNvSpPr>
          <p:nvPr>
            <p:ph type="ctrTitle"/>
          </p:nvPr>
        </p:nvSpPr>
        <p:spPr>
          <a:xfrm>
            <a:off x="854532" y="4464028"/>
            <a:ext cx="9144000" cy="1641490"/>
          </a:xfrm>
        </p:spPr>
        <p:txBody>
          <a:bodyPr wrap="none" anchor="t">
            <a:normAutofit/>
          </a:bodyPr>
          <a:lstStyle>
            <a:lvl1pPr algn="l">
              <a:defRPr sz="9600" b="0" spc="-300">
                <a:gradFill flip="none" rotWithShape="1">
                  <a:gsLst>
                    <a:gs pos="32000">
                      <a:schemeClr val="tx1">
                        <a:lumMod val="89000"/>
                      </a:schemeClr>
                    </a:gs>
                    <a:gs pos="0">
                      <a:schemeClr val="bg1">
                        <a:lumMod val="47000"/>
                        <a:lumOff val="53000"/>
                      </a:schemeClr>
                    </a:gs>
                    <a:gs pos="100000">
                      <a:schemeClr val="tx2">
                        <a:lumMod val="0"/>
                        <a:lumOff val="100000"/>
                      </a:schemeClr>
                    </a:gs>
                  </a:gsLst>
                  <a:lin ang="8100000" scaled="1"/>
                  <a:tileRect/>
                </a:gradFill>
                <a:effectLst>
                  <a:outerShdw blurRad="469900" dist="342900" dir="5400000" sy="-20000" rotWithShape="0">
                    <a:prstClr val="black">
                      <a:alpha val="66000"/>
                    </a:prstClr>
                  </a:outerShdw>
                </a:effectLst>
                <a:latin typeface="+mj-lt"/>
              </a:defRPr>
            </a:lvl1pPr>
          </a:lstStyle>
          <a:p>
            <a:r>
              <a:rPr lang="en-US"/>
              <a:t>Click to edit Master title style</a:t>
            </a:r>
            <a:endParaRPr lang="en-US" dirty="0"/>
          </a:p>
        </p:txBody>
      </p:sp>
      <p:sp>
        <p:nvSpPr>
          <p:cNvPr id="8" name="Subtitle 2"/>
          <p:cNvSpPr>
            <a:spLocks noGrp="1"/>
          </p:cNvSpPr>
          <p:nvPr>
            <p:ph type="subTitle" idx="1"/>
          </p:nvPr>
        </p:nvSpPr>
        <p:spPr>
          <a:xfrm>
            <a:off x="854532" y="3693674"/>
            <a:ext cx="9144000" cy="754025"/>
          </a:xfrm>
        </p:spPr>
        <p:txBody>
          <a:bodyPr anchor="b">
            <a:normAutofit/>
          </a:bodyPr>
          <a:lstStyle>
            <a:lvl1pPr marL="0" indent="0" algn="l">
              <a:buNone/>
              <a:defRPr sz="3200" b="0">
                <a:gradFill flip="none" rotWithShape="1">
                  <a:gsLst>
                    <a:gs pos="15000">
                      <a:schemeClr val="tx2"/>
                    </a:gs>
                    <a:gs pos="73000">
                      <a:schemeClr val="tx2">
                        <a:lumMod val="60000"/>
                        <a:lumOff val="40000"/>
                      </a:schemeClr>
                    </a:gs>
                    <a:gs pos="0">
                      <a:schemeClr val="tx2">
                        <a:lumMod val="90000"/>
                        <a:lumOff val="10000"/>
                      </a:schemeClr>
                    </a:gs>
                    <a:gs pos="100000">
                      <a:schemeClr val="tx2">
                        <a:lumMod val="0"/>
                        <a:lumOff val="100000"/>
                      </a:schemeClr>
                    </a:gs>
                  </a:gsLst>
                  <a:lin ang="16200000" scaled="1"/>
                  <a:tileRect/>
                </a:gradFill>
                <a:latin typeface="+mj-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D061010E-3C49-4F2F-B6AA-A94DDB9D5D61}" type="datetimeFigureOut">
              <a:rPr lang="en-US" smtClean="0"/>
              <a:t>1/21/2020</a:t>
            </a:fld>
            <a:endParaRPr lang="en-US"/>
          </a:p>
        </p:txBody>
      </p:sp>
      <p:sp>
        <p:nvSpPr>
          <p:cNvPr id="5" name="Footer Placeholder 4"/>
          <p:cNvSpPr>
            <a:spLocks noGrp="1"/>
          </p:cNvSpPr>
          <p:nvPr>
            <p:ph type="ftr" sz="quarter" idx="11"/>
          </p:nvPr>
        </p:nvSpPr>
        <p:spPr/>
        <p:txBody>
          <a:bodyPr/>
          <a:lstStyle/>
          <a:p>
            <a:r>
              <a:rPr lang="en-US"/>
              <a:t>Pastimes, 6</a:t>
            </a:r>
            <a:r>
              <a:rPr lang="en-US" baseline="30000"/>
              <a:t>th</a:t>
            </a:r>
            <a:r>
              <a:rPr lang="en-US"/>
              <a:t> Edition, Ruth V. Russell</a:t>
            </a:r>
          </a:p>
          <a:p>
            <a:endParaRPr lang="en-US" dirty="0"/>
          </a:p>
        </p:txBody>
      </p:sp>
      <p:sp>
        <p:nvSpPr>
          <p:cNvPr id="6" name="Slide Number Placeholder 5"/>
          <p:cNvSpPr>
            <a:spLocks noGrp="1"/>
          </p:cNvSpPr>
          <p:nvPr>
            <p:ph type="sldNum" sz="quarter" idx="12"/>
          </p:nvPr>
        </p:nvSpPr>
        <p:spPr/>
        <p:txBody>
          <a:bodyPr/>
          <a:lstStyle/>
          <a:p>
            <a:fld id="{0A6FCC45-FA6C-4424-A424-A19B261C4F12}" type="slidenum">
              <a:rPr lang="en-US" smtClean="0"/>
              <a:t>‹#›</a:t>
            </a:fld>
            <a:endParaRPr lang="en-US"/>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cSld name="13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lvl1pPr algn="ctr">
              <a:defRPr/>
            </a:lvl1pPr>
          </a:lstStyle>
          <a:p>
            <a:r>
              <a:rPr lang="en-US"/>
              <a:t>Click to edit Master title style</a:t>
            </a:r>
            <a:endParaRPr lang="en-US" dirty="0"/>
          </a:p>
        </p:txBody>
      </p:sp>
      <p:sp>
        <p:nvSpPr>
          <p:cNvPr id="3" name="Content Placeholder 2"/>
          <p:cNvSpPr>
            <a:spLocks noGrp="1"/>
          </p:cNvSpPr>
          <p:nvPr>
            <p:ph idx="1"/>
          </p:nvPr>
        </p:nvSpPr>
        <p:spPr>
          <a:xfrm>
            <a:off x="2589212" y="2133600"/>
            <a:ext cx="8915400" cy="3777622"/>
          </a:xfrm>
        </p:spPr>
        <p:txBody>
          <a:bodyPr/>
          <a:lstStyle>
            <a:lvl1pPr>
              <a:defRPr sz="2400"/>
            </a:lvl1pPr>
            <a:lvl2pPr>
              <a:defRPr sz="1800"/>
            </a:lvl2pPr>
            <a:lvl3pPr>
              <a:defRPr sz="1600"/>
            </a:lvl3pPr>
            <a:lvl4pPr>
              <a:defRPr sz="1400"/>
            </a:lvl4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D061010E-3C49-4F2F-B6AA-A94DDB9D5D61}" type="datetimeFigureOut">
              <a:rPr lang="en-US" smtClean="0"/>
              <a:t>1/21/2020</a:t>
            </a:fld>
            <a:endParaRPr lang="en-US"/>
          </a:p>
        </p:txBody>
      </p:sp>
      <p:sp>
        <p:nvSpPr>
          <p:cNvPr id="5" name="Footer Placeholder 4"/>
          <p:cNvSpPr>
            <a:spLocks noGrp="1"/>
          </p:cNvSpPr>
          <p:nvPr>
            <p:ph type="ftr" sz="quarter" idx="11"/>
          </p:nvPr>
        </p:nvSpPr>
        <p:spPr/>
        <p:txBody>
          <a:bodyPr/>
          <a:lstStyle/>
          <a:p>
            <a:endParaRPr lang="en-US"/>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0A6FCC45-FA6C-4424-A424-A19B261C4F12}" type="slidenum">
              <a:rPr lang="en-US" smtClean="0"/>
              <a:t>‹#›</a:t>
            </a:fld>
            <a:endParaRPr lang="en-US"/>
          </a:p>
        </p:txBody>
      </p:sp>
      <p:sp>
        <p:nvSpPr>
          <p:cNvPr id="9" name="Content Placeholder 8"/>
          <p:cNvSpPr>
            <a:spLocks noGrp="1"/>
          </p:cNvSpPr>
          <p:nvPr>
            <p:ph sz="quarter" idx="13"/>
          </p:nvPr>
        </p:nvSpPr>
        <p:spPr>
          <a:xfrm>
            <a:off x="5360988" y="1152525"/>
            <a:ext cx="914400" cy="9144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cSld name="14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lvl1pPr algn="ctr">
              <a:defRPr/>
            </a:lvl1pPr>
          </a:lstStyle>
          <a:p>
            <a:r>
              <a:rPr lang="en-US"/>
              <a:t>Click to edit Master title style</a:t>
            </a:r>
            <a:endParaRPr lang="en-US" dirty="0"/>
          </a:p>
        </p:txBody>
      </p:sp>
      <p:sp>
        <p:nvSpPr>
          <p:cNvPr id="3" name="Content Placeholder 2"/>
          <p:cNvSpPr>
            <a:spLocks noGrp="1"/>
          </p:cNvSpPr>
          <p:nvPr>
            <p:ph idx="1"/>
          </p:nvPr>
        </p:nvSpPr>
        <p:spPr>
          <a:xfrm>
            <a:off x="2589212" y="2133600"/>
            <a:ext cx="8915400" cy="3777622"/>
          </a:xfrm>
        </p:spPr>
        <p:txBody>
          <a:bodyPr/>
          <a:lstStyle>
            <a:lvl1pPr>
              <a:defRPr sz="2400"/>
            </a:lvl1pPr>
            <a:lvl2pPr>
              <a:defRPr sz="1800"/>
            </a:lvl2pPr>
            <a:lvl3pPr>
              <a:defRPr sz="1600"/>
            </a:lvl3pPr>
            <a:lvl4pPr>
              <a:defRPr sz="1400"/>
            </a:lvl4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D061010E-3C49-4F2F-B6AA-A94DDB9D5D61}" type="datetimeFigureOut">
              <a:rPr lang="en-US" smtClean="0"/>
              <a:t>1/21/2020</a:t>
            </a:fld>
            <a:endParaRPr lang="en-US"/>
          </a:p>
        </p:txBody>
      </p:sp>
      <p:sp>
        <p:nvSpPr>
          <p:cNvPr id="5" name="Footer Placeholder 4"/>
          <p:cNvSpPr>
            <a:spLocks noGrp="1"/>
          </p:cNvSpPr>
          <p:nvPr>
            <p:ph type="ftr" sz="quarter" idx="11"/>
          </p:nvPr>
        </p:nvSpPr>
        <p:spPr/>
        <p:txBody>
          <a:bodyPr/>
          <a:lstStyle/>
          <a:p>
            <a:endParaRPr lang="en-US"/>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0A6FCC45-FA6C-4424-A424-A19B261C4F12}" type="slidenum">
              <a:rPr lang="en-US" smtClean="0"/>
              <a:t>‹#›</a:t>
            </a:fld>
            <a:endParaRPr lang="en-US"/>
          </a:p>
        </p:txBody>
      </p:sp>
      <p:sp>
        <p:nvSpPr>
          <p:cNvPr id="9" name="Content Placeholder 8"/>
          <p:cNvSpPr>
            <a:spLocks noGrp="1"/>
          </p:cNvSpPr>
          <p:nvPr>
            <p:ph sz="quarter" idx="13"/>
          </p:nvPr>
        </p:nvSpPr>
        <p:spPr>
          <a:xfrm>
            <a:off x="5360988" y="1152525"/>
            <a:ext cx="914400" cy="9144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cSld name="15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lvl1pPr algn="ctr">
              <a:defRPr/>
            </a:lvl1pPr>
          </a:lstStyle>
          <a:p>
            <a:r>
              <a:rPr lang="en-US"/>
              <a:t>Click to edit Master title style</a:t>
            </a:r>
            <a:endParaRPr lang="en-US" dirty="0"/>
          </a:p>
        </p:txBody>
      </p:sp>
      <p:sp>
        <p:nvSpPr>
          <p:cNvPr id="3" name="Content Placeholder 2"/>
          <p:cNvSpPr>
            <a:spLocks noGrp="1"/>
          </p:cNvSpPr>
          <p:nvPr>
            <p:ph idx="1"/>
          </p:nvPr>
        </p:nvSpPr>
        <p:spPr>
          <a:xfrm>
            <a:off x="2589212" y="2133600"/>
            <a:ext cx="8915400" cy="3777622"/>
          </a:xfrm>
        </p:spPr>
        <p:txBody>
          <a:bodyPr/>
          <a:lstStyle>
            <a:lvl1pPr>
              <a:defRPr sz="2400"/>
            </a:lvl1pPr>
            <a:lvl2pPr>
              <a:defRPr sz="1800"/>
            </a:lvl2pPr>
            <a:lvl3pPr>
              <a:defRPr sz="1600"/>
            </a:lvl3pPr>
            <a:lvl4pPr>
              <a:defRPr sz="1400"/>
            </a:lvl4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D061010E-3C49-4F2F-B6AA-A94DDB9D5D61}" type="datetimeFigureOut">
              <a:rPr lang="en-US" smtClean="0"/>
              <a:t>1/21/2020</a:t>
            </a:fld>
            <a:endParaRPr lang="en-US"/>
          </a:p>
        </p:txBody>
      </p:sp>
      <p:sp>
        <p:nvSpPr>
          <p:cNvPr id="5" name="Footer Placeholder 4"/>
          <p:cNvSpPr>
            <a:spLocks noGrp="1"/>
          </p:cNvSpPr>
          <p:nvPr>
            <p:ph type="ftr" sz="quarter" idx="11"/>
          </p:nvPr>
        </p:nvSpPr>
        <p:spPr/>
        <p:txBody>
          <a:bodyPr/>
          <a:lstStyle/>
          <a:p>
            <a:endParaRPr lang="en-US"/>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0A6FCC45-FA6C-4424-A424-A19B261C4F12}" type="slidenum">
              <a:rPr lang="en-US" smtClean="0"/>
              <a:t>‹#›</a:t>
            </a:fld>
            <a:endParaRPr lang="en-US"/>
          </a:p>
        </p:txBody>
      </p:sp>
      <p:sp>
        <p:nvSpPr>
          <p:cNvPr id="9" name="Content Placeholder 8"/>
          <p:cNvSpPr>
            <a:spLocks noGrp="1"/>
          </p:cNvSpPr>
          <p:nvPr>
            <p:ph sz="quarter" idx="13"/>
          </p:nvPr>
        </p:nvSpPr>
        <p:spPr>
          <a:xfrm>
            <a:off x="5360988" y="1152525"/>
            <a:ext cx="914400" cy="9144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cSld name="16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lvl1pPr algn="ctr">
              <a:defRPr/>
            </a:lvl1pPr>
          </a:lstStyle>
          <a:p>
            <a:r>
              <a:rPr lang="en-US"/>
              <a:t>Click to edit Master title style</a:t>
            </a:r>
            <a:endParaRPr lang="en-US" dirty="0"/>
          </a:p>
        </p:txBody>
      </p:sp>
      <p:sp>
        <p:nvSpPr>
          <p:cNvPr id="3" name="Content Placeholder 2"/>
          <p:cNvSpPr>
            <a:spLocks noGrp="1"/>
          </p:cNvSpPr>
          <p:nvPr>
            <p:ph idx="1"/>
          </p:nvPr>
        </p:nvSpPr>
        <p:spPr>
          <a:xfrm>
            <a:off x="2589212" y="2133600"/>
            <a:ext cx="8915400" cy="3777622"/>
          </a:xfrm>
        </p:spPr>
        <p:txBody>
          <a:bodyPr/>
          <a:lstStyle>
            <a:lvl1pPr>
              <a:defRPr sz="2400"/>
            </a:lvl1pPr>
            <a:lvl2pPr>
              <a:defRPr sz="1800"/>
            </a:lvl2pPr>
            <a:lvl3pPr>
              <a:defRPr sz="1600"/>
            </a:lvl3pPr>
            <a:lvl4pPr>
              <a:defRPr sz="1400"/>
            </a:lvl4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D061010E-3C49-4F2F-B6AA-A94DDB9D5D61}" type="datetimeFigureOut">
              <a:rPr lang="en-US" smtClean="0"/>
              <a:t>1/21/2020</a:t>
            </a:fld>
            <a:endParaRPr lang="en-US"/>
          </a:p>
        </p:txBody>
      </p:sp>
      <p:sp>
        <p:nvSpPr>
          <p:cNvPr id="5" name="Footer Placeholder 4"/>
          <p:cNvSpPr>
            <a:spLocks noGrp="1"/>
          </p:cNvSpPr>
          <p:nvPr>
            <p:ph type="ftr" sz="quarter" idx="11"/>
          </p:nvPr>
        </p:nvSpPr>
        <p:spPr/>
        <p:txBody>
          <a:bodyPr/>
          <a:lstStyle/>
          <a:p>
            <a:endParaRPr lang="en-US"/>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0A6FCC45-FA6C-4424-A424-A19B261C4F12}" type="slidenum">
              <a:rPr lang="en-US" smtClean="0"/>
              <a:t>‹#›</a:t>
            </a:fld>
            <a:endParaRPr lang="en-US"/>
          </a:p>
        </p:txBody>
      </p:sp>
      <p:sp>
        <p:nvSpPr>
          <p:cNvPr id="9" name="Content Placeholder 8"/>
          <p:cNvSpPr>
            <a:spLocks noGrp="1"/>
          </p:cNvSpPr>
          <p:nvPr>
            <p:ph sz="quarter" idx="13"/>
          </p:nvPr>
        </p:nvSpPr>
        <p:spPr>
          <a:xfrm>
            <a:off x="5360988" y="1152525"/>
            <a:ext cx="914400" cy="9144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cSld name="17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lvl1pPr algn="ctr">
              <a:defRPr/>
            </a:lvl1pPr>
          </a:lstStyle>
          <a:p>
            <a:r>
              <a:rPr lang="en-US"/>
              <a:t>Click to edit Master title style</a:t>
            </a:r>
            <a:endParaRPr lang="en-US" dirty="0"/>
          </a:p>
        </p:txBody>
      </p:sp>
      <p:sp>
        <p:nvSpPr>
          <p:cNvPr id="3" name="Content Placeholder 2"/>
          <p:cNvSpPr>
            <a:spLocks noGrp="1"/>
          </p:cNvSpPr>
          <p:nvPr>
            <p:ph idx="1"/>
          </p:nvPr>
        </p:nvSpPr>
        <p:spPr>
          <a:xfrm>
            <a:off x="2589212" y="2133600"/>
            <a:ext cx="8915400" cy="3777622"/>
          </a:xfrm>
        </p:spPr>
        <p:txBody>
          <a:bodyPr/>
          <a:lstStyle>
            <a:lvl1pPr>
              <a:defRPr sz="2400"/>
            </a:lvl1pPr>
            <a:lvl2pPr>
              <a:defRPr sz="1800"/>
            </a:lvl2pPr>
            <a:lvl3pPr>
              <a:defRPr sz="1600"/>
            </a:lvl3pPr>
            <a:lvl4pPr>
              <a:defRPr sz="1400"/>
            </a:lvl4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D061010E-3C49-4F2F-B6AA-A94DDB9D5D61}" type="datetimeFigureOut">
              <a:rPr lang="en-US" smtClean="0"/>
              <a:t>1/21/2020</a:t>
            </a:fld>
            <a:endParaRPr lang="en-US"/>
          </a:p>
        </p:txBody>
      </p:sp>
      <p:sp>
        <p:nvSpPr>
          <p:cNvPr id="5" name="Footer Placeholder 4"/>
          <p:cNvSpPr>
            <a:spLocks noGrp="1"/>
          </p:cNvSpPr>
          <p:nvPr>
            <p:ph type="ftr" sz="quarter" idx="11"/>
          </p:nvPr>
        </p:nvSpPr>
        <p:spPr/>
        <p:txBody>
          <a:bodyPr/>
          <a:lstStyle/>
          <a:p>
            <a:endParaRPr lang="en-US"/>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0A6FCC45-FA6C-4424-A424-A19B261C4F12}" type="slidenum">
              <a:rPr lang="en-US" smtClean="0"/>
              <a:t>‹#›</a:t>
            </a:fld>
            <a:endParaRPr lang="en-US"/>
          </a:p>
        </p:txBody>
      </p:sp>
      <p:sp>
        <p:nvSpPr>
          <p:cNvPr id="9" name="Content Placeholder 8"/>
          <p:cNvSpPr>
            <a:spLocks noGrp="1"/>
          </p:cNvSpPr>
          <p:nvPr>
            <p:ph sz="quarter" idx="13"/>
          </p:nvPr>
        </p:nvSpPr>
        <p:spPr>
          <a:xfrm>
            <a:off x="5360988" y="1152525"/>
            <a:ext cx="914400" cy="9144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cSld name="18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lvl1pPr algn="ctr">
              <a:defRPr/>
            </a:lvl1pPr>
          </a:lstStyle>
          <a:p>
            <a:r>
              <a:rPr lang="en-US"/>
              <a:t>Click to edit Master title style</a:t>
            </a:r>
            <a:endParaRPr lang="en-US" dirty="0"/>
          </a:p>
        </p:txBody>
      </p:sp>
      <p:sp>
        <p:nvSpPr>
          <p:cNvPr id="3" name="Content Placeholder 2"/>
          <p:cNvSpPr>
            <a:spLocks noGrp="1"/>
          </p:cNvSpPr>
          <p:nvPr>
            <p:ph idx="1"/>
          </p:nvPr>
        </p:nvSpPr>
        <p:spPr>
          <a:xfrm>
            <a:off x="2589212" y="2133600"/>
            <a:ext cx="8915400" cy="3777622"/>
          </a:xfrm>
        </p:spPr>
        <p:txBody>
          <a:bodyPr/>
          <a:lstStyle>
            <a:lvl1pPr>
              <a:defRPr sz="2400"/>
            </a:lvl1pPr>
            <a:lvl2pPr>
              <a:defRPr sz="1800"/>
            </a:lvl2pPr>
            <a:lvl3pPr>
              <a:defRPr sz="1600"/>
            </a:lvl3pPr>
            <a:lvl4pPr>
              <a:defRPr sz="1400"/>
            </a:lvl4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D061010E-3C49-4F2F-B6AA-A94DDB9D5D61}" type="datetimeFigureOut">
              <a:rPr lang="en-US" smtClean="0"/>
              <a:t>1/21/2020</a:t>
            </a:fld>
            <a:endParaRPr lang="en-US"/>
          </a:p>
        </p:txBody>
      </p:sp>
      <p:sp>
        <p:nvSpPr>
          <p:cNvPr id="5" name="Footer Placeholder 4"/>
          <p:cNvSpPr>
            <a:spLocks noGrp="1"/>
          </p:cNvSpPr>
          <p:nvPr>
            <p:ph type="ftr" sz="quarter" idx="11"/>
          </p:nvPr>
        </p:nvSpPr>
        <p:spPr/>
        <p:txBody>
          <a:bodyPr/>
          <a:lstStyle/>
          <a:p>
            <a:endParaRPr lang="en-US"/>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0A6FCC45-FA6C-4424-A424-A19B261C4F12}" type="slidenum">
              <a:rPr lang="en-US" smtClean="0"/>
              <a:t>‹#›</a:t>
            </a:fld>
            <a:endParaRPr lang="en-US"/>
          </a:p>
        </p:txBody>
      </p:sp>
      <p:sp>
        <p:nvSpPr>
          <p:cNvPr id="9" name="Content Placeholder 8"/>
          <p:cNvSpPr>
            <a:spLocks noGrp="1"/>
          </p:cNvSpPr>
          <p:nvPr>
            <p:ph sz="quarter" idx="13"/>
          </p:nvPr>
        </p:nvSpPr>
        <p:spPr>
          <a:xfrm>
            <a:off x="5360988" y="1152525"/>
            <a:ext cx="914400" cy="9144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cSld name="19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lvl1pPr algn="ctr">
              <a:defRPr/>
            </a:lvl1pPr>
          </a:lstStyle>
          <a:p>
            <a:r>
              <a:rPr lang="en-US"/>
              <a:t>Click to edit Master title style</a:t>
            </a:r>
            <a:endParaRPr lang="en-US" dirty="0"/>
          </a:p>
        </p:txBody>
      </p:sp>
      <p:sp>
        <p:nvSpPr>
          <p:cNvPr id="3" name="Content Placeholder 2"/>
          <p:cNvSpPr>
            <a:spLocks noGrp="1"/>
          </p:cNvSpPr>
          <p:nvPr>
            <p:ph idx="1"/>
          </p:nvPr>
        </p:nvSpPr>
        <p:spPr>
          <a:xfrm>
            <a:off x="2589212" y="2133600"/>
            <a:ext cx="8915400" cy="3777622"/>
          </a:xfrm>
        </p:spPr>
        <p:txBody>
          <a:bodyPr/>
          <a:lstStyle>
            <a:lvl1pPr>
              <a:defRPr sz="2400"/>
            </a:lvl1pPr>
            <a:lvl2pPr>
              <a:defRPr sz="1800"/>
            </a:lvl2pPr>
            <a:lvl3pPr>
              <a:defRPr sz="1600"/>
            </a:lvl3pPr>
            <a:lvl4pPr>
              <a:defRPr sz="1400"/>
            </a:lvl4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D061010E-3C49-4F2F-B6AA-A94DDB9D5D61}" type="datetimeFigureOut">
              <a:rPr lang="en-US" smtClean="0"/>
              <a:t>1/21/2020</a:t>
            </a:fld>
            <a:endParaRPr lang="en-US"/>
          </a:p>
        </p:txBody>
      </p:sp>
      <p:sp>
        <p:nvSpPr>
          <p:cNvPr id="5" name="Footer Placeholder 4"/>
          <p:cNvSpPr>
            <a:spLocks noGrp="1"/>
          </p:cNvSpPr>
          <p:nvPr>
            <p:ph type="ftr" sz="quarter" idx="11"/>
          </p:nvPr>
        </p:nvSpPr>
        <p:spPr/>
        <p:txBody>
          <a:bodyPr/>
          <a:lstStyle/>
          <a:p>
            <a:endParaRPr lang="en-US"/>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0A6FCC45-FA6C-4424-A424-A19B261C4F12}" type="slidenum">
              <a:rPr lang="en-US" smtClean="0"/>
              <a:t>‹#›</a:t>
            </a:fld>
            <a:endParaRPr lang="en-US"/>
          </a:p>
        </p:txBody>
      </p:sp>
      <p:sp>
        <p:nvSpPr>
          <p:cNvPr id="9" name="Content Placeholder 8"/>
          <p:cNvSpPr>
            <a:spLocks noGrp="1"/>
          </p:cNvSpPr>
          <p:nvPr>
            <p:ph sz="quarter" idx="13"/>
          </p:nvPr>
        </p:nvSpPr>
        <p:spPr>
          <a:xfrm>
            <a:off x="5360988" y="1152525"/>
            <a:ext cx="914400" cy="9144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cSld name="20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lvl1pPr algn="ctr">
              <a:defRPr/>
            </a:lvl1pPr>
          </a:lstStyle>
          <a:p>
            <a:r>
              <a:rPr lang="en-US"/>
              <a:t>Click to edit Master title style</a:t>
            </a:r>
            <a:endParaRPr lang="en-US" dirty="0"/>
          </a:p>
        </p:txBody>
      </p:sp>
      <p:sp>
        <p:nvSpPr>
          <p:cNvPr id="3" name="Content Placeholder 2"/>
          <p:cNvSpPr>
            <a:spLocks noGrp="1"/>
          </p:cNvSpPr>
          <p:nvPr>
            <p:ph idx="1"/>
          </p:nvPr>
        </p:nvSpPr>
        <p:spPr>
          <a:xfrm>
            <a:off x="2589212" y="2133600"/>
            <a:ext cx="8915400" cy="3777622"/>
          </a:xfrm>
        </p:spPr>
        <p:txBody>
          <a:bodyPr/>
          <a:lstStyle>
            <a:lvl1pPr>
              <a:defRPr sz="2400"/>
            </a:lvl1pPr>
            <a:lvl2pPr>
              <a:defRPr sz="1800"/>
            </a:lvl2pPr>
            <a:lvl3pPr>
              <a:defRPr sz="1600"/>
            </a:lvl3pPr>
            <a:lvl4pPr>
              <a:defRPr sz="1400"/>
            </a:lvl4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D061010E-3C49-4F2F-B6AA-A94DDB9D5D61}" type="datetimeFigureOut">
              <a:rPr lang="en-US" smtClean="0"/>
              <a:t>1/21/2020</a:t>
            </a:fld>
            <a:endParaRPr lang="en-US"/>
          </a:p>
        </p:txBody>
      </p:sp>
      <p:sp>
        <p:nvSpPr>
          <p:cNvPr id="5" name="Footer Placeholder 4"/>
          <p:cNvSpPr>
            <a:spLocks noGrp="1"/>
          </p:cNvSpPr>
          <p:nvPr>
            <p:ph type="ftr" sz="quarter" idx="11"/>
          </p:nvPr>
        </p:nvSpPr>
        <p:spPr/>
        <p:txBody>
          <a:bodyPr/>
          <a:lstStyle/>
          <a:p>
            <a:endParaRPr lang="en-US"/>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0A6FCC45-FA6C-4424-A424-A19B261C4F12}" type="slidenum">
              <a:rPr lang="en-US" smtClean="0"/>
              <a:t>‹#›</a:t>
            </a:fld>
            <a:endParaRPr lang="en-US"/>
          </a:p>
        </p:txBody>
      </p:sp>
      <p:sp>
        <p:nvSpPr>
          <p:cNvPr id="9" name="Content Placeholder 8"/>
          <p:cNvSpPr>
            <a:spLocks noGrp="1"/>
          </p:cNvSpPr>
          <p:nvPr>
            <p:ph sz="quarter" idx="13"/>
          </p:nvPr>
        </p:nvSpPr>
        <p:spPr>
          <a:xfrm>
            <a:off x="5360988" y="1152525"/>
            <a:ext cx="914400" cy="9144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lvl1pPr algn="ctr">
              <a:defRPr/>
            </a:lvl1pPr>
          </a:lstStyle>
          <a:p>
            <a:r>
              <a:rPr lang="en-US" dirty="0"/>
              <a:t>Click to edit Master title style</a:t>
            </a:r>
          </a:p>
        </p:txBody>
      </p:sp>
      <p:sp>
        <p:nvSpPr>
          <p:cNvPr id="3" name="Content Placeholder 2"/>
          <p:cNvSpPr>
            <a:spLocks noGrp="1"/>
          </p:cNvSpPr>
          <p:nvPr>
            <p:ph idx="1"/>
          </p:nvPr>
        </p:nvSpPr>
        <p:spPr>
          <a:xfrm>
            <a:off x="2589212" y="2133600"/>
            <a:ext cx="8915400" cy="3777622"/>
          </a:xfrm>
        </p:spPr>
        <p:txBody>
          <a:bodyPr/>
          <a:lstStyle>
            <a:lvl1pPr>
              <a:defRPr sz="2400"/>
            </a:lvl1pPr>
            <a:lvl2pPr>
              <a:defRPr sz="1800"/>
            </a:lvl2pPr>
            <a:lvl3pPr>
              <a:defRPr sz="1600"/>
            </a:lvl3pPr>
            <a:lvl4pPr>
              <a:defRPr sz="1400"/>
            </a:lvl4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p>
            <a:fld id="{D061010E-3C49-4F2F-B6AA-A94DDB9D5D61}" type="datetimeFigureOut">
              <a:rPr lang="en-US" smtClean="0"/>
              <a:t>1/21/2020</a:t>
            </a:fld>
            <a:endParaRPr lang="en-US"/>
          </a:p>
        </p:txBody>
      </p:sp>
      <p:sp>
        <p:nvSpPr>
          <p:cNvPr id="5" name="Footer Placeholder 4"/>
          <p:cNvSpPr>
            <a:spLocks noGrp="1"/>
          </p:cNvSpPr>
          <p:nvPr>
            <p:ph type="ftr" sz="quarter" idx="11"/>
          </p:nvPr>
        </p:nvSpPr>
        <p:spPr/>
        <p:txBody>
          <a:bodyPr/>
          <a:lstStyle/>
          <a:p>
            <a:r>
              <a:rPr lang="en-US" dirty="0"/>
              <a:t>Pastimes, 6</a:t>
            </a:r>
            <a:r>
              <a:rPr lang="en-US" baseline="30000" dirty="0"/>
              <a:t>th</a:t>
            </a:r>
            <a:r>
              <a:rPr lang="en-US" dirty="0"/>
              <a:t> Edition, Ruth V. Russell</a:t>
            </a:r>
          </a:p>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0A6FCC45-FA6C-4424-A424-A19B261C4F12}" type="slidenum">
              <a:rPr lang="en-US" smtClean="0"/>
              <a:t>‹#›</a:t>
            </a:fld>
            <a:endParaRPr lang="en-US"/>
          </a:p>
        </p:txBody>
      </p:sp>
      <p:sp>
        <p:nvSpPr>
          <p:cNvPr id="9" name="Content Placeholder 8"/>
          <p:cNvSpPr>
            <a:spLocks noGrp="1"/>
          </p:cNvSpPr>
          <p:nvPr>
            <p:ph sz="quarter" idx="13"/>
          </p:nvPr>
        </p:nvSpPr>
        <p:spPr>
          <a:xfrm>
            <a:off x="5360988" y="1152525"/>
            <a:ext cx="914400" cy="9144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32786367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120000" y="1825625"/>
            <a:ext cx="5025216"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319840" y="1825625"/>
            <a:ext cx="503396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D061010E-3C49-4F2F-B6AA-A94DDB9D5D61}" type="datetimeFigureOut">
              <a:rPr lang="en-US" smtClean="0"/>
              <a:t>1/21/2020</a:t>
            </a:fld>
            <a:endParaRPr lang="en-US"/>
          </a:p>
        </p:txBody>
      </p:sp>
      <p:sp>
        <p:nvSpPr>
          <p:cNvPr id="6" name="Footer Placeholder 5"/>
          <p:cNvSpPr>
            <a:spLocks noGrp="1"/>
          </p:cNvSpPr>
          <p:nvPr>
            <p:ph type="ftr" sz="quarter" idx="11"/>
          </p:nvPr>
        </p:nvSpPr>
        <p:spPr/>
        <p:txBody>
          <a:bodyPr/>
          <a:lstStyle/>
          <a:p>
            <a:r>
              <a:rPr lang="en-US"/>
              <a:t>Pastimes, 6</a:t>
            </a:r>
            <a:r>
              <a:rPr lang="en-US" baseline="30000"/>
              <a:t>th</a:t>
            </a:r>
            <a:r>
              <a:rPr lang="en-US"/>
              <a:t> Edition, Ruth V. Russell</a:t>
            </a:r>
          </a:p>
          <a:p>
            <a:endParaRPr lang="en-US" dirty="0"/>
          </a:p>
        </p:txBody>
      </p:sp>
      <p:sp>
        <p:nvSpPr>
          <p:cNvPr id="7" name="Slide Number Placeholder 6"/>
          <p:cNvSpPr>
            <a:spLocks noGrp="1"/>
          </p:cNvSpPr>
          <p:nvPr>
            <p:ph type="sldNum" sz="quarter" idx="12"/>
          </p:nvPr>
        </p:nvSpPr>
        <p:spPr/>
        <p:txBody>
          <a:bodyPr/>
          <a:lstStyle/>
          <a:p>
            <a:fld id="{0A6FCC45-FA6C-4424-A424-A19B261C4F12}"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1120000" y="1681163"/>
            <a:ext cx="5025216" cy="823912"/>
          </a:xfrm>
        </p:spPr>
        <p:txBody>
          <a:bodyPr anchor="b"/>
          <a:lstStyle>
            <a:lvl1pPr marL="0" indent="0">
              <a:buNone/>
              <a:defRPr sz="2400" b="0">
                <a:gradFill>
                  <a:gsLst>
                    <a:gs pos="15000">
                      <a:schemeClr val="tx2"/>
                    </a:gs>
                    <a:gs pos="73000">
                      <a:schemeClr val="tx2">
                        <a:lumMod val="60000"/>
                        <a:lumOff val="40000"/>
                      </a:schemeClr>
                    </a:gs>
                    <a:gs pos="0">
                      <a:schemeClr val="tx2">
                        <a:lumMod val="90000"/>
                        <a:lumOff val="10000"/>
                      </a:schemeClr>
                    </a:gs>
                    <a:gs pos="100000">
                      <a:schemeClr val="tx2">
                        <a:lumMod val="0"/>
                        <a:lumOff val="100000"/>
                      </a:schemeClr>
                    </a:gs>
                  </a:gsLst>
                  <a:lin ang="16200000" scaled="1"/>
                </a:gra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120000" y="2505075"/>
            <a:ext cx="5025216"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319840" y="1681163"/>
            <a:ext cx="5035548" cy="823912"/>
          </a:xfrm>
        </p:spPr>
        <p:txBody>
          <a:bodyPr vert="horz" lIns="91440" tIns="45720" rIns="91440" bIns="45720" rtlCol="0" anchor="b">
            <a:normAutofit/>
          </a:bodyPr>
          <a:lstStyle>
            <a:lvl1pPr>
              <a:buNone/>
              <a:defRPr lang="en-US" sz="2400" b="0">
                <a:gradFill>
                  <a:gsLst>
                    <a:gs pos="15000">
                      <a:schemeClr val="tx2"/>
                    </a:gs>
                    <a:gs pos="73000">
                      <a:schemeClr val="tx2">
                        <a:lumMod val="60000"/>
                        <a:lumOff val="40000"/>
                      </a:schemeClr>
                    </a:gs>
                    <a:gs pos="0">
                      <a:schemeClr val="tx2">
                        <a:lumMod val="90000"/>
                        <a:lumOff val="10000"/>
                      </a:schemeClr>
                    </a:gs>
                    <a:gs pos="100000">
                      <a:schemeClr val="tx2">
                        <a:lumMod val="0"/>
                        <a:lumOff val="100000"/>
                      </a:schemeClr>
                    </a:gs>
                  </a:gsLst>
                  <a:lin ang="16200000" scaled="1"/>
                </a:gradFill>
              </a:defRPr>
            </a:lvl1pPr>
          </a:lstStyle>
          <a:p>
            <a:pPr marL="0" lvl="0" indent="0">
              <a:buNone/>
            </a:pPr>
            <a:r>
              <a:rPr lang="en-US"/>
              <a:t>Click to edit Master text styles</a:t>
            </a:r>
          </a:p>
        </p:txBody>
      </p:sp>
      <p:sp>
        <p:nvSpPr>
          <p:cNvPr id="6" name="Content Placeholder 5"/>
          <p:cNvSpPr>
            <a:spLocks noGrp="1"/>
          </p:cNvSpPr>
          <p:nvPr>
            <p:ph sz="quarter" idx="4"/>
          </p:nvPr>
        </p:nvSpPr>
        <p:spPr>
          <a:xfrm>
            <a:off x="6319840" y="2505075"/>
            <a:ext cx="503554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D061010E-3C49-4F2F-B6AA-A94DDB9D5D61}" type="datetimeFigureOut">
              <a:rPr lang="en-US" smtClean="0"/>
              <a:t>1/21/2020</a:t>
            </a:fld>
            <a:endParaRPr lang="en-US"/>
          </a:p>
        </p:txBody>
      </p:sp>
      <p:sp>
        <p:nvSpPr>
          <p:cNvPr id="8" name="Footer Placeholder 7"/>
          <p:cNvSpPr>
            <a:spLocks noGrp="1"/>
          </p:cNvSpPr>
          <p:nvPr>
            <p:ph type="ftr" sz="quarter" idx="11"/>
          </p:nvPr>
        </p:nvSpPr>
        <p:spPr/>
        <p:txBody>
          <a:bodyPr/>
          <a:lstStyle/>
          <a:p>
            <a:r>
              <a:rPr lang="en-US"/>
              <a:t>Pastimes, 6</a:t>
            </a:r>
            <a:r>
              <a:rPr lang="en-US" baseline="30000"/>
              <a:t>th</a:t>
            </a:r>
            <a:r>
              <a:rPr lang="en-US"/>
              <a:t> Edition, Ruth V. Russell</a:t>
            </a:r>
          </a:p>
          <a:p>
            <a:endParaRPr lang="en-US" dirty="0"/>
          </a:p>
        </p:txBody>
      </p:sp>
      <p:sp>
        <p:nvSpPr>
          <p:cNvPr id="9" name="Slide Number Placeholder 8"/>
          <p:cNvSpPr>
            <a:spLocks noGrp="1"/>
          </p:cNvSpPr>
          <p:nvPr>
            <p:ph type="sldNum" sz="quarter" idx="12"/>
          </p:nvPr>
        </p:nvSpPr>
        <p:spPr/>
        <p:txBody>
          <a:bodyPr/>
          <a:lstStyle/>
          <a:p>
            <a:fld id="{0A6FCC45-FA6C-4424-A424-A19B261C4F12}"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D061010E-3C49-4F2F-B6AA-A94DDB9D5D61}" type="datetimeFigureOut">
              <a:rPr lang="en-US" smtClean="0"/>
              <a:t>1/21/2020</a:t>
            </a:fld>
            <a:endParaRPr lang="en-US"/>
          </a:p>
        </p:txBody>
      </p:sp>
      <p:sp>
        <p:nvSpPr>
          <p:cNvPr id="4" name="Footer Placeholder 3"/>
          <p:cNvSpPr>
            <a:spLocks noGrp="1"/>
          </p:cNvSpPr>
          <p:nvPr>
            <p:ph type="ftr" sz="quarter" idx="11"/>
          </p:nvPr>
        </p:nvSpPr>
        <p:spPr/>
        <p:txBody>
          <a:bodyPr/>
          <a:lstStyle/>
          <a:p>
            <a:r>
              <a:rPr lang="en-US"/>
              <a:t>Pastimes, 6</a:t>
            </a:r>
            <a:r>
              <a:rPr lang="en-US" baseline="30000"/>
              <a:t>th</a:t>
            </a:r>
            <a:r>
              <a:rPr lang="en-US"/>
              <a:t> Edition, Ruth V. Russell</a:t>
            </a:r>
          </a:p>
          <a:p>
            <a:endParaRPr lang="en-US" dirty="0"/>
          </a:p>
        </p:txBody>
      </p:sp>
      <p:sp>
        <p:nvSpPr>
          <p:cNvPr id="5" name="Slide Number Placeholder 4"/>
          <p:cNvSpPr>
            <a:spLocks noGrp="1"/>
          </p:cNvSpPr>
          <p:nvPr>
            <p:ph type="sldNum" sz="quarter" idx="12"/>
          </p:nvPr>
        </p:nvSpPr>
        <p:spPr/>
        <p:txBody>
          <a:bodyPr/>
          <a:lstStyle/>
          <a:p>
            <a:fld id="{0A6FCC45-FA6C-4424-A424-A19B261C4F12}"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061010E-3C49-4F2F-B6AA-A94DDB9D5D61}" type="datetimeFigureOut">
              <a:rPr lang="en-US" smtClean="0"/>
              <a:t>1/21/2020</a:t>
            </a:fld>
            <a:endParaRPr lang="en-US"/>
          </a:p>
        </p:txBody>
      </p:sp>
      <p:sp>
        <p:nvSpPr>
          <p:cNvPr id="3" name="Footer Placeholder 2"/>
          <p:cNvSpPr>
            <a:spLocks noGrp="1"/>
          </p:cNvSpPr>
          <p:nvPr>
            <p:ph type="ftr" sz="quarter" idx="11"/>
          </p:nvPr>
        </p:nvSpPr>
        <p:spPr/>
        <p:txBody>
          <a:bodyPr/>
          <a:lstStyle/>
          <a:p>
            <a:r>
              <a:rPr lang="en-US"/>
              <a:t>Pastimes, 6</a:t>
            </a:r>
            <a:r>
              <a:rPr lang="en-US" baseline="30000"/>
              <a:t>th</a:t>
            </a:r>
            <a:r>
              <a:rPr lang="en-US"/>
              <a:t> Edition, Ruth V. Russell</a:t>
            </a:r>
          </a:p>
          <a:p>
            <a:endParaRPr lang="en-US" dirty="0"/>
          </a:p>
        </p:txBody>
      </p:sp>
      <p:sp>
        <p:nvSpPr>
          <p:cNvPr id="4" name="Slide Number Placeholder 3"/>
          <p:cNvSpPr>
            <a:spLocks noGrp="1"/>
          </p:cNvSpPr>
          <p:nvPr>
            <p:ph type="sldNum" sz="quarter" idx="12"/>
          </p:nvPr>
        </p:nvSpPr>
        <p:spPr/>
        <p:txBody>
          <a:bodyPr/>
          <a:lstStyle/>
          <a:p>
            <a:fld id="{0A6FCC45-FA6C-4424-A424-A19B261C4F12}"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5183188" y="987425"/>
            <a:ext cx="6172200" cy="487362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120000" y="2057400"/>
            <a:ext cx="3652025" cy="3811588"/>
          </a:xfrm>
        </p:spPr>
        <p:txBody>
          <a:bodyPr/>
          <a:lstStyle>
            <a:lvl1pPr marL="0" indent="0">
              <a:buNone/>
              <a:defRPr sz="1600">
                <a:gradFill>
                  <a:gsLst>
                    <a:gs pos="15000">
                      <a:schemeClr val="tx2"/>
                    </a:gs>
                    <a:gs pos="73000">
                      <a:schemeClr val="tx2">
                        <a:lumMod val="60000"/>
                        <a:lumOff val="40000"/>
                      </a:schemeClr>
                    </a:gs>
                    <a:gs pos="0">
                      <a:schemeClr val="tx1"/>
                    </a:gs>
                    <a:gs pos="100000">
                      <a:schemeClr val="tx2">
                        <a:lumMod val="0"/>
                        <a:lumOff val="100000"/>
                      </a:schemeClr>
                    </a:gs>
                  </a:gsLst>
                  <a:lin ang="16200000" scaled="1"/>
                </a:gra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D061010E-3C49-4F2F-B6AA-A94DDB9D5D61}" type="datetimeFigureOut">
              <a:rPr lang="en-US" smtClean="0"/>
              <a:t>1/21/2020</a:t>
            </a:fld>
            <a:endParaRPr lang="en-US"/>
          </a:p>
        </p:txBody>
      </p:sp>
      <p:sp>
        <p:nvSpPr>
          <p:cNvPr id="6" name="Footer Placeholder 5"/>
          <p:cNvSpPr>
            <a:spLocks noGrp="1"/>
          </p:cNvSpPr>
          <p:nvPr>
            <p:ph type="ftr" sz="quarter" idx="11"/>
          </p:nvPr>
        </p:nvSpPr>
        <p:spPr/>
        <p:txBody>
          <a:bodyPr/>
          <a:lstStyle/>
          <a:p>
            <a:r>
              <a:rPr lang="en-US"/>
              <a:t>Pastimes, 6</a:t>
            </a:r>
            <a:r>
              <a:rPr lang="en-US" baseline="30000"/>
              <a:t>th</a:t>
            </a:r>
            <a:r>
              <a:rPr lang="en-US"/>
              <a:t> Edition, Ruth V. Russell</a:t>
            </a:r>
          </a:p>
          <a:p>
            <a:endParaRPr lang="en-US" dirty="0"/>
          </a:p>
        </p:txBody>
      </p:sp>
      <p:sp>
        <p:nvSpPr>
          <p:cNvPr id="7" name="Slide Number Placeholder 6"/>
          <p:cNvSpPr>
            <a:spLocks noGrp="1"/>
          </p:cNvSpPr>
          <p:nvPr>
            <p:ph type="sldNum" sz="quarter" idx="12"/>
          </p:nvPr>
        </p:nvSpPr>
        <p:spPr/>
        <p:txBody>
          <a:bodyPr/>
          <a:lstStyle/>
          <a:p>
            <a:fld id="{0A6FCC45-FA6C-4424-A424-A19B261C4F12}"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Drag picture to placeholder or click icon to add</a:t>
            </a:r>
            <a:endParaRPr lang="en-US" dirty="0"/>
          </a:p>
        </p:txBody>
      </p:sp>
      <p:sp>
        <p:nvSpPr>
          <p:cNvPr id="4" name="Text Placeholder 3"/>
          <p:cNvSpPr>
            <a:spLocks noGrp="1"/>
          </p:cNvSpPr>
          <p:nvPr>
            <p:ph type="body" sz="half" idx="2"/>
          </p:nvPr>
        </p:nvSpPr>
        <p:spPr>
          <a:xfrm>
            <a:off x="1120000" y="2057400"/>
            <a:ext cx="3652025" cy="3811588"/>
          </a:xfrm>
        </p:spPr>
        <p:txBody>
          <a:bodyPr/>
          <a:lstStyle>
            <a:lvl1pPr marL="0" indent="0">
              <a:buNone/>
              <a:defRPr sz="1600">
                <a:gradFill>
                  <a:gsLst>
                    <a:gs pos="15000">
                      <a:schemeClr val="tx2"/>
                    </a:gs>
                    <a:gs pos="73000">
                      <a:schemeClr val="tx2">
                        <a:lumMod val="60000"/>
                        <a:lumOff val="40000"/>
                      </a:schemeClr>
                    </a:gs>
                    <a:gs pos="0">
                      <a:schemeClr val="tx1"/>
                    </a:gs>
                    <a:gs pos="100000">
                      <a:schemeClr val="tx2">
                        <a:lumMod val="0"/>
                        <a:lumOff val="100000"/>
                      </a:schemeClr>
                    </a:gs>
                  </a:gsLst>
                  <a:lin ang="16200000" scaled="1"/>
                </a:gra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D061010E-3C49-4F2F-B6AA-A94DDB9D5D61}" type="datetimeFigureOut">
              <a:rPr lang="en-US" smtClean="0"/>
              <a:t>1/21/2020</a:t>
            </a:fld>
            <a:endParaRPr lang="en-US"/>
          </a:p>
        </p:txBody>
      </p:sp>
      <p:sp>
        <p:nvSpPr>
          <p:cNvPr id="6" name="Footer Placeholder 5"/>
          <p:cNvSpPr>
            <a:spLocks noGrp="1"/>
          </p:cNvSpPr>
          <p:nvPr>
            <p:ph type="ftr" sz="quarter" idx="11"/>
          </p:nvPr>
        </p:nvSpPr>
        <p:spPr/>
        <p:txBody>
          <a:bodyPr/>
          <a:lstStyle/>
          <a:p>
            <a:r>
              <a:rPr lang="en-US"/>
              <a:t>Pastimes, 6</a:t>
            </a:r>
            <a:r>
              <a:rPr lang="en-US" baseline="30000"/>
              <a:t>th</a:t>
            </a:r>
            <a:r>
              <a:rPr lang="en-US"/>
              <a:t> Edition, Ruth V. Russell</a:t>
            </a:r>
          </a:p>
          <a:p>
            <a:endParaRPr lang="en-US" dirty="0"/>
          </a:p>
        </p:txBody>
      </p:sp>
      <p:sp>
        <p:nvSpPr>
          <p:cNvPr id="7" name="Slide Number Placeholder 6"/>
          <p:cNvSpPr>
            <a:spLocks noGrp="1"/>
          </p:cNvSpPr>
          <p:nvPr>
            <p:ph type="sldNum" sz="quarter" idx="12"/>
          </p:nvPr>
        </p:nvSpPr>
        <p:spPr/>
        <p:txBody>
          <a:bodyPr/>
          <a:lstStyle/>
          <a:p>
            <a:fld id="{0A6FCC45-FA6C-4424-A424-A19B261C4F12}"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theme" Target="../theme/theme1.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image" Target="../media/image1.png"/><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8" Type="http://schemas.openxmlformats.org/officeDocument/2006/relationships/slideLayout" Target="../slideLayouts/slideLayout8.xml"/><Relationship Id="rId3" Type="http://schemas.openxmlformats.org/officeDocument/2006/relationships/slideLayout" Target="../slideLayouts/slideLayout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40">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1120000" y="1825625"/>
            <a:ext cx="102338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gradFill flip="none" rotWithShape="1">
                  <a:gsLst>
                    <a:gs pos="28000">
                      <a:schemeClr val="tx1">
                        <a:lumMod val="93000"/>
                      </a:schemeClr>
                    </a:gs>
                    <a:gs pos="0">
                      <a:schemeClr val="bg1">
                        <a:lumMod val="38000"/>
                        <a:lumOff val="62000"/>
                      </a:schemeClr>
                    </a:gs>
                    <a:gs pos="100000">
                      <a:schemeClr val="tx2">
                        <a:lumMod val="0"/>
                        <a:lumOff val="100000"/>
                      </a:schemeClr>
                    </a:gs>
                  </a:gsLst>
                  <a:lin ang="5400000" scaled="1"/>
                  <a:tileRect/>
                </a:gradFill>
              </a:defRPr>
            </a:lvl1pPr>
          </a:lstStyle>
          <a:p>
            <a:fld id="{D061010E-3C49-4F2F-B6AA-A94DDB9D5D61}" type="datetimeFigureOut">
              <a:rPr lang="en-US" smtClean="0"/>
              <a:t>1/21/2020</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gradFill flip="none" rotWithShape="1">
                  <a:gsLst>
                    <a:gs pos="28000">
                      <a:schemeClr val="tx1">
                        <a:lumMod val="93000"/>
                      </a:schemeClr>
                    </a:gs>
                    <a:gs pos="0">
                      <a:schemeClr val="bg1">
                        <a:lumMod val="38000"/>
                        <a:lumOff val="62000"/>
                      </a:schemeClr>
                    </a:gs>
                    <a:gs pos="100000">
                      <a:schemeClr val="tx2">
                        <a:lumMod val="0"/>
                        <a:lumOff val="100000"/>
                      </a:schemeClr>
                    </a:gs>
                  </a:gsLst>
                  <a:lin ang="5400000" scaled="1"/>
                  <a:tileRect/>
                </a:gra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gradFill flip="none" rotWithShape="1">
                  <a:gsLst>
                    <a:gs pos="28000">
                      <a:schemeClr val="tx1">
                        <a:lumMod val="93000"/>
                      </a:schemeClr>
                    </a:gs>
                    <a:gs pos="0">
                      <a:schemeClr val="bg1">
                        <a:lumMod val="38000"/>
                        <a:lumOff val="62000"/>
                      </a:schemeClr>
                    </a:gs>
                    <a:gs pos="100000">
                      <a:schemeClr val="tx2">
                        <a:lumMod val="0"/>
                        <a:lumOff val="100000"/>
                      </a:schemeClr>
                    </a:gs>
                  </a:gsLst>
                  <a:lin ang="5400000" scaled="1"/>
                  <a:tileRect/>
                </a:gradFill>
              </a:defRPr>
            </a:lvl1pPr>
          </a:lstStyle>
          <a:p>
            <a:fld id="{0A6FCC45-FA6C-4424-A424-A19B261C4F12}" type="slidenum">
              <a:rPr lang="en-US" smtClean="0"/>
              <a:t>‹#›</a:t>
            </a:fld>
            <a:endParaRPr lang="en-US"/>
          </a:p>
        </p:txBody>
      </p:sp>
    </p:spTree>
    <p:extLst>
      <p:ext uri="{BB962C8B-B14F-4D97-AF65-F5344CB8AC3E}">
        <p14:creationId xmlns:p14="http://schemas.microsoft.com/office/powerpoint/2010/main" val="1069081075"/>
      </p:ext>
    </p:extLst>
  </p:cSld>
  <p:clrMap bg1="dk1" tx1="lt1" bg2="dk2" tx2="lt2" accent1="accent1" accent2="accent2" accent3="accent3" accent4="accent4" accent5="accent5" accent6="accent6" hlink="hlink" folHlink="folHlink"/>
  <p:sldLayoutIdLst>
    <p:sldLayoutId id="2147483762" r:id="rId1"/>
    <p:sldLayoutId id="2147483763" r:id="rId2"/>
    <p:sldLayoutId id="2147483764" r:id="rId3"/>
    <p:sldLayoutId id="2147483765" r:id="rId4"/>
    <p:sldLayoutId id="2147483766" r:id="rId5"/>
    <p:sldLayoutId id="2147483767" r:id="rId6"/>
    <p:sldLayoutId id="2147483768" r:id="rId7"/>
    <p:sldLayoutId id="2147483769" r:id="rId8"/>
    <p:sldLayoutId id="2147483770" r:id="rId9"/>
    <p:sldLayoutId id="2147483771" r:id="rId10"/>
    <p:sldLayoutId id="2147483772" r:id="rId11"/>
    <p:sldLayoutId id="2147483773" r:id="rId12"/>
    <p:sldLayoutId id="2147483774" r:id="rId13"/>
    <p:sldLayoutId id="2147483775" r:id="rId14"/>
    <p:sldLayoutId id="2147483776" r:id="rId15"/>
    <p:sldLayoutId id="2147483777" r:id="rId16"/>
    <p:sldLayoutId id="2147483778" r:id="rId17"/>
    <p:sldLayoutId id="2147483779" r:id="rId18"/>
    <p:sldLayoutId id="2147483780" r:id="rId19"/>
    <p:sldLayoutId id="2147483781" r:id="rId20"/>
    <p:sldLayoutId id="2147483782" r:id="rId21"/>
    <p:sldLayoutId id="2147483783" r:id="rId22"/>
    <p:sldLayoutId id="2147483784" r:id="rId23"/>
    <p:sldLayoutId id="2147483785" r:id="rId24"/>
    <p:sldLayoutId id="2147483786" r:id="rId25"/>
    <p:sldLayoutId id="2147483787" r:id="rId26"/>
    <p:sldLayoutId id="2147483788" r:id="rId27"/>
    <p:sldLayoutId id="2147483789" r:id="rId28"/>
    <p:sldLayoutId id="2147483790" r:id="rId29"/>
    <p:sldLayoutId id="2147483791" r:id="rId30"/>
    <p:sldLayoutId id="2147483792" r:id="rId31"/>
    <p:sldLayoutId id="2147483793" r:id="rId32"/>
    <p:sldLayoutId id="2147483794" r:id="rId33"/>
    <p:sldLayoutId id="2147483795" r:id="rId34"/>
    <p:sldLayoutId id="2147483796" r:id="rId35"/>
    <p:sldLayoutId id="2147483797" r:id="rId36"/>
    <p:sldLayoutId id="2147483798" r:id="rId37"/>
    <p:sldLayoutId id="2147483745" r:id="rId38"/>
  </p:sldLayoutIdLst>
  <p:txStyles>
    <p:titleStyle>
      <a:lvl1pPr algn="l" defTabSz="914400" rtl="0" eaLnBrk="1" latinLnBrk="0" hangingPunct="1">
        <a:lnSpc>
          <a:spcPct val="90000"/>
        </a:lnSpc>
        <a:spcBef>
          <a:spcPct val="0"/>
        </a:spcBef>
        <a:buNone/>
        <a:defRPr sz="5400" b="0" kern="1200">
          <a:gradFill flip="none" rotWithShape="1">
            <a:gsLst>
              <a:gs pos="28000">
                <a:schemeClr val="tx1">
                  <a:lumMod val="93000"/>
                </a:schemeClr>
              </a:gs>
              <a:gs pos="0">
                <a:schemeClr val="bg1">
                  <a:lumMod val="25000"/>
                  <a:lumOff val="75000"/>
                </a:schemeClr>
              </a:gs>
              <a:gs pos="100000">
                <a:schemeClr val="tx2">
                  <a:lumMod val="0"/>
                  <a:lumOff val="100000"/>
                </a:schemeClr>
              </a:gs>
            </a:gsLst>
            <a:lin ang="4800000" scaled="0"/>
            <a:tileRect/>
          </a:gra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gradFill>
            <a:gsLst>
              <a:gs pos="34000">
                <a:schemeClr val="tx1">
                  <a:lumMod val="93000"/>
                </a:schemeClr>
              </a:gs>
              <a:gs pos="0">
                <a:schemeClr val="bg1">
                  <a:lumMod val="25000"/>
                  <a:lumOff val="75000"/>
                </a:schemeClr>
              </a:gs>
              <a:gs pos="100000">
                <a:schemeClr val="tx2">
                  <a:lumMod val="0"/>
                  <a:lumOff val="100000"/>
                </a:schemeClr>
              </a:gs>
            </a:gsLst>
            <a:lin ang="4800000" scaled="0"/>
          </a:gra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gradFill>
            <a:gsLst>
              <a:gs pos="34000">
                <a:schemeClr val="tx1">
                  <a:lumMod val="93000"/>
                </a:schemeClr>
              </a:gs>
              <a:gs pos="0">
                <a:schemeClr val="bg1">
                  <a:lumMod val="25000"/>
                  <a:lumOff val="75000"/>
                </a:schemeClr>
              </a:gs>
              <a:gs pos="100000">
                <a:schemeClr val="tx2">
                  <a:lumMod val="0"/>
                  <a:lumOff val="100000"/>
                </a:schemeClr>
              </a:gs>
            </a:gsLst>
            <a:lin ang="4800000" scaled="0"/>
          </a:gra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gradFill>
            <a:gsLst>
              <a:gs pos="34000">
                <a:schemeClr val="tx1">
                  <a:lumMod val="93000"/>
                </a:schemeClr>
              </a:gs>
              <a:gs pos="0">
                <a:schemeClr val="bg1">
                  <a:lumMod val="25000"/>
                  <a:lumOff val="75000"/>
                </a:schemeClr>
              </a:gs>
              <a:gs pos="100000">
                <a:schemeClr val="tx2">
                  <a:lumMod val="0"/>
                  <a:lumOff val="100000"/>
                </a:schemeClr>
              </a:gs>
            </a:gsLst>
            <a:lin ang="4800000" scaled="0"/>
          </a:gra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gradFill>
            <a:gsLst>
              <a:gs pos="34000">
                <a:schemeClr val="tx1">
                  <a:lumMod val="93000"/>
                </a:schemeClr>
              </a:gs>
              <a:gs pos="0">
                <a:schemeClr val="bg1">
                  <a:lumMod val="25000"/>
                  <a:lumOff val="75000"/>
                </a:schemeClr>
              </a:gs>
              <a:gs pos="100000">
                <a:schemeClr val="tx2">
                  <a:lumMod val="0"/>
                  <a:lumOff val="100000"/>
                </a:schemeClr>
              </a:gs>
            </a:gsLst>
            <a:lin ang="4800000" scaled="0"/>
          </a:gra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gradFill>
            <a:gsLst>
              <a:gs pos="34000">
                <a:schemeClr val="tx1">
                  <a:lumMod val="93000"/>
                </a:schemeClr>
              </a:gs>
              <a:gs pos="0">
                <a:schemeClr val="bg1">
                  <a:lumMod val="25000"/>
                  <a:lumOff val="75000"/>
                </a:schemeClr>
              </a:gs>
              <a:gs pos="100000">
                <a:schemeClr val="tx2">
                  <a:lumMod val="0"/>
                  <a:lumOff val="100000"/>
                </a:schemeClr>
              </a:gs>
            </a:gsLst>
            <a:lin ang="4800000" scaled="0"/>
          </a:gra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1.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1.pn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8" Type="http://schemas.openxmlformats.org/officeDocument/2006/relationships/image" Target="../media/image21.jpeg"/><Relationship Id="rId3" Type="http://schemas.openxmlformats.org/officeDocument/2006/relationships/image" Target="../media/image16.jpeg"/><Relationship Id="rId7" Type="http://schemas.openxmlformats.org/officeDocument/2006/relationships/image" Target="../media/image20.jpe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19.jpeg"/><Relationship Id="rId5" Type="http://schemas.openxmlformats.org/officeDocument/2006/relationships/image" Target="../media/image18.jpeg"/><Relationship Id="rId4" Type="http://schemas.openxmlformats.org/officeDocument/2006/relationships/image" Target="../media/image17.jpeg"/></Relationships>
</file>

<file path=ppt/slides/_rels/slide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18.xml"/></Relationships>
</file>

<file path=ppt/slides/_rels/slide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5.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18.xml"/></Relationships>
</file>

<file path=ppt/slides/_rels/slide6.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1.pn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1.png"/><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253828"/>
            <a:ext cx="9143999" cy="1641490"/>
          </a:xfrm>
        </p:spPr>
        <p:txBody>
          <a:bodyPr/>
          <a:lstStyle/>
          <a:p>
            <a:pPr algn="ctr"/>
            <a:r>
              <a:rPr lang="en-US" b="1" dirty="0"/>
              <a:t>Leisure Systems</a:t>
            </a:r>
          </a:p>
        </p:txBody>
      </p:sp>
      <p:sp>
        <p:nvSpPr>
          <p:cNvPr id="3" name="Subtitle 2"/>
          <p:cNvSpPr>
            <a:spLocks noGrp="1"/>
          </p:cNvSpPr>
          <p:nvPr>
            <p:ph type="subTitle" idx="1"/>
          </p:nvPr>
        </p:nvSpPr>
        <p:spPr/>
        <p:txBody>
          <a:bodyPr/>
          <a:lstStyle/>
          <a:p>
            <a:r>
              <a:rPr lang="en-US" dirty="0"/>
              <a:t>Chapter 14</a:t>
            </a:r>
          </a:p>
        </p:txBody>
      </p:sp>
    </p:spTree>
    <p:extLst>
      <p:ext uri="{BB962C8B-B14F-4D97-AF65-F5344CB8AC3E}">
        <p14:creationId xmlns:p14="http://schemas.microsoft.com/office/powerpoint/2010/main" val="25055164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a:solidFill>
                  <a:schemeClr val="tx1"/>
                </a:solidFill>
              </a:rPr>
              <a:t>Leisure Resource Sponsors</a:t>
            </a:r>
          </a:p>
        </p:txBody>
      </p:sp>
      <p:sp>
        <p:nvSpPr>
          <p:cNvPr id="3" name="Content Placeholder 2"/>
          <p:cNvSpPr>
            <a:spLocks noGrp="1"/>
          </p:cNvSpPr>
          <p:nvPr>
            <p:ph idx="1"/>
          </p:nvPr>
        </p:nvSpPr>
        <p:spPr/>
        <p:txBody>
          <a:bodyPr vert="horz" lIns="91440" tIns="45720" rIns="91440" bIns="45720" rtlCol="0" anchor="t">
            <a:normAutofit/>
          </a:bodyPr>
          <a:lstStyle/>
          <a:p>
            <a:pPr marL="0" indent="0">
              <a:buNone/>
            </a:pPr>
            <a:r>
              <a:rPr lang="en-US" sz="3600" b="1" i="1" dirty="0"/>
              <a:t>Commercial</a:t>
            </a:r>
          </a:p>
          <a:p>
            <a:endParaRPr lang="en-US" sz="2800" dirty="0"/>
          </a:p>
          <a:p>
            <a:r>
              <a:rPr lang="en-US" sz="2800" i="1" dirty="0"/>
              <a:t>Purpose</a:t>
            </a:r>
            <a:r>
              <a:rPr lang="en-US" sz="2800" dirty="0"/>
              <a:t> = To sell leisure experiences to make a profit</a:t>
            </a:r>
          </a:p>
          <a:p>
            <a:r>
              <a:rPr lang="en-US" sz="2800" i="1" dirty="0"/>
              <a:t>Services</a:t>
            </a:r>
            <a:r>
              <a:rPr lang="en-US" sz="2800" dirty="0"/>
              <a:t> = Entertainment, sports, travel, cultural arts</a:t>
            </a:r>
          </a:p>
          <a:p>
            <a:r>
              <a:rPr lang="en-US" sz="2800" i="1" dirty="0"/>
              <a:t>Funding</a:t>
            </a:r>
            <a:r>
              <a:rPr lang="en-US" sz="2800" dirty="0"/>
              <a:t> = Paying customers</a:t>
            </a:r>
          </a:p>
        </p:txBody>
      </p:sp>
    </p:spTree>
    <p:extLst>
      <p:ext uri="{BB962C8B-B14F-4D97-AF65-F5344CB8AC3E}">
        <p14:creationId xmlns:p14="http://schemas.microsoft.com/office/powerpoint/2010/main" val="97069952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2050" name="Picture 2" descr="Image result for nature activities">
            <a:extLst>
              <a:ext uri="{FF2B5EF4-FFF2-40B4-BE49-F238E27FC236}">
                <a16:creationId xmlns:a16="http://schemas.microsoft.com/office/drawing/2014/main" id="{DD556618-8FDA-46EF-9BAE-94876D4544CB}"/>
              </a:ext>
            </a:extLst>
          </p:cNvPr>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a:stretch/>
        </p:blipFill>
        <p:spPr bwMode="auto">
          <a:xfrm>
            <a:off x="717465" y="1457877"/>
            <a:ext cx="5025216" cy="4351338"/>
          </a:xfrm>
          <a:prstGeom prst="rect">
            <a:avLst/>
          </a:prstGeom>
          <a:solidFill>
            <a:srgbClr val="FFFFFF"/>
          </a:solidFill>
        </p:spPr>
      </p:pic>
      <p:sp>
        <p:nvSpPr>
          <p:cNvPr id="3" name="Content Placeholder 2"/>
          <p:cNvSpPr>
            <a:spLocks noGrp="1"/>
          </p:cNvSpPr>
          <p:nvPr>
            <p:ph sz="half" idx="2"/>
          </p:nvPr>
        </p:nvSpPr>
        <p:spPr>
          <a:xfrm>
            <a:off x="6319840" y="750404"/>
            <a:ext cx="5033960" cy="5426559"/>
          </a:xfrm>
          <a:prstGeom prst="rect">
            <a:avLst/>
          </a:prstGeom>
        </p:spPr>
        <p:txBody>
          <a:bodyPr vert="horz" lIns="91440" tIns="45720" rIns="91440" bIns="45720" rtlCol="0" anchor="t">
            <a:normAutofit/>
          </a:bodyPr>
          <a:lstStyle/>
          <a:p>
            <a:r>
              <a:rPr lang="en-US" sz="3200" dirty="0"/>
              <a:t>Leisure is sponsored by numerous public, private, and commercial organizations, providing outdoor recreation, cultural arts, travel, social recreation, hobbies, and sport services</a:t>
            </a:r>
          </a:p>
          <a:p>
            <a:endParaRPr lang="en-US" sz="3200" dirty="0"/>
          </a:p>
          <a:p>
            <a:r>
              <a:rPr lang="en-US" sz="3200" dirty="0"/>
              <a:t>Great careers are available!</a:t>
            </a:r>
          </a:p>
          <a:p>
            <a:endParaRPr lang="en-US" dirty="0"/>
          </a:p>
        </p:txBody>
      </p:sp>
    </p:spTree>
    <p:extLst>
      <p:ext uri="{BB962C8B-B14F-4D97-AF65-F5344CB8AC3E}">
        <p14:creationId xmlns:p14="http://schemas.microsoft.com/office/powerpoint/2010/main" val="345597933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325563"/>
          </a:xfrm>
          <a:prstGeom prst="rect">
            <a:avLst/>
          </a:prstGeom>
        </p:spPr>
        <p:txBody>
          <a:bodyPr anchor="ctr">
            <a:normAutofit/>
          </a:bodyPr>
          <a:lstStyle/>
          <a:p>
            <a:r>
              <a:rPr lang="en-US" dirty="0"/>
              <a:t>Uses of the National Mall . . . </a:t>
            </a:r>
          </a:p>
        </p:txBody>
      </p:sp>
    </p:spTree>
    <p:extLst>
      <p:ext uri="{BB962C8B-B14F-4D97-AF65-F5344CB8AC3E}">
        <p14:creationId xmlns:p14="http://schemas.microsoft.com/office/powerpoint/2010/main" val="331825271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325563"/>
          </a:xfrm>
          <a:prstGeom prst="rect">
            <a:avLst/>
          </a:prstGeom>
        </p:spPr>
        <p:txBody>
          <a:bodyPr anchor="ctr">
            <a:normAutofit/>
          </a:bodyPr>
          <a:lstStyle/>
          <a:p>
            <a:r>
              <a:rPr lang="en-US" dirty="0"/>
              <a:t>Promoting the Project</a:t>
            </a:r>
          </a:p>
        </p:txBody>
      </p:sp>
      <p:pic>
        <p:nvPicPr>
          <p:cNvPr id="5122" name="Picture 2" descr="Photo: The National Mall turf is more than just dirt and grass. &#10;&#10;There’s also an improved irrigation system, underground cisterns to harvest rainwater, and beautiful granite curbing to protect the lawn edges of America's Front Yard. Find out why the Turf Restoration project is a #StoryofSuccess, and what work still needs to be done: http://bit.ly/1dVMOW8"/>
          <p:cNvPicPr>
            <a:picLocks noChangeAspect="1" noChangeArrowheads="1"/>
          </p:cNvPicPr>
          <p:nvPr/>
        </p:nvPicPr>
        <p:blipFill>
          <a:blip r:embed="rId3">
            <a:extLst>
              <a:ext uri="{28A0092B-C50C-407E-A947-70E740481C1C}">
                <a14:useLocalDpi xmlns:a14="http://schemas.microsoft.com/office/drawing/2010/main"/>
              </a:ext>
            </a:extLst>
          </a:blip>
          <a:stretch>
            <a:fillRect/>
          </a:stretch>
        </p:blipFill>
        <p:spPr bwMode="auto">
          <a:xfrm>
            <a:off x="4061231" y="1825625"/>
            <a:ext cx="4351338" cy="4351338"/>
          </a:xfrm>
          <a:prstGeom prst="rect">
            <a:avLst/>
          </a:prstGeom>
          <a:solidFill>
            <a:srgbClr val="FFFFFF"/>
          </a:solidFill>
        </p:spPr>
      </p:pic>
    </p:spTree>
    <p:extLst>
      <p:ext uri="{BB962C8B-B14F-4D97-AF65-F5344CB8AC3E}">
        <p14:creationId xmlns:p14="http://schemas.microsoft.com/office/powerpoint/2010/main" val="349296164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325563"/>
          </a:xfrm>
          <a:prstGeom prst="rect">
            <a:avLst/>
          </a:prstGeom>
        </p:spPr>
        <p:txBody>
          <a:bodyPr anchor="ctr">
            <a:normAutofit/>
          </a:bodyPr>
          <a:lstStyle/>
          <a:p>
            <a:r>
              <a:rPr lang="en-US" sz="4600"/>
              <a:t>Prayer Pilgrimage for Freedom, May 1957</a:t>
            </a:r>
          </a:p>
        </p:txBody>
      </p:sp>
      <p:pic>
        <p:nvPicPr>
          <p:cNvPr id="1026" name="Picture 2"/>
          <p:cNvPicPr>
            <a:picLocks noGrp="1" noChangeAspect="1" noChangeArrowheads="1"/>
          </p:cNvPicPr>
          <p:nvPr>
            <p:ph idx="1"/>
          </p:nvPr>
        </p:nvPicPr>
        <p:blipFill>
          <a:blip r:embed="rId3" cstate="screen">
            <a:extLst>
              <a:ext uri="{28A0092B-C50C-407E-A947-70E740481C1C}">
                <a14:useLocalDpi xmlns:a14="http://schemas.microsoft.com/office/drawing/2010/main"/>
              </a:ext>
            </a:extLst>
          </a:blip>
          <a:stretch>
            <a:fillRect/>
          </a:stretch>
        </p:blipFill>
        <p:spPr bwMode="auto">
          <a:xfrm>
            <a:off x="4055778" y="1825625"/>
            <a:ext cx="4362243" cy="4351338"/>
          </a:xfrm>
          <a:prstGeom prst="rect">
            <a:avLst/>
          </a:prstGeom>
          <a:solidFill>
            <a:schemeClr val="accent1"/>
          </a:solidFill>
          <a:ln>
            <a:noFill/>
          </a:ln>
          <a:extLs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75790935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71" name="Title 1">
            <a:extLst>
              <a:ext uri="{FF2B5EF4-FFF2-40B4-BE49-F238E27FC236}">
                <a16:creationId xmlns:a16="http://schemas.microsoft.com/office/drawing/2014/main" id="{86D80F32-703F-4759-B183-26B7B16650DE}"/>
              </a:ext>
            </a:extLst>
          </p:cNvPr>
          <p:cNvSpPr>
            <a:spLocks noGrp="1"/>
          </p:cNvSpPr>
          <p:nvPr>
            <p:ph type="title"/>
          </p:nvPr>
        </p:nvSpPr>
        <p:spPr>
          <a:xfrm>
            <a:off x="838200" y="365125"/>
            <a:ext cx="10515600" cy="1325563"/>
          </a:xfrm>
        </p:spPr>
        <p:txBody>
          <a:bodyPr>
            <a:normAutofit fontScale="90000"/>
          </a:bodyPr>
          <a:lstStyle/>
          <a:p>
            <a:r>
              <a:rPr lang="en-US" dirty="0"/>
              <a:t>National Junior Ranger Day, April 2008 </a:t>
            </a:r>
          </a:p>
        </p:txBody>
      </p:sp>
      <p:pic>
        <p:nvPicPr>
          <p:cNvPr id="3074" name="Picture 2" descr="Image result for activities on the national mall">
            <a:extLst>
              <a:ext uri="{FF2B5EF4-FFF2-40B4-BE49-F238E27FC236}">
                <a16:creationId xmlns:a16="http://schemas.microsoft.com/office/drawing/2014/main" id="{F28FC0AB-A3EF-4CF3-B35B-3D4894841E2F}"/>
              </a:ext>
            </a:extLst>
          </p:cNvPr>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a:stretch/>
        </p:blipFill>
        <p:spPr bwMode="auto">
          <a:xfrm>
            <a:off x="1120000" y="1825625"/>
            <a:ext cx="10233800" cy="4351338"/>
          </a:xfrm>
          <a:prstGeom prst="rect">
            <a:avLst/>
          </a:prstGeom>
          <a:solidFill>
            <a:srgbClr val="FFFFFF"/>
          </a:solidFill>
        </p:spPr>
      </p:pic>
    </p:spTree>
    <p:extLst>
      <p:ext uri="{BB962C8B-B14F-4D97-AF65-F5344CB8AC3E}">
        <p14:creationId xmlns:p14="http://schemas.microsoft.com/office/powerpoint/2010/main" val="207921788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325563"/>
          </a:xfrm>
          <a:prstGeom prst="rect">
            <a:avLst/>
          </a:prstGeom>
        </p:spPr>
        <p:txBody>
          <a:bodyPr anchor="ctr">
            <a:normAutofit/>
          </a:bodyPr>
          <a:lstStyle/>
          <a:p>
            <a:r>
              <a:rPr lang="en-US" sz="4200" dirty="0"/>
              <a:t>Cowboy and Indian Alliance, Demonstration Against the Keystone Pipeline, May 2014</a:t>
            </a:r>
          </a:p>
        </p:txBody>
      </p:sp>
      <p:pic>
        <p:nvPicPr>
          <p:cNvPr id="2050" name="Picture 2" descr="http://static01.nyt.com/images/2014/05/10/us/mall-ss-6/mall-ss-6-superJumbo.jpg"/>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a:stretch/>
        </p:blipFill>
        <p:spPr bwMode="auto">
          <a:xfrm>
            <a:off x="1120000" y="1825625"/>
            <a:ext cx="10233800" cy="4351338"/>
          </a:xfrm>
          <a:prstGeom prst="rect">
            <a:avLst/>
          </a:prstGeom>
          <a:solidFill>
            <a:srgbClr val="FFFFFF"/>
          </a:solidFill>
        </p:spPr>
      </p:pic>
    </p:spTree>
    <p:extLst>
      <p:ext uri="{BB962C8B-B14F-4D97-AF65-F5344CB8AC3E}">
        <p14:creationId xmlns:p14="http://schemas.microsoft.com/office/powerpoint/2010/main" val="269179423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09C7B0-9F34-471E-B4B4-2B08E3DB6121}"/>
              </a:ext>
            </a:extLst>
          </p:cNvPr>
          <p:cNvSpPr>
            <a:spLocks noGrp="1"/>
          </p:cNvSpPr>
          <p:nvPr>
            <p:ph type="title"/>
          </p:nvPr>
        </p:nvSpPr>
        <p:spPr/>
        <p:txBody>
          <a:bodyPr/>
          <a:lstStyle/>
          <a:p>
            <a:r>
              <a:rPr lang="en-US" dirty="0"/>
              <a:t>Segway Tour, August 2019 </a:t>
            </a:r>
          </a:p>
        </p:txBody>
      </p:sp>
      <p:pic>
        <p:nvPicPr>
          <p:cNvPr id="4098" name="Picture 2" descr="Image result for activities on the national mall">
            <a:extLst>
              <a:ext uri="{FF2B5EF4-FFF2-40B4-BE49-F238E27FC236}">
                <a16:creationId xmlns:a16="http://schemas.microsoft.com/office/drawing/2014/main" id="{EF9C8FBD-A512-436D-9F80-BD070963F5E8}"/>
              </a:ext>
            </a:extLst>
          </p:cNvPr>
          <p:cNvPicPr>
            <a:picLocks noGrp="1" noChangeAspect="1" noChangeArrowheads="1"/>
          </p:cNvPicPr>
          <p:nvPr>
            <p:ph idx="1"/>
          </p:nvPr>
        </p:nvPicPr>
        <p:blipFill>
          <a:blip r:embed="rId2">
            <a:extLst>
              <a:ext uri="{28A0092B-C50C-407E-A947-70E740481C1C}">
                <a14:useLocalDpi xmlns:a14="http://schemas.microsoft.com/office/drawing/2010/main"/>
              </a:ext>
            </a:extLst>
          </a:blip>
          <a:srcRect/>
          <a:stretch>
            <a:fillRect/>
          </a:stretch>
        </p:blipFill>
        <p:spPr bwMode="auto">
          <a:xfrm>
            <a:off x="3617912" y="2029619"/>
            <a:ext cx="5238750" cy="39433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7076538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F6BC75-027D-4C7B-9225-AC475F32CBB1}"/>
              </a:ext>
            </a:extLst>
          </p:cNvPr>
          <p:cNvSpPr>
            <a:spLocks noGrp="1"/>
          </p:cNvSpPr>
          <p:nvPr>
            <p:ph type="title"/>
          </p:nvPr>
        </p:nvSpPr>
        <p:spPr/>
        <p:txBody>
          <a:bodyPr/>
          <a:lstStyle/>
          <a:p>
            <a:r>
              <a:rPr lang="en-US" dirty="0"/>
              <a:t>Pet Therapy </a:t>
            </a:r>
          </a:p>
        </p:txBody>
      </p:sp>
      <p:pic>
        <p:nvPicPr>
          <p:cNvPr id="5122" name="Picture 2" descr="Image result for pet therapy animals">
            <a:extLst>
              <a:ext uri="{FF2B5EF4-FFF2-40B4-BE49-F238E27FC236}">
                <a16:creationId xmlns:a16="http://schemas.microsoft.com/office/drawing/2014/main" id="{F54F95C7-589D-4DC0-91C3-FCCE904FD7D7}"/>
              </a:ext>
            </a:extLst>
          </p:cNvPr>
          <p:cNvPicPr>
            <a:picLocks noGrp="1" noChangeAspect="1" noChangeArrowheads="1"/>
          </p:cNvPicPr>
          <p:nvPr>
            <p:ph idx="1"/>
          </p:nvPr>
        </p:nvPicPr>
        <p:blipFill>
          <a:blip r:embed="rId3" cstate="screen">
            <a:extLst>
              <a:ext uri="{28A0092B-C50C-407E-A947-70E740481C1C}">
                <a14:useLocalDpi xmlns:a14="http://schemas.microsoft.com/office/drawing/2010/main"/>
              </a:ext>
            </a:extLst>
          </a:blip>
          <a:srcRect/>
          <a:stretch>
            <a:fillRect/>
          </a:stretch>
        </p:blipFill>
        <p:spPr bwMode="auto">
          <a:xfrm>
            <a:off x="728680" y="1629991"/>
            <a:ext cx="2613271" cy="1735240"/>
          </a:xfrm>
          <a:prstGeom prst="rect">
            <a:avLst/>
          </a:prstGeom>
          <a:noFill/>
          <a:extLst>
            <a:ext uri="{909E8E84-426E-40DD-AFC4-6F175D3DCCD1}">
              <a14:hiddenFill xmlns:a14="http://schemas.microsoft.com/office/drawing/2010/main">
                <a:solidFill>
                  <a:srgbClr val="FFFFFF"/>
                </a:solidFill>
              </a14:hiddenFill>
            </a:ext>
          </a:extLst>
        </p:spPr>
      </p:pic>
      <p:pic>
        <p:nvPicPr>
          <p:cNvPr id="5124" name="Picture 4" descr="Image result for pet therapy animals - cats">
            <a:extLst>
              <a:ext uri="{FF2B5EF4-FFF2-40B4-BE49-F238E27FC236}">
                <a16:creationId xmlns:a16="http://schemas.microsoft.com/office/drawing/2014/main" id="{B3704384-7F49-4BF1-889B-7C7AF7E40218}"/>
              </a:ext>
            </a:extLst>
          </p:cNvPr>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5116322" y="381388"/>
            <a:ext cx="3329609" cy="2497207"/>
          </a:xfrm>
          <a:prstGeom prst="rect">
            <a:avLst/>
          </a:prstGeom>
          <a:noFill/>
          <a:extLst>
            <a:ext uri="{909E8E84-426E-40DD-AFC4-6F175D3DCCD1}">
              <a14:hiddenFill xmlns:a14="http://schemas.microsoft.com/office/drawing/2010/main">
                <a:solidFill>
                  <a:srgbClr val="FFFFFF"/>
                </a:solidFill>
              </a14:hiddenFill>
            </a:ext>
          </a:extLst>
        </p:spPr>
      </p:pic>
      <p:pic>
        <p:nvPicPr>
          <p:cNvPr id="5126" name="Picture 6" descr="Image result for pet therapy animals - rabbits">
            <a:extLst>
              <a:ext uri="{FF2B5EF4-FFF2-40B4-BE49-F238E27FC236}">
                <a16:creationId xmlns:a16="http://schemas.microsoft.com/office/drawing/2014/main" id="{F0B9C8A3-97CE-40AC-8CC2-34649BF94EE5}"/>
              </a:ext>
            </a:extLst>
          </p:cNvPr>
          <p:cNvPicPr>
            <a:picLocks noChangeAspect="1"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742121" y="3635375"/>
            <a:ext cx="3810000" cy="2857500"/>
          </a:xfrm>
          <a:prstGeom prst="rect">
            <a:avLst/>
          </a:prstGeom>
          <a:noFill/>
          <a:extLst>
            <a:ext uri="{909E8E84-426E-40DD-AFC4-6F175D3DCCD1}">
              <a14:hiddenFill xmlns:a14="http://schemas.microsoft.com/office/drawing/2010/main">
                <a:solidFill>
                  <a:srgbClr val="FFFFFF"/>
                </a:solidFill>
              </a14:hiddenFill>
            </a:ext>
          </a:extLst>
        </p:spPr>
      </p:pic>
      <p:pic>
        <p:nvPicPr>
          <p:cNvPr id="5128" name="Picture 8" descr="Image result for pet therapy animals - rabbits">
            <a:extLst>
              <a:ext uri="{FF2B5EF4-FFF2-40B4-BE49-F238E27FC236}">
                <a16:creationId xmlns:a16="http://schemas.microsoft.com/office/drawing/2014/main" id="{F978AE4B-513A-4DDD-B1EC-4DB2B33246E8}"/>
              </a:ext>
            </a:extLst>
          </p:cNvPr>
          <p:cNvPicPr>
            <a:picLocks noChangeAspect="1" noChangeArrowheads="1"/>
          </p:cNvPicPr>
          <p:nvPr/>
        </p:nvPicPr>
        <p:blipFill>
          <a:blip r:embed="rId6">
            <a:extLst>
              <a:ext uri="{28A0092B-C50C-407E-A947-70E740481C1C}">
                <a14:useLocalDpi xmlns:a14="http://schemas.microsoft.com/office/drawing/2010/main"/>
              </a:ext>
            </a:extLst>
          </a:blip>
          <a:srcRect/>
          <a:stretch>
            <a:fillRect/>
          </a:stretch>
        </p:blipFill>
        <p:spPr bwMode="auto">
          <a:xfrm>
            <a:off x="9356040" y="274762"/>
            <a:ext cx="2277143" cy="3036191"/>
          </a:xfrm>
          <a:prstGeom prst="rect">
            <a:avLst/>
          </a:prstGeom>
          <a:noFill/>
          <a:extLst>
            <a:ext uri="{909E8E84-426E-40DD-AFC4-6F175D3DCCD1}">
              <a14:hiddenFill xmlns:a14="http://schemas.microsoft.com/office/drawing/2010/main">
                <a:solidFill>
                  <a:srgbClr val="FFFFFF"/>
                </a:solidFill>
              </a14:hiddenFill>
            </a:ext>
          </a:extLst>
        </p:spPr>
      </p:pic>
      <p:pic>
        <p:nvPicPr>
          <p:cNvPr id="5130" name="Picture 10" descr="Image result for pet therapy dogs in court">
            <a:extLst>
              <a:ext uri="{FF2B5EF4-FFF2-40B4-BE49-F238E27FC236}">
                <a16:creationId xmlns:a16="http://schemas.microsoft.com/office/drawing/2014/main" id="{19BAFB51-70AE-466B-A87D-3C08805F3783}"/>
              </a:ext>
            </a:extLst>
          </p:cNvPr>
          <p:cNvPicPr>
            <a:picLocks noChangeAspect="1" noChangeArrowheads="1"/>
          </p:cNvPicPr>
          <p:nvPr/>
        </p:nvPicPr>
        <p:blipFill>
          <a:blip r:embed="rId7" cstate="screen">
            <a:extLst>
              <a:ext uri="{28A0092B-C50C-407E-A947-70E740481C1C}">
                <a14:useLocalDpi xmlns:a14="http://schemas.microsoft.com/office/drawing/2010/main"/>
              </a:ext>
            </a:extLst>
          </a:blip>
          <a:srcRect/>
          <a:stretch>
            <a:fillRect/>
          </a:stretch>
        </p:blipFill>
        <p:spPr bwMode="auto">
          <a:xfrm>
            <a:off x="5103641" y="3223585"/>
            <a:ext cx="2432181" cy="2857500"/>
          </a:xfrm>
          <a:prstGeom prst="rect">
            <a:avLst/>
          </a:prstGeom>
          <a:noFill/>
          <a:extLst>
            <a:ext uri="{909E8E84-426E-40DD-AFC4-6F175D3DCCD1}">
              <a14:hiddenFill xmlns:a14="http://schemas.microsoft.com/office/drawing/2010/main">
                <a:solidFill>
                  <a:srgbClr val="FFFFFF"/>
                </a:solidFill>
              </a14:hiddenFill>
            </a:ext>
          </a:extLst>
        </p:spPr>
      </p:pic>
      <p:pic>
        <p:nvPicPr>
          <p:cNvPr id="5134" name="Picture 14" descr="Related image">
            <a:extLst>
              <a:ext uri="{FF2B5EF4-FFF2-40B4-BE49-F238E27FC236}">
                <a16:creationId xmlns:a16="http://schemas.microsoft.com/office/drawing/2014/main" id="{D5DE5880-1877-4950-8908-7871373429D2}"/>
              </a:ext>
            </a:extLst>
          </p:cNvPr>
          <p:cNvPicPr>
            <a:picLocks noChangeAspect="1" noChangeArrowheads="1"/>
          </p:cNvPicPr>
          <p:nvPr/>
        </p:nvPicPr>
        <p:blipFill>
          <a:blip r:embed="rId8">
            <a:extLst>
              <a:ext uri="{28A0092B-C50C-407E-A947-70E740481C1C}">
                <a14:useLocalDpi xmlns:a14="http://schemas.microsoft.com/office/drawing/2010/main"/>
              </a:ext>
            </a:extLst>
          </a:blip>
          <a:srcRect/>
          <a:stretch>
            <a:fillRect/>
          </a:stretch>
        </p:blipFill>
        <p:spPr bwMode="auto">
          <a:xfrm>
            <a:off x="8219659" y="3808924"/>
            <a:ext cx="3557795" cy="268395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9310930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a:t>Chapter </a:t>
            </a:r>
            <a:r>
              <a:rPr lang="en-US" dirty="0"/>
              <a:t>Demonstrates</a:t>
            </a:r>
            <a:r>
              <a:rPr lang="en-US" b="1" dirty="0"/>
              <a:t> </a:t>
            </a:r>
            <a:r>
              <a:rPr lang="en-US" dirty="0"/>
              <a:t>Leisure . . .</a:t>
            </a:r>
            <a:endParaRPr lang="en-US" b="1" dirty="0"/>
          </a:p>
        </p:txBody>
      </p:sp>
      <p:sp>
        <p:nvSpPr>
          <p:cNvPr id="3" name="Content Placeholder 2"/>
          <p:cNvSpPr>
            <a:spLocks noGrp="1"/>
          </p:cNvSpPr>
          <p:nvPr>
            <p:ph idx="1"/>
          </p:nvPr>
        </p:nvSpPr>
        <p:spPr/>
        <p:txBody>
          <a:bodyPr vert="horz" lIns="91440" tIns="45720" rIns="91440" bIns="45720" rtlCol="0" anchor="t">
            <a:normAutofit/>
          </a:bodyPr>
          <a:lstStyle/>
          <a:p>
            <a:r>
              <a:rPr lang="en-US" sz="2800" dirty="0"/>
              <a:t>Services are varied in nature and sponsorship </a:t>
            </a:r>
          </a:p>
          <a:p>
            <a:endParaRPr lang="en-US" dirty="0"/>
          </a:p>
          <a:p>
            <a:pPr marL="0" indent="0">
              <a:buNone/>
            </a:pPr>
            <a:endParaRPr lang="en-US" dirty="0"/>
          </a:p>
          <a:p>
            <a:pPr marL="0" indent="0">
              <a:buNone/>
            </a:pPr>
            <a:endParaRPr lang="en-US" dirty="0"/>
          </a:p>
        </p:txBody>
      </p:sp>
      <p:pic>
        <p:nvPicPr>
          <p:cNvPr id="6" name="Picture 5" descr="ice-hotel-T0712.jpg"/>
          <p:cNvPicPr>
            <a:picLocks noChangeAspect="1"/>
          </p:cNvPicPr>
          <p:nvPr/>
        </p:nvPicPr>
        <p:blipFill>
          <a:blip r:embed="rId2"/>
          <a:stretch>
            <a:fillRect/>
          </a:stretch>
        </p:blipFill>
        <p:spPr>
          <a:xfrm>
            <a:off x="5684177" y="2809939"/>
            <a:ext cx="4826000" cy="3217333"/>
          </a:xfrm>
          <a:prstGeom prst="rect">
            <a:avLst/>
          </a:prstGeom>
        </p:spPr>
      </p:pic>
      <p:pic>
        <p:nvPicPr>
          <p:cNvPr id="7" name="Picture 6" descr="ice_hotel_bedsleigh.jpg"/>
          <p:cNvPicPr>
            <a:picLocks noChangeAspect="1"/>
          </p:cNvPicPr>
          <p:nvPr/>
        </p:nvPicPr>
        <p:blipFill>
          <a:blip r:embed="rId3"/>
          <a:stretch>
            <a:fillRect/>
          </a:stretch>
        </p:blipFill>
        <p:spPr>
          <a:xfrm>
            <a:off x="1819544" y="3342280"/>
            <a:ext cx="2870200" cy="2152650"/>
          </a:xfrm>
          <a:prstGeom prst="rect">
            <a:avLst/>
          </a:prstGeom>
        </p:spPr>
      </p:pic>
    </p:spTree>
    <p:extLst>
      <p:ext uri="{BB962C8B-B14F-4D97-AF65-F5344CB8AC3E}">
        <p14:creationId xmlns:p14="http://schemas.microsoft.com/office/powerpoint/2010/main" val="22399729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325563"/>
          </a:xfrm>
          <a:prstGeom prst="rect">
            <a:avLst/>
          </a:prstGeom>
        </p:spPr>
        <p:txBody>
          <a:bodyPr anchor="ctr">
            <a:normAutofit/>
          </a:bodyPr>
          <a:lstStyle/>
          <a:p>
            <a:r>
              <a:rPr lang="en-US" sz="3400" i="1"/>
              <a:t>For example, can you count all the agencies and facilities </a:t>
            </a:r>
            <a:br>
              <a:rPr lang="en-US" sz="3400" i="1"/>
            </a:br>
            <a:r>
              <a:rPr lang="en-US" sz="3400" i="1"/>
              <a:t>you’ve used for leisure in your life?</a:t>
            </a:r>
          </a:p>
        </p:txBody>
      </p:sp>
      <p:pic>
        <p:nvPicPr>
          <p:cNvPr id="6" name="Content Placeholder 5" descr="homeless running.jpg"/>
          <p:cNvPicPr>
            <a:picLocks noGrp="1" noChangeAspect="1"/>
          </p:cNvPicPr>
          <p:nvPr>
            <p:ph idx="1"/>
          </p:nvPr>
        </p:nvPicPr>
        <p:blipFill rotWithShape="1">
          <a:blip r:embed="rId3" cstate="screen">
            <a:extLst>
              <a:ext uri="{28A0092B-C50C-407E-A947-70E740481C1C}">
                <a14:useLocalDpi xmlns:a14="http://schemas.microsoft.com/office/drawing/2010/main"/>
              </a:ext>
            </a:extLst>
          </a:blip>
          <a:srcRect/>
          <a:stretch/>
        </p:blipFill>
        <p:spPr>
          <a:xfrm>
            <a:off x="1562291" y="1972085"/>
            <a:ext cx="9246513" cy="3931551"/>
          </a:xfrm>
          <a:prstGeom prst="rect">
            <a:avLst/>
          </a:prstGeom>
          <a:noFill/>
        </p:spPr>
      </p:pic>
    </p:spTree>
    <p:extLst>
      <p:ext uri="{BB962C8B-B14F-4D97-AF65-F5344CB8AC3E}">
        <p14:creationId xmlns:p14="http://schemas.microsoft.com/office/powerpoint/2010/main" val="426865924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a:t>Chapter Outline</a:t>
            </a:r>
          </a:p>
        </p:txBody>
      </p:sp>
      <p:sp>
        <p:nvSpPr>
          <p:cNvPr id="3" name="Content Placeholder 2"/>
          <p:cNvSpPr>
            <a:spLocks noGrp="1"/>
          </p:cNvSpPr>
          <p:nvPr>
            <p:ph idx="1"/>
          </p:nvPr>
        </p:nvSpPr>
        <p:spPr>
          <a:xfrm>
            <a:off x="1819544" y="1865626"/>
            <a:ext cx="8915400" cy="4147548"/>
          </a:xfrm>
        </p:spPr>
        <p:txBody>
          <a:bodyPr vert="horz" lIns="91440" tIns="45720" rIns="91440" bIns="45720" rtlCol="0" anchor="t">
            <a:normAutofit/>
          </a:bodyPr>
          <a:lstStyle/>
          <a:p>
            <a:r>
              <a:rPr lang="en-US" sz="3200" b="1" dirty="0"/>
              <a:t>Why Leisure Systems Are Important</a:t>
            </a:r>
          </a:p>
          <a:p>
            <a:r>
              <a:rPr lang="en-US" sz="3200" b="1" dirty="0"/>
              <a:t>Leisure Resource Types</a:t>
            </a:r>
          </a:p>
          <a:p>
            <a:pPr lvl="1"/>
            <a:r>
              <a:rPr lang="en-US" sz="2800" dirty="0"/>
              <a:t>Tourism, cultural arts, sports, social recreation, hobbies, outdoor recreation</a:t>
            </a:r>
          </a:p>
          <a:p>
            <a:r>
              <a:rPr lang="en-US" sz="3200" b="1" dirty="0"/>
              <a:t>Leisure Resource Sponsors</a:t>
            </a:r>
          </a:p>
          <a:p>
            <a:pPr lvl="1"/>
            <a:r>
              <a:rPr lang="en-US" sz="2800" dirty="0"/>
              <a:t>Public, private, commercial</a:t>
            </a:r>
          </a:p>
          <a:p>
            <a:r>
              <a:rPr lang="en-US" sz="3200" b="1" dirty="0"/>
              <a:t>Careers in the Leisure System</a:t>
            </a:r>
          </a:p>
        </p:txBody>
      </p:sp>
    </p:spTree>
    <p:extLst>
      <p:ext uri="{BB962C8B-B14F-4D97-AF65-F5344CB8AC3E}">
        <p14:creationId xmlns:p14="http://schemas.microsoft.com/office/powerpoint/2010/main" val="287906166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p:txBody>
          <a:bodyPr/>
          <a:lstStyle/>
          <a:p>
            <a:r>
              <a:rPr lang="en-US" b="1" dirty="0"/>
              <a:t>Thesis</a:t>
            </a:r>
          </a:p>
        </p:txBody>
      </p:sp>
      <p:sp>
        <p:nvSpPr>
          <p:cNvPr id="4099" name="Rectangle 3"/>
          <p:cNvSpPr>
            <a:spLocks noGrp="1" noChangeArrowheads="1"/>
          </p:cNvSpPr>
          <p:nvPr>
            <p:ph idx="1"/>
          </p:nvPr>
        </p:nvSpPr>
        <p:spPr>
          <a:xfrm>
            <a:off x="1819544" y="1865626"/>
            <a:ext cx="8630742" cy="3777622"/>
          </a:xfrm>
        </p:spPr>
        <p:txBody>
          <a:bodyPr vert="horz" lIns="91440" tIns="45720" rIns="91440" bIns="45720" rtlCol="0" anchor="t">
            <a:normAutofit/>
          </a:bodyPr>
          <a:lstStyle/>
          <a:p>
            <a:pPr>
              <a:buNone/>
            </a:pPr>
            <a:r>
              <a:rPr lang="en-US" sz="3600" i="1" dirty="0"/>
              <a:t>Leisure is a significant institution in contemporary societies </a:t>
            </a:r>
            <a:endParaRPr lang="en-US" dirty="0"/>
          </a:p>
        </p:txBody>
      </p:sp>
      <p:pic>
        <p:nvPicPr>
          <p:cNvPr id="3" name="Picture 2"/>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3507534" y="3516804"/>
            <a:ext cx="5535706" cy="2848081"/>
          </a:xfrm>
          <a:prstGeom prst="rect">
            <a:avLst/>
          </a:prstGeom>
        </p:spPr>
      </p:pic>
    </p:spTree>
    <p:extLst>
      <p:ext uri="{BB962C8B-B14F-4D97-AF65-F5344CB8AC3E}">
        <p14:creationId xmlns:p14="http://schemas.microsoft.com/office/powerpoint/2010/main" val="95882840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325563"/>
          </a:xfrm>
          <a:prstGeom prst="rect">
            <a:avLst/>
          </a:prstGeom>
        </p:spPr>
        <p:txBody>
          <a:bodyPr anchor="ctr">
            <a:normAutofit/>
          </a:bodyPr>
          <a:lstStyle/>
          <a:p>
            <a:r>
              <a:rPr lang="en-US" sz="5000" b="1" dirty="0"/>
              <a:t>Why Leisure Systems Are Important</a:t>
            </a:r>
          </a:p>
        </p:txBody>
      </p:sp>
      <p:pic>
        <p:nvPicPr>
          <p:cNvPr id="4" name="Picture 4" descr="stained_glass"/>
          <p:cNvPicPr>
            <a:picLocks noChangeAspect="1" noChangeArrowheads="1"/>
          </p:cNvPicPr>
          <p:nvPr/>
        </p:nvPicPr>
        <p:blipFill>
          <a:blip r:embed="rId3"/>
          <a:stretch>
            <a:fillRect/>
          </a:stretch>
        </p:blipFill>
        <p:spPr bwMode="auto">
          <a:xfrm>
            <a:off x="2218423" y="1825625"/>
            <a:ext cx="2828369" cy="4351338"/>
          </a:xfrm>
          <a:prstGeom prst="rect">
            <a:avLst/>
          </a:prstGeom>
          <a:noFill/>
        </p:spPr>
      </p:pic>
      <p:sp>
        <p:nvSpPr>
          <p:cNvPr id="3" name="Content Placeholder 2"/>
          <p:cNvSpPr>
            <a:spLocks noGrp="1"/>
          </p:cNvSpPr>
          <p:nvPr>
            <p:ph sz="half" idx="2"/>
          </p:nvPr>
        </p:nvSpPr>
        <p:spPr>
          <a:xfrm>
            <a:off x="6319840" y="1825625"/>
            <a:ext cx="5033960" cy="4351338"/>
          </a:xfrm>
          <a:prstGeom prst="rect">
            <a:avLst/>
          </a:prstGeom>
        </p:spPr>
        <p:txBody>
          <a:bodyPr>
            <a:normAutofit/>
          </a:bodyPr>
          <a:lstStyle/>
          <a:p>
            <a:r>
              <a:rPr lang="en-US" sz="3600" dirty="0"/>
              <a:t>Public good</a:t>
            </a:r>
          </a:p>
          <a:p>
            <a:r>
              <a:rPr lang="en-US" sz="3600" dirty="0"/>
              <a:t>Social capital</a:t>
            </a:r>
          </a:p>
          <a:p>
            <a:r>
              <a:rPr lang="en-US" sz="3600" dirty="0"/>
              <a:t>Cultural capital </a:t>
            </a:r>
          </a:p>
        </p:txBody>
      </p:sp>
    </p:spTree>
    <p:extLst>
      <p:ext uri="{BB962C8B-B14F-4D97-AF65-F5344CB8AC3E}">
        <p14:creationId xmlns:p14="http://schemas.microsoft.com/office/powerpoint/2010/main" val="61822240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5937022" cy="1600200"/>
          </a:xfrm>
          <a:prstGeom prst="rect">
            <a:avLst/>
          </a:prstGeom>
        </p:spPr>
        <p:txBody>
          <a:bodyPr anchor="b">
            <a:normAutofit/>
          </a:bodyPr>
          <a:lstStyle/>
          <a:p>
            <a:r>
              <a:rPr lang="en-US" b="1" dirty="0"/>
              <a:t>Leisure Resource Types</a:t>
            </a:r>
          </a:p>
        </p:txBody>
      </p:sp>
      <p:pic>
        <p:nvPicPr>
          <p:cNvPr id="1026" name="Picture 2" descr="Image result for swizzle stick collecting">
            <a:extLst>
              <a:ext uri="{FF2B5EF4-FFF2-40B4-BE49-F238E27FC236}">
                <a16:creationId xmlns:a16="http://schemas.microsoft.com/office/drawing/2014/main" id="{845D004D-88D5-4977-866D-ECA03990B4A8}"/>
              </a:ext>
            </a:extLst>
          </p:cNvPr>
          <p:cNvPicPr>
            <a:picLocks noChangeAspect="1" noChangeArrowheads="1"/>
          </p:cNvPicPr>
          <p:nvPr/>
        </p:nvPicPr>
        <p:blipFill>
          <a:blip r:embed="rId3" cstate="screen">
            <a:extLst>
              <a:ext uri="{28A0092B-C50C-407E-A947-70E740481C1C}">
                <a14:useLocalDpi xmlns:a14="http://schemas.microsoft.com/office/drawing/2010/main"/>
              </a:ext>
            </a:extLst>
          </a:blip>
          <a:stretch>
            <a:fillRect/>
          </a:stretch>
        </p:blipFill>
        <p:spPr bwMode="auto">
          <a:xfrm>
            <a:off x="10217150" y="4805570"/>
            <a:ext cx="1547467" cy="1547467"/>
          </a:xfrm>
          <a:prstGeom prst="rect">
            <a:avLst/>
          </a:prstGeom>
          <a:solidFill>
            <a:srgbClr val="FFFFFF"/>
          </a:solidFill>
        </p:spPr>
      </p:pic>
      <p:sp>
        <p:nvSpPr>
          <p:cNvPr id="3" name="Content Placeholder 2"/>
          <p:cNvSpPr>
            <a:spLocks noGrp="1"/>
          </p:cNvSpPr>
          <p:nvPr>
            <p:ph type="body" sz="half" idx="2"/>
          </p:nvPr>
        </p:nvSpPr>
        <p:spPr>
          <a:xfrm>
            <a:off x="944216" y="2308846"/>
            <a:ext cx="8781223" cy="3987593"/>
          </a:xfrm>
          <a:prstGeom prst="rect">
            <a:avLst/>
          </a:prstGeom>
        </p:spPr>
        <p:txBody>
          <a:bodyPr vert="horz" lIns="91440" tIns="45720" rIns="91440" bIns="45720" rtlCol="0" anchor="t">
            <a:noAutofit/>
          </a:bodyPr>
          <a:lstStyle/>
          <a:p>
            <a:r>
              <a:rPr lang="en-US" sz="3200" b="1" i="1" dirty="0"/>
              <a:t>Tourism</a:t>
            </a:r>
            <a:r>
              <a:rPr lang="en-US" sz="3200" dirty="0"/>
              <a:t> – The tourism “system”</a:t>
            </a:r>
          </a:p>
          <a:p>
            <a:r>
              <a:rPr lang="en-US" sz="3200" b="1" i="1" dirty="0"/>
              <a:t>Cultural arts </a:t>
            </a:r>
            <a:r>
              <a:rPr lang="en-US" sz="3200" dirty="0"/>
              <a:t>– Community arts councils; cultural arts centers</a:t>
            </a:r>
          </a:p>
          <a:p>
            <a:r>
              <a:rPr lang="en-US" sz="3200" b="1" i="1" dirty="0"/>
              <a:t>Social recreation </a:t>
            </a:r>
            <a:r>
              <a:rPr lang="en-US" sz="3200" dirty="0"/>
              <a:t>– Widespread interests </a:t>
            </a:r>
          </a:p>
          <a:p>
            <a:r>
              <a:rPr lang="en-US" sz="3200" b="1" i="1" dirty="0"/>
              <a:t>Hobbies</a:t>
            </a:r>
            <a:r>
              <a:rPr lang="en-US" sz="3200" dirty="0"/>
              <a:t> – Closely follow societal trends; eustress </a:t>
            </a:r>
          </a:p>
          <a:p>
            <a:r>
              <a:rPr lang="en-US" sz="3200" b="1" i="1" dirty="0"/>
              <a:t>Sports</a:t>
            </a:r>
            <a:r>
              <a:rPr lang="en-US" sz="3200" dirty="0"/>
              <a:t> – Wide ranging services &amp; participants</a:t>
            </a:r>
          </a:p>
          <a:p>
            <a:r>
              <a:rPr lang="en-US" sz="3200" b="1" i="1" dirty="0"/>
              <a:t>Outdoor recreation </a:t>
            </a:r>
            <a:r>
              <a:rPr lang="en-US" sz="3200" dirty="0"/>
              <a:t>– Romanticizing nature </a:t>
            </a:r>
          </a:p>
        </p:txBody>
      </p:sp>
    </p:spTree>
    <p:extLst>
      <p:ext uri="{BB962C8B-B14F-4D97-AF65-F5344CB8AC3E}">
        <p14:creationId xmlns:p14="http://schemas.microsoft.com/office/powerpoint/2010/main" val="405670944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a:solidFill>
                  <a:schemeClr val="tx1"/>
                </a:solidFill>
              </a:rPr>
              <a:t>Leisure </a:t>
            </a:r>
            <a:r>
              <a:rPr lang="en-US" dirty="0">
                <a:solidFill>
                  <a:schemeClr val="tx1"/>
                </a:solidFill>
              </a:rPr>
              <a:t>R</a:t>
            </a:r>
            <a:r>
              <a:rPr lang="en-US" b="1" dirty="0">
                <a:solidFill>
                  <a:schemeClr val="tx1"/>
                </a:solidFill>
              </a:rPr>
              <a:t>esource </a:t>
            </a:r>
            <a:r>
              <a:rPr lang="en-US" dirty="0">
                <a:solidFill>
                  <a:schemeClr val="tx1"/>
                </a:solidFill>
              </a:rPr>
              <a:t>S</a:t>
            </a:r>
            <a:r>
              <a:rPr lang="en-US" b="1" dirty="0">
                <a:solidFill>
                  <a:schemeClr val="tx1"/>
                </a:solidFill>
              </a:rPr>
              <a:t>ponsors</a:t>
            </a:r>
          </a:p>
        </p:txBody>
      </p:sp>
      <p:sp>
        <p:nvSpPr>
          <p:cNvPr id="3" name="Content Placeholder 2"/>
          <p:cNvSpPr>
            <a:spLocks noGrp="1"/>
          </p:cNvSpPr>
          <p:nvPr>
            <p:ph idx="1"/>
          </p:nvPr>
        </p:nvSpPr>
        <p:spPr/>
        <p:txBody>
          <a:bodyPr vert="horz" lIns="91440" tIns="45720" rIns="91440" bIns="45720" rtlCol="0" anchor="t">
            <a:normAutofit/>
          </a:bodyPr>
          <a:lstStyle/>
          <a:p>
            <a:pPr marL="0" indent="0">
              <a:buNone/>
            </a:pPr>
            <a:r>
              <a:rPr lang="en-US" sz="3600" b="1" i="1" dirty="0"/>
              <a:t>Public</a:t>
            </a:r>
          </a:p>
          <a:p>
            <a:pPr marL="0" indent="0" algn="ctr">
              <a:buNone/>
            </a:pPr>
            <a:endParaRPr lang="en-US" u="sng" dirty="0"/>
          </a:p>
          <a:p>
            <a:r>
              <a:rPr lang="en-US" sz="2800" i="1" dirty="0"/>
              <a:t>Purpose</a:t>
            </a:r>
            <a:r>
              <a:rPr lang="en-US" sz="2800" dirty="0"/>
              <a:t> = To see that all citizens are equitably able to experience high quality of life</a:t>
            </a:r>
          </a:p>
          <a:p>
            <a:r>
              <a:rPr lang="en-US" sz="2800" i="1" dirty="0"/>
              <a:t>Services</a:t>
            </a:r>
            <a:r>
              <a:rPr lang="en-US" sz="2800" dirty="0"/>
              <a:t> = Outdoor recreation, cultural arts , and sports</a:t>
            </a:r>
          </a:p>
          <a:p>
            <a:r>
              <a:rPr lang="en-US" sz="2800" i="1" dirty="0"/>
              <a:t>Funding</a:t>
            </a:r>
            <a:r>
              <a:rPr lang="en-US" sz="2800" dirty="0"/>
              <a:t> = Taxes, bonds, user fees, gifts, grants</a:t>
            </a:r>
          </a:p>
        </p:txBody>
      </p:sp>
    </p:spTree>
    <p:extLst>
      <p:ext uri="{BB962C8B-B14F-4D97-AF65-F5344CB8AC3E}">
        <p14:creationId xmlns:p14="http://schemas.microsoft.com/office/powerpoint/2010/main" val="64790377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a:solidFill>
                  <a:schemeClr val="tx1"/>
                </a:solidFill>
              </a:rPr>
              <a:t>Leisure </a:t>
            </a:r>
            <a:r>
              <a:rPr lang="en-US" dirty="0">
                <a:solidFill>
                  <a:schemeClr val="tx1"/>
                </a:solidFill>
              </a:rPr>
              <a:t>R</a:t>
            </a:r>
            <a:r>
              <a:rPr lang="en-US" b="1" dirty="0">
                <a:solidFill>
                  <a:schemeClr val="tx1"/>
                </a:solidFill>
              </a:rPr>
              <a:t>esource Sponsors</a:t>
            </a:r>
          </a:p>
        </p:txBody>
      </p:sp>
      <p:sp>
        <p:nvSpPr>
          <p:cNvPr id="3" name="Content Placeholder 2"/>
          <p:cNvSpPr>
            <a:spLocks noGrp="1"/>
          </p:cNvSpPr>
          <p:nvPr>
            <p:ph idx="1"/>
          </p:nvPr>
        </p:nvSpPr>
        <p:spPr/>
        <p:txBody>
          <a:bodyPr vert="horz" lIns="91440" tIns="45720" rIns="91440" bIns="45720" rtlCol="0" anchor="t">
            <a:normAutofit/>
          </a:bodyPr>
          <a:lstStyle/>
          <a:p>
            <a:pPr marL="0" indent="0">
              <a:buNone/>
            </a:pPr>
            <a:r>
              <a:rPr lang="en-US" sz="3600" b="1" i="1" dirty="0"/>
              <a:t>Private</a:t>
            </a:r>
            <a:r>
              <a:rPr lang="en-US" sz="3600" b="1" dirty="0"/>
              <a:t> </a:t>
            </a:r>
          </a:p>
          <a:p>
            <a:endParaRPr lang="en-US" sz="2800" dirty="0"/>
          </a:p>
          <a:p>
            <a:r>
              <a:rPr lang="en-US" sz="2800" i="1" dirty="0"/>
              <a:t>Purpose</a:t>
            </a:r>
            <a:r>
              <a:rPr lang="en-US" sz="2800" dirty="0"/>
              <a:t> = To meet leisure needs of members</a:t>
            </a:r>
          </a:p>
          <a:p>
            <a:r>
              <a:rPr lang="en-US" sz="2800" i="1" dirty="0"/>
              <a:t>Services</a:t>
            </a:r>
            <a:r>
              <a:rPr lang="en-US" sz="2800" dirty="0"/>
              <a:t> = Social recreation, sports, hobbies, and voluntary service</a:t>
            </a:r>
          </a:p>
          <a:p>
            <a:r>
              <a:rPr lang="en-US" sz="2800" i="1" dirty="0"/>
              <a:t>Funding</a:t>
            </a:r>
            <a:r>
              <a:rPr lang="en-US" sz="2800" dirty="0"/>
              <a:t> = Member dues, merchandise sales, donations, grants</a:t>
            </a:r>
          </a:p>
        </p:txBody>
      </p:sp>
    </p:spTree>
    <p:extLst>
      <p:ext uri="{BB962C8B-B14F-4D97-AF65-F5344CB8AC3E}">
        <p14:creationId xmlns:p14="http://schemas.microsoft.com/office/powerpoint/2010/main" val="3186784722"/>
      </p:ext>
    </p:extLst>
  </p:cSld>
  <p:clrMapOvr>
    <a:masterClrMapping/>
  </p:clrMapOvr>
</p:sld>
</file>

<file path=ppt/theme/theme1.xml><?xml version="1.0" encoding="utf-8"?>
<a:theme xmlns:a="http://schemas.openxmlformats.org/drawingml/2006/main" name="Depth">
  <a:themeElements>
    <a:clrScheme name="Depth">
      <a:dk1>
        <a:sysClr val="windowText" lastClr="000000"/>
      </a:dk1>
      <a:lt1>
        <a:sysClr val="window" lastClr="FFFFFF"/>
      </a:lt1>
      <a:dk2>
        <a:srgbClr val="455F51"/>
      </a:dk2>
      <a:lt2>
        <a:srgbClr val="94D7E4"/>
      </a:lt2>
      <a:accent1>
        <a:srgbClr val="41AEBD"/>
      </a:accent1>
      <a:accent2>
        <a:srgbClr val="97E9D5"/>
      </a:accent2>
      <a:accent3>
        <a:srgbClr val="A2CF49"/>
      </a:accent3>
      <a:accent4>
        <a:srgbClr val="608F3D"/>
      </a:accent4>
      <a:accent5>
        <a:srgbClr val="F4DE3A"/>
      </a:accent5>
      <a:accent6>
        <a:srgbClr val="FCB11C"/>
      </a:accent6>
      <a:hlink>
        <a:srgbClr val="FBCA98"/>
      </a:hlink>
      <a:folHlink>
        <a:srgbClr val="D3B86D"/>
      </a:folHlink>
    </a:clrScheme>
    <a:fontScheme name="Depth">
      <a:majorFont>
        <a:latin typeface="Corbel" panose="020B0503020204020204"/>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panose="020B0503020204020204"/>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Depth">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5" id="{DE1C1A58-A407-284F-AF13-1986BB296479}" vid="{645C81AC-04F1-144F-A9B4-BF2028857160}"/>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40</TotalTime>
  <Words>317</Words>
  <Application>Microsoft Office PowerPoint</Application>
  <PresentationFormat>Widescreen</PresentationFormat>
  <Paragraphs>55</Paragraphs>
  <Slides>18</Slides>
  <Notes>1</Notes>
  <HiddenSlides>0</HiddenSlides>
  <MMClips>0</MMClips>
  <ScaleCrop>false</ScaleCrop>
  <HeadingPairs>
    <vt:vector size="4" baseType="variant">
      <vt:variant>
        <vt:lpstr>Theme</vt:lpstr>
      </vt:variant>
      <vt:variant>
        <vt:i4>1</vt:i4>
      </vt:variant>
      <vt:variant>
        <vt:lpstr>Slide Titles</vt:lpstr>
      </vt:variant>
      <vt:variant>
        <vt:i4>18</vt:i4>
      </vt:variant>
    </vt:vector>
  </HeadingPairs>
  <TitlesOfParts>
    <vt:vector size="19" baseType="lpstr">
      <vt:lpstr>Depth</vt:lpstr>
      <vt:lpstr>Leisure Systems</vt:lpstr>
      <vt:lpstr>Chapter Demonstrates Leisure . . .</vt:lpstr>
      <vt:lpstr>For example, can you count all the agencies and facilities  you’ve used for leisure in your life?</vt:lpstr>
      <vt:lpstr>Chapter Outline</vt:lpstr>
      <vt:lpstr>Thesis</vt:lpstr>
      <vt:lpstr>Why Leisure Systems Are Important</vt:lpstr>
      <vt:lpstr>Leisure Resource Types</vt:lpstr>
      <vt:lpstr>Leisure Resource Sponsors</vt:lpstr>
      <vt:lpstr>Leisure Resource Sponsors</vt:lpstr>
      <vt:lpstr>Leisure Resource Sponsors</vt:lpstr>
      <vt:lpstr>PowerPoint Presentation</vt:lpstr>
      <vt:lpstr>Uses of the National Mall . . . </vt:lpstr>
      <vt:lpstr>Promoting the Project</vt:lpstr>
      <vt:lpstr>Prayer Pilgrimage for Freedom, May 1957</vt:lpstr>
      <vt:lpstr>National Junior Ranger Day, April 2008 </vt:lpstr>
      <vt:lpstr>Cowboy and Indian Alliance, Demonstration Against the Keystone Pipeline, May 2014</vt:lpstr>
      <vt:lpstr>Segway Tour, August 2019 </vt:lpstr>
      <vt:lpstr>Pet Therapy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Leisure Systems</dc:title>
  <dc:creator>P Setser</dc:creator>
  <cp:lastModifiedBy>Marissa Willison</cp:lastModifiedBy>
  <cp:revision>26</cp:revision>
  <dcterms:created xsi:type="dcterms:W3CDTF">2019-11-23T20:26:27Z</dcterms:created>
  <dcterms:modified xsi:type="dcterms:W3CDTF">2020-01-21T14:26:07Z</dcterms:modified>
</cp:coreProperties>
</file>