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5"/>
  </p:notesMasterIdLst>
  <p:handoutMasterIdLst>
    <p:handoutMasterId r:id="rId16"/>
  </p:handout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B7057F-9686-449B-BDEC-8E31070E6D1C}" v="41" dt="2020-01-21T14:21:51.727"/>
    <p1510:client id="{D4C31D4F-EBA8-4462-9D2A-2DEC798E83A1}" v="39" dt="2020-01-20T22:26:52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2" autoAdjust="0"/>
    <p:restoredTop sz="96364"/>
  </p:normalViewPr>
  <p:slideViewPr>
    <p:cSldViewPr snapToGrid="0">
      <p:cViewPr varScale="1">
        <p:scale>
          <a:sx n="112" d="100"/>
          <a:sy n="112" d="100"/>
        </p:scale>
        <p:origin x="216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710" y="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5B7057F-9686-449B-BDEC-8E31070E6D1C}"/>
    <pc:docChg chg="modSld">
      <pc:chgData name="" userId="" providerId="" clId="Web-{65B7057F-9686-449B-BDEC-8E31070E6D1C}" dt="2020-01-21T14:21:51.352" v="32" actId="20577"/>
      <pc:docMkLst>
        <pc:docMk/>
      </pc:docMkLst>
      <pc:sldChg chg="modSp">
        <pc:chgData name="" userId="" providerId="" clId="Web-{65B7057F-9686-449B-BDEC-8E31070E6D1C}" dt="2020-01-21T14:20:58.712" v="2" actId="20577"/>
        <pc:sldMkLst>
          <pc:docMk/>
          <pc:sldMk cId="517894104" sldId="287"/>
        </pc:sldMkLst>
        <pc:spChg chg="mod">
          <ac:chgData name="" userId="" providerId="" clId="Web-{65B7057F-9686-449B-BDEC-8E31070E6D1C}" dt="2020-01-21T14:20:58.712" v="2" actId="20577"/>
          <ac:spMkLst>
            <pc:docMk/>
            <pc:sldMk cId="517894104" sldId="287"/>
            <ac:spMk id="2" creationId="{00000000-0000-0000-0000-000000000000}"/>
          </ac:spMkLst>
        </pc:spChg>
      </pc:sldChg>
      <pc:sldChg chg="modSp">
        <pc:chgData name="" userId="" providerId="" clId="Web-{65B7057F-9686-449B-BDEC-8E31070E6D1C}" dt="2020-01-21T14:21:11.258" v="8" actId="20577"/>
        <pc:sldMkLst>
          <pc:docMk/>
          <pc:sldMk cId="2067753175" sldId="290"/>
        </pc:sldMkLst>
        <pc:spChg chg="mod">
          <ac:chgData name="" userId="" providerId="" clId="Web-{65B7057F-9686-449B-BDEC-8E31070E6D1C}" dt="2020-01-21T14:21:08.008" v="5" actId="20577"/>
          <ac:spMkLst>
            <pc:docMk/>
            <pc:sldMk cId="2067753175" sldId="290"/>
            <ac:spMk id="4098" creationId="{00000000-0000-0000-0000-000000000000}"/>
          </ac:spMkLst>
        </pc:spChg>
        <pc:spChg chg="mod">
          <ac:chgData name="" userId="" providerId="" clId="Web-{65B7057F-9686-449B-BDEC-8E31070E6D1C}" dt="2020-01-21T14:21:11.258" v="8" actId="20577"/>
          <ac:spMkLst>
            <pc:docMk/>
            <pc:sldMk cId="2067753175" sldId="290"/>
            <ac:spMk id="4099" creationId="{00000000-0000-0000-0000-000000000000}"/>
          </ac:spMkLst>
        </pc:spChg>
      </pc:sldChg>
      <pc:sldChg chg="modSp">
        <pc:chgData name="" userId="" providerId="" clId="Web-{65B7057F-9686-449B-BDEC-8E31070E6D1C}" dt="2020-01-21T14:21:16.118" v="10" actId="20577"/>
        <pc:sldMkLst>
          <pc:docMk/>
          <pc:sldMk cId="2794727851" sldId="291"/>
        </pc:sldMkLst>
        <pc:spChg chg="mod">
          <ac:chgData name="" userId="" providerId="" clId="Web-{65B7057F-9686-449B-BDEC-8E31070E6D1C}" dt="2020-01-21T14:21:16.118" v="10" actId="20577"/>
          <ac:spMkLst>
            <pc:docMk/>
            <pc:sldMk cId="2794727851" sldId="291"/>
            <ac:spMk id="3" creationId="{00000000-0000-0000-0000-000000000000}"/>
          </ac:spMkLst>
        </pc:spChg>
      </pc:sldChg>
      <pc:sldChg chg="modSp">
        <pc:chgData name="" userId="" providerId="" clId="Web-{65B7057F-9686-449B-BDEC-8E31070E6D1C}" dt="2020-01-21T14:21:20.508" v="12" actId="20577"/>
        <pc:sldMkLst>
          <pc:docMk/>
          <pc:sldMk cId="81055962" sldId="292"/>
        </pc:sldMkLst>
        <pc:spChg chg="mod">
          <ac:chgData name="" userId="" providerId="" clId="Web-{65B7057F-9686-449B-BDEC-8E31070E6D1C}" dt="2020-01-21T14:21:20.508" v="12" actId="20577"/>
          <ac:spMkLst>
            <pc:docMk/>
            <pc:sldMk cId="81055962" sldId="292"/>
            <ac:spMk id="3" creationId="{00000000-0000-0000-0000-000000000000}"/>
          </ac:spMkLst>
        </pc:spChg>
      </pc:sldChg>
      <pc:sldChg chg="modSp">
        <pc:chgData name="" userId="" providerId="" clId="Web-{65B7057F-9686-449B-BDEC-8E31070E6D1C}" dt="2020-01-21T14:21:27.712" v="17" actId="20577"/>
        <pc:sldMkLst>
          <pc:docMk/>
          <pc:sldMk cId="3479331326" sldId="293"/>
        </pc:sldMkLst>
        <pc:spChg chg="mod">
          <ac:chgData name="" userId="" providerId="" clId="Web-{65B7057F-9686-449B-BDEC-8E31070E6D1C}" dt="2020-01-21T14:21:27.712" v="17" actId="20577"/>
          <ac:spMkLst>
            <pc:docMk/>
            <pc:sldMk cId="3479331326" sldId="293"/>
            <ac:spMk id="3" creationId="{00000000-0000-0000-0000-000000000000}"/>
          </ac:spMkLst>
        </pc:spChg>
      </pc:sldChg>
      <pc:sldChg chg="modSp">
        <pc:chgData name="" userId="" providerId="" clId="Web-{65B7057F-9686-449B-BDEC-8E31070E6D1C}" dt="2020-01-21T14:21:32.868" v="19" actId="20577"/>
        <pc:sldMkLst>
          <pc:docMk/>
          <pc:sldMk cId="3461485681" sldId="294"/>
        </pc:sldMkLst>
        <pc:spChg chg="mod">
          <ac:chgData name="" userId="" providerId="" clId="Web-{65B7057F-9686-449B-BDEC-8E31070E6D1C}" dt="2020-01-21T14:21:32.868" v="19" actId="20577"/>
          <ac:spMkLst>
            <pc:docMk/>
            <pc:sldMk cId="3461485681" sldId="294"/>
            <ac:spMk id="3" creationId="{00000000-0000-0000-0000-000000000000}"/>
          </ac:spMkLst>
        </pc:spChg>
      </pc:sldChg>
      <pc:sldChg chg="modSp">
        <pc:chgData name="" userId="" providerId="" clId="Web-{65B7057F-9686-449B-BDEC-8E31070E6D1C}" dt="2020-01-21T14:21:50.274" v="30" actId="20577"/>
        <pc:sldMkLst>
          <pc:docMk/>
          <pc:sldMk cId="1983821342" sldId="298"/>
        </pc:sldMkLst>
        <pc:spChg chg="mod">
          <ac:chgData name="" userId="" providerId="" clId="Web-{65B7057F-9686-449B-BDEC-8E31070E6D1C}" dt="2020-01-21T14:21:50.274" v="30" actId="20577"/>
          <ac:spMkLst>
            <pc:docMk/>
            <pc:sldMk cId="1983821342" sldId="298"/>
            <ac:spMk id="16386" creationId="{00000000-0000-0000-0000-000000000000}"/>
          </ac:spMkLst>
        </pc:spChg>
      </pc:sldChg>
    </pc:docChg>
  </pc:docChgLst>
  <pc:docChgLst>
    <pc:chgData clId="Web-{D4C31D4F-EBA8-4462-9D2A-2DEC798E83A1}"/>
    <pc:docChg chg="modSld">
      <pc:chgData name="" userId="" providerId="" clId="Web-{D4C31D4F-EBA8-4462-9D2A-2DEC798E83A1}" dt="2020-01-20T22:26:52.987" v="32" actId="20577"/>
      <pc:docMkLst>
        <pc:docMk/>
      </pc:docMkLst>
      <pc:sldChg chg="modSp">
        <pc:chgData name="" userId="" providerId="" clId="Web-{D4C31D4F-EBA8-4462-9D2A-2DEC798E83A1}" dt="2020-01-20T22:25:16.767" v="8" actId="20577"/>
        <pc:sldMkLst>
          <pc:docMk/>
          <pc:sldMk cId="517894104" sldId="287"/>
        </pc:sldMkLst>
        <pc:spChg chg="mod">
          <ac:chgData name="" userId="" providerId="" clId="Web-{D4C31D4F-EBA8-4462-9D2A-2DEC798E83A1}" dt="2020-01-20T22:25:16.767" v="8" actId="20577"/>
          <ac:spMkLst>
            <pc:docMk/>
            <pc:sldMk cId="517894104" sldId="287"/>
            <ac:spMk id="2" creationId="{00000000-0000-0000-0000-000000000000}"/>
          </ac:spMkLst>
        </pc:spChg>
      </pc:sldChg>
      <pc:sldChg chg="modSp">
        <pc:chgData name="" userId="" providerId="" clId="Web-{D4C31D4F-EBA8-4462-9D2A-2DEC798E83A1}" dt="2020-01-20T22:25:38.767" v="15" actId="20577"/>
        <pc:sldMkLst>
          <pc:docMk/>
          <pc:sldMk cId="1630088392" sldId="289"/>
        </pc:sldMkLst>
        <pc:spChg chg="mod">
          <ac:chgData name="" userId="" providerId="" clId="Web-{D4C31D4F-EBA8-4462-9D2A-2DEC798E83A1}" dt="2020-01-20T22:25:38.767" v="15" actId="20577"/>
          <ac:spMkLst>
            <pc:docMk/>
            <pc:sldMk cId="1630088392" sldId="289"/>
            <ac:spMk id="3" creationId="{00000000-0000-0000-0000-000000000000}"/>
          </ac:spMkLst>
        </pc:spChg>
      </pc:sldChg>
      <pc:sldChg chg="modSp">
        <pc:chgData name="" userId="" providerId="" clId="Web-{D4C31D4F-EBA8-4462-9D2A-2DEC798E83A1}" dt="2020-01-20T22:25:44.408" v="16" actId="20577"/>
        <pc:sldMkLst>
          <pc:docMk/>
          <pc:sldMk cId="2067753175" sldId="290"/>
        </pc:sldMkLst>
        <pc:spChg chg="mod">
          <ac:chgData name="" userId="" providerId="" clId="Web-{D4C31D4F-EBA8-4462-9D2A-2DEC798E83A1}" dt="2020-01-20T22:25:44.408" v="16" actId="20577"/>
          <ac:spMkLst>
            <pc:docMk/>
            <pc:sldMk cId="2067753175" sldId="290"/>
            <ac:spMk id="4098" creationId="{00000000-0000-0000-0000-000000000000}"/>
          </ac:spMkLst>
        </pc:spChg>
      </pc:sldChg>
      <pc:sldChg chg="modSp">
        <pc:chgData name="" userId="" providerId="" clId="Web-{D4C31D4F-EBA8-4462-9D2A-2DEC798E83A1}" dt="2020-01-20T22:26:40.284" v="29" actId="14100"/>
        <pc:sldMkLst>
          <pc:docMk/>
          <pc:sldMk cId="4063076135" sldId="295"/>
        </pc:sldMkLst>
        <pc:spChg chg="mod">
          <ac:chgData name="" userId="" providerId="" clId="Web-{D4C31D4F-EBA8-4462-9D2A-2DEC798E83A1}" dt="2020-01-20T22:26:32.393" v="23" actId="20577"/>
          <ac:spMkLst>
            <pc:docMk/>
            <pc:sldMk cId="4063076135" sldId="295"/>
            <ac:spMk id="5" creationId="{00000000-0000-0000-0000-000000000000}"/>
          </ac:spMkLst>
        </pc:spChg>
        <pc:spChg chg="mod">
          <ac:chgData name="" userId="" providerId="" clId="Web-{D4C31D4F-EBA8-4462-9D2A-2DEC798E83A1}" dt="2020-01-20T22:26:40.284" v="29" actId="14100"/>
          <ac:spMkLst>
            <pc:docMk/>
            <pc:sldMk cId="4063076135" sldId="295"/>
            <ac:spMk id="6" creationId="{00000000-0000-0000-0000-000000000000}"/>
          </ac:spMkLst>
        </pc:spChg>
      </pc:sldChg>
      <pc:sldChg chg="modSp">
        <pc:chgData name="" userId="" providerId="" clId="Web-{D4C31D4F-EBA8-4462-9D2A-2DEC798E83A1}" dt="2020-01-20T22:26:51.049" v="30" actId="20577"/>
        <pc:sldMkLst>
          <pc:docMk/>
          <pc:sldMk cId="140751166" sldId="296"/>
        </pc:sldMkLst>
        <pc:spChg chg="mod">
          <ac:chgData name="" userId="" providerId="" clId="Web-{D4C31D4F-EBA8-4462-9D2A-2DEC798E83A1}" dt="2020-01-20T22:26:51.049" v="30" actId="20577"/>
          <ac:spMkLst>
            <pc:docMk/>
            <pc:sldMk cId="140751166" sldId="296"/>
            <ac:spMk id="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C0CE5-83BC-4CB1-8CFD-B2AEE5E2EA3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FE665-4332-4064-82F7-6242679C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3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B544B-1725-4054-91C3-49A6C1FB4555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14934-8394-42EB-B9F3-C1ACD3E7D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5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799" y="1100516"/>
            <a:ext cx="9143999" cy="1641490"/>
          </a:xfrm>
        </p:spPr>
        <p:txBody>
          <a:bodyPr wrap="none" anchor="t">
            <a:normAutofit/>
          </a:bodyPr>
          <a:lstStyle>
            <a:lvl1pPr algn="r">
              <a:defRPr sz="80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9458" y="346491"/>
            <a:ext cx="8684341" cy="754025"/>
          </a:xfrm>
        </p:spPr>
        <p:txBody>
          <a:bodyPr anchor="b">
            <a:noAutofit/>
          </a:bodyPr>
          <a:lstStyle>
            <a:lvl1pPr marL="0" indent="0" algn="r">
              <a:buNone/>
              <a:defRPr sz="4400" b="1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1" y="6306886"/>
            <a:ext cx="2821184" cy="313464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99A772-7644-4836-936C-55E6AA853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484" y="3496031"/>
            <a:ext cx="2031417" cy="26289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sti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544" y="328835"/>
            <a:ext cx="8911687" cy="1280890"/>
          </a:xfrm>
        </p:spPr>
        <p:txBody>
          <a:bodyPr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44" y="1865626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Pastimes, 6</a:t>
            </a:r>
            <a:r>
              <a:rPr lang="en-US" baseline="30000" dirty="0"/>
              <a:t>th</a:t>
            </a:r>
            <a:r>
              <a:rPr lang="en-US" dirty="0"/>
              <a:t> Edition, Ruth V. Russell</a:t>
            </a:r>
          </a:p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360988" y="1152525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786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Pastimes, 6</a:t>
            </a:r>
            <a:r>
              <a:rPr lang="en-US" baseline="30000"/>
              <a:t>th</a:t>
            </a:r>
            <a:r>
              <a:rPr lang="en-US"/>
              <a:t> Edition, Ruth V. Russell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061010E-3C49-4F2F-B6AA-A94DDB9D5D61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A6FCC45-FA6C-4424-A424-A19B261C4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98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  <p:sldLayoutId id="2147483780" r:id="rId19"/>
    <p:sldLayoutId id="2147483781" r:id="rId20"/>
    <p:sldLayoutId id="2147483782" r:id="rId21"/>
    <p:sldLayoutId id="2147483783" r:id="rId22"/>
    <p:sldLayoutId id="2147483784" r:id="rId23"/>
    <p:sldLayoutId id="2147483785" r:id="rId24"/>
    <p:sldLayoutId id="2147483786" r:id="rId25"/>
    <p:sldLayoutId id="2147483787" r:id="rId26"/>
    <p:sldLayoutId id="2147483788" r:id="rId27"/>
    <p:sldLayoutId id="2147483789" r:id="rId28"/>
    <p:sldLayoutId id="2147483790" r:id="rId29"/>
    <p:sldLayoutId id="2147483791" r:id="rId30"/>
    <p:sldLayoutId id="2147483792" r:id="rId31"/>
    <p:sldLayoutId id="2147483793" r:id="rId32"/>
    <p:sldLayoutId id="2147483794" r:id="rId33"/>
    <p:sldLayoutId id="2147483795" r:id="rId34"/>
    <p:sldLayoutId id="2147483796" r:id="rId35"/>
    <p:sldLayoutId id="2147483797" r:id="rId36"/>
    <p:sldLayoutId id="2147483798" r:id="rId37"/>
    <p:sldLayoutId id="2147483745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87" y="1100516"/>
            <a:ext cx="10904811" cy="2458526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The Freedom and Tyranny</a:t>
            </a:r>
            <a:br>
              <a:rPr lang="en-US" b="1" dirty="0"/>
            </a:br>
            <a:r>
              <a:rPr lang="en-US" b="1" dirty="0"/>
              <a:t>of  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sz="54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18649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Are Time and Leisure Friends?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247861" y="1825625"/>
            <a:ext cx="6840724" cy="461493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en-US" sz="4600" b="1" i="1" dirty="0"/>
              <a:t>Time for leisure is shaped by . . .</a:t>
            </a:r>
          </a:p>
          <a:p>
            <a:endParaRPr lang="en-US" sz="3600" dirty="0"/>
          </a:p>
          <a:p>
            <a:r>
              <a:rPr lang="en-US" sz="3500" dirty="0"/>
              <a:t>Personal perceptions of free time</a:t>
            </a:r>
          </a:p>
          <a:p>
            <a:endParaRPr lang="en-US" sz="3500" dirty="0"/>
          </a:p>
          <a:p>
            <a:r>
              <a:rPr lang="en-US" sz="3500" dirty="0"/>
              <a:t>Personal amounts of free time</a:t>
            </a:r>
          </a:p>
          <a:p>
            <a:endParaRPr lang="en-US" sz="3500" dirty="0"/>
          </a:p>
          <a:p>
            <a:r>
              <a:rPr lang="en-US" sz="3500" dirty="0"/>
              <a:t>Time needs of leisure activities</a:t>
            </a:r>
          </a:p>
          <a:p>
            <a:endParaRPr lang="en-US" sz="3500" dirty="0"/>
          </a:p>
          <a:p>
            <a:r>
              <a:rPr lang="en-US" sz="3500" dirty="0"/>
              <a:t>A culture’s time sufficiency</a:t>
            </a:r>
          </a:p>
        </p:txBody>
      </p:sp>
      <p:pic>
        <p:nvPicPr>
          <p:cNvPr id="6146" name="Picture 2" descr="Image result for best female african american golf players">
            <a:extLst>
              <a:ext uri="{FF2B5EF4-FFF2-40B4-BE49-F238E27FC236}">
                <a16:creationId xmlns:a16="http://schemas.microsoft.com/office/drawing/2014/main" id="{E9FF1B8F-AE65-4721-B725-26409AAF5008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40" y="2758109"/>
            <a:ext cx="4468514" cy="293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076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Time Tyrannies</a:t>
            </a:r>
          </a:p>
        </p:txBody>
      </p:sp>
      <p:pic>
        <p:nvPicPr>
          <p:cNvPr id="5122" name="Picture 2" descr="Related image">
            <a:extLst>
              <a:ext uri="{FF2B5EF4-FFF2-40B4-BE49-F238E27FC236}">
                <a16:creationId xmlns:a16="http://schemas.microsoft.com/office/drawing/2014/main" id="{7F43E1CF-9FBE-487D-A415-72323B62AA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/>
              <a:t>Time urgency</a:t>
            </a:r>
          </a:p>
          <a:p>
            <a:r>
              <a:rPr lang="en-US" sz="3600" dirty="0"/>
              <a:t>Time deepening</a:t>
            </a:r>
          </a:p>
          <a:p>
            <a:r>
              <a:rPr lang="en-US" sz="3600" dirty="0"/>
              <a:t>Time-saving devices</a:t>
            </a:r>
          </a:p>
          <a:p>
            <a:r>
              <a:rPr lang="en-US" sz="3600" dirty="0"/>
              <a:t>Micro-boredom  </a:t>
            </a:r>
          </a:p>
        </p:txBody>
      </p:sp>
    </p:spTree>
    <p:extLst>
      <p:ext uri="{BB962C8B-B14F-4D97-AF65-F5344CB8AC3E}">
        <p14:creationId xmlns:p14="http://schemas.microsoft.com/office/powerpoint/2010/main" val="140751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b="1" dirty="0"/>
              <a:t>Perceptions of Free Time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819543" y="1865626"/>
            <a:ext cx="9875927" cy="3777622"/>
          </a:xfrm>
        </p:spPr>
        <p:txBody>
          <a:bodyPr>
            <a:noAutofit/>
          </a:bodyPr>
          <a:lstStyle/>
          <a:p>
            <a:r>
              <a:rPr lang="en-US" sz="2800" dirty="0"/>
              <a:t>I like to use my free time wisely on things that are personally or socially beneficial.</a:t>
            </a:r>
          </a:p>
          <a:p>
            <a:endParaRPr lang="en-US" sz="2800" dirty="0"/>
          </a:p>
          <a:p>
            <a:r>
              <a:rPr lang="en-US" sz="2800" dirty="0"/>
              <a:t>Free time is my chance to get away from my work and daily routines.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I am frequently afraid I’ll have nothing to do in my free time.</a:t>
            </a:r>
          </a:p>
          <a:p>
            <a:endParaRPr lang="en-US" sz="2800" dirty="0"/>
          </a:p>
          <a:p>
            <a:r>
              <a:rPr lang="en-US" sz="2800" dirty="0"/>
              <a:t>I don’t like to waste my free time. </a:t>
            </a:r>
          </a:p>
        </p:txBody>
      </p:sp>
    </p:spTree>
    <p:extLst>
      <p:ext uri="{BB962C8B-B14F-4D97-AF65-F5344CB8AC3E}">
        <p14:creationId xmlns:p14="http://schemas.microsoft.com/office/powerpoint/2010/main" val="3171296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b="1" dirty="0"/>
              <a:t>What </a:t>
            </a:r>
            <a:r>
              <a:rPr lang="en-US" dirty="0"/>
              <a:t>Must</a:t>
            </a:r>
            <a:r>
              <a:rPr lang="en-US" b="1" dirty="0"/>
              <a:t> </a:t>
            </a:r>
            <a:r>
              <a:rPr lang="en-US" dirty="0"/>
              <a:t>Be</a:t>
            </a:r>
            <a:r>
              <a:rPr lang="en-US" b="1" dirty="0"/>
              <a:t> </a:t>
            </a:r>
            <a:r>
              <a:rPr lang="en-US" dirty="0"/>
              <a:t>Understood</a:t>
            </a:r>
            <a:endParaRPr lang="en-US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/>
              <a:t>Time is one resource that is equally distributed. </a:t>
            </a:r>
          </a:p>
          <a:p>
            <a:pPr lvl="0"/>
            <a:endParaRPr lang="en-US" sz="2800" dirty="0"/>
          </a:p>
          <a:p>
            <a:pPr lvl="0"/>
            <a:r>
              <a:rPr lang="en-US" sz="2800" i="1" dirty="0"/>
              <a:t>Time and what we do with it is a matter of the choices we make.</a:t>
            </a:r>
          </a:p>
          <a:p>
            <a:pPr lvl="0"/>
            <a:endParaRPr lang="en-US" sz="2800" i="1" dirty="0"/>
          </a:p>
          <a:p>
            <a:pPr lvl="0"/>
            <a:r>
              <a:rPr lang="en-US" sz="2800" dirty="0"/>
              <a:t>We can never get more time. </a:t>
            </a:r>
          </a:p>
          <a:p>
            <a:pPr lvl="0"/>
            <a:endParaRPr lang="en-US" sz="2800" dirty="0"/>
          </a:p>
          <a:p>
            <a:pPr lvl="0"/>
            <a:r>
              <a:rPr lang="en-US" sz="2800" i="1" dirty="0"/>
              <a:t>Time is emotionally neutral. </a:t>
            </a:r>
          </a:p>
        </p:txBody>
      </p:sp>
    </p:spTree>
    <p:extLst>
      <p:ext uri="{BB962C8B-B14F-4D97-AF65-F5344CB8AC3E}">
        <p14:creationId xmlns:p14="http://schemas.microsoft.com/office/powerpoint/2010/main" val="198382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Chapter Demonstrates Leisure . . .</a:t>
            </a:r>
          </a:p>
        </p:txBody>
      </p:sp>
      <p:pic>
        <p:nvPicPr>
          <p:cNvPr id="1026" name="Picture 2" descr="Image result for dali paintings">
            <a:extLst>
              <a:ext uri="{FF2B5EF4-FFF2-40B4-BE49-F238E27FC236}">
                <a16:creationId xmlns:a16="http://schemas.microsoft.com/office/drawing/2014/main" id="{B81AB0CA-250F-4314-A91C-11B35A14CEA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/>
              <a:t>And time are instrumentally related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9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z="4200"/>
              <a:t>For example, how does time make leisure </a:t>
            </a:r>
            <a:br>
              <a:rPr lang="en-US" sz="4200"/>
            </a:br>
            <a:r>
              <a:rPr lang="en-US" sz="4200"/>
              <a:t>both possible and impossible for you?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3205" y="2103921"/>
            <a:ext cx="8944213" cy="380301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0" dist="35921" dir="2700000" algn="ctr" rotWithShape="0">
              <a:schemeClr val="accent3">
                <a:lumMod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924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600" b="1" dirty="0"/>
              <a:t>Types of Time</a:t>
            </a:r>
          </a:p>
          <a:p>
            <a:pPr lvl="1"/>
            <a:r>
              <a:rPr lang="en-US" sz="3600" dirty="0"/>
              <a:t> Cyclical</a:t>
            </a:r>
          </a:p>
          <a:p>
            <a:pPr lvl="1"/>
            <a:r>
              <a:rPr lang="en-US" sz="3600" dirty="0"/>
              <a:t> Mechanical</a:t>
            </a:r>
          </a:p>
          <a:p>
            <a:pPr lvl="1"/>
            <a:r>
              <a:rPr lang="en-US" sz="3600" dirty="0"/>
              <a:t> Biological</a:t>
            </a:r>
          </a:p>
          <a:p>
            <a:pPr lvl="1"/>
            <a:r>
              <a:rPr lang="en-US" sz="3600" dirty="0"/>
              <a:t> Cultural </a:t>
            </a:r>
          </a:p>
          <a:p>
            <a:r>
              <a:rPr lang="en-US" sz="3600" b="1" dirty="0"/>
              <a:t>Are Time and Leisure Friends?</a:t>
            </a:r>
          </a:p>
          <a:p>
            <a:r>
              <a:rPr lang="en-US" sz="3600" b="1" dirty="0"/>
              <a:t>Time Tyrannies</a:t>
            </a:r>
          </a:p>
        </p:txBody>
      </p:sp>
      <p:pic>
        <p:nvPicPr>
          <p:cNvPr id="2050" name="Picture 2" descr="Image result for time zone map">
            <a:extLst>
              <a:ext uri="{FF2B5EF4-FFF2-40B4-BE49-F238E27FC236}">
                <a16:creationId xmlns:a16="http://schemas.microsoft.com/office/drawing/2014/main" id="{06A2BBC3-3885-420A-A390-4ED76B761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16318" y="1518305"/>
            <a:ext cx="5645426" cy="3267289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630088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 dirty="0"/>
              <a:t>Thesis</a:t>
            </a:r>
          </a:p>
        </p:txBody>
      </p:sp>
      <p:pic>
        <p:nvPicPr>
          <p:cNvPr id="5" name="Picture 4" descr="fast food eating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0000" y="1825625"/>
            <a:ext cx="5025216" cy="4351338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Tx/>
              <a:buNone/>
            </a:pPr>
            <a:r>
              <a:rPr lang="en-US" sz="3600" dirty="0"/>
              <a:t>Time is not only a container for leisure, but also what makes leisure possible and impossible</a:t>
            </a:r>
          </a:p>
        </p:txBody>
      </p:sp>
    </p:spTree>
    <p:extLst>
      <p:ext uri="{BB962C8B-B14F-4D97-AF65-F5344CB8AC3E}">
        <p14:creationId xmlns:p14="http://schemas.microsoft.com/office/powerpoint/2010/main" val="206775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Types of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44" y="1865626"/>
            <a:ext cx="8915400" cy="138920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 sz="3600" i="1" dirty="0"/>
              <a:t>Cyclical:</a:t>
            </a:r>
            <a:r>
              <a:rPr lang="en-US" sz="2800" dirty="0"/>
              <a:t> </a:t>
            </a:r>
            <a:r>
              <a:rPr lang="en-US" sz="3200" dirty="0"/>
              <a:t>Time experienced as constant and returning 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7038" y="3254829"/>
            <a:ext cx="5617937" cy="310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2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/>
              <a:t>Types of Time</a:t>
            </a:r>
          </a:p>
        </p:txBody>
      </p:sp>
      <p:pic>
        <p:nvPicPr>
          <p:cNvPr id="4" name="Picture 6" descr="freeway%20traffic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i="1" dirty="0"/>
              <a:t>Mechanical: </a:t>
            </a:r>
            <a:r>
              <a:rPr lang="en-US" sz="3200" dirty="0"/>
              <a:t>Machine paced, enabling a precise division of the day into equal parts and a linear perception of its passing </a:t>
            </a:r>
          </a:p>
        </p:txBody>
      </p:sp>
    </p:spTree>
    <p:extLst>
      <p:ext uri="{BB962C8B-B14F-4D97-AF65-F5344CB8AC3E}">
        <p14:creationId xmlns:p14="http://schemas.microsoft.com/office/powerpoint/2010/main" val="81055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/>
              <a:t>Types of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i="1" dirty="0"/>
              <a:t>Biological:</a:t>
            </a:r>
            <a:r>
              <a:rPr lang="en-US" dirty="0"/>
              <a:t> </a:t>
            </a:r>
            <a:r>
              <a:rPr lang="en-US" sz="3200" dirty="0"/>
              <a:t>Time controlled by biological processes</a:t>
            </a:r>
          </a:p>
        </p:txBody>
      </p:sp>
      <p:pic>
        <p:nvPicPr>
          <p:cNvPr id="3074" name="Picture 2" descr="Image result for jet lag">
            <a:extLst>
              <a:ext uri="{FF2B5EF4-FFF2-40B4-BE49-F238E27FC236}">
                <a16:creationId xmlns:a16="http://schemas.microsoft.com/office/drawing/2014/main" id="{EDF63D64-BEEB-43D9-8FBF-F7D047FDBF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6319840" y="1825625"/>
            <a:ext cx="5033960" cy="435133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479331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b="1"/>
              <a:t>Types of Time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B55B635-5B40-470C-85B8-D25D6C1412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1120000" y="1825625"/>
            <a:ext cx="5025216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i="1" dirty="0"/>
              <a:t>Cultural:</a:t>
            </a:r>
            <a:r>
              <a:rPr lang="en-US" dirty="0"/>
              <a:t> </a:t>
            </a:r>
            <a:r>
              <a:rPr lang="en-US" sz="3200" dirty="0"/>
              <a:t>Time determined by the values and habits of a social set of people</a:t>
            </a:r>
          </a:p>
        </p:txBody>
      </p:sp>
    </p:spTree>
    <p:extLst>
      <p:ext uri="{BB962C8B-B14F-4D97-AF65-F5344CB8AC3E}">
        <p14:creationId xmlns:p14="http://schemas.microsoft.com/office/powerpoint/2010/main" val="3461485681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DE1C1A58-A407-284F-AF13-1986BB296479}" vid="{645C81AC-04F1-144F-A9B4-BF20288571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269</Words>
  <Application>Microsoft Office PowerPoint</Application>
  <PresentationFormat>Widescreen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Depth</vt:lpstr>
      <vt:lpstr>The Freedom and Tyranny of  Time</vt:lpstr>
      <vt:lpstr>Chapter Demonstrates Leisure . . .</vt:lpstr>
      <vt:lpstr>For example, how does time make leisure  both possible and impossible for you?</vt:lpstr>
      <vt:lpstr>Chapter Outline</vt:lpstr>
      <vt:lpstr>Thesis</vt:lpstr>
      <vt:lpstr>Types of Time</vt:lpstr>
      <vt:lpstr>Types of Time</vt:lpstr>
      <vt:lpstr>Types of Time</vt:lpstr>
      <vt:lpstr>Types of Time</vt:lpstr>
      <vt:lpstr>Are Time and Leisure Friends?</vt:lpstr>
      <vt:lpstr>Time Tyrannies</vt:lpstr>
      <vt:lpstr>Perceptions of Free Time</vt:lpstr>
      <vt:lpstr>What Must Be Understood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Freedom and Tyranny of  Time</dc:title>
  <dc:creator>P Setser</dc:creator>
  <cp:lastModifiedBy>Marissa Willison</cp:lastModifiedBy>
  <cp:revision>18</cp:revision>
  <dcterms:created xsi:type="dcterms:W3CDTF">2019-11-18T15:44:21Z</dcterms:created>
  <dcterms:modified xsi:type="dcterms:W3CDTF">2020-01-21T14:21:55Z</dcterms:modified>
</cp:coreProperties>
</file>