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8"/>
  </p:notesMasterIdLst>
  <p:handoutMasterIdLst>
    <p:handoutMasterId r:id="rId19"/>
  </p:handout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301" r:id="rId13"/>
    <p:sldId id="297" r:id="rId14"/>
    <p:sldId id="298" r:id="rId15"/>
    <p:sldId id="299" r:id="rId16"/>
    <p:sldId id="30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D8D3F6-41DD-405F-9F25-82631DF2B870}" v="64" dt="2020-01-20T22:30:08.705"/>
    <p1510:client id="{FC8E1BB5-4F2A-44BD-B555-1930E3D62AB6}" v="74" dt="2020-01-21T14:23:38.0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710" y="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FC8E1BB5-4F2A-44BD-B555-1930E3D62AB6}"/>
    <pc:docChg chg="modSld">
      <pc:chgData name="" userId="" providerId="" clId="Web-{FC8E1BB5-4F2A-44BD-B555-1930E3D62AB6}" dt="2020-01-21T14:23:36.312" v="58" actId="20577"/>
      <pc:docMkLst>
        <pc:docMk/>
      </pc:docMkLst>
      <pc:sldChg chg="modSp">
        <pc:chgData name="" userId="" providerId="" clId="Web-{FC8E1BB5-4F2A-44BD-B555-1930E3D62AB6}" dt="2020-01-21T14:22:16.609" v="5" actId="20577"/>
        <pc:sldMkLst>
          <pc:docMk/>
          <pc:sldMk cId="236951857" sldId="287"/>
        </pc:sldMkLst>
        <pc:spChg chg="mod">
          <ac:chgData name="" userId="" providerId="" clId="Web-{FC8E1BB5-4F2A-44BD-B555-1930E3D62AB6}" dt="2020-01-21T14:22:12.828" v="2" actId="20577"/>
          <ac:spMkLst>
            <pc:docMk/>
            <pc:sldMk cId="236951857" sldId="287"/>
            <ac:spMk id="2" creationId="{00000000-0000-0000-0000-000000000000}"/>
          </ac:spMkLst>
        </pc:spChg>
        <pc:spChg chg="mod">
          <ac:chgData name="" userId="" providerId="" clId="Web-{FC8E1BB5-4F2A-44BD-B555-1930E3D62AB6}" dt="2020-01-21T14:22:16.609" v="5" actId="20577"/>
          <ac:spMkLst>
            <pc:docMk/>
            <pc:sldMk cId="236951857" sldId="287"/>
            <ac:spMk id="3" creationId="{00000000-0000-0000-0000-000000000000}"/>
          </ac:spMkLst>
        </pc:spChg>
      </pc:sldChg>
      <pc:sldChg chg="modSp">
        <pc:chgData name="" userId="" providerId="" clId="Web-{FC8E1BB5-4F2A-44BD-B555-1930E3D62AB6}" dt="2020-01-21T14:22:30.109" v="13" actId="20577"/>
        <pc:sldMkLst>
          <pc:docMk/>
          <pc:sldMk cId="607053410" sldId="290"/>
        </pc:sldMkLst>
        <pc:spChg chg="mod">
          <ac:chgData name="" userId="" providerId="" clId="Web-{FC8E1BB5-4F2A-44BD-B555-1930E3D62AB6}" dt="2020-01-21T14:22:25.500" v="10" actId="20577"/>
          <ac:spMkLst>
            <pc:docMk/>
            <pc:sldMk cId="607053410" sldId="290"/>
            <ac:spMk id="4098" creationId="{00000000-0000-0000-0000-000000000000}"/>
          </ac:spMkLst>
        </pc:spChg>
        <pc:spChg chg="mod">
          <ac:chgData name="" userId="" providerId="" clId="Web-{FC8E1BB5-4F2A-44BD-B555-1930E3D62AB6}" dt="2020-01-21T14:22:30.109" v="13" actId="20577"/>
          <ac:spMkLst>
            <pc:docMk/>
            <pc:sldMk cId="607053410" sldId="290"/>
            <ac:spMk id="4099" creationId="{00000000-0000-0000-0000-000000000000}"/>
          </ac:spMkLst>
        </pc:spChg>
      </pc:sldChg>
      <pc:sldChg chg="modSp">
        <pc:chgData name="" userId="" providerId="" clId="Web-{FC8E1BB5-4F2A-44BD-B555-1930E3D62AB6}" dt="2020-01-21T14:22:34.156" v="15" actId="20577"/>
        <pc:sldMkLst>
          <pc:docMk/>
          <pc:sldMk cId="1004755440" sldId="292"/>
        </pc:sldMkLst>
        <pc:spChg chg="mod">
          <ac:chgData name="" userId="" providerId="" clId="Web-{FC8E1BB5-4F2A-44BD-B555-1930E3D62AB6}" dt="2020-01-21T14:22:34.156" v="15" actId="20577"/>
          <ac:spMkLst>
            <pc:docMk/>
            <pc:sldMk cId="1004755440" sldId="292"/>
            <ac:spMk id="3" creationId="{00000000-0000-0000-0000-000000000000}"/>
          </ac:spMkLst>
        </pc:spChg>
      </pc:sldChg>
      <pc:sldChg chg="modSp">
        <pc:chgData name="" userId="" providerId="" clId="Web-{FC8E1BB5-4F2A-44BD-B555-1930E3D62AB6}" dt="2020-01-21T14:22:45.625" v="18" actId="20577"/>
        <pc:sldMkLst>
          <pc:docMk/>
          <pc:sldMk cId="3670442483" sldId="293"/>
        </pc:sldMkLst>
        <pc:spChg chg="mod">
          <ac:chgData name="" userId="" providerId="" clId="Web-{FC8E1BB5-4F2A-44BD-B555-1930E3D62AB6}" dt="2020-01-21T14:22:45.625" v="18" actId="20577"/>
          <ac:spMkLst>
            <pc:docMk/>
            <pc:sldMk cId="3670442483" sldId="293"/>
            <ac:spMk id="13315" creationId="{00000000-0000-0000-0000-000000000000}"/>
          </ac:spMkLst>
        </pc:spChg>
      </pc:sldChg>
      <pc:sldChg chg="modSp">
        <pc:chgData name="" userId="" providerId="" clId="Web-{FC8E1BB5-4F2A-44BD-B555-1930E3D62AB6}" dt="2020-01-21T14:22:48.812" v="21" actId="20577"/>
        <pc:sldMkLst>
          <pc:docMk/>
          <pc:sldMk cId="2183798663" sldId="294"/>
        </pc:sldMkLst>
        <pc:spChg chg="mod">
          <ac:chgData name="" userId="" providerId="" clId="Web-{FC8E1BB5-4F2A-44BD-B555-1930E3D62AB6}" dt="2020-01-21T14:22:48.812" v="21" actId="20577"/>
          <ac:spMkLst>
            <pc:docMk/>
            <pc:sldMk cId="2183798663" sldId="294"/>
            <ac:spMk id="10243" creationId="{00000000-0000-0000-0000-000000000000}"/>
          </ac:spMkLst>
        </pc:spChg>
      </pc:sldChg>
      <pc:sldChg chg="modSp">
        <pc:chgData name="" userId="" providerId="" clId="Web-{FC8E1BB5-4F2A-44BD-B555-1930E3D62AB6}" dt="2020-01-21T14:22:53.344" v="23" actId="20577"/>
        <pc:sldMkLst>
          <pc:docMk/>
          <pc:sldMk cId="341008987" sldId="295"/>
        </pc:sldMkLst>
        <pc:spChg chg="mod">
          <ac:chgData name="" userId="" providerId="" clId="Web-{FC8E1BB5-4F2A-44BD-B555-1930E3D62AB6}" dt="2020-01-21T14:22:53.344" v="23" actId="20577"/>
          <ac:spMkLst>
            <pc:docMk/>
            <pc:sldMk cId="341008987" sldId="295"/>
            <ac:spMk id="9219" creationId="{00000000-0000-0000-0000-000000000000}"/>
          </ac:spMkLst>
        </pc:spChg>
      </pc:sldChg>
      <pc:sldChg chg="modSp">
        <pc:chgData name="" userId="" providerId="" clId="Web-{FC8E1BB5-4F2A-44BD-B555-1930E3D62AB6}" dt="2020-01-21T14:23:02.547" v="31" actId="20577"/>
        <pc:sldMkLst>
          <pc:docMk/>
          <pc:sldMk cId="3962027964" sldId="296"/>
        </pc:sldMkLst>
        <pc:spChg chg="mod">
          <ac:chgData name="" userId="" providerId="" clId="Web-{FC8E1BB5-4F2A-44BD-B555-1930E3D62AB6}" dt="2020-01-21T14:23:00.797" v="28" actId="20577"/>
          <ac:spMkLst>
            <pc:docMk/>
            <pc:sldMk cId="3962027964" sldId="296"/>
            <ac:spMk id="23554" creationId="{00000000-0000-0000-0000-000000000000}"/>
          </ac:spMkLst>
        </pc:spChg>
        <pc:spChg chg="mod">
          <ac:chgData name="" userId="" providerId="" clId="Web-{FC8E1BB5-4F2A-44BD-B555-1930E3D62AB6}" dt="2020-01-21T14:23:02.547" v="31" actId="20577"/>
          <ac:spMkLst>
            <pc:docMk/>
            <pc:sldMk cId="3962027964" sldId="296"/>
            <ac:spMk id="23555" creationId="{00000000-0000-0000-0000-000000000000}"/>
          </ac:spMkLst>
        </pc:spChg>
      </pc:sldChg>
      <pc:sldChg chg="modSp">
        <pc:chgData name="" userId="" providerId="" clId="Web-{FC8E1BB5-4F2A-44BD-B555-1930E3D62AB6}" dt="2020-01-21T14:23:15.875" v="39" actId="20577"/>
        <pc:sldMkLst>
          <pc:docMk/>
          <pc:sldMk cId="3383004691" sldId="297"/>
        </pc:sldMkLst>
        <pc:spChg chg="mod">
          <ac:chgData name="" userId="" providerId="" clId="Web-{FC8E1BB5-4F2A-44BD-B555-1930E3D62AB6}" dt="2020-01-21T14:23:12.812" v="36" actId="20577"/>
          <ac:spMkLst>
            <pc:docMk/>
            <pc:sldMk cId="3383004691" sldId="297"/>
            <ac:spMk id="2" creationId="{00000000-0000-0000-0000-000000000000}"/>
          </ac:spMkLst>
        </pc:spChg>
        <pc:spChg chg="mod">
          <ac:chgData name="" userId="" providerId="" clId="Web-{FC8E1BB5-4F2A-44BD-B555-1930E3D62AB6}" dt="2020-01-21T14:23:15.875" v="39" actId="20577"/>
          <ac:spMkLst>
            <pc:docMk/>
            <pc:sldMk cId="3383004691" sldId="297"/>
            <ac:spMk id="3" creationId="{00000000-0000-0000-0000-000000000000}"/>
          </ac:spMkLst>
        </pc:spChg>
      </pc:sldChg>
      <pc:sldChg chg="modSp">
        <pc:chgData name="" userId="" providerId="" clId="Web-{FC8E1BB5-4F2A-44BD-B555-1930E3D62AB6}" dt="2020-01-21T14:23:23.031" v="47" actId="20577"/>
        <pc:sldMkLst>
          <pc:docMk/>
          <pc:sldMk cId="2709299287" sldId="298"/>
        </pc:sldMkLst>
        <pc:spChg chg="mod">
          <ac:chgData name="" userId="" providerId="" clId="Web-{FC8E1BB5-4F2A-44BD-B555-1930E3D62AB6}" dt="2020-01-21T14:23:23.031" v="47" actId="20577"/>
          <ac:spMkLst>
            <pc:docMk/>
            <pc:sldMk cId="2709299287" sldId="298"/>
            <ac:spMk id="2" creationId="{00000000-0000-0000-0000-000000000000}"/>
          </ac:spMkLst>
        </pc:spChg>
      </pc:sldChg>
      <pc:sldChg chg="modSp">
        <pc:chgData name="" userId="" providerId="" clId="Web-{FC8E1BB5-4F2A-44BD-B555-1930E3D62AB6}" dt="2020-01-21T14:23:35.500" v="56" actId="20577"/>
        <pc:sldMkLst>
          <pc:docMk/>
          <pc:sldMk cId="4106085735" sldId="299"/>
        </pc:sldMkLst>
        <pc:spChg chg="mod">
          <ac:chgData name="" userId="" providerId="" clId="Web-{FC8E1BB5-4F2A-44BD-B555-1930E3D62AB6}" dt="2020-01-21T14:23:35.500" v="56" actId="20577"/>
          <ac:spMkLst>
            <pc:docMk/>
            <pc:sldMk cId="4106085735" sldId="299"/>
            <ac:spMk id="2" creationId="{00000000-0000-0000-0000-000000000000}"/>
          </ac:spMkLst>
        </pc:spChg>
      </pc:sldChg>
      <pc:sldChg chg="modSp">
        <pc:chgData name="" userId="" providerId="" clId="Web-{FC8E1BB5-4F2A-44BD-B555-1930E3D62AB6}" dt="2020-01-21T14:23:06.828" v="33" actId="20577"/>
        <pc:sldMkLst>
          <pc:docMk/>
          <pc:sldMk cId="3007530337" sldId="301"/>
        </pc:sldMkLst>
        <pc:spChg chg="mod">
          <ac:chgData name="" userId="" providerId="" clId="Web-{FC8E1BB5-4F2A-44BD-B555-1930E3D62AB6}" dt="2020-01-21T14:23:06.828" v="33" actId="20577"/>
          <ac:spMkLst>
            <pc:docMk/>
            <pc:sldMk cId="3007530337" sldId="301"/>
            <ac:spMk id="2" creationId="{1D274B64-4996-4053-828C-3C747C4CB3B2}"/>
          </ac:spMkLst>
        </pc:spChg>
      </pc:sldChg>
    </pc:docChg>
  </pc:docChgLst>
  <pc:docChgLst>
    <pc:chgData clId="Web-{5BD8D3F6-41DD-405F-9F25-82631DF2B870}"/>
    <pc:docChg chg="modSld">
      <pc:chgData name="" userId="" providerId="" clId="Web-{5BD8D3F6-41DD-405F-9F25-82631DF2B870}" dt="2020-01-20T22:30:08.361" v="53" actId="20577"/>
      <pc:docMkLst>
        <pc:docMk/>
      </pc:docMkLst>
      <pc:sldChg chg="modSp">
        <pc:chgData name="" userId="" providerId="" clId="Web-{5BD8D3F6-41DD-405F-9F25-82631DF2B870}" dt="2020-01-20T22:28:04.080" v="6" actId="20577"/>
        <pc:sldMkLst>
          <pc:docMk/>
          <pc:sldMk cId="236951857" sldId="287"/>
        </pc:sldMkLst>
        <pc:spChg chg="mod">
          <ac:chgData name="" userId="" providerId="" clId="Web-{5BD8D3F6-41DD-405F-9F25-82631DF2B870}" dt="2020-01-20T22:28:04.080" v="6" actId="20577"/>
          <ac:spMkLst>
            <pc:docMk/>
            <pc:sldMk cId="236951857" sldId="287"/>
            <ac:spMk id="2" creationId="{00000000-0000-0000-0000-000000000000}"/>
          </ac:spMkLst>
        </pc:spChg>
      </pc:sldChg>
      <pc:sldChg chg="modSp">
        <pc:chgData name="" userId="" providerId="" clId="Web-{5BD8D3F6-41DD-405F-9F25-82631DF2B870}" dt="2020-01-20T22:28:35.377" v="12" actId="20577"/>
        <pc:sldMkLst>
          <pc:docMk/>
          <pc:sldMk cId="607053410" sldId="290"/>
        </pc:sldMkLst>
        <pc:spChg chg="mod">
          <ac:chgData name="" userId="" providerId="" clId="Web-{5BD8D3F6-41DD-405F-9F25-82631DF2B870}" dt="2020-01-20T22:28:35.377" v="12" actId="20577"/>
          <ac:spMkLst>
            <pc:docMk/>
            <pc:sldMk cId="607053410" sldId="290"/>
            <ac:spMk id="4098" creationId="{00000000-0000-0000-0000-000000000000}"/>
          </ac:spMkLst>
        </pc:spChg>
        <pc:spChg chg="mod">
          <ac:chgData name="" userId="" providerId="" clId="Web-{5BD8D3F6-41DD-405F-9F25-82631DF2B870}" dt="2020-01-20T22:28:31.627" v="9" actId="20577"/>
          <ac:spMkLst>
            <pc:docMk/>
            <pc:sldMk cId="607053410" sldId="290"/>
            <ac:spMk id="4099" creationId="{00000000-0000-0000-0000-000000000000}"/>
          </ac:spMkLst>
        </pc:spChg>
      </pc:sldChg>
      <pc:sldChg chg="modSp">
        <pc:chgData name="" userId="" providerId="" clId="Web-{5BD8D3F6-41DD-405F-9F25-82631DF2B870}" dt="2020-01-20T22:28:49.033" v="15" actId="20577"/>
        <pc:sldMkLst>
          <pc:docMk/>
          <pc:sldMk cId="3670442483" sldId="293"/>
        </pc:sldMkLst>
        <pc:spChg chg="mod">
          <ac:chgData name="" userId="" providerId="" clId="Web-{5BD8D3F6-41DD-405F-9F25-82631DF2B870}" dt="2020-01-20T22:28:49.033" v="15" actId="20577"/>
          <ac:spMkLst>
            <pc:docMk/>
            <pc:sldMk cId="3670442483" sldId="293"/>
            <ac:spMk id="13314" creationId="{00000000-0000-0000-0000-000000000000}"/>
          </ac:spMkLst>
        </pc:spChg>
      </pc:sldChg>
      <pc:sldChg chg="modSp">
        <pc:chgData name="" userId="" providerId="" clId="Web-{5BD8D3F6-41DD-405F-9F25-82631DF2B870}" dt="2020-01-20T22:29:08.111" v="21" actId="20577"/>
        <pc:sldMkLst>
          <pc:docMk/>
          <pc:sldMk cId="3962027964" sldId="296"/>
        </pc:sldMkLst>
        <pc:spChg chg="mod">
          <ac:chgData name="" userId="" providerId="" clId="Web-{5BD8D3F6-41DD-405F-9F25-82631DF2B870}" dt="2020-01-20T22:29:08.111" v="21" actId="20577"/>
          <ac:spMkLst>
            <pc:docMk/>
            <pc:sldMk cId="3962027964" sldId="296"/>
            <ac:spMk id="23554" creationId="{00000000-0000-0000-0000-000000000000}"/>
          </ac:spMkLst>
        </pc:spChg>
      </pc:sldChg>
      <pc:sldChg chg="modSp">
        <pc:chgData name="" userId="" providerId="" clId="Web-{5BD8D3F6-41DD-405F-9F25-82631DF2B870}" dt="2020-01-20T22:29:44.018" v="40" actId="20577"/>
        <pc:sldMkLst>
          <pc:docMk/>
          <pc:sldMk cId="3383004691" sldId="297"/>
        </pc:sldMkLst>
        <pc:spChg chg="mod">
          <ac:chgData name="" userId="" providerId="" clId="Web-{5BD8D3F6-41DD-405F-9F25-82631DF2B870}" dt="2020-01-20T22:29:44.018" v="40" actId="20577"/>
          <ac:spMkLst>
            <pc:docMk/>
            <pc:sldMk cId="3383004691" sldId="297"/>
            <ac:spMk id="2" creationId="{00000000-0000-0000-0000-000000000000}"/>
          </ac:spMkLst>
        </pc:spChg>
      </pc:sldChg>
      <pc:sldChg chg="modSp">
        <pc:chgData name="" userId="" providerId="" clId="Web-{5BD8D3F6-41DD-405F-9F25-82631DF2B870}" dt="2020-01-20T22:29:54.533" v="44" actId="20577"/>
        <pc:sldMkLst>
          <pc:docMk/>
          <pc:sldMk cId="2709299287" sldId="298"/>
        </pc:sldMkLst>
        <pc:spChg chg="mod">
          <ac:chgData name="" userId="" providerId="" clId="Web-{5BD8D3F6-41DD-405F-9F25-82631DF2B870}" dt="2020-01-20T22:29:54.533" v="44" actId="20577"/>
          <ac:spMkLst>
            <pc:docMk/>
            <pc:sldMk cId="2709299287" sldId="298"/>
            <ac:spMk id="2" creationId="{00000000-0000-0000-0000-000000000000}"/>
          </ac:spMkLst>
        </pc:spChg>
      </pc:sldChg>
      <pc:sldChg chg="modSp">
        <pc:chgData name="" userId="" providerId="" clId="Web-{5BD8D3F6-41DD-405F-9F25-82631DF2B870}" dt="2020-01-20T22:30:07.611" v="51" actId="20577"/>
        <pc:sldMkLst>
          <pc:docMk/>
          <pc:sldMk cId="4106085735" sldId="299"/>
        </pc:sldMkLst>
        <pc:spChg chg="mod">
          <ac:chgData name="" userId="" providerId="" clId="Web-{5BD8D3F6-41DD-405F-9F25-82631DF2B870}" dt="2020-01-20T22:30:07.611" v="51" actId="20577"/>
          <ac:spMkLst>
            <pc:docMk/>
            <pc:sldMk cId="4106085735" sldId="299"/>
            <ac:spMk id="2" creationId="{00000000-0000-0000-0000-000000000000}"/>
          </ac:spMkLst>
        </pc:spChg>
      </pc:sldChg>
      <pc:sldChg chg="modSp">
        <pc:chgData name="" userId="" providerId="" clId="Web-{5BD8D3F6-41DD-405F-9F25-82631DF2B870}" dt="2020-01-20T22:29:40.252" v="37" actId="20577"/>
        <pc:sldMkLst>
          <pc:docMk/>
          <pc:sldMk cId="3007530337" sldId="301"/>
        </pc:sldMkLst>
        <pc:spChg chg="mod">
          <ac:chgData name="" userId="" providerId="" clId="Web-{5BD8D3F6-41DD-405F-9F25-82631DF2B870}" dt="2020-01-20T22:29:40.252" v="37" actId="20577"/>
          <ac:spMkLst>
            <pc:docMk/>
            <pc:sldMk cId="3007530337" sldId="301"/>
            <ac:spMk id="2" creationId="{1D274B64-4996-4053-828C-3C747C4CB3B2}"/>
          </ac:spMkLst>
        </pc:spChg>
        <pc:spChg chg="mod">
          <ac:chgData name="" userId="" providerId="" clId="Web-{5BD8D3F6-41DD-405F-9F25-82631DF2B870}" dt="2020-01-20T22:29:26.330" v="29" actId="20577"/>
          <ac:spMkLst>
            <pc:docMk/>
            <pc:sldMk cId="3007530337" sldId="301"/>
            <ac:spMk id="3" creationId="{D8266175-27B6-4BBE-8ADD-515EC582C11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C0CE5-83BC-4CB1-8CFD-B2AEE5E2EA3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FE665-4332-4064-82F7-6242679C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3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B544B-1725-4054-91C3-49A6C1FB4555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14934-8394-42EB-B9F3-C1ACD3E7D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5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100516"/>
            <a:ext cx="9143999" cy="1641490"/>
          </a:xfrm>
        </p:spPr>
        <p:txBody>
          <a:bodyPr wrap="none" anchor="t">
            <a:normAutofit/>
          </a:bodyPr>
          <a:lstStyle>
            <a:lvl1pPr algn="r">
              <a:defRPr sz="8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9458" y="346491"/>
            <a:ext cx="8684341" cy="754025"/>
          </a:xfrm>
        </p:spPr>
        <p:txBody>
          <a:bodyPr anchor="b">
            <a:noAutofit/>
          </a:bodyPr>
          <a:lstStyle>
            <a:lvl1pPr marL="0" indent="0" algn="r">
              <a:buNone/>
              <a:defRPr sz="44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1" y="6306886"/>
            <a:ext cx="2821184" cy="313464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99A772-7644-4836-936C-55E6AA853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057" y="3496031"/>
            <a:ext cx="2031417" cy="26289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sti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544" y="328835"/>
            <a:ext cx="8911687" cy="1280890"/>
          </a:xfrm>
        </p:spPr>
        <p:txBody>
          <a:bodyPr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Pastimes, 6</a:t>
            </a:r>
            <a:r>
              <a:rPr lang="en-US" baseline="30000" dirty="0"/>
              <a:t>th</a:t>
            </a:r>
            <a:r>
              <a:rPr lang="en-US" dirty="0"/>
              <a:t> Edition, Ruth V. Russell</a:t>
            </a:r>
          </a:p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86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403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1" r:id="rId20"/>
    <p:sldLayoutId id="2147483782" r:id="rId21"/>
    <p:sldLayoutId id="2147483783" r:id="rId22"/>
    <p:sldLayoutId id="2147483784" r:id="rId23"/>
    <p:sldLayoutId id="2147483785" r:id="rId24"/>
    <p:sldLayoutId id="2147483786" r:id="rId25"/>
    <p:sldLayoutId id="2147483787" r:id="rId26"/>
    <p:sldLayoutId id="2147483788" r:id="rId27"/>
    <p:sldLayoutId id="2147483789" r:id="rId28"/>
    <p:sldLayoutId id="2147483790" r:id="rId29"/>
    <p:sldLayoutId id="2147483791" r:id="rId30"/>
    <p:sldLayoutId id="2147483792" r:id="rId31"/>
    <p:sldLayoutId id="2147483793" r:id="rId32"/>
    <p:sldLayoutId id="2147483794" r:id="rId33"/>
    <p:sldLayoutId id="2147483795" r:id="rId34"/>
    <p:sldLayoutId id="2147483796" r:id="rId35"/>
    <p:sldLayoutId id="2147483797" r:id="rId36"/>
    <p:sldLayoutId id="2147483798" r:id="rId37"/>
    <p:sldLayoutId id="2147483745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4982"/>
            <a:ext cx="9143999" cy="1641490"/>
          </a:xfrm>
        </p:spPr>
        <p:txBody>
          <a:bodyPr/>
          <a:lstStyle/>
          <a:p>
            <a:pPr algn="ctr"/>
            <a:r>
              <a:rPr lang="en-US" b="1" dirty="0"/>
              <a:t>Is Leisure Fair?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sz="54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09712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-media-cache-ak0.pinimg.com/564x/5e/2c/70/5e2c700bfec3fd6a902a928762fff7d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1430" y="1975733"/>
            <a:ext cx="5451627" cy="40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819544" y="620322"/>
            <a:ext cx="8915400" cy="164390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tx1"/>
                </a:solidFill>
              </a:rPr>
              <a:t>3. </a:t>
            </a:r>
            <a:r>
              <a:rPr lang="en-US" sz="3600" b="1" dirty="0">
                <a:solidFill>
                  <a:schemeClr val="tx1"/>
                </a:solidFill>
              </a:rPr>
              <a:t>Intrapersonal</a:t>
            </a:r>
            <a:r>
              <a:rPr lang="en-US" sz="2800" dirty="0">
                <a:solidFill>
                  <a:schemeClr val="tx1"/>
                </a:solidFill>
              </a:rPr>
              <a:t> – Individual psychological states and attributes</a:t>
            </a:r>
          </a:p>
        </p:txBody>
      </p:sp>
    </p:spTree>
    <p:extLst>
      <p:ext uri="{BB962C8B-B14F-4D97-AF65-F5344CB8AC3E}">
        <p14:creationId xmlns:p14="http://schemas.microsoft.com/office/powerpoint/2010/main" val="341008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What </a:t>
            </a:r>
            <a:r>
              <a:rPr lang="en-US" sz="4000" dirty="0">
                <a:solidFill>
                  <a:schemeClr val="tx1"/>
                </a:solidFill>
              </a:rPr>
              <a:t>This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dirty="0">
                <a:solidFill>
                  <a:schemeClr val="tx1"/>
                </a:solidFill>
              </a:rPr>
              <a:t>Means . . 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819544" y="4882879"/>
            <a:ext cx="8915400" cy="10933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buNone/>
            </a:pPr>
            <a:r>
              <a:rPr lang="en-US" sz="2800" i="1" dirty="0"/>
              <a:t>Leisure participation is dependent on negotiating a hierarchy of structural, interpersonal, and intrapersonal  constraints</a:t>
            </a:r>
          </a:p>
        </p:txBody>
      </p:sp>
      <p:pic>
        <p:nvPicPr>
          <p:cNvPr id="4" name="Picture 4" descr="Hun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4188" y="1855808"/>
            <a:ext cx="3519165" cy="2766556"/>
          </a:xfrm>
          <a:prstGeom prst="rect">
            <a:avLst/>
          </a:prstGeom>
          <a:noFill/>
        </p:spPr>
      </p:pic>
      <p:pic>
        <p:nvPicPr>
          <p:cNvPr id="7" name="Picture 6" descr="women hunter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754" y="1870241"/>
            <a:ext cx="3665518" cy="275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027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74B64-4996-4053-828C-3C747C4CB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For Immigrants . . .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66175-27B6-4BBE-8ADD-515EC582C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There is discrimination for them in leisure</a:t>
            </a:r>
          </a:p>
          <a:p>
            <a:r>
              <a:rPr lang="en-US" sz="3600" dirty="0"/>
              <a:t>Yet leisure can be a positive force in successful involvement in a new culture </a:t>
            </a:r>
          </a:p>
        </p:txBody>
      </p:sp>
      <p:pic>
        <p:nvPicPr>
          <p:cNvPr id="2050" name="Picture 2" descr="Image result for immigrants and leisure">
            <a:extLst>
              <a:ext uri="{FF2B5EF4-FFF2-40B4-BE49-F238E27FC236}">
                <a16:creationId xmlns:a16="http://schemas.microsoft.com/office/drawing/2014/main" id="{CA59F5D5-EEE0-4A7C-B61E-A5B21A13F10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6319840" y="1825625"/>
            <a:ext cx="5033960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00753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For Women 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Contemporary research focuses on how the benefits of leisure overcome the constraints against it</a:t>
            </a:r>
          </a:p>
        </p:txBody>
      </p:sp>
      <p:pic>
        <p:nvPicPr>
          <p:cNvPr id="3074" name="Picture 2" descr="Image result for women and adventure travel">
            <a:extLst>
              <a:ext uri="{FF2B5EF4-FFF2-40B4-BE49-F238E27FC236}">
                <a16:creationId xmlns:a16="http://schemas.microsoft.com/office/drawing/2014/main" id="{56A2C05B-C3F0-49DD-AE82-7A8779CB4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61151" y="1825625"/>
            <a:ext cx="4351338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383004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For Persons With Disabilities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 dirty="0"/>
              <a:t>The principles of inclusive leisure services =</a:t>
            </a:r>
          </a:p>
          <a:p>
            <a:pPr marL="0" indent="0">
              <a:buNone/>
            </a:pPr>
            <a:endParaRPr lang="en-US" sz="3600" dirty="0"/>
          </a:p>
          <a:p>
            <a:pPr lvl="1"/>
            <a:r>
              <a:rPr lang="en-US" sz="3600" dirty="0"/>
              <a:t>Self-determination</a:t>
            </a:r>
          </a:p>
          <a:p>
            <a:pPr lvl="1"/>
            <a:r>
              <a:rPr lang="en-US" sz="3600" dirty="0"/>
              <a:t>Self-advocacy</a:t>
            </a:r>
          </a:p>
          <a:p>
            <a:pPr lvl="1"/>
            <a:r>
              <a:rPr lang="en-US" sz="3600" dirty="0"/>
              <a:t>Normalization</a:t>
            </a:r>
          </a:p>
          <a:p>
            <a:pPr lvl="1"/>
            <a:r>
              <a:rPr lang="en-US" sz="3600" dirty="0"/>
              <a:t>Integration </a:t>
            </a:r>
          </a:p>
        </p:txBody>
      </p:sp>
      <p:pic>
        <p:nvPicPr>
          <p:cNvPr id="4098" name="Picture 2" descr="http://i3.mirror.co.uk/incoming/article1747297.ece/ALTERNATES/s615/%C2%A3%C2%A3-Eddie%20and%20Milo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6319840" y="1825625"/>
            <a:ext cx="5033960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709299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Those With Diverse Sexual </a:t>
            </a:r>
            <a:r>
              <a:rPr lang="en-US" b="1" dirty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tx1"/>
                </a:solidFill>
              </a:rPr>
              <a:t>Gender Identities 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Remain marginalized in leisure?</a:t>
            </a:r>
          </a:p>
          <a:p>
            <a:r>
              <a:rPr lang="en-US" sz="2800" dirty="0"/>
              <a:t>Self-marginalized?</a:t>
            </a:r>
          </a:p>
        </p:txBody>
      </p:sp>
      <p:pic>
        <p:nvPicPr>
          <p:cNvPr id="4" name="Picture 5" descr="social_activit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759" y="3127006"/>
            <a:ext cx="5857429" cy="333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6085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Diversity of Race and Ethnicity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/>
              <a:t>Marginality theory?</a:t>
            </a:r>
          </a:p>
          <a:p>
            <a:r>
              <a:rPr lang="en-US" sz="3600" dirty="0"/>
              <a:t>Opportunity discrimination?</a:t>
            </a:r>
          </a:p>
        </p:txBody>
      </p:sp>
      <p:pic>
        <p:nvPicPr>
          <p:cNvPr id="1026" name="Picture 2" descr="Image result for native alaskan people and leisure">
            <a:extLst>
              <a:ext uri="{FF2B5EF4-FFF2-40B4-BE49-F238E27FC236}">
                <a16:creationId xmlns:a16="http://schemas.microsoft.com/office/drawing/2014/main" id="{85CD12C5-874C-4CEF-88EB-90D3A37032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6319840" y="1825625"/>
            <a:ext cx="5033960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785687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Chapter Demonstrates Leisure . . .</a:t>
            </a:r>
          </a:p>
        </p:txBody>
      </p:sp>
      <p:pic>
        <p:nvPicPr>
          <p:cNvPr id="1026" name="Picture 2" descr="Image result for equity in leisure">
            <a:extLst>
              <a:ext uri="{FF2B5EF4-FFF2-40B4-BE49-F238E27FC236}">
                <a16:creationId xmlns:a16="http://schemas.microsoft.com/office/drawing/2014/main" id="{0916D0A7-62AA-4D68-9A05-3B1590458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Has the potential of providing equity, </a:t>
            </a:r>
          </a:p>
          <a:p>
            <a:r>
              <a:rPr lang="en-US" sz="3600" dirty="0"/>
              <a:t>but is not yet equitable </a:t>
            </a:r>
          </a:p>
          <a:p>
            <a:endParaRPr lang="en-US" sz="3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51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4200"/>
              <a:t>For example, what keeps you from participating in all your leisure interests?</a:t>
            </a:r>
          </a:p>
        </p:txBody>
      </p:sp>
      <p:pic>
        <p:nvPicPr>
          <p:cNvPr id="5" name="Content Placeholder 4" descr="challenge cours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05148" y="1825625"/>
            <a:ext cx="3263504" cy="4351338"/>
          </a:xfrm>
          <a:prstGeom prst="rect">
            <a:avLst/>
          </a:prstGeom>
          <a:noFill/>
          <a:effectLst>
            <a:outerShdw blurRad="1270000" dist="50800" dir="5400000" algn="ctr" rotWithShape="0">
              <a:schemeClr val="accent6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3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-media-cache-ak0.pinimg.com/564x/84/2b/02/842b029cd2a5fcf26ab003f3de2c428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71476" y="1730"/>
            <a:ext cx="2720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5"/>
            <a:ext cx="8915400" cy="4073261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Prohibitions and Permissions</a:t>
            </a:r>
            <a:endParaRPr lang="en-US" sz="3200" dirty="0"/>
          </a:p>
          <a:p>
            <a:pPr marL="457200" lvl="1" indent="0">
              <a:buNone/>
            </a:pPr>
            <a:endParaRPr lang="en-US" sz="3200" dirty="0"/>
          </a:p>
          <a:p>
            <a:r>
              <a:rPr lang="en-US" sz="3200" b="1" dirty="0"/>
              <a:t>Examples</a:t>
            </a:r>
          </a:p>
          <a:p>
            <a:pPr lvl="1"/>
            <a:r>
              <a:rPr lang="en-US" sz="3200" dirty="0"/>
              <a:t>Immigrants </a:t>
            </a:r>
          </a:p>
          <a:p>
            <a:pPr lvl="1"/>
            <a:r>
              <a:rPr lang="en-US" sz="3200" dirty="0"/>
              <a:t>Women </a:t>
            </a:r>
          </a:p>
          <a:p>
            <a:pPr lvl="1"/>
            <a:r>
              <a:rPr lang="en-US" sz="3200" dirty="0"/>
              <a:t>Persons with disabilities</a:t>
            </a:r>
          </a:p>
          <a:p>
            <a:pPr lvl="1"/>
            <a:r>
              <a:rPr lang="en-US" sz="3200" dirty="0"/>
              <a:t>Sexual and gender diversity </a:t>
            </a:r>
          </a:p>
          <a:p>
            <a:pPr lvl="1"/>
            <a:r>
              <a:rPr lang="en-US" sz="3200" dirty="0"/>
              <a:t>Diversity of race and ethnicity 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66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819544" y="4520153"/>
            <a:ext cx="8915400" cy="194318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None/>
            </a:pPr>
            <a:r>
              <a:rPr lang="en-US" sz="3600" i="1" dirty="0"/>
              <a:t>Principles such as inclusion, diversity, pluralism, self-determination, self-advocacy, normalization, and integration can accomplish equality of opportunity in leisure </a:t>
            </a:r>
            <a:endParaRPr lang="en-US" dirty="0"/>
          </a:p>
        </p:txBody>
      </p:sp>
      <p:pic>
        <p:nvPicPr>
          <p:cNvPr id="5" name="Picture 4" descr="WomenBoxing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8932" y="509838"/>
            <a:ext cx="4767664" cy="336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5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Equity =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 i="1" dirty="0"/>
              <a:t>Fairness</a:t>
            </a:r>
            <a:r>
              <a:rPr lang="en-US" i="1" dirty="0"/>
              <a:t> 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5" name="Picture 4" descr="basketball -disab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3157" y="381000"/>
            <a:ext cx="1358900" cy="6350000"/>
          </a:xfrm>
          <a:prstGeom prst="rect">
            <a:avLst/>
          </a:prstGeom>
          <a:noFill/>
        </p:spPr>
      </p:pic>
      <p:pic>
        <p:nvPicPr>
          <p:cNvPr id="6" name="Picture 5" descr="skiing - disabl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0558" y="1574356"/>
            <a:ext cx="1344187" cy="5156645"/>
          </a:xfrm>
          <a:prstGeom prst="rect">
            <a:avLst/>
          </a:prstGeom>
          <a:noFill/>
        </p:spPr>
      </p:pic>
      <p:pic>
        <p:nvPicPr>
          <p:cNvPr id="7" name="Picture 6" descr="boccia - disabl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5558" y="2286000"/>
            <a:ext cx="1346011" cy="43876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1663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/>
              <a:t>Constraints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That which inhibits a leisure pursuit once an interest for it has been formed 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050" name="Picture 2" descr="https://leisurethings.files.wordpress.com/2014/07/bullyin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447101" y="1825625"/>
            <a:ext cx="5427573" cy="4057111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00475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</a:rPr>
              <a:t>Types of constraints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609600" indent="-609600">
              <a:buNone/>
            </a:pPr>
            <a:r>
              <a:rPr lang="en-US" dirty="0"/>
              <a:t>1. </a:t>
            </a:r>
            <a:r>
              <a:rPr lang="en-US" sz="3600" b="1" dirty="0"/>
              <a:t>Structural</a:t>
            </a:r>
            <a:r>
              <a:rPr lang="en-US" sz="2800" dirty="0"/>
              <a:t> – Architectural, economic, institutional, etc.</a:t>
            </a:r>
          </a:p>
          <a:p>
            <a:pPr marL="609600" indent="-609600"/>
            <a:endParaRPr lang="en-US" dirty="0"/>
          </a:p>
          <a:p>
            <a:pPr marL="609600" indent="-609600"/>
            <a:endParaRPr lang="en-US" dirty="0"/>
          </a:p>
        </p:txBody>
      </p:sp>
      <p:pic>
        <p:nvPicPr>
          <p:cNvPr id="5" name="Picture 4" descr="wheelchair skiin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987" y="3309257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4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692778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Tx/>
              <a:buNone/>
            </a:pPr>
            <a:r>
              <a:rPr lang="en-US" dirty="0"/>
              <a:t>2. </a:t>
            </a:r>
            <a:r>
              <a:rPr lang="en-US" sz="3600" b="1" dirty="0"/>
              <a:t>Interpersonal</a:t>
            </a:r>
            <a:r>
              <a:rPr lang="en-US" sz="2800" dirty="0"/>
              <a:t> – Social interactions with others (family &amp; friends)</a:t>
            </a:r>
          </a:p>
        </p:txBody>
      </p:sp>
      <p:pic>
        <p:nvPicPr>
          <p:cNvPr id="10245" name="Picture 5" descr="famil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915" y="2108200"/>
            <a:ext cx="2362200" cy="2362200"/>
          </a:xfrm>
          <a:prstGeom prst="rect">
            <a:avLst/>
          </a:prstGeom>
          <a:noFill/>
        </p:spPr>
      </p:pic>
      <p:pic>
        <p:nvPicPr>
          <p:cNvPr id="10246" name="Picture 6" descr="family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0845" y="2819400"/>
            <a:ext cx="2209800" cy="1651000"/>
          </a:xfrm>
          <a:prstGeom prst="rect">
            <a:avLst/>
          </a:prstGeom>
          <a:noFill/>
        </p:spPr>
      </p:pic>
      <p:pic>
        <p:nvPicPr>
          <p:cNvPr id="10247" name="Picture 7" descr="family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1" y="4191000"/>
            <a:ext cx="2438400" cy="2438400"/>
          </a:xfrm>
          <a:prstGeom prst="rect">
            <a:avLst/>
          </a:prstGeom>
          <a:noFill/>
        </p:spPr>
      </p:pic>
      <p:pic>
        <p:nvPicPr>
          <p:cNvPr id="10248" name="Picture 8" descr="family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4815" y="4851400"/>
            <a:ext cx="3657600" cy="177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379866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DE1C1A58-A407-284F-AF13-1986BB296479}" vid="{645C81AC-04F1-144F-A9B4-BF20288571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Pastimes2</Template>
  <TotalTime>136</TotalTime>
  <Words>246</Words>
  <Application>Microsoft Office PowerPoint</Application>
  <PresentationFormat>Widescreen</PresentationFormat>
  <Paragraphs>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Depth</vt:lpstr>
      <vt:lpstr>Is Leisure Fair?</vt:lpstr>
      <vt:lpstr>Chapter Demonstrates Leisure . . .</vt:lpstr>
      <vt:lpstr>For example, what keeps you from participating in all your leisure interests?</vt:lpstr>
      <vt:lpstr>Chapter Outline</vt:lpstr>
      <vt:lpstr>Thesis</vt:lpstr>
      <vt:lpstr>Equity =</vt:lpstr>
      <vt:lpstr>Constraints </vt:lpstr>
      <vt:lpstr>Types of constraints</vt:lpstr>
      <vt:lpstr>PowerPoint Presentation</vt:lpstr>
      <vt:lpstr>PowerPoint Presentation</vt:lpstr>
      <vt:lpstr>What This Means . . .</vt:lpstr>
      <vt:lpstr>For Immigrants . . . </vt:lpstr>
      <vt:lpstr>For Women . . .</vt:lpstr>
      <vt:lpstr>For Persons With Disabilities</vt:lpstr>
      <vt:lpstr>For Those With Diverse Sexual and Gender Identities </vt:lpstr>
      <vt:lpstr>Diversity of Race and Ethnicity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Meanings of Leisure</dc:title>
  <dc:creator>P Setser</dc:creator>
  <cp:lastModifiedBy>Marissa Willison</cp:lastModifiedBy>
  <cp:revision>38</cp:revision>
  <dcterms:created xsi:type="dcterms:W3CDTF">2016-09-30T17:12:17Z</dcterms:created>
  <dcterms:modified xsi:type="dcterms:W3CDTF">2020-01-21T14:23:55Z</dcterms:modified>
</cp:coreProperties>
</file>