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3" r:id="rId1"/>
  </p:sldMasterIdLst>
  <p:notesMasterIdLst>
    <p:notesMasterId r:id="rId37"/>
  </p:notesMasterIdLst>
  <p:handoutMasterIdLst>
    <p:handoutMasterId r:id="rId38"/>
  </p:handoutMasterIdLst>
  <p:sldIdLst>
    <p:sldId id="286" r:id="rId2"/>
    <p:sldId id="287" r:id="rId3"/>
    <p:sldId id="288" r:id="rId4"/>
    <p:sldId id="289" r:id="rId5"/>
    <p:sldId id="290" r:id="rId6"/>
    <p:sldId id="291" r:id="rId7"/>
    <p:sldId id="293" r:id="rId8"/>
    <p:sldId id="294" r:id="rId9"/>
    <p:sldId id="295" r:id="rId10"/>
    <p:sldId id="296" r:id="rId11"/>
    <p:sldId id="297" r:id="rId12"/>
    <p:sldId id="319" r:id="rId13"/>
    <p:sldId id="320" r:id="rId14"/>
    <p:sldId id="298" r:id="rId15"/>
    <p:sldId id="299" r:id="rId16"/>
    <p:sldId id="300" r:id="rId17"/>
    <p:sldId id="301" r:id="rId18"/>
    <p:sldId id="321" r:id="rId19"/>
    <p:sldId id="302" r:id="rId20"/>
    <p:sldId id="303" r:id="rId21"/>
    <p:sldId id="304" r:id="rId22"/>
    <p:sldId id="305" r:id="rId23"/>
    <p:sldId id="306" r:id="rId24"/>
    <p:sldId id="307" r:id="rId25"/>
    <p:sldId id="308" r:id="rId26"/>
    <p:sldId id="309" r:id="rId27"/>
    <p:sldId id="310" r:id="rId28"/>
    <p:sldId id="311" r:id="rId29"/>
    <p:sldId id="312" r:id="rId30"/>
    <p:sldId id="313" r:id="rId31"/>
    <p:sldId id="314" r:id="rId32"/>
    <p:sldId id="315" r:id="rId33"/>
    <p:sldId id="316" r:id="rId34"/>
    <p:sldId id="317" r:id="rId35"/>
    <p:sldId id="318" r:id="rId3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0E857D3-8B3F-4988-B11D-614AC918D650}" v="67" dt="2020-01-20T22:24:24.712"/>
    <p1510:client id="{3AC31C5D-D966-485B-A8AF-5DFE83A1C681}" v="130" dt="2020-01-21T14:14:27.5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192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216" y="8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0" d="100"/>
          <a:sy n="50" d="100"/>
        </p:scale>
        <p:origin x="2710" y="1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microsoft.com/office/2016/11/relationships/changesInfo" Target="changesInfos/changesInfo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3AC31C5D-D966-485B-A8AF-5DFE83A1C681}"/>
    <pc:docChg chg="modSld">
      <pc:chgData name="" userId="" providerId="" clId="Web-{3AC31C5D-D966-485B-A8AF-5DFE83A1C681}" dt="2020-01-21T14:14:26.087" v="122" actId="20577"/>
      <pc:docMkLst>
        <pc:docMk/>
      </pc:docMkLst>
      <pc:sldChg chg="modSp">
        <pc:chgData name="" userId="" providerId="" clId="Web-{3AC31C5D-D966-485B-A8AF-5DFE83A1C681}" dt="2020-01-21T14:10:43.295" v="5" actId="20577"/>
        <pc:sldMkLst>
          <pc:docMk/>
          <pc:sldMk cId="3380855687" sldId="287"/>
        </pc:sldMkLst>
        <pc:spChg chg="mod">
          <ac:chgData name="" userId="" providerId="" clId="Web-{3AC31C5D-D966-485B-A8AF-5DFE83A1C681}" dt="2020-01-21T14:10:39.482" v="2" actId="20577"/>
          <ac:spMkLst>
            <pc:docMk/>
            <pc:sldMk cId="3380855687" sldId="287"/>
            <ac:spMk id="2" creationId="{00000000-0000-0000-0000-000000000000}"/>
          </ac:spMkLst>
        </pc:spChg>
        <pc:spChg chg="mod">
          <ac:chgData name="" userId="" providerId="" clId="Web-{3AC31C5D-D966-485B-A8AF-5DFE83A1C681}" dt="2020-01-21T14:10:43.295" v="5" actId="20577"/>
          <ac:spMkLst>
            <pc:docMk/>
            <pc:sldMk cId="3380855687" sldId="287"/>
            <ac:spMk id="3" creationId="{00000000-0000-0000-0000-000000000000}"/>
          </ac:spMkLst>
        </pc:spChg>
      </pc:sldChg>
      <pc:sldChg chg="modSp">
        <pc:chgData name="" userId="" providerId="" clId="Web-{3AC31C5D-D966-485B-A8AF-5DFE83A1C681}" dt="2020-01-21T14:10:54.702" v="7" actId="20577"/>
        <pc:sldMkLst>
          <pc:docMk/>
          <pc:sldMk cId="2042786477" sldId="290"/>
        </pc:sldMkLst>
        <pc:spChg chg="mod">
          <ac:chgData name="" userId="" providerId="" clId="Web-{3AC31C5D-D966-485B-A8AF-5DFE83A1C681}" dt="2020-01-21T14:10:54.702" v="7" actId="20577"/>
          <ac:spMkLst>
            <pc:docMk/>
            <pc:sldMk cId="2042786477" sldId="290"/>
            <ac:spMk id="4098" creationId="{00000000-0000-0000-0000-000000000000}"/>
          </ac:spMkLst>
        </pc:spChg>
      </pc:sldChg>
      <pc:sldChg chg="modSp">
        <pc:chgData name="" userId="" providerId="" clId="Web-{3AC31C5D-D966-485B-A8AF-5DFE83A1C681}" dt="2020-01-21T14:11:01.858" v="10" actId="20577"/>
        <pc:sldMkLst>
          <pc:docMk/>
          <pc:sldMk cId="1252270717" sldId="291"/>
        </pc:sldMkLst>
        <pc:spChg chg="mod">
          <ac:chgData name="" userId="" providerId="" clId="Web-{3AC31C5D-D966-485B-A8AF-5DFE83A1C681}" dt="2020-01-21T14:11:01.858" v="10" actId="20577"/>
          <ac:spMkLst>
            <pc:docMk/>
            <pc:sldMk cId="1252270717" sldId="291"/>
            <ac:spMk id="2" creationId="{00000000-0000-0000-0000-000000000000}"/>
          </ac:spMkLst>
        </pc:spChg>
      </pc:sldChg>
      <pc:sldChg chg="modSp">
        <pc:chgData name="" userId="" providerId="" clId="Web-{3AC31C5D-D966-485B-A8AF-5DFE83A1C681}" dt="2020-01-21T14:11:12.015" v="17" actId="20577"/>
        <pc:sldMkLst>
          <pc:docMk/>
          <pc:sldMk cId="4290224579" sldId="293"/>
        </pc:sldMkLst>
        <pc:spChg chg="mod">
          <ac:chgData name="" userId="" providerId="" clId="Web-{3AC31C5D-D966-485B-A8AF-5DFE83A1C681}" dt="2020-01-21T14:11:12.015" v="17" actId="20577"/>
          <ac:spMkLst>
            <pc:docMk/>
            <pc:sldMk cId="4290224579" sldId="293"/>
            <ac:spMk id="30722" creationId="{00000000-0000-0000-0000-000000000000}"/>
          </ac:spMkLst>
        </pc:spChg>
      </pc:sldChg>
      <pc:sldChg chg="modSp">
        <pc:chgData name="" userId="" providerId="" clId="Web-{3AC31C5D-D966-485B-A8AF-5DFE83A1C681}" dt="2020-01-21T14:11:21.437" v="24" actId="20577"/>
        <pc:sldMkLst>
          <pc:docMk/>
          <pc:sldMk cId="2858164334" sldId="294"/>
        </pc:sldMkLst>
        <pc:spChg chg="mod">
          <ac:chgData name="" userId="" providerId="" clId="Web-{3AC31C5D-D966-485B-A8AF-5DFE83A1C681}" dt="2020-01-21T14:11:21.437" v="24" actId="20577"/>
          <ac:spMkLst>
            <pc:docMk/>
            <pc:sldMk cId="2858164334" sldId="294"/>
            <ac:spMk id="31746" creationId="{00000000-0000-0000-0000-000000000000}"/>
          </ac:spMkLst>
        </pc:spChg>
      </pc:sldChg>
      <pc:sldChg chg="modSp">
        <pc:chgData name="" userId="" providerId="" clId="Web-{3AC31C5D-D966-485B-A8AF-5DFE83A1C681}" dt="2020-01-21T14:11:28.766" v="29" actId="20577"/>
        <pc:sldMkLst>
          <pc:docMk/>
          <pc:sldMk cId="1281916932" sldId="295"/>
        </pc:sldMkLst>
        <pc:spChg chg="mod">
          <ac:chgData name="" userId="" providerId="" clId="Web-{3AC31C5D-D966-485B-A8AF-5DFE83A1C681}" dt="2020-01-21T14:11:28.766" v="29" actId="20577"/>
          <ac:spMkLst>
            <pc:docMk/>
            <pc:sldMk cId="1281916932" sldId="295"/>
            <ac:spMk id="32770" creationId="{00000000-0000-0000-0000-000000000000}"/>
          </ac:spMkLst>
        </pc:spChg>
      </pc:sldChg>
      <pc:sldChg chg="modSp">
        <pc:chgData name="" userId="" providerId="" clId="Web-{3AC31C5D-D966-485B-A8AF-5DFE83A1C681}" dt="2020-01-21T14:11:36.297" v="34" actId="20577"/>
        <pc:sldMkLst>
          <pc:docMk/>
          <pc:sldMk cId="3594199671" sldId="296"/>
        </pc:sldMkLst>
        <pc:spChg chg="mod">
          <ac:chgData name="" userId="" providerId="" clId="Web-{3AC31C5D-D966-485B-A8AF-5DFE83A1C681}" dt="2020-01-21T14:11:36.297" v="34" actId="20577"/>
          <ac:spMkLst>
            <pc:docMk/>
            <pc:sldMk cId="3594199671" sldId="296"/>
            <ac:spMk id="2" creationId="{00000000-0000-0000-0000-000000000000}"/>
          </ac:spMkLst>
        </pc:spChg>
      </pc:sldChg>
      <pc:sldChg chg="modSp">
        <pc:chgData name="" userId="" providerId="" clId="Web-{3AC31C5D-D966-485B-A8AF-5DFE83A1C681}" dt="2020-01-21T14:11:59.658" v="56" actId="20577"/>
        <pc:sldMkLst>
          <pc:docMk/>
          <pc:sldMk cId="493512397" sldId="297"/>
        </pc:sldMkLst>
        <pc:spChg chg="mod">
          <ac:chgData name="" userId="" providerId="" clId="Web-{3AC31C5D-D966-485B-A8AF-5DFE83A1C681}" dt="2020-01-21T14:11:46.173" v="43" actId="20577"/>
          <ac:spMkLst>
            <pc:docMk/>
            <pc:sldMk cId="493512397" sldId="297"/>
            <ac:spMk id="2" creationId="{00000000-0000-0000-0000-000000000000}"/>
          </ac:spMkLst>
        </pc:spChg>
        <pc:spChg chg="mod">
          <ac:chgData name="" userId="" providerId="" clId="Web-{3AC31C5D-D966-485B-A8AF-5DFE83A1C681}" dt="2020-01-21T14:11:59.658" v="56" actId="20577"/>
          <ac:spMkLst>
            <pc:docMk/>
            <pc:sldMk cId="493512397" sldId="297"/>
            <ac:spMk id="3" creationId="{00000000-0000-0000-0000-000000000000}"/>
          </ac:spMkLst>
        </pc:spChg>
      </pc:sldChg>
      <pc:sldChg chg="modSp">
        <pc:chgData name="" userId="" providerId="" clId="Web-{3AC31C5D-D966-485B-A8AF-5DFE83A1C681}" dt="2020-01-21T14:13:58.961" v="114" actId="20577"/>
        <pc:sldMkLst>
          <pc:docMk/>
          <pc:sldMk cId="1617447551" sldId="303"/>
        </pc:sldMkLst>
        <pc:spChg chg="mod">
          <ac:chgData name="" userId="" providerId="" clId="Web-{3AC31C5D-D966-485B-A8AF-5DFE83A1C681}" dt="2020-01-21T14:13:58.961" v="114" actId="20577"/>
          <ac:spMkLst>
            <pc:docMk/>
            <pc:sldMk cId="1617447551" sldId="303"/>
            <ac:spMk id="50178" creationId="{00000000-0000-0000-0000-000000000000}"/>
          </ac:spMkLst>
        </pc:spChg>
      </pc:sldChg>
      <pc:sldChg chg="modSp">
        <pc:chgData name="" userId="" providerId="" clId="Web-{3AC31C5D-D966-485B-A8AF-5DFE83A1C681}" dt="2020-01-21T14:13:51.038" v="107" actId="20577"/>
        <pc:sldMkLst>
          <pc:docMk/>
          <pc:sldMk cId="2399803477" sldId="306"/>
        </pc:sldMkLst>
        <pc:spChg chg="mod">
          <ac:chgData name="" userId="" providerId="" clId="Web-{3AC31C5D-D966-485B-A8AF-5DFE83A1C681}" dt="2020-01-21T14:13:51.038" v="107" actId="20577"/>
          <ac:spMkLst>
            <pc:docMk/>
            <pc:sldMk cId="2399803477" sldId="306"/>
            <ac:spMk id="38915" creationId="{00000000-0000-0000-0000-000000000000}"/>
          </ac:spMkLst>
        </pc:spChg>
      </pc:sldChg>
      <pc:sldChg chg="modSp">
        <pc:chgData name="" userId="" providerId="" clId="Web-{3AC31C5D-D966-485B-A8AF-5DFE83A1C681}" dt="2020-01-21T14:14:26.087" v="121" actId="20577"/>
        <pc:sldMkLst>
          <pc:docMk/>
          <pc:sldMk cId="3988433608" sldId="314"/>
        </pc:sldMkLst>
        <pc:spChg chg="mod">
          <ac:chgData name="" userId="" providerId="" clId="Web-{3AC31C5D-D966-485B-A8AF-5DFE83A1C681}" dt="2020-01-21T14:14:26.087" v="121" actId="20577"/>
          <ac:spMkLst>
            <pc:docMk/>
            <pc:sldMk cId="3988433608" sldId="314"/>
            <ac:spMk id="22530" creationId="{00000000-0000-0000-0000-000000000000}"/>
          </ac:spMkLst>
        </pc:spChg>
      </pc:sldChg>
      <pc:sldChg chg="modSp">
        <pc:chgData name="" userId="" providerId="" clId="Web-{3AC31C5D-D966-485B-A8AF-5DFE83A1C681}" dt="2020-01-21T14:12:20.112" v="73" actId="20577"/>
        <pc:sldMkLst>
          <pc:docMk/>
          <pc:sldMk cId="3685299855" sldId="319"/>
        </pc:sldMkLst>
        <pc:spChg chg="mod">
          <ac:chgData name="" userId="" providerId="" clId="Web-{3AC31C5D-D966-485B-A8AF-5DFE83A1C681}" dt="2020-01-21T14:12:13.096" v="66" actId="20577"/>
          <ac:spMkLst>
            <pc:docMk/>
            <pc:sldMk cId="3685299855" sldId="319"/>
            <ac:spMk id="2" creationId="{B6CE8367-4B5D-4019-973F-9371BE4E25CE}"/>
          </ac:spMkLst>
        </pc:spChg>
        <pc:spChg chg="mod">
          <ac:chgData name="" userId="" providerId="" clId="Web-{3AC31C5D-D966-485B-A8AF-5DFE83A1C681}" dt="2020-01-21T14:12:20.112" v="73" actId="20577"/>
          <ac:spMkLst>
            <pc:docMk/>
            <pc:sldMk cId="3685299855" sldId="319"/>
            <ac:spMk id="3" creationId="{46F87047-811A-4818-8337-A13058B5673C}"/>
          </ac:spMkLst>
        </pc:spChg>
      </pc:sldChg>
      <pc:sldChg chg="modSp">
        <pc:chgData name="" userId="" providerId="" clId="Web-{3AC31C5D-D966-485B-A8AF-5DFE83A1C681}" dt="2020-01-21T14:12:41.223" v="90" actId="20577"/>
        <pc:sldMkLst>
          <pc:docMk/>
          <pc:sldMk cId="856807190" sldId="320"/>
        </pc:sldMkLst>
        <pc:spChg chg="mod">
          <ac:chgData name="" userId="" providerId="" clId="Web-{3AC31C5D-D966-485B-A8AF-5DFE83A1C681}" dt="2020-01-21T14:12:35.410" v="85" actId="20577"/>
          <ac:spMkLst>
            <pc:docMk/>
            <pc:sldMk cId="856807190" sldId="320"/>
            <ac:spMk id="2" creationId="{5EF37AF0-A38F-47F1-937B-BB0E356C73DB}"/>
          </ac:spMkLst>
        </pc:spChg>
        <pc:spChg chg="mod">
          <ac:chgData name="" userId="" providerId="" clId="Web-{3AC31C5D-D966-485B-A8AF-5DFE83A1C681}" dt="2020-01-21T14:12:41.223" v="90" actId="20577"/>
          <ac:spMkLst>
            <pc:docMk/>
            <pc:sldMk cId="856807190" sldId="320"/>
            <ac:spMk id="3" creationId="{43466F10-47EF-4050-8C57-0B6FF61B23AF}"/>
          </ac:spMkLst>
        </pc:spChg>
      </pc:sldChg>
    </pc:docChg>
  </pc:docChgLst>
  <pc:docChgLst>
    <pc:chgData clId="Web-{20E857D3-8B3F-4988-B11D-614AC918D650}"/>
    <pc:docChg chg="modSld">
      <pc:chgData name="" userId="" providerId="" clId="Web-{20E857D3-8B3F-4988-B11D-614AC918D650}" dt="2020-01-20T22:24:24.477" v="58" actId="20577"/>
      <pc:docMkLst>
        <pc:docMk/>
      </pc:docMkLst>
      <pc:sldChg chg="modSp">
        <pc:chgData name="" userId="" providerId="" clId="Web-{20E857D3-8B3F-4988-B11D-614AC918D650}" dt="2020-01-20T22:19:39.495" v="11" actId="20577"/>
        <pc:sldMkLst>
          <pc:docMk/>
          <pc:sldMk cId="3380855687" sldId="287"/>
        </pc:sldMkLst>
        <pc:spChg chg="mod">
          <ac:chgData name="" userId="" providerId="" clId="Web-{20E857D3-8B3F-4988-B11D-614AC918D650}" dt="2020-01-20T22:19:39.495" v="11" actId="20577"/>
          <ac:spMkLst>
            <pc:docMk/>
            <pc:sldMk cId="3380855687" sldId="287"/>
            <ac:spMk id="2" creationId="{00000000-0000-0000-0000-000000000000}"/>
          </ac:spMkLst>
        </pc:spChg>
      </pc:sldChg>
      <pc:sldChg chg="modSp">
        <pc:chgData name="" userId="" providerId="" clId="Web-{20E857D3-8B3F-4988-B11D-614AC918D650}" dt="2020-01-20T22:20:19.387" v="14" actId="20577"/>
        <pc:sldMkLst>
          <pc:docMk/>
          <pc:sldMk cId="2042786477" sldId="290"/>
        </pc:sldMkLst>
        <pc:spChg chg="mod">
          <ac:chgData name="" userId="" providerId="" clId="Web-{20E857D3-8B3F-4988-B11D-614AC918D650}" dt="2020-01-20T22:20:19.387" v="14" actId="20577"/>
          <ac:spMkLst>
            <pc:docMk/>
            <pc:sldMk cId="2042786477" sldId="290"/>
            <ac:spMk id="4098" creationId="{00000000-0000-0000-0000-000000000000}"/>
          </ac:spMkLst>
        </pc:spChg>
      </pc:sldChg>
      <pc:sldChg chg="modSp">
        <pc:chgData name="" userId="" providerId="" clId="Web-{20E857D3-8B3F-4988-B11D-614AC918D650}" dt="2020-01-20T22:20:53.139" v="17" actId="20577"/>
        <pc:sldMkLst>
          <pc:docMk/>
          <pc:sldMk cId="3594199671" sldId="296"/>
        </pc:sldMkLst>
        <pc:spChg chg="mod">
          <ac:chgData name="" userId="" providerId="" clId="Web-{20E857D3-8B3F-4988-B11D-614AC918D650}" dt="2020-01-20T22:20:53.139" v="17" actId="20577"/>
          <ac:spMkLst>
            <pc:docMk/>
            <pc:sldMk cId="3594199671" sldId="296"/>
            <ac:spMk id="2" creationId="{00000000-0000-0000-0000-000000000000}"/>
          </ac:spMkLst>
        </pc:spChg>
      </pc:sldChg>
      <pc:sldChg chg="modSp">
        <pc:chgData name="" userId="" providerId="" clId="Web-{20E857D3-8B3F-4988-B11D-614AC918D650}" dt="2020-01-20T22:21:06.327" v="19" actId="20577"/>
        <pc:sldMkLst>
          <pc:docMk/>
          <pc:sldMk cId="493512397" sldId="297"/>
        </pc:sldMkLst>
        <pc:spChg chg="mod">
          <ac:chgData name="" userId="" providerId="" clId="Web-{20E857D3-8B3F-4988-B11D-614AC918D650}" dt="2020-01-20T22:21:06.327" v="19" actId="20577"/>
          <ac:spMkLst>
            <pc:docMk/>
            <pc:sldMk cId="493512397" sldId="297"/>
            <ac:spMk id="3" creationId="{00000000-0000-0000-0000-000000000000}"/>
          </ac:spMkLst>
        </pc:spChg>
      </pc:sldChg>
      <pc:sldChg chg="modSp">
        <pc:chgData name="" userId="" providerId="" clId="Web-{20E857D3-8B3F-4988-B11D-614AC918D650}" dt="2020-01-20T22:21:40.485" v="27" actId="20577"/>
        <pc:sldMkLst>
          <pc:docMk/>
          <pc:sldMk cId="3001430977" sldId="300"/>
        </pc:sldMkLst>
        <pc:spChg chg="mod">
          <ac:chgData name="" userId="" providerId="" clId="Web-{20E857D3-8B3F-4988-B11D-614AC918D650}" dt="2020-01-20T22:21:40.485" v="27" actId="20577"/>
          <ac:spMkLst>
            <pc:docMk/>
            <pc:sldMk cId="3001430977" sldId="300"/>
            <ac:spMk id="5" creationId="{00000000-0000-0000-0000-000000000000}"/>
          </ac:spMkLst>
        </pc:spChg>
      </pc:sldChg>
      <pc:sldChg chg="modSp">
        <pc:chgData name="" userId="" providerId="" clId="Web-{20E857D3-8B3F-4988-B11D-614AC918D650}" dt="2020-01-20T22:21:51.048" v="32" actId="20577"/>
        <pc:sldMkLst>
          <pc:docMk/>
          <pc:sldMk cId="3936922591" sldId="301"/>
        </pc:sldMkLst>
        <pc:spChg chg="mod">
          <ac:chgData name="" userId="" providerId="" clId="Web-{20E857D3-8B3F-4988-B11D-614AC918D650}" dt="2020-01-20T22:21:51.048" v="32" actId="20577"/>
          <ac:spMkLst>
            <pc:docMk/>
            <pc:sldMk cId="3936922591" sldId="301"/>
            <ac:spMk id="5" creationId="{00000000-0000-0000-0000-000000000000}"/>
          </ac:spMkLst>
        </pc:spChg>
      </pc:sldChg>
      <pc:sldChg chg="modSp">
        <pc:chgData name="" userId="" providerId="" clId="Web-{20E857D3-8B3F-4988-B11D-614AC918D650}" dt="2020-01-20T22:22:15.580" v="35" actId="20577"/>
        <pc:sldMkLst>
          <pc:docMk/>
          <pc:sldMk cId="2373598493" sldId="302"/>
        </pc:sldMkLst>
        <pc:spChg chg="mod">
          <ac:chgData name="" userId="" providerId="" clId="Web-{20E857D3-8B3F-4988-B11D-614AC918D650}" dt="2020-01-20T22:22:15.580" v="35" actId="20577"/>
          <ac:spMkLst>
            <pc:docMk/>
            <pc:sldMk cId="2373598493" sldId="302"/>
            <ac:spMk id="5" creationId="{00000000-0000-0000-0000-000000000000}"/>
          </ac:spMkLst>
        </pc:spChg>
      </pc:sldChg>
      <pc:sldChg chg="modSp">
        <pc:chgData name="" userId="" providerId="" clId="Web-{20E857D3-8B3F-4988-B11D-614AC918D650}" dt="2020-01-20T22:22:46.035" v="38" actId="20577"/>
        <pc:sldMkLst>
          <pc:docMk/>
          <pc:sldMk cId="3751000287" sldId="304"/>
        </pc:sldMkLst>
        <pc:spChg chg="mod">
          <ac:chgData name="" userId="" providerId="" clId="Web-{20E857D3-8B3F-4988-B11D-614AC918D650}" dt="2020-01-20T22:22:46.035" v="38" actId="20577"/>
          <ac:spMkLst>
            <pc:docMk/>
            <pc:sldMk cId="3751000287" sldId="304"/>
            <ac:spMk id="6" creationId="{00000000-0000-0000-0000-000000000000}"/>
          </ac:spMkLst>
        </pc:spChg>
      </pc:sldChg>
      <pc:sldChg chg="modSp">
        <pc:chgData name="" userId="" providerId="" clId="Web-{20E857D3-8B3F-4988-B11D-614AC918D650}" dt="2020-01-20T22:23:55.304" v="41" actId="20577"/>
        <pc:sldMkLst>
          <pc:docMk/>
          <pc:sldMk cId="3800144669" sldId="311"/>
        </pc:sldMkLst>
        <pc:spChg chg="mod">
          <ac:chgData name="" userId="" providerId="" clId="Web-{20E857D3-8B3F-4988-B11D-614AC918D650}" dt="2020-01-20T22:23:55.304" v="41" actId="20577"/>
          <ac:spMkLst>
            <pc:docMk/>
            <pc:sldMk cId="3800144669" sldId="311"/>
            <ac:spMk id="45058" creationId="{00000000-0000-0000-0000-000000000000}"/>
          </ac:spMkLst>
        </pc:spChg>
      </pc:sldChg>
      <pc:sldChg chg="modSp">
        <pc:chgData name="" userId="" providerId="" clId="Web-{20E857D3-8B3F-4988-B11D-614AC918D650}" dt="2020-01-20T22:24:22.493" v="56" actId="20577"/>
        <pc:sldMkLst>
          <pc:docMk/>
          <pc:sldMk cId="3988433608" sldId="314"/>
        </pc:sldMkLst>
        <pc:spChg chg="mod">
          <ac:chgData name="" userId="" providerId="" clId="Web-{20E857D3-8B3F-4988-B11D-614AC918D650}" dt="2020-01-20T22:24:22.493" v="56" actId="20577"/>
          <ac:spMkLst>
            <pc:docMk/>
            <pc:sldMk cId="3988433608" sldId="314"/>
            <ac:spMk id="22530" creationId="{00000000-0000-0000-0000-000000000000}"/>
          </ac:spMkLst>
        </pc:spChg>
      </pc:sldChg>
      <pc:sldChg chg="modSp">
        <pc:chgData name="" userId="" providerId="" clId="Web-{20E857D3-8B3F-4988-B11D-614AC918D650}" dt="2020-01-20T22:21:21.312" v="26" actId="14100"/>
        <pc:sldMkLst>
          <pc:docMk/>
          <pc:sldMk cId="856807190" sldId="320"/>
        </pc:sldMkLst>
        <pc:spChg chg="mod">
          <ac:chgData name="" userId="" providerId="" clId="Web-{20E857D3-8B3F-4988-B11D-614AC918D650}" dt="2020-01-20T22:21:21.312" v="26" actId="14100"/>
          <ac:spMkLst>
            <pc:docMk/>
            <pc:sldMk cId="856807190" sldId="320"/>
            <ac:spMk id="3" creationId="{43466F10-47EF-4050-8C57-0B6FF61B23AF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6C0CE5-83BC-4CB1-8CFD-B2AEE5E2EA33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2FE665-4332-4064-82F7-6242679C2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8381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FB544B-1725-4054-91C3-49A6C1FB4555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714934-8394-42EB-B9F3-C1ACD3E7D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053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799" y="1100516"/>
            <a:ext cx="9143999" cy="1641490"/>
          </a:xfrm>
        </p:spPr>
        <p:txBody>
          <a:bodyPr wrap="none" anchor="t">
            <a:normAutofit/>
          </a:bodyPr>
          <a:lstStyle>
            <a:lvl1pPr algn="r">
              <a:defRPr sz="80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69458" y="346491"/>
            <a:ext cx="8684341" cy="754025"/>
          </a:xfrm>
        </p:spPr>
        <p:txBody>
          <a:bodyPr anchor="b">
            <a:noAutofit/>
          </a:bodyPr>
          <a:lstStyle>
            <a:lvl1pPr marL="0" indent="0" algn="r">
              <a:buNone/>
              <a:defRPr sz="4400" b="1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Pastimes, 6</a:t>
            </a:r>
            <a:r>
              <a:rPr lang="en-US" baseline="30000"/>
              <a:t>th</a:t>
            </a:r>
            <a:r>
              <a:rPr lang="en-US"/>
              <a:t> Edition, Ruth V. Russell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9601" y="6306886"/>
            <a:ext cx="2821184" cy="313464"/>
          </a:xfrm>
          <a:prstGeom prst="rect">
            <a:avLst/>
          </a:prstGeom>
        </p:spPr>
      </p:pic>
      <p:pic>
        <p:nvPicPr>
          <p:cNvPr id="10" name="Picture 9" descr="A screenshot of a cell phone&#10;&#10;Description automatically generated">
            <a:extLst>
              <a:ext uri="{FF2B5EF4-FFF2-40B4-BE49-F238E27FC236}">
                <a16:creationId xmlns:a16="http://schemas.microsoft.com/office/drawing/2014/main" id="{8E99A772-7644-4836-936C-55E6AA853B9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4484" y="3429000"/>
            <a:ext cx="2031417" cy="26289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Pastimes, 6</a:t>
            </a:r>
            <a:r>
              <a:rPr lang="en-US" baseline="30000"/>
              <a:t>th</a:t>
            </a:r>
            <a:r>
              <a:rPr lang="en-US"/>
              <a:t> Edition, Ruth V. Russell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Pastimes, 6</a:t>
            </a:r>
            <a:r>
              <a:rPr lang="en-US" baseline="30000"/>
              <a:t>th</a:t>
            </a:r>
            <a:r>
              <a:rPr lang="en-US"/>
              <a:t> Edition, Ruth V. Russell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Pastimes, 6</a:t>
            </a:r>
            <a:r>
              <a:rPr lang="en-US" baseline="30000"/>
              <a:t>th</a:t>
            </a:r>
            <a:r>
              <a:rPr lang="en-US"/>
              <a:t> Edition, Ruth V. Russell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Pastimes, 6</a:t>
            </a:r>
            <a:r>
              <a:rPr lang="en-US" baseline="30000"/>
              <a:t>th</a:t>
            </a:r>
            <a:r>
              <a:rPr lang="en-US"/>
              <a:t> Edition, Ruth V. Russell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Pastimes, 6</a:t>
            </a:r>
            <a:r>
              <a:rPr lang="en-US" baseline="30000"/>
              <a:t>th</a:t>
            </a:r>
            <a:r>
              <a:rPr lang="en-US"/>
              <a:t> Edition, Ruth V. Russell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astim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9544" y="328835"/>
            <a:ext cx="8911687" cy="1280890"/>
          </a:xfrm>
        </p:spPr>
        <p:txBody>
          <a:bodyPr>
            <a:normAutofit/>
          </a:bodyPr>
          <a:lstStyle>
            <a:lvl1pPr algn="l">
              <a:defRPr sz="44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9544" y="1865626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Pastimes, 6</a:t>
            </a:r>
            <a:r>
              <a:rPr lang="en-US" baseline="30000"/>
              <a:t>th</a:t>
            </a:r>
            <a:r>
              <a:rPr lang="en-US"/>
              <a:t> Edition, Ruth V. Russell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99E10044-D1E1-4AAA-A54F-507C32A75B2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68966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09600" y="274639"/>
            <a:ext cx="109728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F9B360D6-0650-4081-8BAB-BAE251E4A2B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032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Pastimes, 6</a:t>
            </a:r>
            <a:r>
              <a:rPr lang="en-US" baseline="30000"/>
              <a:t>th</a:t>
            </a:r>
            <a:r>
              <a:rPr lang="en-US"/>
              <a:t> Edition, Ruth V. Russell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Pastimes, 6</a:t>
            </a:r>
            <a:r>
              <a:rPr lang="en-US" baseline="30000" dirty="0"/>
              <a:t>th</a:t>
            </a:r>
            <a:r>
              <a:rPr lang="en-US" dirty="0"/>
              <a:t> Edition, Ruth V. Russell</a:t>
            </a:r>
          </a:p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27863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Pastimes, 6</a:t>
            </a:r>
            <a:r>
              <a:rPr lang="en-US" baseline="30000"/>
              <a:t>th</a:t>
            </a:r>
            <a:r>
              <a:rPr lang="en-US"/>
              <a:t> Edition, Ruth V. Russell</a:t>
            </a:r>
          </a:p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Pastimes, 6</a:t>
            </a:r>
            <a:r>
              <a:rPr lang="en-US" baseline="30000"/>
              <a:t>th</a:t>
            </a:r>
            <a:r>
              <a:rPr lang="en-US"/>
              <a:t> Edition, Ruth V. Russell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Pastimes, 6</a:t>
            </a:r>
            <a:r>
              <a:rPr lang="en-US" baseline="30000"/>
              <a:t>th</a:t>
            </a:r>
            <a:r>
              <a:rPr lang="en-US"/>
              <a:t> Edition, Ruth V. Russell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Pastimes, 6</a:t>
            </a:r>
            <a:r>
              <a:rPr lang="en-US" baseline="30000"/>
              <a:t>th</a:t>
            </a:r>
            <a:r>
              <a:rPr lang="en-US"/>
              <a:t> Edition, Ruth V. Russell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Pastimes, 6</a:t>
            </a:r>
            <a:r>
              <a:rPr lang="en-US" baseline="30000"/>
              <a:t>th</a:t>
            </a:r>
            <a:r>
              <a:rPr lang="en-US"/>
              <a:t> Edition, Ruth V. Russell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41174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  <p:sldLayoutId id="2147483775" r:id="rId12"/>
    <p:sldLayoutId id="2147483776" r:id="rId13"/>
    <p:sldLayoutId id="2147483777" r:id="rId14"/>
    <p:sldLayoutId id="2147483778" r:id="rId15"/>
    <p:sldLayoutId id="2147483779" r:id="rId16"/>
    <p:sldLayoutId id="2147483780" r:id="rId17"/>
    <p:sldLayoutId id="2147483781" r:id="rId18"/>
    <p:sldLayoutId id="2147483782" r:id="rId19"/>
    <p:sldLayoutId id="2147483783" r:id="rId20"/>
    <p:sldLayoutId id="2147483784" r:id="rId21"/>
    <p:sldLayoutId id="2147483785" r:id="rId22"/>
    <p:sldLayoutId id="2147483786" r:id="rId23"/>
    <p:sldLayoutId id="2147483787" r:id="rId24"/>
    <p:sldLayoutId id="2147483788" r:id="rId25"/>
    <p:sldLayoutId id="2147483789" r:id="rId26"/>
    <p:sldLayoutId id="2147483790" r:id="rId27"/>
    <p:sldLayoutId id="2147483791" r:id="rId28"/>
    <p:sldLayoutId id="2147483792" r:id="rId29"/>
    <p:sldLayoutId id="2147483793" r:id="rId30"/>
    <p:sldLayoutId id="2147483794" r:id="rId31"/>
    <p:sldLayoutId id="2147483795" r:id="rId32"/>
    <p:sldLayoutId id="2147483796" r:id="rId33"/>
    <p:sldLayoutId id="2147483797" r:id="rId34"/>
    <p:sldLayoutId id="2147483798" r:id="rId35"/>
    <p:sldLayoutId id="2147483799" r:id="rId36"/>
    <p:sldLayoutId id="2147483800" r:id="rId37"/>
    <p:sldLayoutId id="2147483801" r:id="rId38"/>
    <p:sldLayoutId id="2147483802" r:id="rId39"/>
    <p:sldLayoutId id="2147483745" r:id="rId4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99412" y="1100516"/>
            <a:ext cx="9143999" cy="164149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The Work, Money, Leisure </a:t>
            </a:r>
            <a:br>
              <a:rPr lang="en-US" b="1" dirty="0"/>
            </a:br>
            <a:r>
              <a:rPr lang="en-US" b="1" dirty="0"/>
              <a:t>Tripartite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Chapter 11</a:t>
            </a:r>
          </a:p>
        </p:txBody>
      </p:sp>
    </p:spTree>
    <p:extLst>
      <p:ext uri="{BB962C8B-B14F-4D97-AF65-F5344CB8AC3E}">
        <p14:creationId xmlns:p14="http://schemas.microsoft.com/office/powerpoint/2010/main" val="27359088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And in Early 20</a:t>
            </a:r>
            <a:r>
              <a:rPr lang="en-US" sz="4000" baseline="30000" dirty="0"/>
              <a:t>th</a:t>
            </a:r>
            <a:r>
              <a:rPr lang="en-US" sz="4000" dirty="0"/>
              <a:t> Century Art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94965" y="2018026"/>
            <a:ext cx="8915400" cy="3777622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                                               </a:t>
            </a:r>
            <a:r>
              <a:rPr lang="en-US" dirty="0" err="1"/>
              <a:t>Jone’s</a:t>
            </a:r>
            <a:endParaRPr lang="en-US" dirty="0"/>
          </a:p>
          <a:p>
            <a:pPr marL="0" indent="0">
              <a:buNone/>
            </a:pPr>
            <a:r>
              <a:rPr lang="en-US" i="1" dirty="0"/>
              <a:t>                                                 We Demand </a:t>
            </a:r>
          </a:p>
        </p:txBody>
      </p:sp>
      <p:pic>
        <p:nvPicPr>
          <p:cNvPr id="6" name="Picture 5" descr="work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2765" y="1582271"/>
            <a:ext cx="3657600" cy="49161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941996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sz="5000" b="1" dirty="0"/>
              <a:t>Work for Leisure or Leisure for Work?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buFont typeface="Arial" charset="0"/>
              <a:buChar char="•"/>
            </a:pPr>
            <a:r>
              <a:rPr lang="en-US" sz="3600" b="1" u="sng" dirty="0"/>
              <a:t>Pro-Leisure Perspective</a:t>
            </a:r>
          </a:p>
          <a:p>
            <a:pPr marL="0" indent="0">
              <a:buNone/>
            </a:pPr>
            <a:r>
              <a:rPr lang="en-US" sz="3600" dirty="0"/>
              <a:t>	Workaholism</a:t>
            </a:r>
          </a:p>
          <a:p>
            <a:pPr marL="0" indent="0">
              <a:buNone/>
            </a:pPr>
            <a:r>
              <a:rPr lang="en-US" sz="3600" dirty="0"/>
              <a:t>	Play-aversion</a:t>
            </a:r>
          </a:p>
          <a:p>
            <a:pPr marL="0" indent="0">
              <a:buNone/>
            </a:pPr>
            <a:r>
              <a:rPr lang="en-US" sz="3600" dirty="0"/>
              <a:t>          Workplace play</a:t>
            </a:r>
          </a:p>
          <a:p>
            <a:pPr marL="0" indent="0">
              <a:buNone/>
            </a:pPr>
            <a:r>
              <a:rPr lang="en-US" sz="3600" dirty="0"/>
              <a:t>          Gamification </a:t>
            </a:r>
          </a:p>
        </p:txBody>
      </p:sp>
      <p:pic>
        <p:nvPicPr>
          <p:cNvPr id="1026" name="Picture 2" descr="Related image">
            <a:extLst>
              <a:ext uri="{FF2B5EF4-FFF2-40B4-BE49-F238E27FC236}">
                <a16:creationId xmlns:a16="http://schemas.microsoft.com/office/drawing/2014/main" id="{D89A9173-CB93-4533-879D-A69A7387F001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52930" y="2933582"/>
            <a:ext cx="5810407" cy="3666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35123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E8367-4B5D-4019-973F-9371BE4E25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>
            <a:normAutofit fontScale="90000"/>
          </a:bodyPr>
          <a:lstStyle/>
          <a:p>
            <a:r>
              <a:rPr lang="en-US" b="1" dirty="0"/>
              <a:t>Work for Leisure or Leisure for Work?</a:t>
            </a:r>
          </a:p>
        </p:txBody>
      </p:sp>
      <p:pic>
        <p:nvPicPr>
          <p:cNvPr id="2056" name="Picture 8" descr="Related image">
            <a:extLst>
              <a:ext uri="{FF2B5EF4-FFF2-40B4-BE49-F238E27FC236}">
                <a16:creationId xmlns:a16="http://schemas.microsoft.com/office/drawing/2014/main" id="{D55F93B9-9D4B-491F-B153-DAF00C03E742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 bwMode="auto">
          <a:xfrm>
            <a:off x="1120000" y="1825625"/>
            <a:ext cx="5025216" cy="4351338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F87047-811A-4818-8337-A13058B567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buFont typeface="Arial" charset="0"/>
              <a:buChar char="•"/>
            </a:pPr>
            <a:r>
              <a:rPr lang="en-US" sz="3600" b="1" u="sng" dirty="0"/>
              <a:t>Pro-Work Perspective</a:t>
            </a:r>
          </a:p>
          <a:p>
            <a:pPr marL="0" indent="0">
              <a:buNone/>
            </a:pPr>
            <a:r>
              <a:rPr lang="en-US" sz="3600" dirty="0"/>
              <a:t>	Central life interest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2998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F37AF0-A38F-47F1-937B-BB0E356C7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>
            <a:normAutofit fontScale="90000"/>
          </a:bodyPr>
          <a:lstStyle/>
          <a:p>
            <a:r>
              <a:rPr lang="en-US" b="1" dirty="0">
                <a:ea typeface="+mj-lt"/>
                <a:cs typeface="+mj-lt"/>
              </a:rPr>
              <a:t>Work for Leisure or Leisure for Work?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466F10-47EF-4050-8C57-0B6FF61B23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197573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buFont typeface="Arial" charset="0"/>
              <a:buChar char="•"/>
            </a:pPr>
            <a:r>
              <a:rPr lang="en-US" sz="3600" b="1" u="sng" dirty="0"/>
              <a:t>Neutral Perspective </a:t>
            </a:r>
          </a:p>
          <a:p>
            <a:pPr marL="0" indent="0">
              <a:buNone/>
            </a:pPr>
            <a:r>
              <a:rPr lang="en-US" sz="3600" dirty="0"/>
              <a:t>	Work–leisure balance</a:t>
            </a:r>
          </a:p>
          <a:p>
            <a:pPr marL="0" indent="0">
              <a:buNone/>
            </a:pPr>
            <a:r>
              <a:rPr lang="en-US" sz="3600" dirty="0"/>
              <a:t>          downshifting, etc. </a:t>
            </a:r>
          </a:p>
          <a:p>
            <a:pPr marL="0" indent="0">
              <a:buNone/>
            </a:pPr>
            <a:r>
              <a:rPr lang="en-US" sz="3600" dirty="0"/>
              <a:t>	alternating life plan</a:t>
            </a:r>
          </a:p>
          <a:p>
            <a:endParaRPr lang="en-US" dirty="0"/>
          </a:p>
        </p:txBody>
      </p:sp>
      <p:pic>
        <p:nvPicPr>
          <p:cNvPr id="3074" name="Picture 2" descr="Related image">
            <a:extLst>
              <a:ext uri="{FF2B5EF4-FFF2-40B4-BE49-F238E27FC236}">
                <a16:creationId xmlns:a16="http://schemas.microsoft.com/office/drawing/2014/main" id="{9ADCC4E4-41F1-414D-8AD9-91D0E630F339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31326" y="1866279"/>
            <a:ext cx="4626596" cy="4626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68071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L</a:t>
            </a:r>
            <a:r>
              <a:rPr lang="en-US" b="1" dirty="0">
                <a:solidFill>
                  <a:schemeClr val="tx1"/>
                </a:solidFill>
              </a:rPr>
              <a:t>eisure as </a:t>
            </a:r>
            <a:r>
              <a:rPr lang="en-US" dirty="0">
                <a:solidFill>
                  <a:schemeClr val="tx1"/>
                </a:solidFill>
              </a:rPr>
              <a:t>E</a:t>
            </a:r>
            <a:r>
              <a:rPr lang="en-US" b="1" dirty="0">
                <a:solidFill>
                  <a:schemeClr val="tx1"/>
                </a:solidFill>
              </a:rPr>
              <a:t>conomic</a:t>
            </a:r>
            <a:r>
              <a:rPr lang="en-US" dirty="0">
                <a:solidFill>
                  <a:schemeClr val="tx1"/>
                </a:solidFill>
              </a:rPr>
              <a:t> D</a:t>
            </a:r>
            <a:r>
              <a:rPr lang="en-US" b="1" dirty="0">
                <a:solidFill>
                  <a:schemeClr val="tx1"/>
                </a:solidFill>
              </a:rPr>
              <a:t>evelopment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960926" y="1659835"/>
            <a:ext cx="5135074" cy="4065104"/>
          </a:xfrm>
        </p:spPr>
        <p:txBody>
          <a:bodyPr>
            <a:normAutofit fontScale="92500" lnSpcReduction="20000"/>
          </a:bodyPr>
          <a:lstStyle/>
          <a:p>
            <a:r>
              <a:rPr lang="en-US" sz="3600" dirty="0"/>
              <a:t>The quality of leisure time, resources, and expressions is important to economic growth</a:t>
            </a:r>
          </a:p>
          <a:p>
            <a:pPr marL="0" indent="0">
              <a:buNone/>
            </a:pPr>
            <a:endParaRPr lang="en-US" sz="3600" dirty="0"/>
          </a:p>
          <a:p>
            <a:pPr>
              <a:buFont typeface="Arial" charset="0"/>
              <a:buChar char="•"/>
            </a:pPr>
            <a:r>
              <a:rPr lang="en-US" sz="3600" dirty="0"/>
              <a:t>But what is this wealth for?</a:t>
            </a:r>
          </a:p>
          <a:p>
            <a:pPr marL="0" indent="0">
              <a:buNone/>
            </a:pPr>
            <a:r>
              <a:rPr lang="en-US" sz="3600" dirty="0"/>
              <a:t>	- Veblen</a:t>
            </a:r>
          </a:p>
          <a:p>
            <a:pPr marL="0" indent="0">
              <a:buNone/>
            </a:pPr>
            <a:r>
              <a:rPr lang="en-US" sz="3600" dirty="0"/>
              <a:t>           - Keynes </a:t>
            </a:r>
          </a:p>
          <a:p>
            <a:pPr marL="0" indent="0">
              <a:buNone/>
            </a:pPr>
            <a:r>
              <a:rPr lang="en-US" dirty="0"/>
              <a:t>		</a:t>
            </a:r>
          </a:p>
        </p:txBody>
      </p:sp>
      <p:pic>
        <p:nvPicPr>
          <p:cNvPr id="7" name="Picture 5" descr="veble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383688" y="1659835"/>
            <a:ext cx="2193525" cy="2653748"/>
          </a:xfrm>
          <a:prstGeom prst="rect">
            <a:avLst/>
          </a:prstGeom>
          <a:noFill/>
          <a:ln/>
        </p:spPr>
      </p:pic>
      <p:pic>
        <p:nvPicPr>
          <p:cNvPr id="4100" name="Picture 4" descr="Image result for john maynard keynes">
            <a:extLst>
              <a:ext uri="{FF2B5EF4-FFF2-40B4-BE49-F238E27FC236}">
                <a16:creationId xmlns:a16="http://schemas.microsoft.com/office/drawing/2014/main" id="{EFE4E251-5386-42B8-85A0-718D83ADC0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67065" y="3671665"/>
            <a:ext cx="238125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56104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D</a:t>
            </a:r>
            <a:r>
              <a:rPr lang="en-US" sz="4000" b="1" dirty="0">
                <a:solidFill>
                  <a:schemeClr val="tx1"/>
                </a:solidFill>
              </a:rPr>
              <a:t>oes </a:t>
            </a:r>
            <a:r>
              <a:rPr lang="en-US" sz="4000" dirty="0">
                <a:solidFill>
                  <a:schemeClr val="tx1"/>
                </a:solidFill>
              </a:rPr>
              <a:t>L</a:t>
            </a:r>
            <a:r>
              <a:rPr lang="en-US" sz="4000" b="1" dirty="0">
                <a:solidFill>
                  <a:schemeClr val="tx1"/>
                </a:solidFill>
              </a:rPr>
              <a:t>eisure </a:t>
            </a:r>
            <a:r>
              <a:rPr lang="en-US" sz="4000" dirty="0">
                <a:solidFill>
                  <a:schemeClr val="tx1"/>
                </a:solidFill>
              </a:rPr>
              <a:t>D</a:t>
            </a:r>
            <a:r>
              <a:rPr lang="en-US" sz="4000" b="1" dirty="0">
                <a:solidFill>
                  <a:schemeClr val="tx1"/>
                </a:solidFill>
              </a:rPr>
              <a:t>rive </a:t>
            </a:r>
            <a:r>
              <a:rPr lang="en-US" sz="4000" dirty="0">
                <a:solidFill>
                  <a:schemeClr val="tx1"/>
                </a:solidFill>
              </a:rPr>
              <a:t>C</a:t>
            </a:r>
            <a:r>
              <a:rPr lang="en-US" sz="4000" b="1" dirty="0">
                <a:solidFill>
                  <a:schemeClr val="tx1"/>
                </a:solidFill>
              </a:rPr>
              <a:t>apitalism?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Adam Smith</a:t>
            </a:r>
          </a:p>
          <a:p>
            <a:r>
              <a:rPr lang="en-US" sz="3600" dirty="0"/>
              <a:t>Karl Marx</a:t>
            </a:r>
          </a:p>
          <a:p>
            <a:r>
              <a:rPr lang="en-US" sz="3600" dirty="0"/>
              <a:t>Juliet </a:t>
            </a:r>
            <a:r>
              <a:rPr lang="en-US" sz="3600" dirty="0" err="1"/>
              <a:t>Schor</a:t>
            </a:r>
            <a:endParaRPr lang="en-US" sz="3600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4499" y="3803625"/>
            <a:ext cx="2671618" cy="292014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33834" y="3980566"/>
            <a:ext cx="2743200" cy="2743200"/>
          </a:xfrm>
          <a:prstGeom prst="rect">
            <a:avLst/>
          </a:prstGeom>
        </p:spPr>
      </p:pic>
      <p:pic>
        <p:nvPicPr>
          <p:cNvPr id="5122" name="Picture 2" descr="Image result for Adam smith">
            <a:extLst>
              <a:ext uri="{FF2B5EF4-FFF2-40B4-BE49-F238E27FC236}">
                <a16:creationId xmlns:a16="http://schemas.microsoft.com/office/drawing/2014/main" id="{CC240442-AB6A-43CB-8187-9EDD63A06A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8382" y="1253646"/>
            <a:ext cx="3909018" cy="2200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88247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b="1" dirty="0"/>
              <a:t>Consumerism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type="body" sz="half" idx="1"/>
          </p:nvPr>
        </p:nvSpPr>
        <p:spPr>
          <a:xfrm>
            <a:off x="609600" y="1938130"/>
            <a:ext cx="5384800" cy="418803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3600" dirty="0"/>
              <a:t>Linder’s idea of the “harried leisure class”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		</a:t>
            </a:r>
          </a:p>
        </p:txBody>
      </p:sp>
      <p:pic>
        <p:nvPicPr>
          <p:cNvPr id="2050" name="Picture 2" descr="http://d.gr-assets.com/books/1363971616l/101600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411519" y="1600201"/>
            <a:ext cx="2956962" cy="4525963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30014309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b="1" dirty="0"/>
              <a:t>How Leisure Benefits an Economy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/>
              <a:t>Attract business</a:t>
            </a:r>
          </a:p>
          <a:p>
            <a:r>
              <a:rPr lang="en-US"/>
              <a:t>Reduce costs of crime</a:t>
            </a:r>
          </a:p>
          <a:p>
            <a:r>
              <a:rPr lang="en-US"/>
              <a:t>Provide good public relations = profits</a:t>
            </a:r>
          </a:p>
          <a:p>
            <a:r>
              <a:rPr lang="en-US"/>
              <a:t>Return injured workers to jobs</a:t>
            </a:r>
          </a:p>
          <a:p>
            <a:r>
              <a:rPr lang="en-US"/>
              <a:t>Salaries from leisure occupations</a:t>
            </a:r>
          </a:p>
          <a:p>
            <a:r>
              <a:rPr lang="en-US"/>
              <a:t>Taxes to government for leisure expenditures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9225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F5C44F-D1E8-4A91-9DAD-33D212E7BD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7F8F80-76F3-4AC2-A561-168DCC20A1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44286"/>
            <a:ext cx="10233800" cy="4351338"/>
          </a:xfrm>
        </p:spPr>
        <p:txBody>
          <a:bodyPr/>
          <a:lstStyle/>
          <a:p>
            <a:r>
              <a:rPr lang="en-US" sz="3600" dirty="0"/>
              <a:t>The Velvet Rope Economy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6146" name="Picture 2" descr="Image result for velvet rope economy">
            <a:extLst>
              <a:ext uri="{FF2B5EF4-FFF2-40B4-BE49-F238E27FC236}">
                <a16:creationId xmlns:a16="http://schemas.microsoft.com/office/drawing/2014/main" id="{C721562D-FA52-4DD9-94FF-0D2CA955F9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2909" y="1788009"/>
            <a:ext cx="4596846" cy="429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02949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b="1" dirty="0"/>
              <a:t>How Leisure Harms An Economy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/>
              <a:t>Decreased productivity from holidays</a:t>
            </a:r>
          </a:p>
          <a:p>
            <a:r>
              <a:rPr lang="en-US"/>
              <a:t>Seasonal nature of some leisure forms</a:t>
            </a:r>
          </a:p>
          <a:p>
            <a:r>
              <a:rPr lang="en-US"/>
              <a:t>High costs of solving leisure problems</a:t>
            </a:r>
          </a:p>
          <a:p>
            <a:r>
              <a:rPr lang="en-US"/>
              <a:t>High costs of leisure injuries</a:t>
            </a:r>
          </a:p>
        </p:txBody>
      </p:sp>
    </p:spTree>
    <p:extLst>
      <p:ext uri="{BB962C8B-B14F-4D97-AF65-F5344CB8AC3E}">
        <p14:creationId xmlns:p14="http://schemas.microsoft.com/office/powerpoint/2010/main" val="2373598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b="1" dirty="0"/>
              <a:t>Chapter Demonstrates Leisure . . 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600" dirty="0"/>
              <a:t>And work and economics are instrumentally related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4" descr="bridge climbin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97600" y="1600201"/>
            <a:ext cx="5384800" cy="45259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808556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b="1" i="1" dirty="0"/>
              <a:t>Let’s Make a Deal!</a:t>
            </a:r>
          </a:p>
        </p:txBody>
      </p:sp>
      <p:sp>
        <p:nvSpPr>
          <p:cNvPr id="50180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u="sng"/>
              <a:t>Door #2</a:t>
            </a:r>
          </a:p>
          <a:p>
            <a:pPr>
              <a:buFontTx/>
              <a:buNone/>
            </a:pPr>
            <a:endParaRPr lang="en-US" u="sng"/>
          </a:p>
          <a:p>
            <a:pPr>
              <a:buFontTx/>
              <a:buNone/>
            </a:pPr>
            <a:r>
              <a:rPr lang="en-US" i="1"/>
              <a:t>Lifetime health club</a:t>
            </a:r>
          </a:p>
          <a:p>
            <a:pPr>
              <a:buFontTx/>
              <a:buNone/>
            </a:pPr>
            <a:r>
              <a:rPr lang="en-US" i="1"/>
              <a:t>	membership</a:t>
            </a:r>
          </a:p>
          <a:p>
            <a:pPr>
              <a:buFontTx/>
              <a:buNone/>
            </a:pPr>
            <a:r>
              <a:rPr lang="en-US" i="1"/>
              <a:t>Vacation to Hawaii</a:t>
            </a:r>
          </a:p>
          <a:p>
            <a:pPr>
              <a:buFontTx/>
              <a:buNone/>
            </a:pPr>
            <a:r>
              <a:rPr lang="en-US" i="1"/>
              <a:t>Year’s tickets to local cultural events</a:t>
            </a:r>
          </a:p>
          <a:p>
            <a:pPr>
              <a:buFontTx/>
              <a:buNone/>
            </a:pPr>
            <a:endParaRPr lang="en-US" i="1"/>
          </a:p>
          <a:p>
            <a:pPr>
              <a:buFontTx/>
              <a:buNone/>
            </a:pPr>
            <a:endParaRPr lang="en-US"/>
          </a:p>
          <a:p>
            <a:pPr>
              <a:buFontTx/>
              <a:buNone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u="sng"/>
              <a:t>Door #1</a:t>
            </a:r>
            <a:r>
              <a:rPr lang="en-US"/>
              <a:t>	</a:t>
            </a:r>
          </a:p>
          <a:p>
            <a:pPr>
              <a:buFontTx/>
              <a:buNone/>
            </a:pPr>
            <a:r>
              <a:rPr lang="en-US"/>
              <a:t>			</a:t>
            </a:r>
          </a:p>
          <a:p>
            <a:pPr>
              <a:buFontTx/>
              <a:buNone/>
            </a:pPr>
            <a:r>
              <a:rPr lang="en-US" i="1"/>
              <a:t>Home theater system</a:t>
            </a:r>
          </a:p>
          <a:p>
            <a:pPr>
              <a:buFontTx/>
              <a:buNone/>
            </a:pPr>
            <a:r>
              <a:rPr lang="en-US" i="1"/>
              <a:t>Shopping spree at</a:t>
            </a:r>
          </a:p>
          <a:p>
            <a:pPr>
              <a:buFontTx/>
              <a:buNone/>
            </a:pPr>
            <a:r>
              <a:rPr lang="en-US" i="1"/>
              <a:t>	music download site</a:t>
            </a:r>
          </a:p>
          <a:p>
            <a:pPr>
              <a:buFontTx/>
              <a:buNone/>
            </a:pPr>
            <a:r>
              <a:rPr lang="en-US" i="1"/>
              <a:t>Expensive sport clothes 	</a:t>
            </a:r>
          </a:p>
          <a:p>
            <a:pPr>
              <a:buFontTx/>
              <a:buNone/>
            </a:pPr>
            <a:r>
              <a:rPr lang="en-US"/>
              <a:t>			</a:t>
            </a:r>
            <a:endParaRPr lang="en-US" u="sng"/>
          </a:p>
        </p:txBody>
      </p:sp>
    </p:spTree>
    <p:extLst>
      <p:ext uri="{BB962C8B-B14F-4D97-AF65-F5344CB8AC3E}">
        <p14:creationId xmlns:p14="http://schemas.microsoft.com/office/powerpoint/2010/main" val="16174475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4294967295"/>
          </p:nvPr>
        </p:nvSpPr>
        <p:spPr>
          <a:xfrm>
            <a:off x="2743200" y="2017713"/>
            <a:ext cx="6705600" cy="377825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800" i="1" dirty="0"/>
              <a:t>“Our ethic of open-ended consumption of goods has simply carried over to the consumption of experiences, making time </a:t>
            </a:r>
            <a:r>
              <a:rPr lang="en-US" i="1" dirty="0"/>
              <a:t>— </a:t>
            </a:r>
            <a:r>
              <a:rPr lang="en-US" sz="2800" i="1" dirty="0"/>
              <a:t>not money the ultimate scarce commodity.”</a:t>
            </a:r>
            <a:r>
              <a:rPr lang="en-US" i="1" dirty="0"/>
              <a:t> </a:t>
            </a:r>
            <a:endParaRPr lang="en-US" sz="2800" i="1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400" dirty="0"/>
              <a:t>(Academy of Leisure Sciences, White Paper #8) </a:t>
            </a:r>
          </a:p>
        </p:txBody>
      </p:sp>
    </p:spTree>
    <p:extLst>
      <p:ext uri="{BB962C8B-B14F-4D97-AF65-F5344CB8AC3E}">
        <p14:creationId xmlns:p14="http://schemas.microsoft.com/office/powerpoint/2010/main" val="37510002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Test Your Consumption Quotient (CQ)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09600" indent="-609600">
              <a:buFontTx/>
              <a:buAutoNum type="arabicPeriod"/>
            </a:pPr>
            <a:r>
              <a:rPr lang="en-US" sz="2400" i="1" dirty="0"/>
              <a:t>Which of the following is comparable to the size of a typical three-car garage?</a:t>
            </a:r>
          </a:p>
          <a:p>
            <a:pPr marL="609600" indent="-609600">
              <a:buNone/>
            </a:pPr>
            <a:endParaRPr lang="en-US" sz="2400" i="1" dirty="0"/>
          </a:p>
          <a:p>
            <a:pPr marL="609600" indent="-609600">
              <a:buNone/>
            </a:pPr>
            <a:r>
              <a:rPr lang="en-US" sz="2400" dirty="0"/>
              <a:t>	a. a basketball court</a:t>
            </a:r>
          </a:p>
          <a:p>
            <a:pPr marL="609600" indent="-609600">
              <a:buNone/>
            </a:pPr>
            <a:r>
              <a:rPr lang="en-US" sz="2400" dirty="0"/>
              <a:t>	b. a McDonald’s restaurant</a:t>
            </a:r>
          </a:p>
          <a:p>
            <a:pPr marL="609600" indent="-609600">
              <a:buNone/>
            </a:pPr>
            <a:r>
              <a:rPr lang="en-US" sz="2400" dirty="0"/>
              <a:t>	c. an RV</a:t>
            </a:r>
          </a:p>
          <a:p>
            <a:pPr marL="609600" indent="-609600">
              <a:buNone/>
            </a:pPr>
            <a:r>
              <a:rPr lang="en-US" sz="2400" dirty="0"/>
              <a:t>	d. the average home in the 1950s</a:t>
            </a:r>
          </a:p>
        </p:txBody>
      </p:sp>
    </p:spTree>
    <p:extLst>
      <p:ext uri="{BB962C8B-B14F-4D97-AF65-F5344CB8AC3E}">
        <p14:creationId xmlns:p14="http://schemas.microsoft.com/office/powerpoint/2010/main" val="34795596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dirty="0"/>
              <a:t>2. </a:t>
            </a:r>
            <a:r>
              <a:rPr lang="en-US" sz="2400" i="1" dirty="0"/>
              <a:t>The percentage of Americans calling themselves “very happy” reached its highest point in what year?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400" i="1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dirty="0"/>
              <a:t>	a. 1957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dirty="0"/>
              <a:t>	b. 1967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dirty="0"/>
              <a:t>	c. 1977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dirty="0"/>
              <a:t>	d. 1987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dirty="0"/>
              <a:t>	e. 1997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98034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09600" indent="-609600">
              <a:lnSpc>
                <a:spcPct val="90000"/>
              </a:lnSpc>
              <a:buNone/>
            </a:pPr>
            <a:r>
              <a:rPr lang="en-US" dirty="0"/>
              <a:t>3. </a:t>
            </a:r>
            <a:r>
              <a:rPr lang="en-US" sz="2400" i="1" dirty="0"/>
              <a:t>Among the industrialized countries, where is the U.S. ranked in terms of its income equality between the rich and the poor? (1</a:t>
            </a:r>
            <a:r>
              <a:rPr lang="en-US" sz="2400" i="1" baseline="30000" dirty="0"/>
              <a:t>st</a:t>
            </a:r>
            <a:r>
              <a:rPr lang="en-US" sz="2400" i="1" dirty="0"/>
              <a:t> = most income-equal)</a:t>
            </a:r>
            <a:endParaRPr lang="en-US" sz="2400" dirty="0"/>
          </a:p>
          <a:p>
            <a:pPr marL="609600" indent="-609600">
              <a:lnSpc>
                <a:spcPct val="90000"/>
              </a:lnSpc>
              <a:buNone/>
            </a:pPr>
            <a:endParaRPr lang="en-US" sz="2400" dirty="0"/>
          </a:p>
          <a:p>
            <a:pPr marL="990600" lvl="1" indent="-533400">
              <a:lnSpc>
                <a:spcPct val="90000"/>
              </a:lnSpc>
              <a:buFontTx/>
              <a:buAutoNum type="alphaLcPeriod"/>
            </a:pPr>
            <a:r>
              <a:rPr lang="en-US" sz="2400" dirty="0">
                <a:solidFill>
                  <a:schemeClr val="tx1"/>
                </a:solidFill>
              </a:rPr>
              <a:t>1</a:t>
            </a:r>
            <a:r>
              <a:rPr lang="en-US" sz="2400" baseline="30000" dirty="0">
                <a:solidFill>
                  <a:schemeClr val="tx1"/>
                </a:solidFill>
              </a:rPr>
              <a:t>st</a:t>
            </a:r>
          </a:p>
          <a:p>
            <a:pPr marL="990600" lvl="1" indent="-533400">
              <a:lnSpc>
                <a:spcPct val="90000"/>
              </a:lnSpc>
              <a:buFontTx/>
              <a:buAutoNum type="alphaLcPeriod"/>
            </a:pPr>
            <a:r>
              <a:rPr lang="en-US" sz="2400" dirty="0"/>
              <a:t>5</a:t>
            </a:r>
            <a:r>
              <a:rPr lang="en-US" sz="2400" baseline="30000" dirty="0"/>
              <a:t>th</a:t>
            </a:r>
          </a:p>
          <a:p>
            <a:pPr marL="990600" lvl="1" indent="-533400">
              <a:lnSpc>
                <a:spcPct val="90000"/>
              </a:lnSpc>
              <a:buFontTx/>
              <a:buAutoNum type="alphaLcPeriod"/>
            </a:pPr>
            <a:r>
              <a:rPr lang="en-US" sz="2400" dirty="0"/>
              <a:t>12</a:t>
            </a:r>
            <a:r>
              <a:rPr lang="en-US" sz="2400" baseline="30000" dirty="0"/>
              <a:t>th</a:t>
            </a:r>
          </a:p>
          <a:p>
            <a:pPr marL="990600" lvl="1" indent="-533400">
              <a:lnSpc>
                <a:spcPct val="90000"/>
              </a:lnSpc>
              <a:buFontTx/>
              <a:buAutoNum type="alphaLcPeriod"/>
            </a:pPr>
            <a:r>
              <a:rPr lang="en-US" sz="2400" dirty="0"/>
              <a:t>22</a:t>
            </a:r>
            <a:r>
              <a:rPr lang="en-US" sz="2400" baseline="30000" dirty="0"/>
              <a:t>nd</a:t>
            </a:r>
          </a:p>
          <a:p>
            <a:pPr marL="609600" indent="-609600">
              <a:lnSpc>
                <a:spcPct val="90000"/>
              </a:lnSpc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64755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/>
              <a:t>4. </a:t>
            </a:r>
            <a:r>
              <a:rPr lang="en-US" sz="2400" i="1" dirty="0"/>
              <a:t>Which activity did more Americans do in 1996?</a:t>
            </a:r>
          </a:p>
          <a:p>
            <a:pPr>
              <a:buFontTx/>
              <a:buNone/>
            </a:pPr>
            <a:endParaRPr lang="en-US" sz="2400" i="1" dirty="0"/>
          </a:p>
          <a:p>
            <a:pPr>
              <a:buFontTx/>
              <a:buNone/>
            </a:pPr>
            <a:r>
              <a:rPr lang="en-US" sz="2400" dirty="0"/>
              <a:t>	a. graduate from college</a:t>
            </a:r>
          </a:p>
          <a:p>
            <a:pPr>
              <a:buFontTx/>
              <a:buNone/>
            </a:pPr>
            <a:r>
              <a:rPr lang="en-US" sz="2400" dirty="0"/>
              <a:t>	b. declare bankruptcy</a:t>
            </a:r>
          </a:p>
        </p:txBody>
      </p:sp>
    </p:spTree>
    <p:extLst>
      <p:ext uri="{BB962C8B-B14F-4D97-AF65-F5344CB8AC3E}">
        <p14:creationId xmlns:p14="http://schemas.microsoft.com/office/powerpoint/2010/main" val="41919642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09600" indent="-609600">
              <a:buNone/>
            </a:pPr>
            <a:r>
              <a:rPr lang="en-US" dirty="0"/>
              <a:t>5. </a:t>
            </a:r>
            <a:r>
              <a:rPr lang="en-US" sz="2400" i="1" dirty="0"/>
              <a:t>Of the Americans who voluntarily cut back their consumption in 1996, what percent said that they are happier as a result?</a:t>
            </a:r>
          </a:p>
          <a:p>
            <a:pPr marL="609600" indent="-609600">
              <a:buNone/>
            </a:pPr>
            <a:endParaRPr lang="en-US" sz="2400" dirty="0"/>
          </a:p>
          <a:p>
            <a:pPr marL="609600" indent="-609600">
              <a:buNone/>
            </a:pPr>
            <a:r>
              <a:rPr lang="en-US" sz="2400" dirty="0"/>
              <a:t>	a. 29%</a:t>
            </a:r>
          </a:p>
          <a:p>
            <a:pPr marL="609600" indent="-609600">
              <a:buNone/>
            </a:pPr>
            <a:r>
              <a:rPr lang="en-US" sz="2400" dirty="0"/>
              <a:t>	b. 42%</a:t>
            </a:r>
          </a:p>
          <a:p>
            <a:pPr marL="609600" indent="-609600">
              <a:buNone/>
            </a:pPr>
            <a:r>
              <a:rPr lang="en-US" sz="2400" dirty="0"/>
              <a:t>	c. 67%</a:t>
            </a:r>
          </a:p>
          <a:p>
            <a:pPr marL="609600" indent="-609600">
              <a:buNone/>
            </a:pPr>
            <a:r>
              <a:rPr lang="en-US" sz="2400" dirty="0"/>
              <a:t>	d. 86%</a:t>
            </a:r>
          </a:p>
          <a:p>
            <a:pPr marL="609600" indent="-60960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1049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b="1" dirty="0"/>
              <a:t>Consumption Defined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/>
              <a:t>Purchasing of all personally used goods and services</a:t>
            </a:r>
          </a:p>
          <a:p>
            <a:pPr>
              <a:buFontTx/>
              <a:buNone/>
            </a:pPr>
            <a:endParaRPr lang="en-US" i="1"/>
          </a:p>
          <a:p>
            <a:pPr>
              <a:buFontTx/>
              <a:buNone/>
            </a:pPr>
            <a:r>
              <a:rPr lang="en-US"/>
              <a:t>(largest GDP category)</a:t>
            </a:r>
          </a:p>
          <a:p>
            <a:pPr>
              <a:buFontTx/>
              <a:buNone/>
            </a:pPr>
            <a:r>
              <a:rPr lang="en-US"/>
              <a:t>                </a:t>
            </a:r>
          </a:p>
          <a:p>
            <a:pPr>
              <a:buFontTx/>
              <a:buNone/>
            </a:pPr>
            <a:endParaRPr lang="en-US"/>
          </a:p>
          <a:p>
            <a:pPr>
              <a:buFontTx/>
              <a:buNone/>
            </a:pPr>
            <a:endParaRPr lang="en-US"/>
          </a:p>
        </p:txBody>
      </p:sp>
      <p:pic>
        <p:nvPicPr>
          <p:cNvPr id="5128" name="Picture 8" descr="pez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97600" y="1931385"/>
            <a:ext cx="5384800" cy="3863594"/>
          </a:xfrm>
          <a:prstGeom prst="rect">
            <a:avLst/>
          </a:prstGeom>
          <a:noFill/>
          <a:ln/>
        </p:spPr>
      </p:pic>
    </p:spTree>
    <p:extLst>
      <p:ext uri="{BB962C8B-B14F-4D97-AF65-F5344CB8AC3E}">
        <p14:creationId xmlns:p14="http://schemas.microsoft.com/office/powerpoint/2010/main" val="234727798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sz="3600" i="1" dirty="0"/>
              <a:t>I’m willing to pay more for a T-shirt if it has a corporate logo on it.</a:t>
            </a:r>
          </a:p>
          <a:p>
            <a:endParaRPr lang="en-US" sz="3600" i="1" dirty="0"/>
          </a:p>
          <a:p>
            <a:r>
              <a:rPr lang="en-US" sz="3600" dirty="0"/>
              <a:t>When I’m cold, I turn up the heat.</a:t>
            </a:r>
          </a:p>
          <a:p>
            <a:endParaRPr lang="en-US" sz="3600" dirty="0"/>
          </a:p>
          <a:p>
            <a:r>
              <a:rPr lang="en-US" sz="3600" i="1" dirty="0"/>
              <a:t>I’m willing to work 40 years at a job I hate so I can buy lots of stuff.</a:t>
            </a:r>
          </a:p>
          <a:p>
            <a:endParaRPr lang="en-US" sz="2800" b="1" i="1" dirty="0"/>
          </a:p>
          <a:p>
            <a:pPr>
              <a:buFontTx/>
              <a:buNone/>
            </a:pPr>
            <a:endParaRPr lang="en-US" b="1" i="1" dirty="0"/>
          </a:p>
          <a:p>
            <a:pPr>
              <a:lnSpc>
                <a:spcPct val="150000"/>
              </a:lnSpc>
              <a:buFontTx/>
              <a:buNone/>
            </a:pPr>
            <a:endParaRPr lang="en-US" sz="2000" b="1" i="1" dirty="0"/>
          </a:p>
        </p:txBody>
      </p:sp>
    </p:spTree>
    <p:extLst>
      <p:ext uri="{BB962C8B-B14F-4D97-AF65-F5344CB8AC3E}">
        <p14:creationId xmlns:p14="http://schemas.microsoft.com/office/powerpoint/2010/main" val="380014466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i="1" dirty="0"/>
              <a:t>When I’m feeling blue, I like to go shopping.</a:t>
            </a:r>
          </a:p>
          <a:p>
            <a:endParaRPr lang="en-US" sz="3600" i="1" dirty="0"/>
          </a:p>
          <a:p>
            <a:r>
              <a:rPr lang="en-US" sz="3600" dirty="0"/>
              <a:t>I usually make just the minimum payment on my credit cards</a:t>
            </a:r>
            <a:r>
              <a:rPr lang="en-US" sz="3600" i="1" dirty="0"/>
              <a:t>.</a:t>
            </a:r>
          </a:p>
          <a:p>
            <a:endParaRPr lang="en-US" sz="3600" i="1" dirty="0"/>
          </a:p>
          <a:p>
            <a:r>
              <a:rPr lang="en-US" sz="3600" i="1" dirty="0"/>
              <a:t>Most of the things I enjoy cost money. </a:t>
            </a:r>
          </a:p>
        </p:txBody>
      </p:sp>
      <p:sp>
        <p:nvSpPr>
          <p:cNvPr id="3" name="Rectangle 2"/>
          <p:cNvSpPr/>
          <p:nvPr/>
        </p:nvSpPr>
        <p:spPr>
          <a:xfrm>
            <a:off x="2133600" y="1905000"/>
            <a:ext cx="80772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3600" dirty="0"/>
          </a:p>
          <a:p>
            <a:endParaRPr lang="en-US" sz="3600" dirty="0"/>
          </a:p>
          <a:p>
            <a:endParaRPr lang="en-US" sz="3600" dirty="0"/>
          </a:p>
          <a:p>
            <a:endParaRPr lang="en-US" sz="3600" dirty="0"/>
          </a:p>
          <a:p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6573360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sz="4200"/>
              <a:t>For example, what is the purpose of your life? </a:t>
            </a:r>
            <a:br>
              <a:rPr lang="en-US" sz="4200"/>
            </a:br>
            <a:r>
              <a:rPr lang="en-US" sz="4200"/>
              <a:t>Is it to work? To play? </a:t>
            </a:r>
          </a:p>
        </p:txBody>
      </p:sp>
      <p:pic>
        <p:nvPicPr>
          <p:cNvPr id="4" name="Picture 4" descr="cartoon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20000" y="1825625"/>
            <a:ext cx="10233800" cy="43513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1310983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9" name="Rectangle 9"/>
          <p:cNvSpPr>
            <a:spLocks noGrp="1" noChangeArrowheads="1"/>
          </p:cNvSpPr>
          <p:nvPr>
            <p:ph type="title"/>
          </p:nvPr>
        </p:nvSpPr>
        <p:spPr>
          <a:xfrm>
            <a:off x="1716306" y="800784"/>
            <a:ext cx="8911687" cy="1280890"/>
          </a:xfrm>
        </p:spPr>
        <p:txBody>
          <a:bodyPr>
            <a:noAutofit/>
          </a:bodyPr>
          <a:lstStyle/>
          <a:p>
            <a:r>
              <a:rPr lang="en-US" sz="3600" b="1" i="1" dirty="0">
                <a:solidFill>
                  <a:schemeClr val="tx1"/>
                </a:solidFill>
              </a:rPr>
              <a:t>The  Overspent American: </a:t>
            </a:r>
            <a:br>
              <a:rPr lang="en-US" sz="3600" b="1" i="1" dirty="0">
                <a:solidFill>
                  <a:schemeClr val="tx1"/>
                </a:solidFill>
              </a:rPr>
            </a:br>
            <a:r>
              <a:rPr lang="en-US" sz="3600" b="1" i="1" dirty="0">
                <a:solidFill>
                  <a:schemeClr val="tx1"/>
                </a:solidFill>
              </a:rPr>
              <a:t>Why We Want What We Don’t Need </a:t>
            </a:r>
            <a:br>
              <a:rPr lang="en-US" sz="3600" b="1" i="1" dirty="0">
                <a:solidFill>
                  <a:schemeClr val="tx1"/>
                </a:solidFill>
              </a:rPr>
            </a:br>
            <a:br>
              <a:rPr lang="en-US" sz="3600" i="1" dirty="0">
                <a:solidFill>
                  <a:schemeClr val="tx1"/>
                </a:solidFill>
              </a:rPr>
            </a:br>
            <a:r>
              <a:rPr lang="en-US" sz="3600" dirty="0">
                <a:solidFill>
                  <a:schemeClr val="tx1"/>
                </a:solidFill>
              </a:rPr>
              <a:t>by Juliet </a:t>
            </a:r>
            <a:r>
              <a:rPr lang="en-US" sz="3600" dirty="0" err="1">
                <a:solidFill>
                  <a:schemeClr val="tx1"/>
                </a:solidFill>
              </a:rPr>
              <a:t>Schor</a:t>
            </a:r>
            <a:r>
              <a:rPr lang="en-US" sz="3600" dirty="0">
                <a:solidFill>
                  <a:schemeClr val="tx1"/>
                </a:solidFill>
              </a:rPr>
              <a:t> (1998)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37074" y="2681565"/>
            <a:ext cx="2290919" cy="3500015"/>
          </a:xfrm>
        </p:spPr>
      </p:pic>
    </p:spTree>
    <p:extLst>
      <p:ext uri="{BB962C8B-B14F-4D97-AF65-F5344CB8AC3E}">
        <p14:creationId xmlns:p14="http://schemas.microsoft.com/office/powerpoint/2010/main" val="422083856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819544" y="904022"/>
            <a:ext cx="8911687" cy="1280890"/>
          </a:xfrm>
        </p:spPr>
        <p:txBody>
          <a:bodyPr>
            <a:normAutofit fontScale="90000"/>
          </a:bodyPr>
          <a:lstStyle/>
          <a:p>
            <a:br>
              <a:rPr lang="en-US" dirty="0">
                <a:solidFill>
                  <a:schemeClr val="tx1"/>
                </a:solidFill>
              </a:rPr>
            </a:br>
            <a:r>
              <a:rPr lang="en-US" sz="4900" b="1" dirty="0">
                <a:solidFill>
                  <a:schemeClr val="tx1"/>
                </a:solidFill>
              </a:rPr>
              <a:t>Schor’s </a:t>
            </a:r>
            <a:r>
              <a:rPr lang="en-US" sz="4900" dirty="0">
                <a:solidFill>
                  <a:schemeClr val="tx1"/>
                </a:solidFill>
              </a:rPr>
              <a:t>Points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b="0" dirty="0">
                <a:solidFill>
                  <a:schemeClr val="tx1"/>
                </a:solidFill>
              </a:rPr>
              <a:t>1. The activities of the rich are now the expectations of the masses.</a:t>
            </a:r>
          </a:p>
        </p:txBody>
      </p:sp>
      <p:pic>
        <p:nvPicPr>
          <p:cNvPr id="22532" name="Picture 4" descr="1880bik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37410" y="3653551"/>
            <a:ext cx="3075954" cy="26817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8843360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>
            <a:spLocks noGrp="1" noChangeArrowheads="1"/>
          </p:cNvSpPr>
          <p:nvPr>
            <p:ph type="title"/>
          </p:nvPr>
        </p:nvSpPr>
        <p:spPr>
          <a:xfrm>
            <a:off x="1819544" y="328834"/>
            <a:ext cx="9418727" cy="1647449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>2. The consequence of increased discretionary income is diversity of leisure expressions.</a:t>
            </a:r>
          </a:p>
        </p:txBody>
      </p:sp>
      <p:pic>
        <p:nvPicPr>
          <p:cNvPr id="23559" name="Picture 7" descr="bungee jumpi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51316" y="2135309"/>
            <a:ext cx="2993222" cy="44931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7981507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dirty="0"/>
              <a:t>3. Leisure experiences have increased in quality.</a:t>
            </a:r>
          </a:p>
        </p:txBody>
      </p:sp>
      <p:pic>
        <p:nvPicPr>
          <p:cNvPr id="27652" name="Picture 4" descr="boots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21997" y="2605054"/>
            <a:ext cx="3049938" cy="36707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9777320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4. It is through leisure that we compare our monetary worth.</a:t>
            </a:r>
          </a:p>
        </p:txBody>
      </p:sp>
      <p:pic>
        <p:nvPicPr>
          <p:cNvPr id="28676" name="Picture 4" descr="ken_fishing_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192" y="2631180"/>
            <a:ext cx="5114430" cy="37191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0516330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819544" y="328835"/>
            <a:ext cx="10082404" cy="1280890"/>
          </a:xfrm>
        </p:spPr>
        <p:txBody>
          <a:bodyPr>
            <a:noAutofit/>
          </a:bodyPr>
          <a:lstStyle/>
          <a:p>
            <a:pPr algn="l"/>
            <a:r>
              <a:rPr lang="en-US" dirty="0"/>
              <a:t>5. Spending money for leisure goods and experiences is the standard of belonging.</a:t>
            </a:r>
          </a:p>
        </p:txBody>
      </p:sp>
      <p:pic>
        <p:nvPicPr>
          <p:cNvPr id="4" name="Picture 3" descr="golf foursome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3760" y="2281519"/>
            <a:ext cx="4603821" cy="3884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899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Chapter 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Balancing Leisure and Work </a:t>
            </a:r>
          </a:p>
          <a:p>
            <a:pPr lvl="1"/>
            <a:r>
              <a:rPr lang="en-US" sz="2400" dirty="0"/>
              <a:t> Why work?</a:t>
            </a:r>
          </a:p>
          <a:p>
            <a:pPr lvl="1"/>
            <a:r>
              <a:rPr lang="en-US" sz="2400" dirty="0"/>
              <a:t>Leisure versus (and?) work </a:t>
            </a:r>
          </a:p>
          <a:p>
            <a:pPr marL="457200" lvl="1" indent="0">
              <a:buNone/>
            </a:pPr>
            <a:endParaRPr lang="en-US" sz="2400" dirty="0"/>
          </a:p>
          <a:p>
            <a:r>
              <a:rPr lang="en-US" b="1" dirty="0"/>
              <a:t>Economic Consequences</a:t>
            </a:r>
          </a:p>
          <a:p>
            <a:pPr lvl="1"/>
            <a:r>
              <a:rPr lang="en-US" sz="2400" dirty="0"/>
              <a:t>Leisure as economic development</a:t>
            </a:r>
          </a:p>
          <a:p>
            <a:pPr lvl="1"/>
            <a:r>
              <a:rPr lang="en-US" sz="2400" dirty="0"/>
              <a:t>Does leisure drive capitalism?</a:t>
            </a:r>
          </a:p>
          <a:p>
            <a:pPr lvl="1"/>
            <a:r>
              <a:rPr lang="en-US" sz="2400" dirty="0"/>
              <a:t>Consumerism</a:t>
            </a:r>
          </a:p>
          <a:p>
            <a:pPr lvl="1"/>
            <a:r>
              <a:rPr lang="en-US" sz="2400" dirty="0"/>
              <a:t>How leisure benefits and harms an economy</a:t>
            </a:r>
          </a:p>
        </p:txBody>
      </p:sp>
    </p:spTree>
    <p:extLst>
      <p:ext uri="{BB962C8B-B14F-4D97-AF65-F5344CB8AC3E}">
        <p14:creationId xmlns:p14="http://schemas.microsoft.com/office/powerpoint/2010/main" val="7021527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b="1" dirty="0"/>
              <a:t>Thesis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/>
              <a:t>Although work offers the rewards of money, self-esteem, and a sense of making a contribution, some people are dissatisfied with work. Should society place more emphasis on the values of leisure?</a:t>
            </a:r>
          </a:p>
        </p:txBody>
      </p:sp>
      <p:pic>
        <p:nvPicPr>
          <p:cNvPr id="7" name="Picture 6" descr="day-of-caring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97600" y="1600201"/>
            <a:ext cx="5384800" cy="45259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427864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www.chilloutpoint.com/images/2009/09/human-and-robots-visions-of-the-future/human-vs-robot-08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911352" y="1356965"/>
            <a:ext cx="3566899" cy="2354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.dailymail.co.uk/i/pix/2012/07/09/article-0-13FCFC1B000005DC-223_634x396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911353" y="4199965"/>
            <a:ext cx="3505180" cy="2190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Why </a:t>
            </a:r>
            <a:r>
              <a:rPr lang="en-US" dirty="0"/>
              <a:t>Work</a:t>
            </a:r>
            <a:r>
              <a:rPr lang="en-US" b="1" dirty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800" i="1" dirty="0"/>
              <a:t>Is it ....?</a:t>
            </a:r>
          </a:p>
          <a:p>
            <a:pPr>
              <a:buNone/>
            </a:pPr>
            <a:endParaRPr lang="en-US" sz="2800" dirty="0"/>
          </a:p>
          <a:p>
            <a:pPr>
              <a:buNone/>
            </a:pPr>
            <a:r>
              <a:rPr lang="en-US" sz="2800" dirty="0"/>
              <a:t>Homo </a:t>
            </a:r>
            <a:r>
              <a:rPr lang="en-US" sz="2800" dirty="0" err="1"/>
              <a:t>faber</a:t>
            </a:r>
            <a:r>
              <a:rPr lang="en-US" sz="2800" dirty="0"/>
              <a:t> – human as worker</a:t>
            </a:r>
          </a:p>
          <a:p>
            <a:pPr>
              <a:buNone/>
            </a:pPr>
            <a:endParaRPr lang="en-US" sz="2800" dirty="0"/>
          </a:p>
          <a:p>
            <a:pPr>
              <a:buNone/>
            </a:pPr>
            <a:r>
              <a:rPr lang="en-US" sz="2800" dirty="0"/>
              <a:t>Homo </a:t>
            </a:r>
            <a:r>
              <a:rPr lang="en-US" sz="2800" dirty="0" err="1"/>
              <a:t>ludens</a:t>
            </a:r>
            <a:r>
              <a:rPr lang="en-US" sz="2800" dirty="0"/>
              <a:t> – human as player</a:t>
            </a:r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22707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819544" y="328835"/>
            <a:ext cx="10089427" cy="1280890"/>
          </a:xfrm>
        </p:spPr>
        <p:txBody>
          <a:bodyPr>
            <a:normAutofit/>
          </a:bodyPr>
          <a:lstStyle/>
          <a:p>
            <a:r>
              <a:rPr lang="en-US" sz="3800" dirty="0"/>
              <a:t>Ancient Greek Slave System Supported Leisure</a:t>
            </a:r>
          </a:p>
        </p:txBody>
      </p:sp>
      <p:pic>
        <p:nvPicPr>
          <p:cNvPr id="30724" name="Picture 4" descr="slave ancient greec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70866" y="2218766"/>
            <a:ext cx="2993412" cy="41070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902245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Development of Work Ethic With Rise of Christianity  in Middle Ages</a:t>
            </a:r>
          </a:p>
        </p:txBody>
      </p:sp>
      <p:pic>
        <p:nvPicPr>
          <p:cNvPr id="5" name="Picture 4" descr="monk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2299" y="2501793"/>
            <a:ext cx="3686175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1643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The Machine as Worker Beginning in Industrial Revolution </a:t>
            </a:r>
          </a:p>
        </p:txBody>
      </p:sp>
      <p:pic>
        <p:nvPicPr>
          <p:cNvPr id="32773" name="Picture 5" descr="industrial-revolution-children-lab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10074" y="2090057"/>
            <a:ext cx="5530626" cy="4114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81916932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DE1C1A58-A407-284F-AF13-1986BB296479}" vid="{645C81AC-04F1-144F-A9B4-BF202885716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616</Words>
  <Application>Microsoft Office PowerPoint</Application>
  <PresentationFormat>Widescreen</PresentationFormat>
  <Paragraphs>151</Paragraphs>
  <Slides>35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Depth</vt:lpstr>
      <vt:lpstr>The Work, Money, Leisure  Tripartite</vt:lpstr>
      <vt:lpstr>Chapter Demonstrates Leisure . . .</vt:lpstr>
      <vt:lpstr>For example, what is the purpose of your life?  Is it to work? To play? </vt:lpstr>
      <vt:lpstr>Chapter Outline</vt:lpstr>
      <vt:lpstr>Thesis</vt:lpstr>
      <vt:lpstr>Why Work?</vt:lpstr>
      <vt:lpstr>Ancient Greek Slave System Supported Leisure</vt:lpstr>
      <vt:lpstr>Development of Work Ethic With Rise of Christianity  in Middle Ages</vt:lpstr>
      <vt:lpstr>The Machine as Worker Beginning in Industrial Revolution </vt:lpstr>
      <vt:lpstr>And in Early 20th Century Art</vt:lpstr>
      <vt:lpstr>Work for Leisure or Leisure for Work?</vt:lpstr>
      <vt:lpstr>Work for Leisure or Leisure for Work?</vt:lpstr>
      <vt:lpstr>Work for Leisure or Leisure for Work?</vt:lpstr>
      <vt:lpstr>Leisure as Economic Development</vt:lpstr>
      <vt:lpstr>Does Leisure Drive Capitalism?</vt:lpstr>
      <vt:lpstr>Consumerism</vt:lpstr>
      <vt:lpstr>How Leisure Benefits an Economy</vt:lpstr>
      <vt:lpstr>PowerPoint Presentation</vt:lpstr>
      <vt:lpstr>How Leisure Harms An Economy</vt:lpstr>
      <vt:lpstr>Let’s Make a Deal!</vt:lpstr>
      <vt:lpstr>PowerPoint Presentation</vt:lpstr>
      <vt:lpstr>Test Your Consumption Quotient (CQ)</vt:lpstr>
      <vt:lpstr>PowerPoint Presentation</vt:lpstr>
      <vt:lpstr>PowerPoint Presentation</vt:lpstr>
      <vt:lpstr>PowerPoint Presentation</vt:lpstr>
      <vt:lpstr>PowerPoint Presentation</vt:lpstr>
      <vt:lpstr>Consumption Defined</vt:lpstr>
      <vt:lpstr>PowerPoint Presentation</vt:lpstr>
      <vt:lpstr>PowerPoint Presentation</vt:lpstr>
      <vt:lpstr>The  Overspent American:  Why We Want What We Don’t Need   by Juliet Schor (1998)</vt:lpstr>
      <vt:lpstr> Schor’s Points 1. The activities of the rich are now the expectations of the masses.</vt:lpstr>
      <vt:lpstr>2. The consequence of increased discretionary income is diversity of leisure expressions.</vt:lpstr>
      <vt:lpstr>3. Leisure experiences have increased in quality.</vt:lpstr>
      <vt:lpstr>4. It is through leisure that we compare our monetary worth.</vt:lpstr>
      <vt:lpstr>5. Spending money for leisure goods and experiences is the standard of belonging.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Work, Money, Leisure  Tripartite</dc:title>
  <dc:creator>P Setser</dc:creator>
  <cp:lastModifiedBy>Marissa Willison</cp:lastModifiedBy>
  <cp:revision>42</cp:revision>
  <dcterms:created xsi:type="dcterms:W3CDTF">2019-11-18T14:44:40Z</dcterms:created>
  <dcterms:modified xsi:type="dcterms:W3CDTF">2020-01-21T14:14:36Z</dcterms:modified>
</cp:coreProperties>
</file>