
<file path=[Content_Types].xml><?xml version="1.0" encoding="utf-8"?>
<Types xmlns="http://schemas.openxmlformats.org/package/2006/content-types">
  <Default Extension="jpg" ContentType="image/jp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7772400" cy="10058400"/>
  <p:notesSz cx="7772400" cy="10058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6" d="100"/>
          <a:sy n="56" d="100"/>
        </p:scale>
        <p:origin x="2458" y="3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80" cy="251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7/6/2021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50" b="0" i="0">
                <a:solidFill>
                  <a:srgbClr val="212121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ct val="100000"/>
              </a:lnSpc>
            </a:pPr>
            <a:fld id="{81D60167-4931-47E6-BA6A-407CBD079E47}" type="slidenum">
              <a:rPr spc="40" dirty="0"/>
              <a:t>‹#›</a:t>
            </a:fld>
            <a:endParaRPr spc="40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039258" y="2654988"/>
            <a:ext cx="793723" cy="268549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248159" y="994867"/>
            <a:ext cx="1526390" cy="1818809"/>
          </a:xfrm>
          <a:prstGeom prst="rect">
            <a:avLst/>
          </a:prstGeom>
        </p:spPr>
      </p:pic>
      <p:sp>
        <p:nvSpPr>
          <p:cNvPr id="18" name="bg object 18"/>
          <p:cNvSpPr/>
          <p:nvPr/>
        </p:nvSpPr>
        <p:spPr>
          <a:xfrm>
            <a:off x="2332325" y="1516706"/>
            <a:ext cx="916305" cy="0"/>
          </a:xfrm>
          <a:custGeom>
            <a:avLst/>
            <a:gdLst/>
            <a:ahLst/>
            <a:cxnLst/>
            <a:rect l="l" t="t" r="r" b="b"/>
            <a:pathLst>
              <a:path w="916305">
                <a:moveTo>
                  <a:pt x="0" y="0"/>
                </a:moveTo>
                <a:lnTo>
                  <a:pt x="915834" y="0"/>
                </a:lnTo>
              </a:path>
            </a:pathLst>
          </a:custGeom>
          <a:ln w="335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2332325" y="1626567"/>
            <a:ext cx="904240" cy="0"/>
          </a:xfrm>
          <a:custGeom>
            <a:avLst/>
            <a:gdLst/>
            <a:ahLst/>
            <a:cxnLst/>
            <a:rect l="l" t="t" r="r" b="b"/>
            <a:pathLst>
              <a:path w="904239">
                <a:moveTo>
                  <a:pt x="0" y="0"/>
                </a:moveTo>
                <a:lnTo>
                  <a:pt x="903623" y="0"/>
                </a:lnTo>
              </a:path>
            </a:pathLst>
          </a:custGeom>
          <a:ln w="2136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4774551" y="1940891"/>
            <a:ext cx="403225" cy="0"/>
          </a:xfrm>
          <a:custGeom>
            <a:avLst/>
            <a:gdLst/>
            <a:ahLst/>
            <a:cxnLst/>
            <a:rect l="l" t="t" r="r" b="b"/>
            <a:pathLst>
              <a:path w="403225">
                <a:moveTo>
                  <a:pt x="0" y="0"/>
                </a:moveTo>
                <a:lnTo>
                  <a:pt x="402967" y="0"/>
                </a:lnTo>
              </a:path>
            </a:pathLst>
          </a:custGeom>
          <a:ln w="3662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1196690" y="2746539"/>
            <a:ext cx="696595" cy="0"/>
          </a:xfrm>
          <a:custGeom>
            <a:avLst/>
            <a:gdLst/>
            <a:ahLst/>
            <a:cxnLst/>
            <a:rect l="l" t="t" r="r" b="b"/>
            <a:pathLst>
              <a:path w="696594">
                <a:moveTo>
                  <a:pt x="0" y="0"/>
                </a:moveTo>
                <a:lnTo>
                  <a:pt x="696034" y="0"/>
                </a:lnTo>
              </a:path>
            </a:pathLst>
          </a:custGeom>
          <a:ln w="3051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2832982" y="2786211"/>
            <a:ext cx="696595" cy="0"/>
          </a:xfrm>
          <a:custGeom>
            <a:avLst/>
            <a:gdLst/>
            <a:ahLst/>
            <a:cxnLst/>
            <a:rect l="l" t="t" r="r" b="b"/>
            <a:pathLst>
              <a:path w="696595">
                <a:moveTo>
                  <a:pt x="0" y="0"/>
                </a:moveTo>
                <a:lnTo>
                  <a:pt x="696034" y="0"/>
                </a:lnTo>
              </a:path>
            </a:pathLst>
          </a:custGeom>
          <a:ln w="488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950" b="0" i="0">
                <a:solidFill>
                  <a:srgbClr val="21212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7/6/2021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50" b="0" i="0">
                <a:solidFill>
                  <a:srgbClr val="212121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ct val="100000"/>
              </a:lnSpc>
            </a:pPr>
            <a:fld id="{81D60167-4931-47E6-BA6A-407CBD079E47}" type="slidenum">
              <a:rPr spc="40" dirty="0"/>
              <a:t>‹#›</a:t>
            </a:fld>
            <a:endParaRPr spc="40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950" b="0" i="0">
                <a:solidFill>
                  <a:srgbClr val="21212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002786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7/6/2021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50" b="0" i="0">
                <a:solidFill>
                  <a:srgbClr val="212121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ct val="100000"/>
              </a:lnSpc>
            </a:pPr>
            <a:fld id="{81D60167-4931-47E6-BA6A-407CBD079E47}" type="slidenum">
              <a:rPr spc="40" dirty="0"/>
              <a:t>‹#›</a:t>
            </a:fld>
            <a:endParaRPr spc="40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950" b="0" i="0">
                <a:solidFill>
                  <a:srgbClr val="21212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7/6/2021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50" b="0" i="0">
                <a:solidFill>
                  <a:srgbClr val="212121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ct val="100000"/>
              </a:lnSpc>
            </a:pPr>
            <a:fld id="{81D60167-4931-47E6-BA6A-407CBD079E47}" type="slidenum">
              <a:rPr spc="40" dirty="0"/>
              <a:t>‹#›</a:t>
            </a:fld>
            <a:endParaRPr spc="40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7/6/2021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50" b="0" i="0">
                <a:solidFill>
                  <a:srgbClr val="212121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ct val="100000"/>
              </a:lnSpc>
            </a:pPr>
            <a:fld id="{81D60167-4931-47E6-BA6A-407CBD079E47}" type="slidenum">
              <a:rPr spc="40" dirty="0"/>
              <a:t>‹#›</a:t>
            </a:fld>
            <a:endParaRPr spc="40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753978" y="2007026"/>
            <a:ext cx="2264443" cy="86486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950" b="0" i="0">
                <a:solidFill>
                  <a:srgbClr val="21212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09337" y="3391224"/>
            <a:ext cx="6153724" cy="55962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642616" y="9354312"/>
            <a:ext cx="2487168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7/6/2021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3781769" y="9570835"/>
            <a:ext cx="248285" cy="1746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050" b="0" i="0">
                <a:solidFill>
                  <a:srgbClr val="212121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ct val="100000"/>
              </a:lnSpc>
            </a:pPr>
            <a:fld id="{81D60167-4931-47E6-BA6A-407CBD079E47}" type="slidenum">
              <a:rPr spc="40" dirty="0"/>
              <a:t>‹#›</a:t>
            </a:fld>
            <a:endParaRPr spc="4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g"/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g"/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2.jp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g"/><Relationship Id="rId3" Type="http://schemas.openxmlformats.org/officeDocument/2006/relationships/image" Target="../media/image4.jpg"/><Relationship Id="rId7" Type="http://schemas.openxmlformats.org/officeDocument/2006/relationships/image" Target="../media/image8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7.jpg"/><Relationship Id="rId5" Type="http://schemas.openxmlformats.org/officeDocument/2006/relationships/image" Target="../media/image6.jpg"/><Relationship Id="rId4" Type="http://schemas.openxmlformats.org/officeDocument/2006/relationships/image" Target="../media/image5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2.jp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g"/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515394" y="867981"/>
            <a:ext cx="4732655" cy="6496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61315" marR="5080" indent="-349250">
              <a:lnSpc>
                <a:spcPct val="100000"/>
              </a:lnSpc>
              <a:spcBef>
                <a:spcPts val="100"/>
              </a:spcBef>
            </a:pPr>
            <a:r>
              <a:rPr sz="2050" b="1" u="heavy" spc="30" dirty="0">
                <a:solidFill>
                  <a:srgbClr val="FF0505"/>
                </a:solidFill>
                <a:uFill>
                  <a:solidFill>
                    <a:srgbClr val="FF0505"/>
                  </a:solidFill>
                </a:uFill>
                <a:latin typeface="Times New Roman"/>
                <a:cs typeface="Times New Roman"/>
              </a:rPr>
              <a:t>EI</a:t>
            </a:r>
            <a:r>
              <a:rPr sz="2050" b="1" u="heavy" spc="185" dirty="0">
                <a:solidFill>
                  <a:srgbClr val="FF0505"/>
                </a:solidFill>
                <a:uFill>
                  <a:solidFill>
                    <a:srgbClr val="FF0505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000" u="heavy" spc="45" dirty="0">
                <a:solidFill>
                  <a:srgbClr val="FF0505"/>
                </a:solidFill>
                <a:uFill>
                  <a:solidFill>
                    <a:srgbClr val="FF0505"/>
                  </a:solidFill>
                </a:uFill>
                <a:latin typeface="Times New Roman"/>
                <a:cs typeface="Times New Roman"/>
              </a:rPr>
              <a:t>&amp;</a:t>
            </a:r>
            <a:r>
              <a:rPr sz="2000" u="heavy" spc="35" dirty="0">
                <a:solidFill>
                  <a:srgbClr val="FF0505"/>
                </a:solidFill>
                <a:uFill>
                  <a:solidFill>
                    <a:srgbClr val="FF0505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050" b="1" u="heavy" spc="110" dirty="0">
                <a:solidFill>
                  <a:srgbClr val="FF0505"/>
                </a:solidFill>
                <a:uFill>
                  <a:solidFill>
                    <a:srgbClr val="FF0505"/>
                  </a:solidFill>
                </a:uFill>
                <a:latin typeface="Times New Roman"/>
                <a:cs typeface="Times New Roman"/>
              </a:rPr>
              <a:t>DELUXE</a:t>
            </a:r>
            <a:r>
              <a:rPr sz="2050" b="1" u="heavy" spc="229" dirty="0">
                <a:solidFill>
                  <a:srgbClr val="FF0505"/>
                </a:solidFill>
                <a:uFill>
                  <a:solidFill>
                    <a:srgbClr val="FF0505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050" b="1" u="heavy" spc="80" dirty="0">
                <a:solidFill>
                  <a:srgbClr val="FF0505"/>
                </a:solidFill>
                <a:uFill>
                  <a:solidFill>
                    <a:srgbClr val="FF0505"/>
                  </a:solidFill>
                </a:uFill>
                <a:latin typeface="Times New Roman"/>
                <a:cs typeface="Times New Roman"/>
              </a:rPr>
              <a:t>SYSTEM </a:t>
            </a:r>
            <a:r>
              <a:rPr sz="2050" b="1" spc="-500" dirty="0">
                <a:solidFill>
                  <a:srgbClr val="FF0505"/>
                </a:solidFill>
                <a:latin typeface="Times New Roman"/>
                <a:cs typeface="Times New Roman"/>
              </a:rPr>
              <a:t> </a:t>
            </a:r>
            <a:r>
              <a:rPr sz="2050" b="1" u="heavy" spc="80" dirty="0">
                <a:solidFill>
                  <a:srgbClr val="FF0505"/>
                </a:solidFill>
                <a:uFill>
                  <a:solidFill>
                    <a:srgbClr val="FF0505"/>
                  </a:solidFill>
                </a:uFill>
                <a:latin typeface="Times New Roman"/>
                <a:cs typeface="Times New Roman"/>
              </a:rPr>
              <a:t>TROUBLE</a:t>
            </a:r>
            <a:r>
              <a:rPr sz="2050" b="1" u="heavy" spc="225" dirty="0">
                <a:solidFill>
                  <a:srgbClr val="FF0505"/>
                </a:solidFill>
                <a:uFill>
                  <a:solidFill>
                    <a:srgbClr val="FF0505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050" b="1" u="heavy" spc="105" dirty="0">
                <a:solidFill>
                  <a:srgbClr val="FF0505"/>
                </a:solidFill>
                <a:uFill>
                  <a:solidFill>
                    <a:srgbClr val="FF0505"/>
                  </a:solidFill>
                </a:uFill>
                <a:latin typeface="Times New Roman"/>
                <a:cs typeface="Times New Roman"/>
              </a:rPr>
              <a:t>SHOOTING</a:t>
            </a:r>
            <a:r>
              <a:rPr sz="2050" b="1" u="heavy" spc="350" dirty="0">
                <a:solidFill>
                  <a:srgbClr val="FF0505"/>
                </a:solidFill>
                <a:uFill>
                  <a:solidFill>
                    <a:srgbClr val="FF0505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050" b="1" u="heavy" spc="145" dirty="0">
                <a:solidFill>
                  <a:srgbClr val="FF0505"/>
                </a:solidFill>
                <a:uFill>
                  <a:solidFill>
                    <a:srgbClr val="FF0505"/>
                  </a:solidFill>
                </a:uFill>
                <a:latin typeface="Times New Roman"/>
                <a:cs typeface="Times New Roman"/>
              </a:rPr>
              <a:t>GUIDE</a:t>
            </a:r>
            <a:endParaRPr sz="2050" dirty="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641865" y="4698366"/>
            <a:ext cx="1609725" cy="64071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 marR="5080" indent="635">
              <a:lnSpc>
                <a:spcPct val="99400"/>
              </a:lnSpc>
              <a:spcBef>
                <a:spcPts val="110"/>
              </a:spcBef>
            </a:pPr>
            <a:r>
              <a:rPr sz="1350" spc="20" dirty="0">
                <a:solidFill>
                  <a:srgbClr val="0A0A0A"/>
                </a:solidFill>
                <a:latin typeface="Arial"/>
                <a:cs typeface="Arial"/>
              </a:rPr>
              <a:t>Module </a:t>
            </a:r>
            <a:r>
              <a:rPr sz="1350" spc="15" dirty="0">
                <a:solidFill>
                  <a:srgbClr val="0A0A0A"/>
                </a:solidFill>
                <a:latin typeface="Arial"/>
                <a:cs typeface="Arial"/>
              </a:rPr>
              <a:t>Error</a:t>
            </a:r>
            <a:r>
              <a:rPr sz="1350" spc="30" dirty="0">
                <a:solidFill>
                  <a:srgbClr val="0A0A0A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0A0A0A"/>
                </a:solidFill>
                <a:latin typeface="Arial"/>
                <a:cs typeface="Arial"/>
              </a:rPr>
              <a:t>Codes </a:t>
            </a:r>
            <a:r>
              <a:rPr sz="1350" spc="-360" dirty="0">
                <a:solidFill>
                  <a:srgbClr val="0A0A0A"/>
                </a:solidFill>
                <a:latin typeface="Arial"/>
                <a:cs typeface="Arial"/>
              </a:rPr>
              <a:t> </a:t>
            </a:r>
            <a:r>
              <a:rPr sz="1350" spc="5" dirty="0">
                <a:solidFill>
                  <a:srgbClr val="0A0A0A"/>
                </a:solidFill>
                <a:latin typeface="Arial"/>
                <a:cs typeface="Arial"/>
              </a:rPr>
              <a:t>Extension</a:t>
            </a:r>
            <a:r>
              <a:rPr sz="1350" spc="110" dirty="0">
                <a:solidFill>
                  <a:srgbClr val="0A0A0A"/>
                </a:solidFill>
                <a:latin typeface="Arial"/>
                <a:cs typeface="Arial"/>
              </a:rPr>
              <a:t> </a:t>
            </a:r>
            <a:r>
              <a:rPr sz="1350" spc="20" dirty="0">
                <a:solidFill>
                  <a:srgbClr val="0A0A0A"/>
                </a:solidFill>
                <a:latin typeface="Arial"/>
                <a:cs typeface="Arial"/>
              </a:rPr>
              <a:t>Module </a:t>
            </a:r>
            <a:r>
              <a:rPr sz="1350" spc="25" dirty="0">
                <a:solidFill>
                  <a:srgbClr val="0A0A0A"/>
                </a:solidFill>
                <a:latin typeface="Arial"/>
                <a:cs typeface="Arial"/>
              </a:rPr>
              <a:t> </a:t>
            </a:r>
            <a:r>
              <a:rPr sz="1350" spc="5" dirty="0">
                <a:solidFill>
                  <a:srgbClr val="0A0A0A"/>
                </a:solidFill>
                <a:latin typeface="Arial"/>
                <a:cs typeface="Arial"/>
              </a:rPr>
              <a:t>AC</a:t>
            </a:r>
            <a:r>
              <a:rPr sz="1350" spc="75" dirty="0">
                <a:solidFill>
                  <a:srgbClr val="0A0A0A"/>
                </a:solidFill>
                <a:latin typeface="Arial"/>
                <a:cs typeface="Arial"/>
              </a:rPr>
              <a:t> </a:t>
            </a:r>
            <a:r>
              <a:rPr sz="1350" spc="5" dirty="0">
                <a:solidFill>
                  <a:srgbClr val="0A0A0A"/>
                </a:solidFill>
                <a:latin typeface="Arial"/>
                <a:cs typeface="Arial"/>
              </a:rPr>
              <a:t>Adaptor</a:t>
            </a:r>
            <a:endParaRPr sz="135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031999" y="1921325"/>
            <a:ext cx="5715000" cy="2800985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12065" marR="5080" algn="ctr">
              <a:lnSpc>
                <a:spcPts val="1590"/>
              </a:lnSpc>
              <a:spcBef>
                <a:spcPts val="180"/>
              </a:spcBef>
            </a:pPr>
            <a:r>
              <a:rPr sz="1350" b="1" spc="30" dirty="0">
                <a:solidFill>
                  <a:srgbClr val="FF1F1F"/>
                </a:solidFill>
                <a:latin typeface="Arial"/>
                <a:cs typeface="Arial"/>
              </a:rPr>
              <a:t>***</a:t>
            </a:r>
            <a:r>
              <a:rPr sz="1350" b="1" spc="30" dirty="0">
                <a:solidFill>
                  <a:srgbClr val="FF0505"/>
                </a:solidFill>
                <a:latin typeface="Arial"/>
                <a:cs typeface="Arial"/>
              </a:rPr>
              <a:t>PLEASE</a:t>
            </a:r>
            <a:r>
              <a:rPr sz="1350" b="1" spc="-45" dirty="0">
                <a:solidFill>
                  <a:srgbClr val="FF0505"/>
                </a:solidFill>
                <a:latin typeface="Arial"/>
                <a:cs typeface="Arial"/>
              </a:rPr>
              <a:t> </a:t>
            </a:r>
            <a:r>
              <a:rPr sz="1350" b="1" spc="20" dirty="0">
                <a:solidFill>
                  <a:srgbClr val="FF0505"/>
                </a:solidFill>
                <a:latin typeface="Arial"/>
                <a:cs typeface="Arial"/>
              </a:rPr>
              <a:t>MAKE</a:t>
            </a:r>
            <a:r>
              <a:rPr sz="1350" b="1" spc="80" dirty="0">
                <a:solidFill>
                  <a:srgbClr val="FF0505"/>
                </a:solidFill>
                <a:latin typeface="Arial"/>
                <a:cs typeface="Arial"/>
              </a:rPr>
              <a:t> </a:t>
            </a:r>
            <a:r>
              <a:rPr sz="1350" b="1" spc="15" dirty="0">
                <a:solidFill>
                  <a:srgbClr val="FF0505"/>
                </a:solidFill>
                <a:latin typeface="Arial"/>
                <a:cs typeface="Arial"/>
              </a:rPr>
              <a:t>SURE</a:t>
            </a:r>
            <a:r>
              <a:rPr sz="1350" b="1" spc="114" dirty="0">
                <a:solidFill>
                  <a:srgbClr val="FF0505"/>
                </a:solidFill>
                <a:latin typeface="Arial"/>
                <a:cs typeface="Arial"/>
              </a:rPr>
              <a:t> </a:t>
            </a:r>
            <a:r>
              <a:rPr sz="1350" b="1" spc="5" dirty="0">
                <a:solidFill>
                  <a:srgbClr val="FF0505"/>
                </a:solidFill>
                <a:latin typeface="Arial"/>
                <a:cs typeface="Arial"/>
              </a:rPr>
              <a:t>TO</a:t>
            </a:r>
            <a:r>
              <a:rPr sz="1350" b="1" spc="35" dirty="0">
                <a:solidFill>
                  <a:srgbClr val="FF0505"/>
                </a:solidFill>
                <a:latin typeface="Arial"/>
                <a:cs typeface="Arial"/>
              </a:rPr>
              <a:t> </a:t>
            </a:r>
            <a:r>
              <a:rPr sz="1350" b="1" spc="15" dirty="0">
                <a:solidFill>
                  <a:srgbClr val="FF0505"/>
                </a:solidFill>
                <a:latin typeface="Arial"/>
                <a:cs typeface="Arial"/>
              </a:rPr>
              <a:t>LEARN</a:t>
            </a:r>
            <a:r>
              <a:rPr sz="1350" b="1" spc="120" dirty="0">
                <a:solidFill>
                  <a:srgbClr val="FF0505"/>
                </a:solidFill>
                <a:latin typeface="Arial"/>
                <a:cs typeface="Arial"/>
              </a:rPr>
              <a:t> </a:t>
            </a:r>
            <a:r>
              <a:rPr sz="1350" b="1" spc="5" dirty="0">
                <a:solidFill>
                  <a:srgbClr val="FF0505"/>
                </a:solidFill>
                <a:latin typeface="Arial"/>
                <a:cs typeface="Arial"/>
              </a:rPr>
              <a:t>THE</a:t>
            </a:r>
            <a:r>
              <a:rPr sz="1350" b="1" spc="20" dirty="0">
                <a:solidFill>
                  <a:srgbClr val="FF0505"/>
                </a:solidFill>
                <a:latin typeface="Arial"/>
                <a:cs typeface="Arial"/>
              </a:rPr>
              <a:t> </a:t>
            </a:r>
            <a:r>
              <a:rPr sz="1350" b="1" spc="25" dirty="0">
                <a:solidFill>
                  <a:srgbClr val="FF0505"/>
                </a:solidFill>
                <a:latin typeface="Arial"/>
                <a:cs typeface="Arial"/>
              </a:rPr>
              <a:t>REMOTE</a:t>
            </a:r>
            <a:r>
              <a:rPr sz="1350" b="1" spc="105" dirty="0">
                <a:solidFill>
                  <a:srgbClr val="FF0505"/>
                </a:solidFill>
                <a:latin typeface="Arial"/>
                <a:cs typeface="Arial"/>
              </a:rPr>
              <a:t> </a:t>
            </a:r>
            <a:r>
              <a:rPr sz="1350" b="1" spc="5" dirty="0">
                <a:solidFill>
                  <a:srgbClr val="FF0505"/>
                </a:solidFill>
                <a:latin typeface="Arial"/>
                <a:cs typeface="Arial"/>
              </a:rPr>
              <a:t>TO</a:t>
            </a:r>
            <a:r>
              <a:rPr sz="1350" b="1" spc="85" dirty="0">
                <a:solidFill>
                  <a:srgbClr val="FF0505"/>
                </a:solidFill>
                <a:latin typeface="Arial"/>
                <a:cs typeface="Arial"/>
              </a:rPr>
              <a:t> </a:t>
            </a:r>
            <a:r>
              <a:rPr sz="1350" b="1" spc="5" dirty="0">
                <a:solidFill>
                  <a:srgbClr val="FF0505"/>
                </a:solidFill>
                <a:latin typeface="Arial"/>
                <a:cs typeface="Arial"/>
              </a:rPr>
              <a:t>THE</a:t>
            </a:r>
            <a:r>
              <a:rPr sz="1350" b="1" spc="25" dirty="0">
                <a:solidFill>
                  <a:srgbClr val="FF0505"/>
                </a:solidFill>
                <a:latin typeface="Arial"/>
                <a:cs typeface="Arial"/>
              </a:rPr>
              <a:t> </a:t>
            </a:r>
            <a:r>
              <a:rPr sz="1350" b="1" spc="20" dirty="0">
                <a:solidFill>
                  <a:srgbClr val="FF0505"/>
                </a:solidFill>
                <a:latin typeface="Arial"/>
                <a:cs typeface="Arial"/>
              </a:rPr>
              <a:t>SYSTEM </a:t>
            </a:r>
            <a:r>
              <a:rPr sz="1350" b="1" spc="-360" dirty="0">
                <a:solidFill>
                  <a:srgbClr val="FF0505"/>
                </a:solidFill>
                <a:latin typeface="Arial"/>
                <a:cs typeface="Arial"/>
              </a:rPr>
              <a:t> </a:t>
            </a:r>
            <a:r>
              <a:rPr sz="1350" b="1" spc="10" dirty="0">
                <a:solidFill>
                  <a:srgbClr val="FF0505"/>
                </a:solidFill>
                <a:latin typeface="Arial"/>
                <a:cs typeface="Arial"/>
              </a:rPr>
              <a:t>(REFER</a:t>
            </a:r>
            <a:r>
              <a:rPr sz="1350" b="1" spc="155" dirty="0">
                <a:solidFill>
                  <a:srgbClr val="FF0505"/>
                </a:solidFill>
                <a:latin typeface="Arial"/>
                <a:cs typeface="Arial"/>
              </a:rPr>
              <a:t> </a:t>
            </a:r>
            <a:r>
              <a:rPr sz="1350" b="1" spc="5" dirty="0">
                <a:solidFill>
                  <a:srgbClr val="FF0505"/>
                </a:solidFill>
                <a:latin typeface="Arial"/>
                <a:cs typeface="Arial"/>
              </a:rPr>
              <a:t>TO</a:t>
            </a:r>
            <a:r>
              <a:rPr sz="1350" b="1" spc="40" dirty="0">
                <a:solidFill>
                  <a:srgbClr val="FF0505"/>
                </a:solidFill>
                <a:latin typeface="Arial"/>
                <a:cs typeface="Arial"/>
              </a:rPr>
              <a:t> </a:t>
            </a:r>
            <a:r>
              <a:rPr sz="1350" b="1" spc="45" dirty="0">
                <a:solidFill>
                  <a:srgbClr val="FF0505"/>
                </a:solidFill>
                <a:latin typeface="Arial"/>
                <a:cs typeface="Arial"/>
              </a:rPr>
              <a:t>PG</a:t>
            </a:r>
            <a:r>
              <a:rPr sz="1350" b="1" spc="-5" dirty="0">
                <a:solidFill>
                  <a:srgbClr val="FF0505"/>
                </a:solidFill>
                <a:latin typeface="Arial"/>
                <a:cs typeface="Arial"/>
              </a:rPr>
              <a:t> </a:t>
            </a:r>
            <a:r>
              <a:rPr sz="1350" b="1" spc="45" dirty="0">
                <a:solidFill>
                  <a:srgbClr val="FF0505"/>
                </a:solidFill>
                <a:latin typeface="Arial"/>
                <a:cs typeface="Arial"/>
              </a:rPr>
              <a:t>6)</a:t>
            </a:r>
            <a:r>
              <a:rPr sz="1350" b="1" spc="-55" dirty="0">
                <a:solidFill>
                  <a:srgbClr val="FF0505"/>
                </a:solidFill>
                <a:latin typeface="Arial"/>
                <a:cs typeface="Arial"/>
              </a:rPr>
              <a:t> </a:t>
            </a:r>
            <a:r>
              <a:rPr sz="1350" b="1" spc="15" dirty="0">
                <a:solidFill>
                  <a:srgbClr val="FF0505"/>
                </a:solidFill>
                <a:latin typeface="Arial"/>
                <a:cs typeface="Arial"/>
              </a:rPr>
              <a:t>AND</a:t>
            </a:r>
            <a:r>
              <a:rPr sz="1350" b="1" spc="55" dirty="0">
                <a:solidFill>
                  <a:srgbClr val="FF0505"/>
                </a:solidFill>
                <a:latin typeface="Arial"/>
                <a:cs typeface="Arial"/>
              </a:rPr>
              <a:t> </a:t>
            </a:r>
            <a:r>
              <a:rPr sz="1350" b="1" spc="15" dirty="0">
                <a:solidFill>
                  <a:srgbClr val="FF0505"/>
                </a:solidFill>
                <a:latin typeface="Arial"/>
                <a:cs typeface="Arial"/>
              </a:rPr>
              <a:t>CHECK</a:t>
            </a:r>
            <a:r>
              <a:rPr sz="1350" b="1" spc="140" dirty="0">
                <a:solidFill>
                  <a:srgbClr val="FF0505"/>
                </a:solidFill>
                <a:latin typeface="Arial"/>
                <a:cs typeface="Arial"/>
              </a:rPr>
              <a:t> </a:t>
            </a:r>
            <a:r>
              <a:rPr sz="1350" b="1" spc="5" dirty="0">
                <a:solidFill>
                  <a:srgbClr val="FF0505"/>
                </a:solidFill>
                <a:latin typeface="Arial"/>
                <a:cs typeface="Arial"/>
              </a:rPr>
              <a:t>THE</a:t>
            </a:r>
            <a:r>
              <a:rPr sz="1350" b="1" spc="70" dirty="0">
                <a:solidFill>
                  <a:srgbClr val="FF0505"/>
                </a:solidFill>
                <a:latin typeface="Arial"/>
                <a:cs typeface="Arial"/>
              </a:rPr>
              <a:t> </a:t>
            </a:r>
            <a:r>
              <a:rPr sz="1350" b="1" spc="10" dirty="0">
                <a:solidFill>
                  <a:srgbClr val="FF0505"/>
                </a:solidFill>
                <a:latin typeface="Arial"/>
                <a:cs typeface="Arial"/>
              </a:rPr>
              <a:t>BATTERIES</a:t>
            </a:r>
            <a:r>
              <a:rPr sz="1350" b="1" spc="125" dirty="0">
                <a:solidFill>
                  <a:srgbClr val="FF0505"/>
                </a:solidFill>
                <a:latin typeface="Arial"/>
                <a:cs typeface="Arial"/>
              </a:rPr>
              <a:t> </a:t>
            </a:r>
            <a:r>
              <a:rPr sz="1350" b="1" spc="15" dirty="0">
                <a:solidFill>
                  <a:srgbClr val="FF0505"/>
                </a:solidFill>
                <a:latin typeface="Arial"/>
                <a:cs typeface="Arial"/>
              </a:rPr>
              <a:t>FIRST!!!</a:t>
            </a:r>
            <a:endParaRPr sz="135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5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250">
              <a:latin typeface="Arial"/>
              <a:cs typeface="Arial"/>
            </a:endParaRPr>
          </a:p>
          <a:p>
            <a:pPr marL="1050290" marR="1042035" algn="ctr">
              <a:lnSpc>
                <a:spcPct val="98400"/>
              </a:lnSpc>
            </a:pPr>
            <a:r>
              <a:rPr sz="1750" b="1" i="1" spc="5" dirty="0">
                <a:solidFill>
                  <a:srgbClr val="0A0A0A"/>
                </a:solidFill>
                <a:latin typeface="Arial"/>
                <a:cs typeface="Arial"/>
              </a:rPr>
              <a:t>(American</a:t>
            </a:r>
            <a:r>
              <a:rPr sz="1750" b="1" i="1" spc="150" dirty="0">
                <a:solidFill>
                  <a:srgbClr val="0A0A0A"/>
                </a:solidFill>
                <a:latin typeface="Arial"/>
                <a:cs typeface="Arial"/>
              </a:rPr>
              <a:t> </a:t>
            </a:r>
            <a:r>
              <a:rPr sz="1750" b="1" i="1" spc="15" dirty="0">
                <a:solidFill>
                  <a:srgbClr val="0A0A0A"/>
                </a:solidFill>
                <a:latin typeface="Arial"/>
                <a:cs typeface="Arial"/>
              </a:rPr>
              <a:t>Flame</a:t>
            </a:r>
            <a:r>
              <a:rPr sz="1750" b="1" i="1" spc="55" dirty="0">
                <a:solidFill>
                  <a:srgbClr val="0A0A0A"/>
                </a:solidFill>
                <a:latin typeface="Arial"/>
                <a:cs typeface="Arial"/>
              </a:rPr>
              <a:t> </a:t>
            </a:r>
            <a:r>
              <a:rPr sz="1750" b="1" i="1" spc="5" dirty="0">
                <a:solidFill>
                  <a:srgbClr val="0A0A0A"/>
                </a:solidFill>
                <a:latin typeface="Arial"/>
                <a:cs typeface="Arial"/>
              </a:rPr>
              <a:t>AF-4000</a:t>
            </a:r>
            <a:r>
              <a:rPr sz="1750" b="1" i="1" spc="105" dirty="0">
                <a:solidFill>
                  <a:srgbClr val="0A0A0A"/>
                </a:solidFill>
                <a:latin typeface="Arial"/>
                <a:cs typeface="Arial"/>
              </a:rPr>
              <a:t> </a:t>
            </a:r>
            <a:r>
              <a:rPr sz="1750" b="1" i="1" spc="10" dirty="0">
                <a:solidFill>
                  <a:srgbClr val="0A0A0A"/>
                </a:solidFill>
                <a:latin typeface="Arial"/>
                <a:cs typeface="Arial"/>
              </a:rPr>
              <a:t>Series) </a:t>
            </a:r>
            <a:r>
              <a:rPr sz="1750" b="1" i="1" spc="-470" dirty="0">
                <a:solidFill>
                  <a:srgbClr val="0A0A0A"/>
                </a:solidFill>
                <a:latin typeface="Arial"/>
                <a:cs typeface="Arial"/>
              </a:rPr>
              <a:t> </a:t>
            </a:r>
            <a:r>
              <a:rPr sz="1550" i="1" spc="5" dirty="0">
                <a:solidFill>
                  <a:srgbClr val="0A0A0A"/>
                </a:solidFill>
                <a:latin typeface="Arial"/>
                <a:cs typeface="Arial"/>
              </a:rPr>
              <a:t>Intermittent  </a:t>
            </a:r>
            <a:r>
              <a:rPr sz="1550" i="1" spc="15" dirty="0">
                <a:solidFill>
                  <a:srgbClr val="0A0A0A"/>
                </a:solidFill>
                <a:latin typeface="Arial"/>
                <a:cs typeface="Arial"/>
              </a:rPr>
              <a:t>Pilot </a:t>
            </a:r>
            <a:r>
              <a:rPr sz="1550" i="1" spc="5" dirty="0">
                <a:solidFill>
                  <a:srgbClr val="0A0A0A"/>
                </a:solidFill>
                <a:latin typeface="Arial"/>
                <a:cs typeface="Arial"/>
              </a:rPr>
              <a:t>Ignition  </a:t>
            </a:r>
            <a:r>
              <a:rPr sz="1550" i="1" spc="10" dirty="0">
                <a:solidFill>
                  <a:srgbClr val="0A0A0A"/>
                </a:solidFill>
                <a:latin typeface="Arial"/>
                <a:cs typeface="Arial"/>
              </a:rPr>
              <a:t>System </a:t>
            </a:r>
            <a:r>
              <a:rPr sz="1550" i="1" spc="15" dirty="0">
                <a:solidFill>
                  <a:srgbClr val="0A0A0A"/>
                </a:solidFill>
                <a:latin typeface="Arial"/>
                <a:cs typeface="Arial"/>
              </a:rPr>
              <a:t> </a:t>
            </a:r>
            <a:r>
              <a:rPr sz="1550" i="1" spc="10" dirty="0">
                <a:solidFill>
                  <a:srgbClr val="0A0A0A"/>
                </a:solidFill>
                <a:latin typeface="Arial"/>
                <a:cs typeface="Arial"/>
              </a:rPr>
              <a:t>Trouble</a:t>
            </a:r>
            <a:r>
              <a:rPr sz="1550" i="1" spc="80" dirty="0">
                <a:solidFill>
                  <a:srgbClr val="0A0A0A"/>
                </a:solidFill>
                <a:latin typeface="Arial"/>
                <a:cs typeface="Arial"/>
              </a:rPr>
              <a:t> </a:t>
            </a:r>
            <a:r>
              <a:rPr sz="1550" i="1" dirty="0">
                <a:solidFill>
                  <a:srgbClr val="0A0A0A"/>
                </a:solidFill>
                <a:latin typeface="Arial"/>
                <a:cs typeface="Arial"/>
              </a:rPr>
              <a:t>Shooting</a:t>
            </a:r>
            <a:r>
              <a:rPr sz="1550" i="1" spc="150" dirty="0">
                <a:solidFill>
                  <a:srgbClr val="0A0A0A"/>
                </a:solidFill>
                <a:latin typeface="Arial"/>
                <a:cs typeface="Arial"/>
              </a:rPr>
              <a:t> </a:t>
            </a:r>
            <a:r>
              <a:rPr sz="1550" i="1" spc="20" dirty="0">
                <a:solidFill>
                  <a:srgbClr val="0A0A0A"/>
                </a:solidFill>
                <a:latin typeface="Arial"/>
                <a:cs typeface="Arial"/>
              </a:rPr>
              <a:t>Guide</a:t>
            </a:r>
            <a:endParaRPr sz="155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7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1290"/>
              </a:spcBef>
            </a:pPr>
            <a:r>
              <a:rPr sz="1350" b="1" u="heavy" spc="15" dirty="0">
                <a:solidFill>
                  <a:srgbClr val="0A0A0A"/>
                </a:solidFill>
                <a:uFill>
                  <a:solidFill>
                    <a:srgbClr val="0A0A0A"/>
                  </a:solidFill>
                </a:uFill>
                <a:latin typeface="Arial"/>
                <a:cs typeface="Arial"/>
              </a:rPr>
              <a:t>Contents</a:t>
            </a:r>
            <a:endParaRPr sz="13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450">
              <a:latin typeface="Arial"/>
              <a:cs typeface="Arial"/>
            </a:endParaRPr>
          </a:p>
          <a:p>
            <a:pPr marL="1623060" marR="1584960" indent="-1270" algn="ctr">
              <a:lnSpc>
                <a:spcPts val="1590"/>
              </a:lnSpc>
              <a:spcBef>
                <a:spcPts val="5"/>
              </a:spcBef>
              <a:tabLst>
                <a:tab pos="3453129" algn="l"/>
              </a:tabLst>
            </a:pPr>
            <a:r>
              <a:rPr sz="1350" spc="30" dirty="0">
                <a:solidFill>
                  <a:srgbClr val="0A0A0A"/>
                </a:solidFill>
                <a:latin typeface="Arial"/>
                <a:cs typeface="Arial"/>
              </a:rPr>
              <a:t>IPI</a:t>
            </a:r>
            <a:r>
              <a:rPr sz="1350" dirty="0">
                <a:solidFill>
                  <a:srgbClr val="0A0A0A"/>
                </a:solidFill>
                <a:latin typeface="Arial"/>
                <a:cs typeface="Arial"/>
              </a:rPr>
              <a:t> </a:t>
            </a:r>
            <a:r>
              <a:rPr sz="1350" spc="15" dirty="0">
                <a:solidFill>
                  <a:srgbClr val="0A0A0A"/>
                </a:solidFill>
                <a:latin typeface="Arial"/>
                <a:cs typeface="Arial"/>
              </a:rPr>
              <a:t>System</a:t>
            </a:r>
            <a:r>
              <a:rPr sz="1350" spc="85" dirty="0">
                <a:solidFill>
                  <a:srgbClr val="0A0A0A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0A0A0A"/>
                </a:solidFill>
                <a:latin typeface="Arial"/>
                <a:cs typeface="Arial"/>
              </a:rPr>
              <a:t>Overview	</a:t>
            </a:r>
            <a:r>
              <a:rPr sz="1350" spc="15" dirty="0">
                <a:solidFill>
                  <a:srgbClr val="0A0A0A"/>
                </a:solidFill>
                <a:latin typeface="Arial"/>
                <a:cs typeface="Arial"/>
              </a:rPr>
              <a:t>Pgs. 2-6 </a:t>
            </a:r>
            <a:r>
              <a:rPr sz="1350" spc="-360" dirty="0">
                <a:solidFill>
                  <a:srgbClr val="0A0A0A"/>
                </a:solidFill>
                <a:latin typeface="Arial"/>
                <a:cs typeface="Arial"/>
              </a:rPr>
              <a:t> </a:t>
            </a:r>
            <a:r>
              <a:rPr sz="1350" spc="20" dirty="0">
                <a:solidFill>
                  <a:srgbClr val="0A0A0A"/>
                </a:solidFill>
                <a:latin typeface="Arial"/>
                <a:cs typeface="Arial"/>
              </a:rPr>
              <a:t>Module</a:t>
            </a:r>
            <a:r>
              <a:rPr sz="1350" spc="55" dirty="0">
                <a:solidFill>
                  <a:srgbClr val="0A0A0A"/>
                </a:solidFill>
                <a:latin typeface="Arial"/>
                <a:cs typeface="Arial"/>
              </a:rPr>
              <a:t> </a:t>
            </a:r>
            <a:r>
              <a:rPr sz="1350" spc="5" dirty="0">
                <a:solidFill>
                  <a:srgbClr val="0A0A0A"/>
                </a:solidFill>
                <a:latin typeface="Arial"/>
                <a:cs typeface="Arial"/>
              </a:rPr>
              <a:t>Audible</a:t>
            </a:r>
            <a:r>
              <a:rPr sz="1350" spc="80" dirty="0">
                <a:solidFill>
                  <a:srgbClr val="0A0A0A"/>
                </a:solidFill>
                <a:latin typeface="Arial"/>
                <a:cs typeface="Arial"/>
              </a:rPr>
              <a:t> </a:t>
            </a:r>
            <a:r>
              <a:rPr sz="1350" spc="10" dirty="0">
                <a:solidFill>
                  <a:srgbClr val="0A0A0A"/>
                </a:solidFill>
                <a:latin typeface="Arial"/>
                <a:cs typeface="Arial"/>
              </a:rPr>
              <a:t>Alerts</a:t>
            </a:r>
            <a:r>
              <a:rPr sz="1350" spc="50" dirty="0">
                <a:solidFill>
                  <a:srgbClr val="0A0A0A"/>
                </a:solidFill>
                <a:latin typeface="Arial"/>
                <a:cs typeface="Arial"/>
              </a:rPr>
              <a:t> </a:t>
            </a:r>
            <a:r>
              <a:rPr sz="1350" spc="15" dirty="0">
                <a:solidFill>
                  <a:srgbClr val="0A0A0A"/>
                </a:solidFill>
                <a:latin typeface="Arial"/>
                <a:cs typeface="Arial"/>
              </a:rPr>
              <a:t>Pgs.</a:t>
            </a:r>
            <a:r>
              <a:rPr sz="1350" spc="65" dirty="0">
                <a:solidFill>
                  <a:srgbClr val="0A0A0A"/>
                </a:solidFill>
                <a:latin typeface="Arial"/>
                <a:cs typeface="Arial"/>
              </a:rPr>
              <a:t> </a:t>
            </a:r>
            <a:r>
              <a:rPr sz="1350" spc="20" dirty="0">
                <a:solidFill>
                  <a:srgbClr val="0A0A0A"/>
                </a:solidFill>
                <a:latin typeface="Arial"/>
                <a:cs typeface="Arial"/>
              </a:rPr>
              <a:t>6-7</a:t>
            </a:r>
            <a:endParaRPr sz="135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473877" y="4698366"/>
            <a:ext cx="692150" cy="64071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 marR="5080">
              <a:lnSpc>
                <a:spcPct val="99400"/>
              </a:lnSpc>
              <a:spcBef>
                <a:spcPts val="110"/>
              </a:spcBef>
            </a:pPr>
            <a:r>
              <a:rPr sz="1350" spc="15" dirty="0">
                <a:solidFill>
                  <a:srgbClr val="0A0A0A"/>
                </a:solidFill>
                <a:latin typeface="Arial"/>
                <a:cs typeface="Arial"/>
              </a:rPr>
              <a:t>Pgs.</a:t>
            </a:r>
            <a:r>
              <a:rPr sz="1350" spc="-25" dirty="0">
                <a:solidFill>
                  <a:srgbClr val="0A0A0A"/>
                </a:solidFill>
                <a:latin typeface="Arial"/>
                <a:cs typeface="Arial"/>
              </a:rPr>
              <a:t> </a:t>
            </a:r>
            <a:r>
              <a:rPr sz="1350" spc="20" dirty="0">
                <a:solidFill>
                  <a:srgbClr val="0A0A0A"/>
                </a:solidFill>
                <a:latin typeface="Arial"/>
                <a:cs typeface="Arial"/>
              </a:rPr>
              <a:t>7-8 </a:t>
            </a:r>
            <a:r>
              <a:rPr sz="1350" spc="-360" dirty="0">
                <a:solidFill>
                  <a:srgbClr val="0A0A0A"/>
                </a:solidFill>
                <a:latin typeface="Arial"/>
                <a:cs typeface="Arial"/>
              </a:rPr>
              <a:t> </a:t>
            </a:r>
            <a:r>
              <a:rPr sz="1350" spc="120" dirty="0">
                <a:solidFill>
                  <a:srgbClr val="0A0A0A"/>
                </a:solidFill>
                <a:latin typeface="Arial"/>
                <a:cs typeface="Arial"/>
              </a:rPr>
              <a:t>Pg.9 </a:t>
            </a:r>
            <a:r>
              <a:rPr sz="1350" spc="125" dirty="0">
                <a:solidFill>
                  <a:srgbClr val="0A0A0A"/>
                </a:solidFill>
                <a:latin typeface="Arial"/>
                <a:cs typeface="Arial"/>
              </a:rPr>
              <a:t> </a:t>
            </a:r>
            <a:r>
              <a:rPr sz="1350" spc="120" dirty="0">
                <a:solidFill>
                  <a:srgbClr val="0A0A0A"/>
                </a:solidFill>
                <a:latin typeface="Arial"/>
                <a:cs typeface="Arial"/>
              </a:rPr>
              <a:t>Pg.9</a:t>
            </a:r>
            <a:endParaRPr sz="135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179784" y="5723735"/>
            <a:ext cx="1431925" cy="2317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350" b="1" spc="20" dirty="0">
                <a:solidFill>
                  <a:srgbClr val="0A0A0A"/>
                </a:solidFill>
                <a:latin typeface="Arial"/>
                <a:cs typeface="Arial"/>
              </a:rPr>
              <a:t>Troubleshooting</a:t>
            </a:r>
            <a:endParaRPr sz="135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642513" y="5925147"/>
            <a:ext cx="882015" cy="2317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350" spc="30" dirty="0">
                <a:solidFill>
                  <a:srgbClr val="0A0A0A"/>
                </a:solidFill>
                <a:latin typeface="Arial"/>
                <a:cs typeface="Arial"/>
              </a:rPr>
              <a:t>IPI</a:t>
            </a:r>
            <a:r>
              <a:rPr sz="1350" spc="-80" dirty="0">
                <a:solidFill>
                  <a:srgbClr val="0A0A0A"/>
                </a:solidFill>
                <a:latin typeface="Arial"/>
                <a:cs typeface="Arial"/>
              </a:rPr>
              <a:t> </a:t>
            </a:r>
            <a:r>
              <a:rPr sz="1350" spc="15" dirty="0">
                <a:solidFill>
                  <a:srgbClr val="0A0A0A"/>
                </a:solidFill>
                <a:latin typeface="Arial"/>
                <a:cs typeface="Arial"/>
              </a:rPr>
              <a:t>System</a:t>
            </a:r>
            <a:endParaRPr sz="135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644212" y="6132662"/>
            <a:ext cx="1328420" cy="2317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350" spc="15" dirty="0">
                <a:solidFill>
                  <a:srgbClr val="0A0A0A"/>
                </a:solidFill>
                <a:latin typeface="Arial"/>
                <a:cs typeface="Arial"/>
              </a:rPr>
              <a:t>Wiring</a:t>
            </a:r>
            <a:r>
              <a:rPr sz="1350" spc="-25" dirty="0">
                <a:solidFill>
                  <a:srgbClr val="0A0A0A"/>
                </a:solidFill>
                <a:latin typeface="Arial"/>
                <a:cs typeface="Arial"/>
              </a:rPr>
              <a:t> </a:t>
            </a:r>
            <a:r>
              <a:rPr sz="1350" spc="10" dirty="0">
                <a:solidFill>
                  <a:srgbClr val="0A0A0A"/>
                </a:solidFill>
                <a:latin typeface="Arial"/>
                <a:cs typeface="Arial"/>
              </a:rPr>
              <a:t>Diagrams</a:t>
            </a:r>
            <a:endParaRPr sz="135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473877" y="5925147"/>
            <a:ext cx="883285" cy="4394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350" spc="15" dirty="0">
                <a:solidFill>
                  <a:srgbClr val="0A0A0A"/>
                </a:solidFill>
                <a:latin typeface="Arial"/>
                <a:cs typeface="Arial"/>
              </a:rPr>
              <a:t>Pgs. </a:t>
            </a:r>
            <a:r>
              <a:rPr sz="1350" spc="5" dirty="0">
                <a:solidFill>
                  <a:srgbClr val="212121"/>
                </a:solidFill>
                <a:latin typeface="Arial"/>
                <a:cs typeface="Arial"/>
              </a:rPr>
              <a:t>10-16</a:t>
            </a:r>
            <a:endParaRPr sz="13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sz="1350" spc="15" dirty="0">
                <a:solidFill>
                  <a:srgbClr val="0A0A0A"/>
                </a:solidFill>
                <a:latin typeface="Arial"/>
                <a:cs typeface="Arial"/>
              </a:rPr>
              <a:t>Pgs.</a:t>
            </a:r>
            <a:r>
              <a:rPr sz="1350" spc="20" dirty="0">
                <a:solidFill>
                  <a:srgbClr val="0A0A0A"/>
                </a:solidFill>
                <a:latin typeface="Arial"/>
                <a:cs typeface="Arial"/>
              </a:rPr>
              <a:t> </a:t>
            </a:r>
            <a:r>
              <a:rPr sz="1350" spc="25" dirty="0">
                <a:solidFill>
                  <a:srgbClr val="212121"/>
                </a:solidFill>
                <a:latin typeface="Arial"/>
                <a:cs typeface="Arial"/>
              </a:rPr>
              <a:t>17</a:t>
            </a:r>
            <a:endParaRPr sz="135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823552" y="7641724"/>
            <a:ext cx="6129655" cy="344805"/>
          </a:xfrm>
          <a:prstGeom prst="rect">
            <a:avLst/>
          </a:prstGeom>
        </p:spPr>
        <p:txBody>
          <a:bodyPr vert="horz" wrap="square" lIns="0" tIns="19050" rIns="0" bIns="0" rtlCol="0">
            <a:spAutoFit/>
          </a:bodyPr>
          <a:lstStyle/>
          <a:p>
            <a:pPr marL="765175" marR="5080" indent="-753110">
              <a:lnSpc>
                <a:spcPts val="1250"/>
              </a:lnSpc>
              <a:spcBef>
                <a:spcPts val="150"/>
              </a:spcBef>
            </a:pP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In</a:t>
            </a:r>
            <a:r>
              <a:rPr sz="1050" spc="6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5" dirty="0">
                <a:solidFill>
                  <a:srgbClr val="212121"/>
                </a:solidFill>
                <a:latin typeface="Arial"/>
                <a:cs typeface="Arial"/>
              </a:rPr>
              <a:t>order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5" dirty="0">
                <a:solidFill>
                  <a:srgbClr val="212121"/>
                </a:solidFill>
                <a:latin typeface="Arial"/>
                <a:cs typeface="Arial"/>
              </a:rPr>
              <a:t>to</a:t>
            </a:r>
            <a:r>
              <a:rPr sz="1050" spc="6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trouble</a:t>
            </a:r>
            <a:r>
              <a:rPr sz="1050" spc="6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shoot</a:t>
            </a:r>
            <a:r>
              <a:rPr sz="1050" spc="3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any</a:t>
            </a:r>
            <a:r>
              <a:rPr sz="1050" spc="5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product</a:t>
            </a:r>
            <a:r>
              <a:rPr sz="1050" spc="9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it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is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5" dirty="0">
                <a:solidFill>
                  <a:srgbClr val="212121"/>
                </a:solidFill>
                <a:latin typeface="Arial"/>
                <a:cs typeface="Arial"/>
              </a:rPr>
              <a:t>important</a:t>
            </a:r>
            <a:r>
              <a:rPr sz="1050" spc="7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5" dirty="0">
                <a:solidFill>
                  <a:srgbClr val="212121"/>
                </a:solidFill>
                <a:latin typeface="Arial"/>
                <a:cs typeface="Arial"/>
              </a:rPr>
              <a:t>to</a:t>
            </a:r>
            <a:r>
              <a:rPr sz="1050" spc="9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understand</a:t>
            </a:r>
            <a:r>
              <a:rPr sz="1050" spc="9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the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 basic</a:t>
            </a:r>
            <a:r>
              <a:rPr sz="1050" spc="7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operation</a:t>
            </a:r>
            <a:r>
              <a:rPr sz="1050" spc="9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5" dirty="0">
                <a:solidFill>
                  <a:srgbClr val="212121"/>
                </a:solidFill>
                <a:latin typeface="Arial"/>
                <a:cs typeface="Arial"/>
              </a:rPr>
              <a:t>and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0A0A0A"/>
                </a:solidFill>
                <a:latin typeface="Arial"/>
                <a:cs typeface="Arial"/>
              </a:rPr>
              <a:t>functions </a:t>
            </a:r>
            <a:r>
              <a:rPr sz="1050" spc="15" dirty="0">
                <a:solidFill>
                  <a:srgbClr val="0A0A0A"/>
                </a:solidFill>
                <a:latin typeface="Arial"/>
                <a:cs typeface="Arial"/>
              </a:rPr>
              <a:t> </a:t>
            </a:r>
            <a:r>
              <a:rPr sz="1050" spc="-10" dirty="0">
                <a:solidFill>
                  <a:srgbClr val="212121"/>
                </a:solidFill>
                <a:latin typeface="Arial"/>
                <a:cs typeface="Arial"/>
              </a:rPr>
              <a:t>of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that</a:t>
            </a:r>
            <a:r>
              <a:rPr sz="1050" spc="5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product.</a:t>
            </a:r>
            <a:r>
              <a:rPr sz="1050" spc="6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30" dirty="0">
                <a:solidFill>
                  <a:srgbClr val="0A0A0A"/>
                </a:solidFill>
                <a:latin typeface="Arial"/>
                <a:cs typeface="Arial"/>
              </a:rPr>
              <a:t>The</a:t>
            </a:r>
            <a:r>
              <a:rPr sz="1050" spc="-10" dirty="0">
                <a:solidFill>
                  <a:srgbClr val="0A0A0A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0A0A0A"/>
                </a:solidFill>
                <a:latin typeface="Arial"/>
                <a:cs typeface="Arial"/>
              </a:rPr>
              <a:t>follow</a:t>
            </a:r>
            <a:r>
              <a:rPr sz="1050" spc="80" dirty="0">
                <a:solidFill>
                  <a:srgbClr val="0A0A0A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information</a:t>
            </a:r>
            <a:r>
              <a:rPr sz="1050" spc="8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212121"/>
                </a:solidFill>
                <a:latin typeface="Arial"/>
                <a:cs typeface="Arial"/>
              </a:rPr>
              <a:t>will</a:t>
            </a:r>
            <a:r>
              <a:rPr sz="1050" spc="4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assist</a:t>
            </a:r>
            <a:r>
              <a:rPr sz="1050" spc="8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5" dirty="0">
                <a:solidFill>
                  <a:srgbClr val="212121"/>
                </a:solidFill>
                <a:latin typeface="Arial"/>
                <a:cs typeface="Arial"/>
              </a:rPr>
              <a:t>you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through</a:t>
            </a:r>
            <a:r>
              <a:rPr sz="1050" spc="4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this</a:t>
            </a:r>
            <a:r>
              <a:rPr sz="1050" spc="3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process</a:t>
            </a:r>
            <a:r>
              <a:rPr sz="1050" spc="15" dirty="0">
                <a:solidFill>
                  <a:srgbClr val="575757"/>
                </a:solidFill>
                <a:latin typeface="Arial"/>
                <a:cs typeface="Arial"/>
              </a:rPr>
              <a:t>.</a:t>
            </a:r>
            <a:endParaRPr sz="105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811599" y="8365484"/>
            <a:ext cx="5175885" cy="6121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50" b="1" i="1" spc="15" dirty="0">
                <a:solidFill>
                  <a:srgbClr val="0A0A0A"/>
                </a:solidFill>
                <a:latin typeface="Arial"/>
                <a:cs typeface="Arial"/>
              </a:rPr>
              <a:t>System</a:t>
            </a:r>
            <a:r>
              <a:rPr sz="1550" b="1" i="1" spc="75" dirty="0">
                <a:solidFill>
                  <a:srgbClr val="0A0A0A"/>
                </a:solidFill>
                <a:latin typeface="Arial"/>
                <a:cs typeface="Arial"/>
              </a:rPr>
              <a:t> </a:t>
            </a:r>
            <a:r>
              <a:rPr sz="1550" b="1" i="1" dirty="0">
                <a:solidFill>
                  <a:srgbClr val="0A0A0A"/>
                </a:solidFill>
                <a:latin typeface="Arial"/>
                <a:cs typeface="Arial"/>
              </a:rPr>
              <a:t>Overview:</a:t>
            </a:r>
            <a:endParaRPr sz="1550">
              <a:latin typeface="Arial"/>
              <a:cs typeface="Arial"/>
            </a:endParaRPr>
          </a:p>
          <a:p>
            <a:pPr marL="13335">
              <a:lnSpc>
                <a:spcPct val="100000"/>
              </a:lnSpc>
              <a:spcBef>
                <a:spcPts val="1375"/>
              </a:spcBef>
            </a:pPr>
            <a:r>
              <a:rPr sz="1150" b="1" i="1" spc="30" dirty="0">
                <a:solidFill>
                  <a:srgbClr val="0A0A0A"/>
                </a:solidFill>
                <a:latin typeface="Arial"/>
                <a:cs typeface="Arial"/>
              </a:rPr>
              <a:t>The</a:t>
            </a:r>
            <a:r>
              <a:rPr sz="1150" b="1" i="1" spc="-15" dirty="0">
                <a:solidFill>
                  <a:srgbClr val="0A0A0A"/>
                </a:solidFill>
                <a:latin typeface="Arial"/>
                <a:cs typeface="Arial"/>
              </a:rPr>
              <a:t> </a:t>
            </a:r>
            <a:r>
              <a:rPr sz="1150" b="1" i="1" spc="-10" dirty="0">
                <a:solidFill>
                  <a:srgbClr val="0A0A0A"/>
                </a:solidFill>
                <a:latin typeface="Arial"/>
                <a:cs typeface="Arial"/>
              </a:rPr>
              <a:t>IP/</a:t>
            </a:r>
            <a:r>
              <a:rPr sz="1150" b="1" i="1" spc="105" dirty="0">
                <a:solidFill>
                  <a:srgbClr val="0A0A0A"/>
                </a:solidFill>
                <a:latin typeface="Arial"/>
                <a:cs typeface="Arial"/>
              </a:rPr>
              <a:t> </a:t>
            </a:r>
            <a:r>
              <a:rPr sz="1150" b="1" i="1" spc="10" dirty="0">
                <a:solidFill>
                  <a:srgbClr val="0A0A0A"/>
                </a:solidFill>
                <a:latin typeface="Arial"/>
                <a:cs typeface="Arial"/>
              </a:rPr>
              <a:t>(Intermittent</a:t>
            </a:r>
            <a:r>
              <a:rPr sz="1150" b="1" i="1" spc="130" dirty="0">
                <a:solidFill>
                  <a:srgbClr val="0A0A0A"/>
                </a:solidFill>
                <a:latin typeface="Arial"/>
                <a:cs typeface="Arial"/>
              </a:rPr>
              <a:t> </a:t>
            </a:r>
            <a:r>
              <a:rPr sz="1150" b="1" i="1" spc="15" dirty="0">
                <a:solidFill>
                  <a:srgbClr val="0A0A0A"/>
                </a:solidFill>
                <a:latin typeface="Arial"/>
                <a:cs typeface="Arial"/>
              </a:rPr>
              <a:t>Pilot</a:t>
            </a:r>
            <a:r>
              <a:rPr sz="1150" b="1" i="1" spc="30" dirty="0">
                <a:solidFill>
                  <a:srgbClr val="0A0A0A"/>
                </a:solidFill>
                <a:latin typeface="Arial"/>
                <a:cs typeface="Arial"/>
              </a:rPr>
              <a:t> </a:t>
            </a:r>
            <a:r>
              <a:rPr sz="1150" b="1" i="1" spc="5" dirty="0">
                <a:solidFill>
                  <a:srgbClr val="0A0A0A"/>
                </a:solidFill>
                <a:latin typeface="Arial"/>
                <a:cs typeface="Arial"/>
              </a:rPr>
              <a:t>Ignition)</a:t>
            </a:r>
            <a:r>
              <a:rPr sz="1150" b="1" i="1" spc="140" dirty="0">
                <a:solidFill>
                  <a:srgbClr val="0A0A0A"/>
                </a:solidFill>
                <a:latin typeface="Arial"/>
                <a:cs typeface="Arial"/>
              </a:rPr>
              <a:t> </a:t>
            </a:r>
            <a:r>
              <a:rPr sz="1150" b="1" i="1" spc="10" dirty="0">
                <a:solidFill>
                  <a:srgbClr val="0A0A0A"/>
                </a:solidFill>
                <a:latin typeface="Arial"/>
                <a:cs typeface="Arial"/>
              </a:rPr>
              <a:t>system</a:t>
            </a:r>
            <a:r>
              <a:rPr sz="1150" b="1" i="1" spc="110" dirty="0">
                <a:solidFill>
                  <a:srgbClr val="0A0A0A"/>
                </a:solidFill>
                <a:latin typeface="Arial"/>
                <a:cs typeface="Arial"/>
              </a:rPr>
              <a:t> </a:t>
            </a:r>
            <a:r>
              <a:rPr sz="1150" b="1" i="1" spc="10" dirty="0">
                <a:solidFill>
                  <a:srgbClr val="0A0A0A"/>
                </a:solidFill>
                <a:latin typeface="Arial"/>
                <a:cs typeface="Arial"/>
              </a:rPr>
              <a:t>consist</a:t>
            </a:r>
            <a:r>
              <a:rPr sz="1150" b="1" i="1" spc="50" dirty="0">
                <a:solidFill>
                  <a:srgbClr val="0A0A0A"/>
                </a:solidFill>
                <a:latin typeface="Arial"/>
                <a:cs typeface="Arial"/>
              </a:rPr>
              <a:t> </a:t>
            </a:r>
            <a:r>
              <a:rPr sz="1150" b="1" i="1" spc="10" dirty="0">
                <a:solidFill>
                  <a:srgbClr val="0A0A0A"/>
                </a:solidFill>
                <a:latin typeface="Arial"/>
                <a:cs typeface="Arial"/>
              </a:rPr>
              <a:t>of</a:t>
            </a:r>
            <a:r>
              <a:rPr sz="1150" b="1" i="1" spc="60" dirty="0">
                <a:solidFill>
                  <a:srgbClr val="0A0A0A"/>
                </a:solidFill>
                <a:latin typeface="Arial"/>
                <a:cs typeface="Arial"/>
              </a:rPr>
              <a:t> </a:t>
            </a:r>
            <a:r>
              <a:rPr sz="1150" b="1" i="1" spc="15" dirty="0">
                <a:solidFill>
                  <a:srgbClr val="0A0A0A"/>
                </a:solidFill>
                <a:latin typeface="Arial"/>
                <a:cs typeface="Arial"/>
              </a:rPr>
              <a:t>five</a:t>
            </a:r>
            <a:r>
              <a:rPr sz="1150" b="1" i="1" spc="40" dirty="0">
                <a:solidFill>
                  <a:srgbClr val="0A0A0A"/>
                </a:solidFill>
                <a:latin typeface="Arial"/>
                <a:cs typeface="Arial"/>
              </a:rPr>
              <a:t> </a:t>
            </a:r>
            <a:r>
              <a:rPr sz="1150" b="1" i="1" dirty="0">
                <a:solidFill>
                  <a:srgbClr val="0A0A0A"/>
                </a:solidFill>
                <a:latin typeface="Arial"/>
                <a:cs typeface="Arial"/>
              </a:rPr>
              <a:t>primary</a:t>
            </a:r>
            <a:r>
              <a:rPr sz="1150" b="1" i="1" spc="130" dirty="0">
                <a:solidFill>
                  <a:srgbClr val="0A0A0A"/>
                </a:solidFill>
                <a:latin typeface="Arial"/>
                <a:cs typeface="Arial"/>
              </a:rPr>
              <a:t> </a:t>
            </a:r>
            <a:r>
              <a:rPr sz="1150" b="1" i="1" spc="10" dirty="0">
                <a:solidFill>
                  <a:srgbClr val="0A0A0A"/>
                </a:solidFill>
                <a:latin typeface="Arial"/>
                <a:cs typeface="Arial"/>
              </a:rPr>
              <a:t>parts:</a:t>
            </a:r>
            <a:endParaRPr sz="1150">
              <a:latin typeface="Arial"/>
              <a:cs typeface="Arial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D8A1125-DA5B-4087-A7A8-7E95D4A91977}"/>
              </a:ext>
            </a:extLst>
          </p:cNvPr>
          <p:cNvSpPr txBox="1"/>
          <p:nvPr/>
        </p:nvSpPr>
        <p:spPr>
          <a:xfrm>
            <a:off x="6248049" y="9448800"/>
            <a:ext cx="12957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/>
              <a:t>07.06.21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3350" y="1199091"/>
            <a:ext cx="407034" cy="2012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50" spc="-20" dirty="0">
                <a:solidFill>
                  <a:srgbClr val="080808"/>
                </a:solidFill>
                <a:latin typeface="Arial"/>
                <a:cs typeface="Arial"/>
              </a:rPr>
              <a:t>Fig.</a:t>
            </a:r>
            <a:r>
              <a:rPr sz="1150" spc="60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150" spc="45" dirty="0">
                <a:solidFill>
                  <a:srgbClr val="212121"/>
                </a:solidFill>
                <a:latin typeface="Arial"/>
                <a:cs typeface="Arial"/>
              </a:rPr>
              <a:t>4</a:t>
            </a:r>
            <a:endParaRPr sz="115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ct val="100000"/>
              </a:lnSpc>
            </a:pPr>
            <a:fld id="{81D60167-4931-47E6-BA6A-407CBD079E47}" type="slidenum">
              <a:rPr spc="40" dirty="0"/>
              <a:t>10</a:t>
            </a:fld>
            <a:endParaRPr spc="40" dirty="0"/>
          </a:p>
        </p:txBody>
      </p:sp>
      <p:sp>
        <p:nvSpPr>
          <p:cNvPr id="3" name="object 3"/>
          <p:cNvSpPr txBox="1"/>
          <p:nvPr/>
        </p:nvSpPr>
        <p:spPr>
          <a:xfrm>
            <a:off x="1483436" y="2368906"/>
            <a:ext cx="777875" cy="1708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50" spc="40" dirty="0">
                <a:solidFill>
                  <a:srgbClr val="212121"/>
                </a:solidFill>
                <a:latin typeface="Arial"/>
                <a:cs typeface="Arial"/>
              </a:rPr>
              <a:t>To</a:t>
            </a:r>
            <a:r>
              <a:rPr sz="950" spc="-5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950" spc="30" dirty="0">
                <a:solidFill>
                  <a:srgbClr val="212121"/>
                </a:solidFill>
                <a:latin typeface="Arial"/>
                <a:cs typeface="Arial"/>
              </a:rPr>
              <a:t>AC</a:t>
            </a:r>
            <a:r>
              <a:rPr sz="950" spc="-1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950" spc="15" dirty="0">
                <a:solidFill>
                  <a:srgbClr val="212121"/>
                </a:solidFill>
                <a:latin typeface="Arial"/>
                <a:cs typeface="Arial"/>
              </a:rPr>
              <a:t>Power</a:t>
            </a:r>
            <a:endParaRPr sz="95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635">
              <a:lnSpc>
                <a:spcPct val="100000"/>
              </a:lnSpc>
              <a:spcBef>
                <a:spcPts val="105"/>
              </a:spcBef>
            </a:pPr>
            <a:r>
              <a:rPr sz="5500" b="1" spc="-325" dirty="0">
                <a:solidFill>
                  <a:srgbClr val="080808"/>
                </a:solidFill>
                <a:latin typeface="Arial"/>
                <a:cs typeface="Arial"/>
              </a:rPr>
              <a:t>L</a:t>
            </a:r>
            <a:r>
              <a:rPr spc="25" dirty="0"/>
              <a:t>Fa</a:t>
            </a:r>
            <a:r>
              <a:rPr spc="30" dirty="0"/>
              <a:t>n</a:t>
            </a:r>
            <a:r>
              <a:rPr spc="50" dirty="0"/>
              <a:t> </a:t>
            </a:r>
            <a:r>
              <a:rPr spc="10" dirty="0"/>
              <a:t>Outlet</a:t>
            </a:r>
            <a:endParaRPr sz="55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09337" y="3391224"/>
            <a:ext cx="6117590" cy="55962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209" algn="ctr">
              <a:lnSpc>
                <a:spcPct val="100000"/>
              </a:lnSpc>
              <a:spcBef>
                <a:spcPts val="100"/>
              </a:spcBef>
            </a:pPr>
            <a:r>
              <a:rPr sz="1550" b="1" i="1" u="heavy" spc="5" dirty="0">
                <a:solidFill>
                  <a:srgbClr val="080808"/>
                </a:solidFill>
                <a:uFill>
                  <a:solidFill>
                    <a:srgbClr val="080808"/>
                  </a:solidFill>
                </a:uFill>
                <a:latin typeface="Arial"/>
                <a:cs typeface="Arial"/>
              </a:rPr>
              <a:t>TROUBLE</a:t>
            </a:r>
            <a:r>
              <a:rPr sz="1550" b="1" i="1" u="heavy" spc="150" dirty="0">
                <a:solidFill>
                  <a:srgbClr val="080808"/>
                </a:solidFill>
                <a:uFill>
                  <a:solidFill>
                    <a:srgbClr val="080808"/>
                  </a:solidFill>
                </a:uFill>
                <a:latin typeface="Arial"/>
                <a:cs typeface="Arial"/>
              </a:rPr>
              <a:t> </a:t>
            </a:r>
            <a:r>
              <a:rPr sz="1550" b="1" i="1" u="heavy" spc="15" dirty="0">
                <a:solidFill>
                  <a:srgbClr val="080808"/>
                </a:solidFill>
                <a:uFill>
                  <a:solidFill>
                    <a:srgbClr val="080808"/>
                  </a:solidFill>
                </a:uFill>
                <a:latin typeface="Arial"/>
                <a:cs typeface="Arial"/>
              </a:rPr>
              <a:t>SHOOTING</a:t>
            </a:r>
            <a:r>
              <a:rPr sz="1550" b="1" i="1" u="heavy" spc="120" dirty="0">
                <a:solidFill>
                  <a:srgbClr val="080808"/>
                </a:solidFill>
                <a:uFill>
                  <a:solidFill>
                    <a:srgbClr val="080808"/>
                  </a:solidFill>
                </a:uFill>
                <a:latin typeface="Arial"/>
                <a:cs typeface="Arial"/>
              </a:rPr>
              <a:t> </a:t>
            </a:r>
            <a:r>
              <a:rPr sz="1550" b="1" i="1" u="heavy" spc="5" dirty="0">
                <a:solidFill>
                  <a:srgbClr val="080808"/>
                </a:solidFill>
                <a:uFill>
                  <a:solidFill>
                    <a:srgbClr val="080808"/>
                  </a:solidFill>
                </a:uFill>
                <a:latin typeface="Arial"/>
                <a:cs typeface="Arial"/>
              </a:rPr>
              <a:t>SECTION</a:t>
            </a:r>
            <a:endParaRPr sz="15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600">
              <a:latin typeface="Arial"/>
              <a:cs typeface="Arial"/>
            </a:endParaRPr>
          </a:p>
          <a:p>
            <a:pPr marL="15240" marR="15240" indent="-1270">
              <a:lnSpc>
                <a:spcPct val="100400"/>
              </a:lnSpc>
            </a:pPr>
            <a:r>
              <a:rPr sz="1050" spc="20" dirty="0">
                <a:solidFill>
                  <a:srgbClr val="080808"/>
                </a:solidFill>
                <a:latin typeface="Arial"/>
                <a:cs typeface="Arial"/>
              </a:rPr>
              <a:t>Before</a:t>
            </a:r>
            <a:r>
              <a:rPr sz="1050" spc="5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trouble</a:t>
            </a:r>
            <a:r>
              <a:rPr sz="1050" spc="6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shooting</a:t>
            </a:r>
            <a:r>
              <a:rPr sz="1050" spc="35" dirty="0">
                <a:solidFill>
                  <a:srgbClr val="212121"/>
                </a:solidFill>
                <a:latin typeface="Arial"/>
                <a:cs typeface="Arial"/>
              </a:rPr>
              <a:t> be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sure</a:t>
            </a:r>
            <a:r>
              <a:rPr sz="1050" spc="5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5" dirty="0">
                <a:solidFill>
                  <a:srgbClr val="212121"/>
                </a:solidFill>
                <a:latin typeface="Arial"/>
                <a:cs typeface="Arial"/>
              </a:rPr>
              <a:t>you</a:t>
            </a:r>
            <a:r>
              <a:rPr sz="1050" spc="4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look</a:t>
            </a:r>
            <a:r>
              <a:rPr sz="1050" spc="4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080808"/>
                </a:solidFill>
                <a:latin typeface="Arial"/>
                <a:cs typeface="Arial"/>
              </a:rPr>
              <a:t>for</a:t>
            </a:r>
            <a:r>
              <a:rPr sz="1050" spc="35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050" spc="5" dirty="0">
                <a:solidFill>
                  <a:srgbClr val="212121"/>
                </a:solidFill>
                <a:latin typeface="Arial"/>
                <a:cs typeface="Arial"/>
              </a:rPr>
              <a:t>obvious</a:t>
            </a:r>
            <a:r>
              <a:rPr sz="1050" spc="7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things</a:t>
            </a:r>
            <a:r>
              <a:rPr sz="1050" spc="7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such</a:t>
            </a:r>
            <a:r>
              <a:rPr sz="1050" spc="3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-5" dirty="0">
                <a:solidFill>
                  <a:srgbClr val="212121"/>
                </a:solidFill>
                <a:latin typeface="Arial"/>
                <a:cs typeface="Arial"/>
              </a:rPr>
              <a:t>as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-5" dirty="0">
                <a:solidFill>
                  <a:srgbClr val="080808"/>
                </a:solidFill>
                <a:latin typeface="Arial"/>
                <a:cs typeface="Arial"/>
              </a:rPr>
              <a:t>frayed</a:t>
            </a:r>
            <a:r>
              <a:rPr sz="1050" spc="-120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050" spc="25" dirty="0">
                <a:solidFill>
                  <a:srgbClr val="383838"/>
                </a:solidFill>
                <a:latin typeface="Arial"/>
                <a:cs typeface="Arial"/>
              </a:rPr>
              <a:t>/damage</a:t>
            </a:r>
            <a:r>
              <a:rPr sz="1050" spc="10" dirty="0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wires,</a:t>
            </a:r>
            <a:r>
              <a:rPr sz="1050" spc="6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loose</a:t>
            </a:r>
            <a:r>
              <a:rPr sz="1050" spc="3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-5" dirty="0">
                <a:solidFill>
                  <a:srgbClr val="212121"/>
                </a:solidFill>
                <a:latin typeface="Arial"/>
                <a:cs typeface="Arial"/>
              </a:rPr>
              <a:t>or </a:t>
            </a:r>
            <a:r>
              <a:rPr sz="1050" spc="-27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disconnected</a:t>
            </a:r>
            <a:r>
              <a:rPr sz="1050" spc="15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212121"/>
                </a:solidFill>
                <a:latin typeface="Arial"/>
                <a:cs typeface="Arial"/>
              </a:rPr>
              <a:t>wires</a:t>
            </a:r>
            <a:r>
              <a:rPr sz="1050" spc="6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and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properly</a:t>
            </a:r>
            <a:r>
              <a:rPr sz="1050" spc="8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connected</a:t>
            </a:r>
            <a:r>
              <a:rPr sz="1050" spc="9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components</a:t>
            </a:r>
            <a:r>
              <a:rPr sz="1050" spc="25" dirty="0">
                <a:solidFill>
                  <a:srgbClr val="575757"/>
                </a:solidFill>
                <a:latin typeface="Arial"/>
                <a:cs typeface="Arial"/>
              </a:rPr>
              <a:t>.</a:t>
            </a:r>
            <a:r>
              <a:rPr sz="1050" spc="320" dirty="0">
                <a:solidFill>
                  <a:srgbClr val="575757"/>
                </a:solidFill>
                <a:latin typeface="Arial"/>
                <a:cs typeface="Arial"/>
              </a:rPr>
              <a:t> </a:t>
            </a:r>
            <a:r>
              <a:rPr sz="1050" spc="40" dirty="0">
                <a:solidFill>
                  <a:srgbClr val="212121"/>
                </a:solidFill>
                <a:latin typeface="Arial"/>
                <a:cs typeface="Arial"/>
              </a:rPr>
              <a:t>In</a:t>
            </a:r>
            <a:r>
              <a:rPr sz="1050" spc="5" dirty="0">
                <a:solidFill>
                  <a:srgbClr val="212121"/>
                </a:solidFill>
                <a:latin typeface="Arial"/>
                <a:cs typeface="Arial"/>
              </a:rPr>
              <a:t> addition</a:t>
            </a:r>
            <a:r>
              <a:rPr sz="1050" spc="8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double</a:t>
            </a:r>
            <a:r>
              <a:rPr sz="1050" spc="5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check</a:t>
            </a:r>
            <a:r>
              <a:rPr sz="1050" spc="4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the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low</a:t>
            </a:r>
            <a:r>
              <a:rPr sz="1050" spc="3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rate </a:t>
            </a:r>
            <a:r>
              <a:rPr sz="1050" spc="3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screw</a:t>
            </a:r>
            <a:r>
              <a:rPr sz="1050" spc="7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and</a:t>
            </a:r>
            <a:r>
              <a:rPr sz="1050" spc="5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212121"/>
                </a:solidFill>
                <a:latin typeface="Arial"/>
                <a:cs typeface="Arial"/>
              </a:rPr>
              <a:t>verify</a:t>
            </a:r>
            <a:r>
              <a:rPr sz="1050" spc="5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the</a:t>
            </a:r>
            <a:r>
              <a:rPr sz="1050" spc="3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valve</a:t>
            </a:r>
            <a:r>
              <a:rPr sz="1050" spc="4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and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module</a:t>
            </a:r>
            <a:r>
              <a:rPr sz="1050" spc="6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switches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080808"/>
                </a:solidFill>
                <a:latin typeface="Arial"/>
                <a:cs typeface="Arial"/>
              </a:rPr>
              <a:t>for</a:t>
            </a:r>
            <a:r>
              <a:rPr sz="1050" spc="5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050" spc="45" dirty="0">
                <a:solidFill>
                  <a:srgbClr val="212121"/>
                </a:solidFill>
                <a:latin typeface="Arial"/>
                <a:cs typeface="Arial"/>
              </a:rPr>
              <a:t>the</a:t>
            </a:r>
            <a:r>
              <a:rPr sz="105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appliance</a:t>
            </a:r>
            <a:r>
              <a:rPr sz="1050" spc="9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your</a:t>
            </a:r>
            <a:r>
              <a:rPr sz="1050" spc="3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30" dirty="0">
                <a:solidFill>
                  <a:srgbClr val="212121"/>
                </a:solidFill>
                <a:latin typeface="Arial"/>
                <a:cs typeface="Arial"/>
              </a:rPr>
              <a:t>are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 servicing</a:t>
            </a:r>
            <a:r>
              <a:rPr sz="1050" spc="10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-5" dirty="0">
                <a:solidFill>
                  <a:srgbClr val="212121"/>
                </a:solidFill>
                <a:latin typeface="Arial"/>
                <a:cs typeface="Arial"/>
              </a:rPr>
              <a:t>with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40" dirty="0">
                <a:solidFill>
                  <a:srgbClr val="212121"/>
                </a:solidFill>
                <a:latin typeface="Arial"/>
                <a:cs typeface="Arial"/>
              </a:rPr>
              <a:t>the </a:t>
            </a:r>
            <a:r>
              <a:rPr sz="1050" spc="4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reference</a:t>
            </a:r>
            <a:r>
              <a:rPr sz="1050" spc="4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guide</a:t>
            </a:r>
            <a:r>
              <a:rPr sz="1050" spc="3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on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page</a:t>
            </a:r>
            <a:r>
              <a:rPr sz="1050" spc="-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18</a:t>
            </a:r>
            <a:r>
              <a:rPr sz="1050" spc="20" dirty="0">
                <a:solidFill>
                  <a:srgbClr val="575757"/>
                </a:solidFill>
                <a:latin typeface="Arial"/>
                <a:cs typeface="Arial"/>
              </a:rPr>
              <a:t>.</a:t>
            </a:r>
            <a:endParaRPr sz="105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400">
              <a:latin typeface="Arial"/>
              <a:cs typeface="Arial"/>
            </a:endParaRPr>
          </a:p>
          <a:p>
            <a:pPr marL="14604">
              <a:lnSpc>
                <a:spcPct val="100000"/>
              </a:lnSpc>
            </a:pPr>
            <a:r>
              <a:rPr sz="1350" b="1" spc="30" dirty="0">
                <a:solidFill>
                  <a:srgbClr val="080808"/>
                </a:solidFill>
                <a:latin typeface="Arial"/>
                <a:cs typeface="Arial"/>
              </a:rPr>
              <a:t>Main</a:t>
            </a:r>
            <a:r>
              <a:rPr sz="1350" b="1" spc="10" dirty="0">
                <a:solidFill>
                  <a:srgbClr val="080808"/>
                </a:solidFill>
                <a:latin typeface="Arial"/>
                <a:cs typeface="Arial"/>
              </a:rPr>
              <a:t> Control</a:t>
            </a:r>
            <a:r>
              <a:rPr sz="1350" b="1" spc="75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350" b="1" spc="15" dirty="0">
                <a:solidFill>
                  <a:srgbClr val="080808"/>
                </a:solidFill>
                <a:latin typeface="Arial"/>
                <a:cs typeface="Arial"/>
              </a:rPr>
              <a:t>Module</a:t>
            </a:r>
            <a:r>
              <a:rPr sz="1350" b="1" spc="130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350" b="1" dirty="0">
                <a:solidFill>
                  <a:srgbClr val="080808"/>
                </a:solidFill>
                <a:latin typeface="Arial"/>
                <a:cs typeface="Arial"/>
              </a:rPr>
              <a:t>Will</a:t>
            </a:r>
            <a:r>
              <a:rPr sz="1350" b="1" spc="85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350" b="1" spc="10" dirty="0">
                <a:solidFill>
                  <a:srgbClr val="080808"/>
                </a:solidFill>
                <a:latin typeface="Arial"/>
                <a:cs typeface="Arial"/>
              </a:rPr>
              <a:t>Not </a:t>
            </a:r>
            <a:r>
              <a:rPr sz="1350" b="1" spc="25" dirty="0">
                <a:solidFill>
                  <a:srgbClr val="080808"/>
                </a:solidFill>
                <a:latin typeface="Arial"/>
                <a:cs typeface="Arial"/>
              </a:rPr>
              <a:t>Learn</a:t>
            </a:r>
            <a:r>
              <a:rPr sz="1350" b="1" spc="35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350" b="1" spc="20" dirty="0">
                <a:solidFill>
                  <a:srgbClr val="080808"/>
                </a:solidFill>
                <a:latin typeface="Arial"/>
                <a:cs typeface="Arial"/>
              </a:rPr>
              <a:t>Hand</a:t>
            </a:r>
            <a:r>
              <a:rPr sz="1350" b="1" spc="35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350" b="1" spc="10" dirty="0">
                <a:solidFill>
                  <a:srgbClr val="080808"/>
                </a:solidFill>
                <a:latin typeface="Arial"/>
                <a:cs typeface="Arial"/>
              </a:rPr>
              <a:t>Held</a:t>
            </a:r>
            <a:r>
              <a:rPr sz="1350" b="1" spc="95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350" b="1" dirty="0">
                <a:solidFill>
                  <a:srgbClr val="080808"/>
                </a:solidFill>
                <a:latin typeface="Arial"/>
                <a:cs typeface="Arial"/>
              </a:rPr>
              <a:t>Transmitter</a:t>
            </a:r>
            <a:endParaRPr sz="13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200">
              <a:latin typeface="Arial"/>
              <a:cs typeface="Arial"/>
            </a:endParaRPr>
          </a:p>
          <a:p>
            <a:pPr marL="16510" marR="143510" indent="-4445">
              <a:lnSpc>
                <a:spcPct val="103000"/>
              </a:lnSpc>
              <a:buClr>
                <a:srgbClr val="212121"/>
              </a:buClr>
              <a:buAutoNum type="arabicPeriod"/>
              <a:tabLst>
                <a:tab pos="175895" algn="l"/>
              </a:tabLst>
            </a:pPr>
            <a:r>
              <a:rPr sz="1050" spc="5" dirty="0">
                <a:solidFill>
                  <a:srgbClr val="080808"/>
                </a:solidFill>
                <a:latin typeface="Arial"/>
                <a:cs typeface="Arial"/>
              </a:rPr>
              <a:t>Ensure </a:t>
            </a:r>
            <a:r>
              <a:rPr sz="1050" spc="45" dirty="0">
                <a:solidFill>
                  <a:srgbClr val="212121"/>
                </a:solidFill>
                <a:latin typeface="Arial"/>
                <a:cs typeface="Arial"/>
              </a:rPr>
              <a:t>the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REMOTE/OFF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5" dirty="0">
                <a:solidFill>
                  <a:srgbClr val="212121"/>
                </a:solidFill>
                <a:latin typeface="Arial"/>
                <a:cs typeface="Arial"/>
              </a:rPr>
              <a:t>switch, 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on 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the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side 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of 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the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Main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Control 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Module </a:t>
            </a:r>
            <a:r>
              <a:rPr sz="1050" spc="30" dirty="0">
                <a:solidFill>
                  <a:srgbClr val="212121"/>
                </a:solidFill>
                <a:latin typeface="Arial"/>
                <a:cs typeface="Arial"/>
              </a:rPr>
              <a:t>(See </a:t>
            </a:r>
            <a:r>
              <a:rPr sz="1050" spc="15" dirty="0">
                <a:solidFill>
                  <a:srgbClr val="080808"/>
                </a:solidFill>
                <a:latin typeface="Arial"/>
                <a:cs typeface="Arial"/>
              </a:rPr>
              <a:t>fig</a:t>
            </a:r>
            <a:r>
              <a:rPr sz="1050" spc="15" dirty="0">
                <a:solidFill>
                  <a:srgbClr val="575757"/>
                </a:solidFill>
                <a:latin typeface="Arial"/>
                <a:cs typeface="Arial"/>
              </a:rPr>
              <a:t>. </a:t>
            </a:r>
            <a:r>
              <a:rPr sz="1050" spc="30" dirty="0">
                <a:solidFill>
                  <a:srgbClr val="212121"/>
                </a:solidFill>
                <a:latin typeface="Arial"/>
                <a:cs typeface="Arial"/>
              </a:rPr>
              <a:t>1,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pg</a:t>
            </a:r>
            <a:r>
              <a:rPr sz="1050" spc="15" dirty="0">
                <a:solidFill>
                  <a:srgbClr val="575757"/>
                </a:solidFill>
                <a:latin typeface="Arial"/>
                <a:cs typeface="Arial"/>
              </a:rPr>
              <a:t>. </a:t>
            </a:r>
            <a:r>
              <a:rPr sz="1050" spc="35" dirty="0">
                <a:solidFill>
                  <a:srgbClr val="212121"/>
                </a:solidFill>
                <a:latin typeface="Arial"/>
                <a:cs typeface="Arial"/>
              </a:rPr>
              <a:t>9)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is </a:t>
            </a:r>
            <a:r>
              <a:rPr sz="1050" spc="-28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set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5" dirty="0">
                <a:solidFill>
                  <a:srgbClr val="212121"/>
                </a:solidFill>
                <a:latin typeface="Arial"/>
                <a:cs typeface="Arial"/>
              </a:rPr>
              <a:t>to</a:t>
            </a:r>
            <a:r>
              <a:rPr sz="1050" spc="9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0" dirty="0">
                <a:solidFill>
                  <a:srgbClr val="080808"/>
                </a:solidFill>
                <a:latin typeface="Arial"/>
                <a:cs typeface="Arial"/>
              </a:rPr>
              <a:t>REMOTE</a:t>
            </a:r>
            <a:r>
              <a:rPr sz="1050" spc="20" dirty="0">
                <a:solidFill>
                  <a:srgbClr val="575757"/>
                </a:solidFill>
                <a:latin typeface="Arial"/>
                <a:cs typeface="Arial"/>
              </a:rPr>
              <a:t>.</a:t>
            </a:r>
            <a:endParaRPr sz="10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AutoNum type="arabicPeriod"/>
            </a:pPr>
            <a:endParaRPr sz="1150">
              <a:latin typeface="Arial"/>
              <a:cs typeface="Arial"/>
            </a:endParaRPr>
          </a:p>
          <a:p>
            <a:pPr marL="15240" marR="37465" indent="1905">
              <a:lnSpc>
                <a:spcPts val="1250"/>
              </a:lnSpc>
              <a:buClr>
                <a:srgbClr val="080808"/>
              </a:buClr>
              <a:buAutoNum type="arabicPeriod"/>
              <a:tabLst>
                <a:tab pos="173355" algn="l"/>
              </a:tabLst>
            </a:pP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Make 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sure 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the </a:t>
            </a:r>
            <a:r>
              <a:rPr sz="1050" spc="5" dirty="0">
                <a:solidFill>
                  <a:srgbClr val="212121"/>
                </a:solidFill>
                <a:latin typeface="Arial"/>
                <a:cs typeface="Arial"/>
              </a:rPr>
              <a:t>batteries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in 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the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hand 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held </a:t>
            </a:r>
            <a:r>
              <a:rPr sz="1050" spc="5" dirty="0">
                <a:solidFill>
                  <a:srgbClr val="212121"/>
                </a:solidFill>
                <a:latin typeface="Arial"/>
                <a:cs typeface="Arial"/>
              </a:rPr>
              <a:t>transmitter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 are </a:t>
            </a:r>
            <a:r>
              <a:rPr sz="1050" spc="5" dirty="0">
                <a:solidFill>
                  <a:srgbClr val="212121"/>
                </a:solidFill>
                <a:latin typeface="Arial"/>
                <a:cs typeface="Arial"/>
              </a:rPr>
              <a:t>installed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in 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the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proper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5" dirty="0">
                <a:solidFill>
                  <a:srgbClr val="212121"/>
                </a:solidFill>
                <a:latin typeface="Arial"/>
                <a:cs typeface="Arial"/>
              </a:rPr>
              <a:t>direction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5" dirty="0">
                <a:solidFill>
                  <a:srgbClr val="212121"/>
                </a:solidFill>
                <a:latin typeface="Arial"/>
                <a:cs typeface="Arial"/>
              </a:rPr>
              <a:t>and </a:t>
            </a:r>
            <a:r>
              <a:rPr sz="1050" spc="30" dirty="0">
                <a:solidFill>
                  <a:srgbClr val="212121"/>
                </a:solidFill>
                <a:latin typeface="Arial"/>
                <a:cs typeface="Arial"/>
              </a:rPr>
              <a:t>are </a:t>
            </a:r>
            <a:r>
              <a:rPr sz="1050" spc="-28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5" dirty="0">
                <a:solidFill>
                  <a:srgbClr val="212121"/>
                </a:solidFill>
                <a:latin typeface="Arial"/>
                <a:cs typeface="Arial"/>
              </a:rPr>
              <a:t>not</a:t>
            </a:r>
            <a:r>
              <a:rPr sz="1050" spc="11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weak</a:t>
            </a:r>
            <a:r>
              <a:rPr sz="1050" spc="10" dirty="0">
                <a:solidFill>
                  <a:srgbClr val="575757"/>
                </a:solidFill>
                <a:latin typeface="Arial"/>
                <a:cs typeface="Arial"/>
              </a:rPr>
              <a:t>.</a:t>
            </a:r>
            <a:r>
              <a:rPr sz="1050" spc="-25" dirty="0">
                <a:solidFill>
                  <a:srgbClr val="575757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Individual</a:t>
            </a:r>
            <a:r>
              <a:rPr sz="1050" spc="5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battery</a:t>
            </a:r>
            <a:r>
              <a:rPr sz="1050" spc="9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voltage</a:t>
            </a:r>
            <a:r>
              <a:rPr sz="1050" spc="8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should</a:t>
            </a:r>
            <a:r>
              <a:rPr sz="1050" spc="5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35" dirty="0">
                <a:solidFill>
                  <a:srgbClr val="212121"/>
                </a:solidFill>
                <a:latin typeface="Arial"/>
                <a:cs typeface="Arial"/>
              </a:rPr>
              <a:t>be</a:t>
            </a:r>
            <a:r>
              <a:rPr sz="1050" spc="-1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35" dirty="0">
                <a:solidFill>
                  <a:srgbClr val="212121"/>
                </a:solidFill>
                <a:latin typeface="Arial"/>
                <a:cs typeface="Arial"/>
              </a:rPr>
              <a:t>no</a:t>
            </a:r>
            <a:r>
              <a:rPr sz="1050" spc="-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less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than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1.4V </a:t>
            </a:r>
            <a:r>
              <a:rPr sz="1050" spc="15" dirty="0">
                <a:solidFill>
                  <a:srgbClr val="080808"/>
                </a:solidFill>
                <a:latin typeface="Arial"/>
                <a:cs typeface="Arial"/>
              </a:rPr>
              <a:t>for</a:t>
            </a:r>
            <a:r>
              <a:rPr sz="1050" spc="20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080808"/>
                </a:solidFill>
                <a:latin typeface="Arial"/>
                <a:cs typeface="Arial"/>
              </a:rPr>
              <a:t>AA</a:t>
            </a:r>
            <a:r>
              <a:rPr sz="1050" spc="65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or</a:t>
            </a:r>
            <a:r>
              <a:rPr sz="1050" spc="-4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5" dirty="0">
                <a:solidFill>
                  <a:srgbClr val="080808"/>
                </a:solidFill>
                <a:latin typeface="Arial"/>
                <a:cs typeface="Arial"/>
              </a:rPr>
              <a:t>AAA</a:t>
            </a:r>
            <a:r>
              <a:rPr sz="1050" spc="25" dirty="0">
                <a:solidFill>
                  <a:srgbClr val="575757"/>
                </a:solidFill>
                <a:latin typeface="Arial"/>
                <a:cs typeface="Arial"/>
              </a:rPr>
              <a:t>.</a:t>
            </a:r>
            <a:endParaRPr sz="10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AutoNum type="arabicPeriod"/>
            </a:pPr>
            <a:endParaRPr sz="1050">
              <a:latin typeface="Arial"/>
              <a:cs typeface="Arial"/>
            </a:endParaRPr>
          </a:p>
          <a:p>
            <a:pPr marL="15240" marR="5080">
              <a:lnSpc>
                <a:spcPct val="98900"/>
              </a:lnSpc>
              <a:buAutoNum type="arabicPeriod"/>
              <a:tabLst>
                <a:tab pos="173355" algn="l"/>
              </a:tabLst>
            </a:pP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Verify </a:t>
            </a:r>
            <a:r>
              <a:rPr sz="1050" spc="45" dirty="0">
                <a:solidFill>
                  <a:srgbClr val="212121"/>
                </a:solidFill>
                <a:latin typeface="Arial"/>
                <a:cs typeface="Arial"/>
              </a:rPr>
              <a:t>the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hand 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held </a:t>
            </a:r>
            <a:r>
              <a:rPr sz="1050" spc="5" dirty="0">
                <a:solidFill>
                  <a:srgbClr val="212121"/>
                </a:solidFill>
                <a:latin typeface="Arial"/>
                <a:cs typeface="Arial"/>
              </a:rPr>
              <a:t>transmitter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is 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sending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a signal. 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With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hand 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held </a:t>
            </a:r>
            <a:r>
              <a:rPr sz="1050" spc="5" dirty="0">
                <a:solidFill>
                  <a:srgbClr val="212121"/>
                </a:solidFill>
                <a:latin typeface="Arial"/>
                <a:cs typeface="Arial"/>
              </a:rPr>
              <a:t>transmitters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the </a:t>
            </a:r>
            <a:r>
              <a:rPr sz="1050" spc="25" dirty="0">
                <a:solidFill>
                  <a:srgbClr val="080808"/>
                </a:solidFill>
                <a:latin typeface="Arial"/>
                <a:cs typeface="Arial"/>
              </a:rPr>
              <a:t>LCD </a:t>
            </a:r>
            <a:r>
              <a:rPr sz="1050" spc="5" dirty="0">
                <a:solidFill>
                  <a:srgbClr val="212121"/>
                </a:solidFill>
                <a:latin typeface="Arial"/>
                <a:cs typeface="Arial"/>
              </a:rPr>
              <a:t>display </a:t>
            </a:r>
            <a:r>
              <a:rPr sz="1050" spc="-28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should</a:t>
            </a:r>
            <a:r>
              <a:rPr sz="1050" spc="6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5" dirty="0">
                <a:solidFill>
                  <a:srgbClr val="212121"/>
                </a:solidFill>
                <a:latin typeface="Arial"/>
                <a:cs typeface="Arial"/>
              </a:rPr>
              <a:t>indicate</a:t>
            </a:r>
            <a:r>
              <a:rPr sz="1050" spc="6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b="1" spc="45" dirty="0">
                <a:solidFill>
                  <a:srgbClr val="080808"/>
                </a:solidFill>
                <a:latin typeface="Arial"/>
                <a:cs typeface="Arial"/>
              </a:rPr>
              <a:t>ON</a:t>
            </a:r>
            <a:r>
              <a:rPr sz="1050" b="1" spc="10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100" b="1" spc="-60" dirty="0">
                <a:solidFill>
                  <a:srgbClr val="212121"/>
                </a:solidFill>
                <a:latin typeface="Arial"/>
                <a:cs typeface="Arial"/>
              </a:rPr>
              <a:t>or</a:t>
            </a:r>
            <a:r>
              <a:rPr sz="1100" b="1" spc="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b="1" spc="30" dirty="0">
                <a:solidFill>
                  <a:srgbClr val="080808"/>
                </a:solidFill>
                <a:latin typeface="Arial"/>
                <a:cs typeface="Arial"/>
              </a:rPr>
              <a:t>OFF</a:t>
            </a:r>
            <a:r>
              <a:rPr sz="1050" b="1" spc="15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depending</a:t>
            </a:r>
            <a:r>
              <a:rPr sz="1050" spc="9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which</a:t>
            </a:r>
            <a:r>
              <a:rPr sz="1050" spc="5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button</a:t>
            </a:r>
            <a:r>
              <a:rPr sz="1050" spc="6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is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being</a:t>
            </a:r>
            <a:r>
              <a:rPr sz="1050" spc="6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pressed</a:t>
            </a:r>
            <a:r>
              <a:rPr sz="1050" spc="15" dirty="0">
                <a:solidFill>
                  <a:srgbClr val="575757"/>
                </a:solidFill>
                <a:latin typeface="Arial"/>
                <a:cs typeface="Arial"/>
              </a:rPr>
              <a:t>.</a:t>
            </a:r>
            <a:r>
              <a:rPr sz="1050" spc="320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050" u="heavy" spc="20" dirty="0">
                <a:solidFill>
                  <a:srgbClr val="080808"/>
                </a:solidFill>
                <a:uFill>
                  <a:solidFill>
                    <a:srgbClr val="212121"/>
                  </a:solidFill>
                </a:uFill>
                <a:latin typeface="Arial"/>
                <a:cs typeface="Arial"/>
              </a:rPr>
              <a:t>Buttons</a:t>
            </a:r>
            <a:r>
              <a:rPr sz="1050" u="heavy" spc="100" dirty="0">
                <a:solidFill>
                  <a:srgbClr val="080808"/>
                </a:solidFill>
                <a:uFill>
                  <a:solidFill>
                    <a:srgbClr val="212121"/>
                  </a:solidFill>
                </a:uFill>
                <a:latin typeface="Arial"/>
                <a:cs typeface="Arial"/>
              </a:rPr>
              <a:t> </a:t>
            </a:r>
            <a:r>
              <a:rPr sz="1050" u="heavy" spc="15" dirty="0">
                <a:solidFill>
                  <a:srgbClr val="212121"/>
                </a:solidFill>
                <a:uFill>
                  <a:solidFill>
                    <a:srgbClr val="212121"/>
                  </a:solidFill>
                </a:uFill>
                <a:latin typeface="Arial"/>
                <a:cs typeface="Arial"/>
              </a:rPr>
              <a:t>should</a:t>
            </a:r>
            <a:r>
              <a:rPr sz="1050" u="heavy" spc="25" dirty="0">
                <a:solidFill>
                  <a:srgbClr val="212121"/>
                </a:solidFill>
                <a:uFill>
                  <a:solidFill>
                    <a:srgbClr val="212121"/>
                  </a:solidFill>
                </a:uFill>
                <a:latin typeface="Arial"/>
                <a:cs typeface="Arial"/>
              </a:rPr>
              <a:t> </a:t>
            </a:r>
            <a:r>
              <a:rPr sz="1050" u="heavy" spc="35" dirty="0">
                <a:solidFill>
                  <a:srgbClr val="212121"/>
                </a:solidFill>
                <a:uFill>
                  <a:solidFill>
                    <a:srgbClr val="212121"/>
                  </a:solidFill>
                </a:uFill>
                <a:latin typeface="Arial"/>
                <a:cs typeface="Arial"/>
              </a:rPr>
              <a:t>be</a:t>
            </a:r>
            <a:r>
              <a:rPr sz="1050" u="heavy" spc="15" dirty="0">
                <a:solidFill>
                  <a:srgbClr val="212121"/>
                </a:solidFill>
                <a:uFill>
                  <a:solidFill>
                    <a:srgbClr val="212121"/>
                  </a:solidFill>
                </a:uFill>
                <a:latin typeface="Arial"/>
                <a:cs typeface="Arial"/>
              </a:rPr>
              <a:t> pressed 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u="heavy" spc="5" dirty="0">
                <a:solidFill>
                  <a:srgbClr val="212121"/>
                </a:solidFill>
                <a:uFill>
                  <a:solidFill>
                    <a:srgbClr val="212121"/>
                  </a:solidFill>
                </a:uFill>
                <a:latin typeface="Arial"/>
                <a:cs typeface="Arial"/>
              </a:rPr>
              <a:t>and</a:t>
            </a:r>
            <a:r>
              <a:rPr sz="1050" u="heavy" spc="85" dirty="0">
                <a:solidFill>
                  <a:srgbClr val="212121"/>
                </a:solidFill>
                <a:uFill>
                  <a:solidFill>
                    <a:srgbClr val="212121"/>
                  </a:solidFill>
                </a:uFill>
                <a:latin typeface="Arial"/>
                <a:cs typeface="Arial"/>
              </a:rPr>
              <a:t> </a:t>
            </a:r>
            <a:r>
              <a:rPr sz="1050" u="heavy" spc="5" dirty="0">
                <a:solidFill>
                  <a:srgbClr val="212121"/>
                </a:solidFill>
                <a:uFill>
                  <a:solidFill>
                    <a:srgbClr val="212121"/>
                  </a:solidFill>
                </a:uFill>
                <a:latin typeface="Arial"/>
                <a:cs typeface="Arial"/>
              </a:rPr>
              <a:t>held</a:t>
            </a:r>
            <a:r>
              <a:rPr sz="1050" u="heavy" spc="35" dirty="0">
                <a:solidFill>
                  <a:srgbClr val="212121"/>
                </a:solidFill>
                <a:uFill>
                  <a:solidFill>
                    <a:srgbClr val="212121"/>
                  </a:solidFill>
                </a:uFill>
                <a:latin typeface="Arial"/>
                <a:cs typeface="Arial"/>
              </a:rPr>
              <a:t> </a:t>
            </a:r>
            <a:r>
              <a:rPr sz="1050" u="heavy" spc="15" dirty="0">
                <a:solidFill>
                  <a:srgbClr val="080808"/>
                </a:solidFill>
                <a:uFill>
                  <a:solidFill>
                    <a:srgbClr val="212121"/>
                  </a:solidFill>
                </a:uFill>
                <a:latin typeface="Arial"/>
                <a:cs typeface="Arial"/>
              </a:rPr>
              <a:t>for</a:t>
            </a:r>
            <a:r>
              <a:rPr sz="1050" u="heavy" spc="70" dirty="0">
                <a:solidFill>
                  <a:srgbClr val="080808"/>
                </a:solidFill>
                <a:uFill>
                  <a:solidFill>
                    <a:srgbClr val="212121"/>
                  </a:solidFill>
                </a:uFill>
                <a:latin typeface="Arial"/>
                <a:cs typeface="Arial"/>
              </a:rPr>
              <a:t> </a:t>
            </a:r>
            <a:r>
              <a:rPr sz="1050" u="heavy" spc="30" dirty="0">
                <a:solidFill>
                  <a:srgbClr val="212121"/>
                </a:solidFill>
                <a:uFill>
                  <a:solidFill>
                    <a:srgbClr val="212121"/>
                  </a:solidFill>
                </a:uFill>
                <a:latin typeface="Arial"/>
                <a:cs typeface="Arial"/>
              </a:rPr>
              <a:t>1</a:t>
            </a:r>
            <a:r>
              <a:rPr sz="1050" u="heavy" spc="25" dirty="0">
                <a:solidFill>
                  <a:srgbClr val="212121"/>
                </a:solidFill>
                <a:uFill>
                  <a:solidFill>
                    <a:srgbClr val="212121"/>
                  </a:solidFill>
                </a:uFill>
                <a:latin typeface="Arial"/>
                <a:cs typeface="Arial"/>
              </a:rPr>
              <a:t> </a:t>
            </a:r>
            <a:r>
              <a:rPr sz="1050" u="heavy" spc="20" dirty="0">
                <a:solidFill>
                  <a:srgbClr val="212121"/>
                </a:solidFill>
                <a:uFill>
                  <a:solidFill>
                    <a:srgbClr val="212121"/>
                  </a:solidFill>
                </a:uFill>
                <a:latin typeface="Arial"/>
                <a:cs typeface="Arial"/>
              </a:rPr>
              <a:t>to</a:t>
            </a:r>
            <a:r>
              <a:rPr sz="1050" u="heavy" spc="40" dirty="0">
                <a:solidFill>
                  <a:srgbClr val="212121"/>
                </a:solidFill>
                <a:uFill>
                  <a:solidFill>
                    <a:srgbClr val="212121"/>
                  </a:solidFill>
                </a:uFill>
                <a:latin typeface="Arial"/>
                <a:cs typeface="Arial"/>
              </a:rPr>
              <a:t> </a:t>
            </a:r>
            <a:r>
              <a:rPr sz="1050" u="heavy" spc="20" dirty="0">
                <a:solidFill>
                  <a:srgbClr val="212121"/>
                </a:solidFill>
                <a:uFill>
                  <a:solidFill>
                    <a:srgbClr val="212121"/>
                  </a:solidFill>
                </a:uFill>
                <a:latin typeface="Arial"/>
                <a:cs typeface="Arial"/>
              </a:rPr>
              <a:t>2</a:t>
            </a:r>
            <a:r>
              <a:rPr sz="1050" u="heavy" spc="25" dirty="0">
                <a:solidFill>
                  <a:srgbClr val="212121"/>
                </a:solidFill>
                <a:uFill>
                  <a:solidFill>
                    <a:srgbClr val="212121"/>
                  </a:solidFill>
                </a:uFill>
                <a:latin typeface="Arial"/>
                <a:cs typeface="Arial"/>
              </a:rPr>
              <a:t> </a:t>
            </a:r>
            <a:r>
              <a:rPr sz="1050" u="heavy" spc="15" dirty="0">
                <a:solidFill>
                  <a:srgbClr val="212121"/>
                </a:solidFill>
                <a:uFill>
                  <a:solidFill>
                    <a:srgbClr val="212121"/>
                  </a:solidFill>
                </a:uFill>
                <a:latin typeface="Arial"/>
                <a:cs typeface="Arial"/>
              </a:rPr>
              <a:t>seconds</a:t>
            </a:r>
            <a:r>
              <a:rPr sz="1050" u="heavy" spc="80" dirty="0">
                <a:solidFill>
                  <a:srgbClr val="212121"/>
                </a:solidFill>
                <a:uFill>
                  <a:solidFill>
                    <a:srgbClr val="212121"/>
                  </a:solidFill>
                </a:uFill>
                <a:latin typeface="Arial"/>
                <a:cs typeface="Arial"/>
              </a:rPr>
              <a:t> </a:t>
            </a:r>
            <a:r>
              <a:rPr sz="1050" u="heavy" spc="20" dirty="0">
                <a:solidFill>
                  <a:srgbClr val="212121"/>
                </a:solidFill>
                <a:uFill>
                  <a:solidFill>
                    <a:srgbClr val="212121"/>
                  </a:solidFill>
                </a:uFill>
                <a:latin typeface="Arial"/>
                <a:cs typeface="Arial"/>
              </a:rPr>
              <a:t>to</a:t>
            </a:r>
            <a:r>
              <a:rPr sz="1050" u="heavy" spc="30" dirty="0">
                <a:solidFill>
                  <a:srgbClr val="212121"/>
                </a:solidFill>
                <a:uFill>
                  <a:solidFill>
                    <a:srgbClr val="212121"/>
                  </a:solidFill>
                </a:uFill>
                <a:latin typeface="Arial"/>
                <a:cs typeface="Arial"/>
              </a:rPr>
              <a:t> </a:t>
            </a:r>
            <a:r>
              <a:rPr sz="1050" u="heavy" spc="20" dirty="0">
                <a:solidFill>
                  <a:srgbClr val="212121"/>
                </a:solidFill>
                <a:uFill>
                  <a:solidFill>
                    <a:srgbClr val="212121"/>
                  </a:solidFill>
                </a:uFill>
                <a:latin typeface="Arial"/>
                <a:cs typeface="Arial"/>
              </a:rPr>
              <a:t>ensure</a:t>
            </a:r>
            <a:r>
              <a:rPr sz="1050" u="heavy" spc="25" dirty="0">
                <a:solidFill>
                  <a:srgbClr val="212121"/>
                </a:solidFill>
                <a:uFill>
                  <a:solidFill>
                    <a:srgbClr val="212121"/>
                  </a:solidFill>
                </a:uFill>
                <a:latin typeface="Arial"/>
                <a:cs typeface="Arial"/>
              </a:rPr>
              <a:t> </a:t>
            </a:r>
            <a:r>
              <a:rPr sz="1050" u="heavy" spc="15" dirty="0">
                <a:solidFill>
                  <a:srgbClr val="212121"/>
                </a:solidFill>
                <a:uFill>
                  <a:solidFill>
                    <a:srgbClr val="212121"/>
                  </a:solidFill>
                </a:uFill>
                <a:latin typeface="Arial"/>
                <a:cs typeface="Arial"/>
              </a:rPr>
              <a:t>that</a:t>
            </a:r>
            <a:r>
              <a:rPr sz="1050" u="heavy" spc="80" dirty="0">
                <a:solidFill>
                  <a:srgbClr val="212121"/>
                </a:solidFill>
                <a:uFill>
                  <a:solidFill>
                    <a:srgbClr val="212121"/>
                  </a:solidFill>
                </a:uFill>
                <a:latin typeface="Arial"/>
                <a:cs typeface="Arial"/>
              </a:rPr>
              <a:t> </a:t>
            </a:r>
            <a:r>
              <a:rPr sz="1050" u="heavy" spc="15" dirty="0">
                <a:solidFill>
                  <a:srgbClr val="212121"/>
                </a:solidFill>
                <a:uFill>
                  <a:solidFill>
                    <a:srgbClr val="212121"/>
                  </a:solidFill>
                </a:uFill>
                <a:latin typeface="Arial"/>
                <a:cs typeface="Arial"/>
              </a:rPr>
              <a:t>a</a:t>
            </a:r>
            <a:r>
              <a:rPr sz="1050" u="heavy" spc="25" dirty="0">
                <a:solidFill>
                  <a:srgbClr val="212121"/>
                </a:solidFill>
                <a:uFill>
                  <a:solidFill>
                    <a:srgbClr val="212121"/>
                  </a:solidFill>
                </a:uFill>
                <a:latin typeface="Arial"/>
                <a:cs typeface="Arial"/>
              </a:rPr>
              <a:t> </a:t>
            </a:r>
            <a:r>
              <a:rPr sz="1050" u="heavy" spc="15" dirty="0">
                <a:solidFill>
                  <a:srgbClr val="212121"/>
                </a:solidFill>
                <a:uFill>
                  <a:solidFill>
                    <a:srgbClr val="212121"/>
                  </a:solidFill>
                </a:uFill>
                <a:latin typeface="Arial"/>
                <a:cs typeface="Arial"/>
              </a:rPr>
              <a:t>complete</a:t>
            </a:r>
            <a:r>
              <a:rPr sz="1050" u="heavy" spc="95" dirty="0">
                <a:solidFill>
                  <a:srgbClr val="212121"/>
                </a:solidFill>
                <a:uFill>
                  <a:solidFill>
                    <a:srgbClr val="212121"/>
                  </a:solidFill>
                </a:uFill>
                <a:latin typeface="Arial"/>
                <a:cs typeface="Arial"/>
              </a:rPr>
              <a:t> </a:t>
            </a:r>
            <a:r>
              <a:rPr sz="1050" u="heavy" spc="15" dirty="0">
                <a:solidFill>
                  <a:srgbClr val="212121"/>
                </a:solidFill>
                <a:uFill>
                  <a:solidFill>
                    <a:srgbClr val="212121"/>
                  </a:solidFill>
                </a:uFill>
                <a:latin typeface="Arial"/>
                <a:cs typeface="Arial"/>
              </a:rPr>
              <a:t>signal</a:t>
            </a:r>
            <a:r>
              <a:rPr sz="1050" u="heavy" spc="25" dirty="0">
                <a:solidFill>
                  <a:srgbClr val="212121"/>
                </a:solidFill>
                <a:uFill>
                  <a:solidFill>
                    <a:srgbClr val="212121"/>
                  </a:solidFill>
                </a:uFill>
                <a:latin typeface="Arial"/>
                <a:cs typeface="Arial"/>
              </a:rPr>
              <a:t> </a:t>
            </a:r>
            <a:r>
              <a:rPr sz="1050" u="heavy" spc="15" dirty="0">
                <a:solidFill>
                  <a:srgbClr val="212121"/>
                </a:solidFill>
                <a:uFill>
                  <a:solidFill>
                    <a:srgbClr val="212121"/>
                  </a:solidFill>
                </a:uFill>
                <a:latin typeface="Arial"/>
                <a:cs typeface="Arial"/>
              </a:rPr>
              <a:t>is</a:t>
            </a:r>
            <a:r>
              <a:rPr sz="1050" u="heavy" spc="55" dirty="0">
                <a:solidFill>
                  <a:srgbClr val="212121"/>
                </a:solidFill>
                <a:uFill>
                  <a:solidFill>
                    <a:srgbClr val="212121"/>
                  </a:solidFill>
                </a:uFill>
                <a:latin typeface="Arial"/>
                <a:cs typeface="Arial"/>
              </a:rPr>
              <a:t> </a:t>
            </a:r>
            <a:r>
              <a:rPr sz="1050" u="heavy" spc="15" dirty="0">
                <a:solidFill>
                  <a:srgbClr val="212121"/>
                </a:solidFill>
                <a:uFill>
                  <a:solidFill>
                    <a:srgbClr val="212121"/>
                  </a:solidFill>
                </a:uFill>
                <a:latin typeface="Arial"/>
                <a:cs typeface="Arial"/>
              </a:rPr>
              <a:t>sent</a:t>
            </a:r>
            <a:r>
              <a:rPr sz="1050" u="heavy" spc="70" dirty="0">
                <a:solidFill>
                  <a:srgbClr val="212121"/>
                </a:solidFill>
                <a:uFill>
                  <a:solidFill>
                    <a:srgbClr val="212121"/>
                  </a:solidFill>
                </a:uFill>
                <a:latin typeface="Arial"/>
                <a:cs typeface="Arial"/>
              </a:rPr>
              <a:t> </a:t>
            </a:r>
            <a:r>
              <a:rPr sz="1050" u="heavy" spc="5" dirty="0">
                <a:solidFill>
                  <a:srgbClr val="212121"/>
                </a:solidFill>
                <a:uFill>
                  <a:solidFill>
                    <a:srgbClr val="212121"/>
                  </a:solidFill>
                </a:uFill>
                <a:latin typeface="Arial"/>
                <a:cs typeface="Arial"/>
              </a:rPr>
              <a:t>and</a:t>
            </a:r>
            <a:r>
              <a:rPr sz="1050" u="heavy" spc="45" dirty="0">
                <a:solidFill>
                  <a:srgbClr val="212121"/>
                </a:solidFill>
                <a:uFill>
                  <a:solidFill>
                    <a:srgbClr val="212121"/>
                  </a:solidFill>
                </a:uFill>
                <a:latin typeface="Arial"/>
                <a:cs typeface="Arial"/>
              </a:rPr>
              <a:t> </a:t>
            </a:r>
            <a:r>
              <a:rPr sz="1050" u="heavy" spc="25" dirty="0">
                <a:solidFill>
                  <a:srgbClr val="212121"/>
                </a:solidFill>
                <a:uFill>
                  <a:solidFill>
                    <a:srgbClr val="212121"/>
                  </a:solidFill>
                </a:uFill>
                <a:latin typeface="Arial"/>
                <a:cs typeface="Arial"/>
              </a:rPr>
              <a:t>an</a:t>
            </a:r>
            <a:r>
              <a:rPr sz="1050" u="heavy" spc="35" dirty="0">
                <a:solidFill>
                  <a:srgbClr val="212121"/>
                </a:solidFill>
                <a:uFill>
                  <a:solidFill>
                    <a:srgbClr val="212121"/>
                  </a:solidFill>
                </a:uFill>
                <a:latin typeface="Arial"/>
                <a:cs typeface="Arial"/>
              </a:rPr>
              <a:t> </a:t>
            </a:r>
            <a:r>
              <a:rPr sz="1050" u="heavy" spc="10" dirty="0">
                <a:solidFill>
                  <a:srgbClr val="212121"/>
                </a:solidFill>
                <a:uFill>
                  <a:solidFill>
                    <a:srgbClr val="212121"/>
                  </a:solidFill>
                </a:uFill>
                <a:latin typeface="Arial"/>
                <a:cs typeface="Arial"/>
              </a:rPr>
              <a:t>audible</a:t>
            </a:r>
            <a:r>
              <a:rPr sz="1050" u="heavy" spc="65" dirty="0">
                <a:solidFill>
                  <a:srgbClr val="212121"/>
                </a:solidFill>
                <a:uFill>
                  <a:solidFill>
                    <a:srgbClr val="212121"/>
                  </a:solidFill>
                </a:uFill>
                <a:latin typeface="Arial"/>
                <a:cs typeface="Arial"/>
              </a:rPr>
              <a:t> </a:t>
            </a:r>
            <a:r>
              <a:rPr sz="1050" u="heavy" spc="20" dirty="0">
                <a:solidFill>
                  <a:srgbClr val="484848"/>
                </a:solidFill>
                <a:uFill>
                  <a:solidFill>
                    <a:srgbClr val="212121"/>
                  </a:solidFill>
                </a:uFill>
                <a:latin typeface="Arial"/>
                <a:cs typeface="Arial"/>
              </a:rPr>
              <a:t>"</a:t>
            </a:r>
            <a:r>
              <a:rPr sz="1050" u="heavy" spc="20" dirty="0">
                <a:solidFill>
                  <a:srgbClr val="212121"/>
                </a:solidFill>
                <a:uFill>
                  <a:solidFill>
                    <a:srgbClr val="212121"/>
                  </a:solidFill>
                </a:uFill>
                <a:latin typeface="Arial"/>
                <a:cs typeface="Arial"/>
              </a:rPr>
              <a:t>beep</a:t>
            </a:r>
            <a:r>
              <a:rPr sz="1050" u="heavy" spc="20" dirty="0">
                <a:solidFill>
                  <a:srgbClr val="484848"/>
                </a:solidFill>
                <a:uFill>
                  <a:solidFill>
                    <a:srgbClr val="212121"/>
                  </a:solidFill>
                </a:uFill>
                <a:latin typeface="Arial"/>
                <a:cs typeface="Arial"/>
              </a:rPr>
              <a:t>"</a:t>
            </a:r>
            <a:r>
              <a:rPr sz="1050" u="heavy" spc="5" dirty="0">
                <a:solidFill>
                  <a:srgbClr val="484848"/>
                </a:solidFill>
                <a:uFill>
                  <a:solidFill>
                    <a:srgbClr val="212121"/>
                  </a:solidFill>
                </a:uFill>
                <a:latin typeface="Arial"/>
                <a:cs typeface="Arial"/>
              </a:rPr>
              <a:t> </a:t>
            </a:r>
            <a:r>
              <a:rPr sz="1050" u="heavy" spc="15" dirty="0">
                <a:solidFill>
                  <a:srgbClr val="212121"/>
                </a:solidFill>
                <a:uFill>
                  <a:solidFill>
                    <a:srgbClr val="212121"/>
                  </a:solidFill>
                </a:uFill>
                <a:latin typeface="Arial"/>
                <a:cs typeface="Arial"/>
              </a:rPr>
              <a:t>can</a:t>
            </a:r>
            <a:r>
              <a:rPr sz="1050" u="heavy" spc="40" dirty="0">
                <a:solidFill>
                  <a:srgbClr val="212121"/>
                </a:solidFill>
                <a:uFill>
                  <a:solidFill>
                    <a:srgbClr val="212121"/>
                  </a:solidFill>
                </a:uFill>
                <a:latin typeface="Arial"/>
                <a:cs typeface="Arial"/>
              </a:rPr>
              <a:t> </a:t>
            </a:r>
            <a:r>
              <a:rPr sz="1050" u="heavy" spc="35" dirty="0">
                <a:solidFill>
                  <a:srgbClr val="212121"/>
                </a:solidFill>
                <a:uFill>
                  <a:solidFill>
                    <a:srgbClr val="212121"/>
                  </a:solidFill>
                </a:uFill>
                <a:latin typeface="Arial"/>
                <a:cs typeface="Arial"/>
              </a:rPr>
              <a:t>be </a:t>
            </a:r>
            <a:r>
              <a:rPr sz="1050" spc="4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u="heavy" spc="20" dirty="0">
                <a:solidFill>
                  <a:srgbClr val="212121"/>
                </a:solidFill>
                <a:uFill>
                  <a:solidFill>
                    <a:srgbClr val="212121"/>
                  </a:solidFill>
                </a:uFill>
                <a:latin typeface="Arial"/>
                <a:cs typeface="Arial"/>
              </a:rPr>
              <a:t>heard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.</a:t>
            </a:r>
            <a:endParaRPr sz="10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AutoNum type="arabicPeriod"/>
            </a:pPr>
            <a:endParaRPr sz="1050">
              <a:latin typeface="Arial"/>
              <a:cs typeface="Arial"/>
            </a:endParaRPr>
          </a:p>
          <a:p>
            <a:pPr marL="172720" indent="-160655">
              <a:lnSpc>
                <a:spcPct val="100000"/>
              </a:lnSpc>
              <a:spcBef>
                <a:spcPts val="5"/>
              </a:spcBef>
              <a:buAutoNum type="arabicPeriod"/>
              <a:tabLst>
                <a:tab pos="173355" algn="l"/>
              </a:tabLst>
            </a:pP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Make</a:t>
            </a:r>
            <a:r>
              <a:rPr sz="1050" spc="4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sure</a:t>
            </a:r>
            <a:r>
              <a:rPr sz="1050" spc="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that</a:t>
            </a:r>
            <a:r>
              <a:rPr sz="1050" spc="-1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45" dirty="0">
                <a:solidFill>
                  <a:srgbClr val="212121"/>
                </a:solidFill>
                <a:latin typeface="Arial"/>
                <a:cs typeface="Arial"/>
              </a:rPr>
              <a:t>the</a:t>
            </a:r>
            <a:r>
              <a:rPr sz="105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hand</a:t>
            </a:r>
            <a:r>
              <a:rPr sz="1050" spc="4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held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5" dirty="0">
                <a:solidFill>
                  <a:srgbClr val="212121"/>
                </a:solidFill>
                <a:latin typeface="Arial"/>
                <a:cs typeface="Arial"/>
              </a:rPr>
              <a:t>transmitter</a:t>
            </a:r>
            <a:r>
              <a:rPr sz="1050" spc="15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is</a:t>
            </a:r>
            <a:r>
              <a:rPr sz="1050" spc="-1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within</a:t>
            </a:r>
            <a:r>
              <a:rPr sz="1050" spc="3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the</a:t>
            </a:r>
            <a:r>
              <a:rPr sz="1050" spc="7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080808"/>
                </a:solidFill>
                <a:latin typeface="Arial"/>
                <a:cs typeface="Arial"/>
              </a:rPr>
              <a:t>20-foot</a:t>
            </a:r>
            <a:r>
              <a:rPr sz="1050" spc="100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operational</a:t>
            </a:r>
            <a:r>
              <a:rPr sz="1050" spc="114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range</a:t>
            </a:r>
            <a:r>
              <a:rPr sz="1050" spc="5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of</a:t>
            </a:r>
            <a:r>
              <a:rPr sz="1050" spc="-4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45" dirty="0">
                <a:solidFill>
                  <a:srgbClr val="212121"/>
                </a:solidFill>
                <a:latin typeface="Arial"/>
                <a:cs typeface="Arial"/>
              </a:rPr>
              <a:t>the</a:t>
            </a:r>
            <a:r>
              <a:rPr sz="105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receiver</a:t>
            </a:r>
            <a:r>
              <a:rPr sz="1050" spc="15" dirty="0">
                <a:solidFill>
                  <a:srgbClr val="484848"/>
                </a:solidFill>
                <a:latin typeface="Arial"/>
                <a:cs typeface="Arial"/>
              </a:rPr>
              <a:t>.</a:t>
            </a:r>
            <a:endParaRPr sz="10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AutoNum type="arabicPeriod"/>
            </a:pPr>
            <a:endParaRPr sz="1100">
              <a:latin typeface="Arial"/>
              <a:cs typeface="Arial"/>
            </a:endParaRPr>
          </a:p>
          <a:p>
            <a:pPr marL="12700" marR="26034" indent="2540">
              <a:lnSpc>
                <a:spcPct val="100699"/>
              </a:lnSpc>
              <a:buAutoNum type="arabicPeriod"/>
              <a:tabLst>
                <a:tab pos="173355" algn="l"/>
              </a:tabLst>
            </a:pPr>
            <a:r>
              <a:rPr sz="1050" spc="5" dirty="0">
                <a:solidFill>
                  <a:srgbClr val="212121"/>
                </a:solidFill>
                <a:latin typeface="Arial"/>
                <a:cs typeface="Arial"/>
              </a:rPr>
              <a:t>Check</a:t>
            </a:r>
            <a:r>
              <a:rPr sz="1050" spc="6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the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A/C</a:t>
            </a:r>
            <a:r>
              <a:rPr sz="1050" spc="5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080808"/>
                </a:solidFill>
                <a:latin typeface="Arial"/>
                <a:cs typeface="Arial"/>
              </a:rPr>
              <a:t>Power</a:t>
            </a:r>
            <a:r>
              <a:rPr sz="1050" spc="40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080808"/>
                </a:solidFill>
                <a:latin typeface="Arial"/>
                <a:cs typeface="Arial"/>
              </a:rPr>
              <a:t>Adaptor;</a:t>
            </a:r>
            <a:r>
              <a:rPr sz="1050" spc="95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make</a:t>
            </a:r>
            <a:r>
              <a:rPr sz="1050" spc="8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sure</a:t>
            </a:r>
            <a:r>
              <a:rPr sz="1050" spc="-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45" dirty="0">
                <a:solidFill>
                  <a:srgbClr val="212121"/>
                </a:solidFill>
                <a:latin typeface="Arial"/>
                <a:cs typeface="Arial"/>
              </a:rPr>
              <a:t>the</a:t>
            </a:r>
            <a:r>
              <a:rPr sz="1050" spc="-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leads</a:t>
            </a:r>
            <a:r>
              <a:rPr sz="1050" spc="4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5" dirty="0">
                <a:solidFill>
                  <a:srgbClr val="080808"/>
                </a:solidFill>
                <a:latin typeface="Arial"/>
                <a:cs typeface="Arial"/>
              </a:rPr>
              <a:t>from</a:t>
            </a:r>
            <a:r>
              <a:rPr sz="1050" spc="-30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the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adaptor</a:t>
            </a:r>
            <a:r>
              <a:rPr sz="1050" spc="7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30" dirty="0">
                <a:solidFill>
                  <a:srgbClr val="212121"/>
                </a:solidFill>
                <a:latin typeface="Arial"/>
                <a:cs typeface="Arial"/>
              </a:rPr>
              <a:t>are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securely</a:t>
            </a:r>
            <a:r>
              <a:rPr sz="1050" spc="9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connected</a:t>
            </a:r>
            <a:r>
              <a:rPr sz="1050" spc="7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to </a:t>
            </a:r>
            <a:r>
              <a:rPr sz="1050" spc="-27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the </a:t>
            </a:r>
            <a:r>
              <a:rPr sz="1050" spc="10" dirty="0">
                <a:solidFill>
                  <a:srgbClr val="080808"/>
                </a:solidFill>
                <a:latin typeface="Arial"/>
                <a:cs typeface="Arial"/>
              </a:rPr>
              <a:t>POWER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terminals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-5" dirty="0">
                <a:solidFill>
                  <a:srgbClr val="212121"/>
                </a:solidFill>
                <a:latin typeface="Arial"/>
                <a:cs typeface="Arial"/>
              </a:rPr>
              <a:t>on </a:t>
            </a:r>
            <a:r>
              <a:rPr sz="1050" spc="45" dirty="0">
                <a:solidFill>
                  <a:srgbClr val="212121"/>
                </a:solidFill>
                <a:latin typeface="Arial"/>
                <a:cs typeface="Arial"/>
              </a:rPr>
              <a:t>the </a:t>
            </a:r>
            <a:r>
              <a:rPr sz="1050" spc="5" dirty="0">
                <a:solidFill>
                  <a:srgbClr val="212121"/>
                </a:solidFill>
                <a:latin typeface="Arial"/>
                <a:cs typeface="Arial"/>
              </a:rPr>
              <a:t>control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module </a:t>
            </a:r>
            <a:r>
              <a:rPr sz="1050" spc="30" dirty="0">
                <a:solidFill>
                  <a:srgbClr val="212121"/>
                </a:solidFill>
                <a:latin typeface="Arial"/>
                <a:cs typeface="Arial"/>
              </a:rPr>
              <a:t>(See </a:t>
            </a:r>
            <a:r>
              <a:rPr sz="1050" spc="15" dirty="0">
                <a:solidFill>
                  <a:srgbClr val="080808"/>
                </a:solidFill>
                <a:latin typeface="Arial"/>
                <a:cs typeface="Arial"/>
              </a:rPr>
              <a:t>fig</a:t>
            </a:r>
            <a:r>
              <a:rPr sz="1050" spc="15" dirty="0">
                <a:solidFill>
                  <a:srgbClr val="575757"/>
                </a:solidFill>
                <a:latin typeface="Arial"/>
                <a:cs typeface="Arial"/>
              </a:rPr>
              <a:t>. 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1,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pg</a:t>
            </a:r>
            <a:r>
              <a:rPr sz="1050" spc="15" dirty="0">
                <a:solidFill>
                  <a:srgbClr val="575757"/>
                </a:solidFill>
                <a:latin typeface="Arial"/>
                <a:cs typeface="Arial"/>
              </a:rPr>
              <a:t>.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9)</a:t>
            </a:r>
            <a:r>
              <a:rPr sz="1050" spc="10" dirty="0">
                <a:solidFill>
                  <a:srgbClr val="484848"/>
                </a:solidFill>
                <a:latin typeface="Arial"/>
                <a:cs typeface="Arial"/>
              </a:rPr>
              <a:t>. </a:t>
            </a:r>
            <a:r>
              <a:rPr sz="1050" spc="10" dirty="0">
                <a:solidFill>
                  <a:srgbClr val="080808"/>
                </a:solidFill>
                <a:latin typeface="Arial"/>
                <a:cs typeface="Arial"/>
              </a:rPr>
              <a:t>Test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adaptor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using a 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multi-meter</a:t>
            </a:r>
            <a:r>
              <a:rPr sz="1050" spc="20" dirty="0">
                <a:solidFill>
                  <a:srgbClr val="575757"/>
                </a:solidFill>
                <a:latin typeface="Arial"/>
                <a:cs typeface="Arial"/>
              </a:rPr>
              <a:t>. </a:t>
            </a:r>
            <a:r>
              <a:rPr sz="1050" spc="25" dirty="0">
                <a:solidFill>
                  <a:srgbClr val="575757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080808"/>
                </a:solidFill>
                <a:latin typeface="Arial"/>
                <a:cs typeface="Arial"/>
              </a:rPr>
              <a:t>Unplug 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the </a:t>
            </a:r>
            <a:r>
              <a:rPr sz="1050" spc="30" dirty="0">
                <a:solidFill>
                  <a:srgbClr val="212121"/>
                </a:solidFill>
                <a:latin typeface="Arial"/>
                <a:cs typeface="Arial"/>
              </a:rPr>
              <a:t>two </a:t>
            </a:r>
            <a:r>
              <a:rPr sz="1050" spc="40" dirty="0">
                <a:solidFill>
                  <a:srgbClr val="212121"/>
                </a:solidFill>
                <a:latin typeface="Arial"/>
                <a:cs typeface="Arial"/>
              </a:rPr>
              <a:t>(2)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spade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connectors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5" dirty="0">
                <a:solidFill>
                  <a:srgbClr val="080808"/>
                </a:solidFill>
                <a:latin typeface="Arial"/>
                <a:cs typeface="Arial"/>
              </a:rPr>
              <a:t>from 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the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module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-10" dirty="0">
                <a:solidFill>
                  <a:srgbClr val="212121"/>
                </a:solidFill>
                <a:latin typeface="Arial"/>
                <a:cs typeface="Arial"/>
              </a:rPr>
              <a:t>at 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the </a:t>
            </a:r>
            <a:r>
              <a:rPr sz="1050" spc="20" dirty="0">
                <a:solidFill>
                  <a:srgbClr val="080808"/>
                </a:solidFill>
                <a:latin typeface="Arial"/>
                <a:cs typeface="Arial"/>
              </a:rPr>
              <a:t>POWER 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connection</a:t>
            </a:r>
            <a:r>
              <a:rPr sz="1050" spc="20" dirty="0">
                <a:solidFill>
                  <a:srgbClr val="575757"/>
                </a:solidFill>
                <a:latin typeface="Arial"/>
                <a:cs typeface="Arial"/>
              </a:rPr>
              <a:t>. </a:t>
            </a:r>
            <a:r>
              <a:rPr sz="1050" spc="15" dirty="0">
                <a:solidFill>
                  <a:srgbClr val="080808"/>
                </a:solidFill>
                <a:latin typeface="Arial"/>
                <a:cs typeface="Arial"/>
              </a:rPr>
              <a:t>Ensure 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the </a:t>
            </a:r>
            <a:r>
              <a:rPr sz="1050" spc="3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adaptor</a:t>
            </a:r>
            <a:r>
              <a:rPr sz="1050" spc="7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is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plugged</a:t>
            </a:r>
            <a:r>
              <a:rPr sz="1050" spc="5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into</a:t>
            </a:r>
            <a:r>
              <a:rPr sz="1050" spc="-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120VAC</a:t>
            </a:r>
            <a:r>
              <a:rPr sz="1050" spc="25" dirty="0">
                <a:solidFill>
                  <a:srgbClr val="484848"/>
                </a:solidFill>
                <a:latin typeface="Arial"/>
                <a:cs typeface="Arial"/>
              </a:rPr>
              <a:t>.</a:t>
            </a:r>
            <a:r>
              <a:rPr sz="1050" spc="40" dirty="0">
                <a:solidFill>
                  <a:srgbClr val="484848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080808"/>
                </a:solidFill>
                <a:latin typeface="Arial"/>
                <a:cs typeface="Arial"/>
              </a:rPr>
              <a:t>Using</a:t>
            </a:r>
            <a:r>
              <a:rPr sz="1050" spc="30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meter</a:t>
            </a:r>
            <a:r>
              <a:rPr sz="1050" spc="4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in</a:t>
            </a:r>
            <a:r>
              <a:rPr sz="1050" spc="5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VDC</a:t>
            </a:r>
            <a:r>
              <a:rPr sz="1050" spc="6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setting</a:t>
            </a:r>
            <a:r>
              <a:rPr sz="1050" spc="3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insert</a:t>
            </a:r>
            <a:r>
              <a:rPr sz="1050" spc="7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leads</a:t>
            </a:r>
            <a:r>
              <a:rPr sz="1050" spc="5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into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each</a:t>
            </a:r>
            <a:r>
              <a:rPr sz="1050" spc="6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of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the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 spade 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connectors</a:t>
            </a:r>
            <a:r>
              <a:rPr sz="1050" spc="20" dirty="0">
                <a:solidFill>
                  <a:srgbClr val="575757"/>
                </a:solidFill>
                <a:latin typeface="Arial"/>
                <a:cs typeface="Arial"/>
              </a:rPr>
              <a:t>.</a:t>
            </a:r>
            <a:r>
              <a:rPr sz="1050" spc="310" dirty="0">
                <a:solidFill>
                  <a:srgbClr val="575757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Voltage</a:t>
            </a:r>
            <a:r>
              <a:rPr sz="1050" spc="6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should</a:t>
            </a:r>
            <a:r>
              <a:rPr sz="1050" spc="6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35" dirty="0">
                <a:solidFill>
                  <a:srgbClr val="212121"/>
                </a:solidFill>
                <a:latin typeface="Arial"/>
                <a:cs typeface="Arial"/>
              </a:rPr>
              <a:t>be</a:t>
            </a:r>
            <a:r>
              <a:rPr sz="1050" spc="-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30" dirty="0">
                <a:solidFill>
                  <a:srgbClr val="212121"/>
                </a:solidFill>
                <a:latin typeface="Arial"/>
                <a:cs typeface="Arial"/>
              </a:rPr>
              <a:t>7</a:t>
            </a:r>
            <a:r>
              <a:rPr sz="1050" spc="30" dirty="0">
                <a:solidFill>
                  <a:srgbClr val="575757"/>
                </a:solidFill>
                <a:latin typeface="Arial"/>
                <a:cs typeface="Arial"/>
              </a:rPr>
              <a:t>.</a:t>
            </a:r>
            <a:r>
              <a:rPr sz="1050" spc="30" dirty="0">
                <a:solidFill>
                  <a:srgbClr val="212121"/>
                </a:solidFill>
                <a:latin typeface="Arial"/>
                <a:cs typeface="Arial"/>
              </a:rPr>
              <a:t>5</a:t>
            </a:r>
            <a:r>
              <a:rPr sz="1050" spc="-2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30" dirty="0">
                <a:solidFill>
                  <a:srgbClr val="212121"/>
                </a:solidFill>
                <a:latin typeface="Arial"/>
                <a:cs typeface="Arial"/>
              </a:rPr>
              <a:t>VDC,</a:t>
            </a:r>
            <a:r>
              <a:rPr sz="1050" spc="-1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minimum</a:t>
            </a:r>
            <a:r>
              <a:rPr sz="1050" spc="9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-10" dirty="0">
                <a:solidFill>
                  <a:srgbClr val="212121"/>
                </a:solidFill>
                <a:latin typeface="Arial"/>
                <a:cs typeface="Arial"/>
              </a:rPr>
              <a:t>of</a:t>
            </a:r>
            <a:r>
              <a:rPr sz="1050" spc="3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5.4</a:t>
            </a:r>
            <a:r>
              <a:rPr sz="1050" spc="4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VDC</a:t>
            </a:r>
            <a:r>
              <a:rPr sz="1050" spc="25" dirty="0">
                <a:solidFill>
                  <a:srgbClr val="575757"/>
                </a:solidFill>
                <a:latin typeface="Arial"/>
                <a:cs typeface="Arial"/>
              </a:rPr>
              <a:t>.</a:t>
            </a:r>
            <a:r>
              <a:rPr sz="1050" spc="310" dirty="0">
                <a:solidFill>
                  <a:srgbClr val="575757"/>
                </a:solidFill>
                <a:latin typeface="Arial"/>
                <a:cs typeface="Arial"/>
              </a:rPr>
              <a:t> </a:t>
            </a:r>
            <a:r>
              <a:rPr sz="1050" spc="5" dirty="0">
                <a:solidFill>
                  <a:srgbClr val="212121"/>
                </a:solidFill>
                <a:latin typeface="Arial"/>
                <a:cs typeface="Arial"/>
              </a:rPr>
              <a:t>If</a:t>
            </a:r>
            <a:r>
              <a:rPr sz="1050" spc="5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voltage</a:t>
            </a:r>
            <a:r>
              <a:rPr sz="1050" spc="3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is 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less</a:t>
            </a:r>
            <a:r>
              <a:rPr sz="1050" spc="-4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than</a:t>
            </a:r>
            <a:r>
              <a:rPr sz="1050" spc="8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5.4</a:t>
            </a:r>
            <a:r>
              <a:rPr sz="1050" spc="-1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VDC, 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replace</a:t>
            </a:r>
            <a:r>
              <a:rPr sz="1050" spc="7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the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 adaptor</a:t>
            </a:r>
            <a:r>
              <a:rPr sz="1050" spc="10" dirty="0">
                <a:solidFill>
                  <a:srgbClr val="484848"/>
                </a:solidFill>
                <a:latin typeface="Arial"/>
                <a:cs typeface="Arial"/>
              </a:rPr>
              <a:t>.</a:t>
            </a:r>
            <a:endParaRPr sz="10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AutoNum type="arabicPeriod"/>
            </a:pPr>
            <a:endParaRPr sz="1100">
              <a:latin typeface="Arial"/>
              <a:cs typeface="Arial"/>
            </a:endParaRPr>
          </a:p>
          <a:p>
            <a:pPr marL="13970" marR="196215" indent="1270">
              <a:lnSpc>
                <a:spcPct val="100400"/>
              </a:lnSpc>
              <a:buClr>
                <a:srgbClr val="212121"/>
              </a:buClr>
              <a:buAutoNum type="arabicPeriod"/>
              <a:tabLst>
                <a:tab pos="175895" algn="l"/>
              </a:tabLst>
            </a:pPr>
            <a:r>
              <a:rPr sz="1050" spc="10" dirty="0">
                <a:solidFill>
                  <a:srgbClr val="080808"/>
                </a:solidFill>
                <a:latin typeface="Arial"/>
                <a:cs typeface="Arial"/>
              </a:rPr>
              <a:t>Press</a:t>
            </a:r>
            <a:r>
              <a:rPr sz="1050" spc="35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the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 learn</a:t>
            </a:r>
            <a:r>
              <a:rPr sz="1050" spc="3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button</a:t>
            </a:r>
            <a:r>
              <a:rPr sz="1050" spc="7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on</a:t>
            </a:r>
            <a:r>
              <a:rPr sz="1050" spc="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the</a:t>
            </a:r>
            <a:r>
              <a:rPr sz="1050" spc="-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Main</a:t>
            </a:r>
            <a:r>
              <a:rPr sz="1050" spc="3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Control</a:t>
            </a:r>
            <a:r>
              <a:rPr sz="1050" spc="8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Module</a:t>
            </a:r>
            <a:r>
              <a:rPr sz="1050" spc="3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and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release</a:t>
            </a:r>
            <a:r>
              <a:rPr sz="1050" spc="5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5" dirty="0">
                <a:solidFill>
                  <a:srgbClr val="212121"/>
                </a:solidFill>
                <a:latin typeface="Arial"/>
                <a:cs typeface="Arial"/>
              </a:rPr>
              <a:t>after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55" dirty="0">
                <a:solidFill>
                  <a:srgbClr val="212121"/>
                </a:solidFill>
                <a:latin typeface="Arial"/>
                <a:cs typeface="Arial"/>
              </a:rPr>
              <a:t>10</a:t>
            </a:r>
            <a:r>
              <a:rPr sz="1050" spc="-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seconds</a:t>
            </a:r>
            <a:r>
              <a:rPr sz="1050" spc="25" dirty="0">
                <a:solidFill>
                  <a:srgbClr val="575757"/>
                </a:solidFill>
                <a:latin typeface="Arial"/>
                <a:cs typeface="Arial"/>
              </a:rPr>
              <a:t>.</a:t>
            </a:r>
            <a:r>
              <a:rPr sz="1050" spc="50" dirty="0">
                <a:solidFill>
                  <a:srgbClr val="575757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You</a:t>
            </a:r>
            <a:r>
              <a:rPr sz="1050" spc="4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should </a:t>
            </a:r>
            <a:r>
              <a:rPr sz="1050" spc="-27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hear</a:t>
            </a:r>
            <a:r>
              <a:rPr sz="105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three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(3)</a:t>
            </a:r>
            <a:r>
              <a:rPr sz="1050" spc="5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long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audible</a:t>
            </a:r>
            <a:r>
              <a:rPr sz="1050" spc="6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beeps</a:t>
            </a:r>
            <a:r>
              <a:rPr sz="1050" spc="5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indicating</a:t>
            </a:r>
            <a:r>
              <a:rPr sz="1050" spc="5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all</a:t>
            </a:r>
            <a:r>
              <a:rPr sz="1050" spc="4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codes</a:t>
            </a:r>
            <a:r>
              <a:rPr sz="1050" spc="6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have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cleared</a:t>
            </a:r>
            <a:r>
              <a:rPr sz="1050" spc="20" dirty="0">
                <a:solidFill>
                  <a:srgbClr val="484848"/>
                </a:solidFill>
                <a:latin typeface="Arial"/>
                <a:cs typeface="Arial"/>
              </a:rPr>
              <a:t>. 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Next</a:t>
            </a:r>
            <a:r>
              <a:rPr sz="1050" spc="5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5" dirty="0">
                <a:solidFill>
                  <a:srgbClr val="212121"/>
                </a:solidFill>
                <a:latin typeface="Arial"/>
                <a:cs typeface="Arial"/>
              </a:rPr>
              <a:t>press</a:t>
            </a:r>
            <a:r>
              <a:rPr sz="1050" spc="7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and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release</a:t>
            </a:r>
            <a:r>
              <a:rPr sz="1050" spc="3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the </a:t>
            </a:r>
            <a:r>
              <a:rPr sz="1050" spc="3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learn</a:t>
            </a:r>
            <a:r>
              <a:rPr sz="1050" spc="3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button</a:t>
            </a:r>
            <a:r>
              <a:rPr sz="1050" spc="4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(you</a:t>
            </a:r>
            <a:r>
              <a:rPr sz="1050" spc="4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should</a:t>
            </a:r>
            <a:r>
              <a:rPr sz="1050" spc="6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hear</a:t>
            </a:r>
            <a:r>
              <a:rPr sz="1050" spc="8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a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single</a:t>
            </a:r>
            <a:r>
              <a:rPr sz="1050" spc="4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audible</a:t>
            </a:r>
            <a:r>
              <a:rPr sz="1050" spc="6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beep</a:t>
            </a:r>
            <a:r>
              <a:rPr sz="1050" spc="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5" dirty="0">
                <a:solidFill>
                  <a:srgbClr val="080808"/>
                </a:solidFill>
                <a:latin typeface="Arial"/>
                <a:cs typeface="Arial"/>
              </a:rPr>
              <a:t>from</a:t>
            </a:r>
            <a:r>
              <a:rPr sz="1050" spc="20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the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 receiver),</a:t>
            </a:r>
            <a:r>
              <a:rPr sz="1050" spc="10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5" dirty="0">
                <a:solidFill>
                  <a:srgbClr val="212121"/>
                </a:solidFill>
                <a:latin typeface="Arial"/>
                <a:cs typeface="Arial"/>
              </a:rPr>
              <a:t>immediately</a:t>
            </a:r>
            <a:r>
              <a:rPr sz="1050" spc="14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press</a:t>
            </a:r>
            <a:r>
              <a:rPr sz="1050" spc="4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the </a:t>
            </a:r>
            <a:r>
              <a:rPr sz="1050" spc="3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MODE</a:t>
            </a:r>
            <a:r>
              <a:rPr sz="1050" spc="7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button</a:t>
            </a:r>
            <a:r>
              <a:rPr sz="1050" spc="12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-5" dirty="0">
                <a:solidFill>
                  <a:srgbClr val="212121"/>
                </a:solidFill>
                <a:latin typeface="Arial"/>
                <a:cs typeface="Arial"/>
              </a:rPr>
              <a:t>on</a:t>
            </a:r>
            <a:r>
              <a:rPr sz="105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45" dirty="0">
                <a:solidFill>
                  <a:srgbClr val="212121"/>
                </a:solidFill>
                <a:latin typeface="Arial"/>
                <a:cs typeface="Arial"/>
              </a:rPr>
              <a:t>the</a:t>
            </a:r>
            <a:r>
              <a:rPr sz="1050" dirty="0">
                <a:solidFill>
                  <a:srgbClr val="212121"/>
                </a:solidFill>
                <a:latin typeface="Arial"/>
                <a:cs typeface="Arial"/>
              </a:rPr>
              <a:t> hand</a:t>
            </a:r>
            <a:r>
              <a:rPr sz="1050" spc="9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5" dirty="0">
                <a:solidFill>
                  <a:srgbClr val="212121"/>
                </a:solidFill>
                <a:latin typeface="Arial"/>
                <a:cs typeface="Arial"/>
              </a:rPr>
              <a:t>held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transmitter</a:t>
            </a:r>
            <a:r>
              <a:rPr sz="1050" spc="8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(you</a:t>
            </a:r>
            <a:r>
              <a:rPr sz="1050" spc="4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should</a:t>
            </a:r>
            <a:r>
              <a:rPr sz="1050" spc="10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hear</a:t>
            </a:r>
            <a:r>
              <a:rPr sz="1050" spc="3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a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series</a:t>
            </a:r>
            <a:r>
              <a:rPr sz="1050" spc="6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-10" dirty="0">
                <a:solidFill>
                  <a:srgbClr val="212121"/>
                </a:solidFill>
                <a:latin typeface="Arial"/>
                <a:cs typeface="Arial"/>
              </a:rPr>
              <a:t>of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080808"/>
                </a:solidFill>
                <a:latin typeface="Arial"/>
                <a:cs typeface="Arial"/>
              </a:rPr>
              <a:t>four</a:t>
            </a:r>
            <a:r>
              <a:rPr sz="1050" spc="35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rapid</a:t>
            </a:r>
            <a:r>
              <a:rPr sz="1050" spc="4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484848"/>
                </a:solidFill>
                <a:latin typeface="Arial"/>
                <a:cs typeface="Arial"/>
              </a:rPr>
              <a:t>"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beeps</a:t>
            </a:r>
            <a:r>
              <a:rPr sz="1050" spc="15" dirty="0">
                <a:solidFill>
                  <a:srgbClr val="484848"/>
                </a:solidFill>
                <a:latin typeface="Arial"/>
                <a:cs typeface="Arial"/>
              </a:rPr>
              <a:t>"</a:t>
            </a:r>
            <a:r>
              <a:rPr sz="1050" spc="50" dirty="0">
                <a:solidFill>
                  <a:srgbClr val="484848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in</a:t>
            </a:r>
            <a:endParaRPr sz="10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ct val="100000"/>
              </a:lnSpc>
            </a:pPr>
            <a:fld id="{81D60167-4931-47E6-BA6A-407CBD079E47}" type="slidenum">
              <a:rPr spc="40" dirty="0"/>
              <a:t>11</a:t>
            </a:fld>
            <a:endParaRPr spc="40" dirty="0"/>
          </a:p>
        </p:txBody>
      </p:sp>
      <p:sp>
        <p:nvSpPr>
          <p:cNvPr id="2" name="object 2"/>
          <p:cNvSpPr txBox="1"/>
          <p:nvPr/>
        </p:nvSpPr>
        <p:spPr>
          <a:xfrm>
            <a:off x="809337" y="876120"/>
            <a:ext cx="6141720" cy="8049895"/>
          </a:xfrm>
          <a:prstGeom prst="rect">
            <a:avLst/>
          </a:prstGeom>
        </p:spPr>
        <p:txBody>
          <a:bodyPr vert="horz" wrap="square" lIns="0" tIns="10795" rIns="0" bIns="0" rtlCol="0">
            <a:spAutoFit/>
          </a:bodyPr>
          <a:lstStyle/>
          <a:p>
            <a:pPr marL="15875" marR="5080" indent="635">
              <a:lnSpc>
                <a:spcPct val="101099"/>
              </a:lnSpc>
              <a:spcBef>
                <a:spcPts val="85"/>
              </a:spcBef>
            </a:pP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succession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indicating 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the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hand </a:t>
            </a:r>
            <a:r>
              <a:rPr sz="1050" spc="5" dirty="0">
                <a:solidFill>
                  <a:srgbClr val="212121"/>
                </a:solidFill>
                <a:latin typeface="Arial"/>
                <a:cs typeface="Arial"/>
              </a:rPr>
              <a:t>held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transmitter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code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has 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been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learned)</a:t>
            </a:r>
            <a:r>
              <a:rPr sz="1050" spc="15" dirty="0">
                <a:solidFill>
                  <a:srgbClr val="575757"/>
                </a:solidFill>
                <a:latin typeface="Arial"/>
                <a:cs typeface="Arial"/>
              </a:rPr>
              <a:t>.</a:t>
            </a:r>
            <a:r>
              <a:rPr sz="1050" spc="20" dirty="0">
                <a:solidFill>
                  <a:srgbClr val="575757"/>
                </a:solidFill>
                <a:latin typeface="Arial"/>
                <a:cs typeface="Arial"/>
              </a:rPr>
              <a:t> </a:t>
            </a:r>
            <a:r>
              <a:rPr sz="1050" spc="5" dirty="0">
                <a:solidFill>
                  <a:srgbClr val="212121"/>
                </a:solidFill>
                <a:latin typeface="Arial"/>
                <a:cs typeface="Arial"/>
              </a:rPr>
              <a:t>If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no </a:t>
            </a:r>
            <a:r>
              <a:rPr sz="1050" spc="15" dirty="0">
                <a:solidFill>
                  <a:srgbClr val="464646"/>
                </a:solidFill>
                <a:latin typeface="Arial"/>
                <a:cs typeface="Arial"/>
              </a:rPr>
              <a:t>"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beeps</a:t>
            </a:r>
            <a:r>
              <a:rPr sz="1050" spc="15" dirty="0">
                <a:solidFill>
                  <a:srgbClr val="464646"/>
                </a:solidFill>
                <a:latin typeface="Arial"/>
                <a:cs typeface="Arial"/>
              </a:rPr>
              <a:t>"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are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heard at </a:t>
            </a:r>
            <a:r>
              <a:rPr sz="1050" spc="-28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anytime,</a:t>
            </a:r>
            <a:r>
              <a:rPr sz="1050" spc="7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replace</a:t>
            </a:r>
            <a:r>
              <a:rPr sz="1050" spc="4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30" dirty="0">
                <a:solidFill>
                  <a:srgbClr val="212121"/>
                </a:solidFill>
                <a:latin typeface="Arial"/>
                <a:cs typeface="Arial"/>
              </a:rPr>
              <a:t>module</a:t>
            </a:r>
            <a:r>
              <a:rPr sz="1050" spc="30" dirty="0">
                <a:solidFill>
                  <a:srgbClr val="575757"/>
                </a:solidFill>
                <a:latin typeface="Arial"/>
                <a:cs typeface="Arial"/>
              </a:rPr>
              <a:t>.</a:t>
            </a:r>
            <a:endParaRPr sz="10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250">
              <a:latin typeface="Arial"/>
              <a:cs typeface="Arial"/>
            </a:endParaRPr>
          </a:p>
          <a:p>
            <a:pPr marL="14604">
              <a:lnSpc>
                <a:spcPct val="100000"/>
              </a:lnSpc>
            </a:pPr>
            <a:r>
              <a:rPr sz="1350" b="1" spc="10" dirty="0">
                <a:solidFill>
                  <a:srgbClr val="0A0A0A"/>
                </a:solidFill>
                <a:latin typeface="Arial"/>
                <a:cs typeface="Arial"/>
              </a:rPr>
              <a:t>lgnitor</a:t>
            </a:r>
            <a:r>
              <a:rPr sz="1350" b="1" spc="45" dirty="0">
                <a:solidFill>
                  <a:srgbClr val="0A0A0A"/>
                </a:solidFill>
                <a:latin typeface="Arial"/>
                <a:cs typeface="Arial"/>
              </a:rPr>
              <a:t> </a:t>
            </a:r>
            <a:r>
              <a:rPr sz="1350" b="1" spc="15" dirty="0">
                <a:solidFill>
                  <a:srgbClr val="0A0A0A"/>
                </a:solidFill>
                <a:latin typeface="Arial"/>
                <a:cs typeface="Arial"/>
              </a:rPr>
              <a:t>Will</a:t>
            </a:r>
            <a:r>
              <a:rPr sz="1350" b="1" spc="25" dirty="0">
                <a:solidFill>
                  <a:srgbClr val="0A0A0A"/>
                </a:solidFill>
                <a:latin typeface="Arial"/>
                <a:cs typeface="Arial"/>
              </a:rPr>
              <a:t> Not</a:t>
            </a:r>
            <a:r>
              <a:rPr sz="1350" b="1" spc="15" dirty="0">
                <a:solidFill>
                  <a:srgbClr val="0A0A0A"/>
                </a:solidFill>
                <a:latin typeface="Arial"/>
                <a:cs typeface="Arial"/>
              </a:rPr>
              <a:t> </a:t>
            </a:r>
            <a:r>
              <a:rPr sz="1350" b="1" dirty="0">
                <a:solidFill>
                  <a:srgbClr val="0A0A0A"/>
                </a:solidFill>
                <a:latin typeface="Arial"/>
                <a:cs typeface="Arial"/>
              </a:rPr>
              <a:t>Spark</a:t>
            </a:r>
            <a:endParaRPr sz="1350">
              <a:latin typeface="Arial"/>
              <a:cs typeface="Arial"/>
            </a:endParaRPr>
          </a:p>
          <a:p>
            <a:pPr marL="15875" marR="174625" indent="-3810">
              <a:lnSpc>
                <a:spcPct val="103000"/>
              </a:lnSpc>
              <a:spcBef>
                <a:spcPts val="1335"/>
              </a:spcBef>
              <a:buClr>
                <a:srgbClr val="212121"/>
              </a:buClr>
              <a:buAutoNum type="arabicPeriod"/>
              <a:tabLst>
                <a:tab pos="175895" algn="l"/>
              </a:tabLst>
            </a:pPr>
            <a:r>
              <a:rPr sz="1050" spc="5" dirty="0">
                <a:solidFill>
                  <a:srgbClr val="0A0A0A"/>
                </a:solidFill>
                <a:latin typeface="Arial"/>
                <a:cs typeface="Arial"/>
              </a:rPr>
              <a:t>Ensure</a:t>
            </a:r>
            <a:r>
              <a:rPr sz="1050" spc="105" dirty="0">
                <a:solidFill>
                  <a:srgbClr val="0A0A0A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212121"/>
                </a:solidFill>
                <a:latin typeface="Arial"/>
                <a:cs typeface="Arial"/>
              </a:rPr>
              <a:t>ignitor</a:t>
            </a:r>
            <a:r>
              <a:rPr sz="1050" spc="6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is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connected</a:t>
            </a:r>
            <a:r>
              <a:rPr sz="1050" spc="7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to</a:t>
            </a:r>
            <a:r>
              <a:rPr sz="1050" spc="7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Main</a:t>
            </a:r>
            <a:r>
              <a:rPr sz="1050" spc="8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Module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properly</a:t>
            </a:r>
            <a:r>
              <a:rPr sz="1050" spc="20" dirty="0">
                <a:solidFill>
                  <a:srgbClr val="575757"/>
                </a:solidFill>
                <a:latin typeface="Arial"/>
                <a:cs typeface="Arial"/>
              </a:rPr>
              <a:t>.</a:t>
            </a:r>
            <a:r>
              <a:rPr sz="1050" spc="45" dirty="0">
                <a:solidFill>
                  <a:srgbClr val="575757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464646"/>
                </a:solidFill>
                <a:latin typeface="Arial"/>
                <a:cs typeface="Arial"/>
              </a:rPr>
              <a:t>"</a:t>
            </a:r>
            <a:r>
              <a:rPr sz="1050" dirty="0">
                <a:solidFill>
                  <a:srgbClr val="212121"/>
                </a:solidFill>
                <a:latin typeface="Arial"/>
                <a:cs typeface="Arial"/>
              </a:rPr>
              <a:t>I</a:t>
            </a:r>
            <a:r>
              <a:rPr sz="1050" dirty="0">
                <a:solidFill>
                  <a:srgbClr val="464646"/>
                </a:solidFill>
                <a:latin typeface="Arial"/>
                <a:cs typeface="Arial"/>
              </a:rPr>
              <a:t>"</a:t>
            </a:r>
            <a:r>
              <a:rPr sz="1050" spc="5" dirty="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0A0A0A"/>
                </a:solidFill>
                <a:latin typeface="Arial"/>
                <a:cs typeface="Arial"/>
              </a:rPr>
              <a:t>for</a:t>
            </a:r>
            <a:r>
              <a:rPr sz="1050" spc="25" dirty="0">
                <a:solidFill>
                  <a:srgbClr val="0A0A0A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ignitor</a:t>
            </a:r>
            <a:r>
              <a:rPr sz="1050" spc="6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5" dirty="0">
                <a:solidFill>
                  <a:srgbClr val="212121"/>
                </a:solidFill>
                <a:latin typeface="Arial"/>
                <a:cs typeface="Arial"/>
              </a:rPr>
              <a:t>and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464646"/>
                </a:solidFill>
                <a:latin typeface="Arial"/>
                <a:cs typeface="Arial"/>
              </a:rPr>
              <a:t>"</a:t>
            </a:r>
            <a:r>
              <a:rPr sz="1050" spc="15" dirty="0">
                <a:solidFill>
                  <a:srgbClr val="0A0A0A"/>
                </a:solidFill>
                <a:latin typeface="Arial"/>
                <a:cs typeface="Arial"/>
              </a:rPr>
              <a:t>S</a:t>
            </a:r>
            <a:r>
              <a:rPr sz="1050" spc="15" dirty="0">
                <a:solidFill>
                  <a:srgbClr val="464646"/>
                </a:solidFill>
                <a:latin typeface="Arial"/>
                <a:cs typeface="Arial"/>
              </a:rPr>
              <a:t>"</a:t>
            </a:r>
            <a:r>
              <a:rPr sz="1050" spc="-20" dirty="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0A0A0A"/>
                </a:solidFill>
                <a:latin typeface="Arial"/>
                <a:cs typeface="Arial"/>
              </a:rPr>
              <a:t>for</a:t>
            </a:r>
            <a:r>
              <a:rPr sz="1050" spc="35" dirty="0">
                <a:solidFill>
                  <a:srgbClr val="0A0A0A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sensor</a:t>
            </a:r>
            <a:r>
              <a:rPr sz="1050" spc="3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30" dirty="0">
                <a:solidFill>
                  <a:srgbClr val="212121"/>
                </a:solidFill>
                <a:latin typeface="Arial"/>
                <a:cs typeface="Arial"/>
              </a:rPr>
              <a:t>(See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30" dirty="0">
                <a:solidFill>
                  <a:srgbClr val="212121"/>
                </a:solidFill>
                <a:latin typeface="Arial"/>
                <a:cs typeface="Arial"/>
              </a:rPr>
              <a:t>pg</a:t>
            </a:r>
            <a:r>
              <a:rPr sz="1050" spc="30" dirty="0">
                <a:solidFill>
                  <a:srgbClr val="464646"/>
                </a:solidFill>
                <a:latin typeface="Arial"/>
                <a:cs typeface="Arial"/>
              </a:rPr>
              <a:t>. </a:t>
            </a:r>
            <a:r>
              <a:rPr sz="1050" spc="-275" dirty="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6)</a:t>
            </a:r>
            <a:r>
              <a:rPr sz="1050" spc="10" dirty="0">
                <a:solidFill>
                  <a:srgbClr val="575757"/>
                </a:solidFill>
                <a:latin typeface="Arial"/>
                <a:cs typeface="Arial"/>
              </a:rPr>
              <a:t>.</a:t>
            </a:r>
            <a:endParaRPr sz="10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AutoNum type="arabicPeriod"/>
            </a:pPr>
            <a:endParaRPr sz="1100">
              <a:latin typeface="Arial"/>
              <a:cs typeface="Arial"/>
            </a:endParaRPr>
          </a:p>
          <a:p>
            <a:pPr marL="14604" marR="170180" indent="1905">
              <a:lnSpc>
                <a:spcPts val="1250"/>
              </a:lnSpc>
              <a:buAutoNum type="arabicPeriod"/>
              <a:tabLst>
                <a:tab pos="175895" algn="l"/>
              </a:tabLst>
            </a:pPr>
            <a:r>
              <a:rPr sz="1050" spc="5" dirty="0">
                <a:solidFill>
                  <a:srgbClr val="0A0A0A"/>
                </a:solidFill>
                <a:latin typeface="Arial"/>
                <a:cs typeface="Arial"/>
              </a:rPr>
              <a:t>Ensure</a:t>
            </a:r>
            <a:r>
              <a:rPr sz="1050" spc="10" dirty="0">
                <a:solidFill>
                  <a:srgbClr val="0A0A0A"/>
                </a:solidFill>
                <a:latin typeface="Arial"/>
                <a:cs typeface="Arial"/>
              </a:rPr>
              <a:t> </a:t>
            </a:r>
            <a:r>
              <a:rPr sz="1050" spc="5" dirty="0">
                <a:solidFill>
                  <a:srgbClr val="212121"/>
                </a:solidFill>
                <a:latin typeface="Arial"/>
                <a:cs typeface="Arial"/>
              </a:rPr>
              <a:t>power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is supplied </a:t>
            </a:r>
            <a:r>
              <a:rPr sz="1050" spc="25" dirty="0">
                <a:solidFill>
                  <a:srgbClr val="0A0A0A"/>
                </a:solidFill>
                <a:latin typeface="Arial"/>
                <a:cs typeface="Arial"/>
              </a:rPr>
              <a:t>from </a:t>
            </a:r>
            <a:r>
              <a:rPr sz="1050" spc="40" dirty="0">
                <a:solidFill>
                  <a:srgbClr val="0A0A0A"/>
                </a:solidFill>
                <a:latin typeface="Arial"/>
                <a:cs typeface="Arial"/>
              </a:rPr>
              <a:t>AC 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adaptor</a:t>
            </a:r>
            <a:r>
              <a:rPr sz="1050" spc="20" dirty="0">
                <a:solidFill>
                  <a:srgbClr val="575757"/>
                </a:solidFill>
                <a:latin typeface="Arial"/>
                <a:cs typeface="Arial"/>
              </a:rPr>
              <a:t>. </a:t>
            </a:r>
            <a:r>
              <a:rPr sz="1050" spc="25" dirty="0">
                <a:solidFill>
                  <a:srgbClr val="0A0A0A"/>
                </a:solidFill>
                <a:latin typeface="Arial"/>
                <a:cs typeface="Arial"/>
              </a:rPr>
              <a:t>See </a:t>
            </a:r>
            <a:r>
              <a:rPr sz="1000" b="1" spc="-120" dirty="0">
                <a:solidFill>
                  <a:srgbClr val="464646"/>
                </a:solidFill>
                <a:latin typeface="Arial"/>
                <a:cs typeface="Arial"/>
              </a:rPr>
              <a:t>"</a:t>
            </a:r>
            <a:r>
              <a:rPr sz="1000" b="1" spc="-120" dirty="0">
                <a:solidFill>
                  <a:srgbClr val="0A0A0A"/>
                </a:solidFill>
                <a:latin typeface="Arial"/>
                <a:cs typeface="Arial"/>
              </a:rPr>
              <a:t>M</a:t>
            </a:r>
            <a:r>
              <a:rPr sz="1000" b="1" spc="-114" dirty="0">
                <a:solidFill>
                  <a:srgbClr val="0A0A0A"/>
                </a:solidFill>
                <a:latin typeface="Arial"/>
                <a:cs typeface="Arial"/>
              </a:rPr>
              <a:t> </a:t>
            </a:r>
            <a:r>
              <a:rPr sz="1000" b="1" spc="30" dirty="0">
                <a:solidFill>
                  <a:srgbClr val="0A0A0A"/>
                </a:solidFill>
                <a:latin typeface="Arial"/>
                <a:cs typeface="Arial"/>
              </a:rPr>
              <a:t>ain </a:t>
            </a:r>
            <a:r>
              <a:rPr sz="1000" b="1" spc="40" dirty="0">
                <a:solidFill>
                  <a:srgbClr val="0A0A0A"/>
                </a:solidFill>
                <a:latin typeface="Arial"/>
                <a:cs typeface="Arial"/>
              </a:rPr>
              <a:t>Control </a:t>
            </a:r>
            <a:r>
              <a:rPr sz="1000" b="1" spc="55" dirty="0">
                <a:solidFill>
                  <a:srgbClr val="0A0A0A"/>
                </a:solidFill>
                <a:latin typeface="Arial"/>
                <a:cs typeface="Arial"/>
              </a:rPr>
              <a:t>Module </a:t>
            </a:r>
            <a:r>
              <a:rPr sz="1000" b="1" spc="35" dirty="0">
                <a:solidFill>
                  <a:srgbClr val="0A0A0A"/>
                </a:solidFill>
                <a:latin typeface="Arial"/>
                <a:cs typeface="Arial"/>
              </a:rPr>
              <a:t>Will </a:t>
            </a:r>
            <a:r>
              <a:rPr sz="1000" b="1" spc="45" dirty="0">
                <a:solidFill>
                  <a:srgbClr val="0A0A0A"/>
                </a:solidFill>
                <a:latin typeface="Arial"/>
                <a:cs typeface="Arial"/>
              </a:rPr>
              <a:t>Not </a:t>
            </a:r>
            <a:r>
              <a:rPr sz="1000" b="1" spc="50" dirty="0">
                <a:solidFill>
                  <a:srgbClr val="0A0A0A"/>
                </a:solidFill>
                <a:latin typeface="Arial"/>
                <a:cs typeface="Arial"/>
              </a:rPr>
              <a:t>Learn </a:t>
            </a:r>
            <a:r>
              <a:rPr sz="1000" b="1" spc="55" dirty="0">
                <a:solidFill>
                  <a:srgbClr val="0A0A0A"/>
                </a:solidFill>
                <a:latin typeface="Arial"/>
                <a:cs typeface="Arial"/>
              </a:rPr>
              <a:t>Hand </a:t>
            </a:r>
            <a:r>
              <a:rPr sz="1000" b="1" spc="-265" dirty="0">
                <a:solidFill>
                  <a:srgbClr val="0A0A0A"/>
                </a:solidFill>
                <a:latin typeface="Arial"/>
                <a:cs typeface="Arial"/>
              </a:rPr>
              <a:t> </a:t>
            </a:r>
            <a:r>
              <a:rPr sz="1000" b="1" spc="55" dirty="0">
                <a:solidFill>
                  <a:srgbClr val="0A0A0A"/>
                </a:solidFill>
                <a:latin typeface="Arial"/>
                <a:cs typeface="Arial"/>
              </a:rPr>
              <a:t>Held</a:t>
            </a:r>
            <a:r>
              <a:rPr sz="1000" b="1" spc="30" dirty="0">
                <a:solidFill>
                  <a:srgbClr val="0A0A0A"/>
                </a:solidFill>
                <a:latin typeface="Arial"/>
                <a:cs typeface="Arial"/>
              </a:rPr>
              <a:t> </a:t>
            </a:r>
            <a:r>
              <a:rPr sz="1000" b="1" spc="15" dirty="0">
                <a:solidFill>
                  <a:srgbClr val="0A0A0A"/>
                </a:solidFill>
                <a:latin typeface="Arial"/>
                <a:cs typeface="Arial"/>
              </a:rPr>
              <a:t>Transmitter</a:t>
            </a:r>
            <a:r>
              <a:rPr sz="1000" b="1" spc="15" dirty="0">
                <a:solidFill>
                  <a:srgbClr val="464646"/>
                </a:solidFill>
                <a:latin typeface="Arial"/>
                <a:cs typeface="Arial"/>
              </a:rPr>
              <a:t>"</a:t>
            </a:r>
            <a:r>
              <a:rPr sz="1000" b="1" spc="190" dirty="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section;</a:t>
            </a:r>
            <a:r>
              <a:rPr sz="1050" spc="5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70" dirty="0">
                <a:solidFill>
                  <a:srgbClr val="0A0A0A"/>
                </a:solidFill>
                <a:latin typeface="Arial"/>
                <a:cs typeface="Arial"/>
              </a:rPr>
              <a:t>Step#</a:t>
            </a:r>
            <a:r>
              <a:rPr sz="1050" spc="45" dirty="0">
                <a:solidFill>
                  <a:srgbClr val="0A0A0A"/>
                </a:solidFill>
                <a:latin typeface="Arial"/>
                <a:cs typeface="Arial"/>
              </a:rPr>
              <a:t> </a:t>
            </a:r>
            <a:r>
              <a:rPr sz="1050" spc="50" dirty="0">
                <a:solidFill>
                  <a:srgbClr val="212121"/>
                </a:solidFill>
                <a:latin typeface="Arial"/>
                <a:cs typeface="Arial"/>
              </a:rPr>
              <a:t>5</a:t>
            </a:r>
            <a:r>
              <a:rPr sz="1050" spc="-4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35" dirty="0">
                <a:solidFill>
                  <a:srgbClr val="212121"/>
                </a:solidFill>
                <a:latin typeface="Arial"/>
                <a:cs typeface="Arial"/>
              </a:rPr>
              <a:t>to</a:t>
            </a:r>
            <a:r>
              <a:rPr sz="1050" spc="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test</a:t>
            </a:r>
            <a:r>
              <a:rPr sz="1050" spc="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adaptor</a:t>
            </a:r>
            <a:r>
              <a:rPr sz="1050" spc="20" dirty="0">
                <a:solidFill>
                  <a:srgbClr val="575757"/>
                </a:solidFill>
                <a:latin typeface="Arial"/>
                <a:cs typeface="Arial"/>
              </a:rPr>
              <a:t>.</a:t>
            </a:r>
            <a:endParaRPr sz="10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AutoNum type="arabicPeriod"/>
            </a:pPr>
            <a:endParaRPr sz="1150">
              <a:latin typeface="Arial"/>
              <a:cs typeface="Arial"/>
            </a:endParaRPr>
          </a:p>
          <a:p>
            <a:pPr marL="15240" marR="92710">
              <a:lnSpc>
                <a:spcPct val="101099"/>
              </a:lnSpc>
              <a:buAutoNum type="arabicPeriod"/>
              <a:tabLst>
                <a:tab pos="173355" algn="l"/>
              </a:tabLst>
            </a:pP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Listen</a:t>
            </a:r>
            <a:r>
              <a:rPr sz="1050" spc="3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to</a:t>
            </a:r>
            <a:r>
              <a:rPr sz="1050" spc="6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ensure</a:t>
            </a:r>
            <a:r>
              <a:rPr sz="1050" spc="5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communication</a:t>
            </a:r>
            <a:r>
              <a:rPr sz="1050" spc="16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is</a:t>
            </a:r>
            <a:r>
              <a:rPr sz="1050" spc="-3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heard</a:t>
            </a:r>
            <a:r>
              <a:rPr sz="1050" spc="4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by</a:t>
            </a:r>
            <a:r>
              <a:rPr sz="1050" spc="4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a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0" dirty="0">
                <a:solidFill>
                  <a:srgbClr val="464646"/>
                </a:solidFill>
                <a:latin typeface="Arial"/>
                <a:cs typeface="Arial"/>
              </a:rPr>
              <a:t>"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beep</a:t>
            </a:r>
            <a:r>
              <a:rPr sz="1050" spc="20" dirty="0">
                <a:solidFill>
                  <a:srgbClr val="464646"/>
                </a:solidFill>
                <a:latin typeface="Arial"/>
                <a:cs typeface="Arial"/>
              </a:rPr>
              <a:t>"</a:t>
            </a:r>
            <a:r>
              <a:rPr sz="1050" spc="-5" dirty="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212121"/>
                </a:solidFill>
                <a:latin typeface="Arial"/>
                <a:cs typeface="Arial"/>
              </a:rPr>
              <a:t>when</a:t>
            </a:r>
            <a:r>
              <a:rPr sz="1050" spc="9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hand</a:t>
            </a:r>
            <a:r>
              <a:rPr sz="1050" spc="4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held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5" dirty="0">
                <a:solidFill>
                  <a:srgbClr val="212121"/>
                </a:solidFill>
                <a:latin typeface="Arial"/>
                <a:cs typeface="Arial"/>
              </a:rPr>
              <a:t>transmitter</a:t>
            </a:r>
            <a:r>
              <a:rPr sz="1050" spc="10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40" dirty="0">
                <a:solidFill>
                  <a:srgbClr val="212121"/>
                </a:solidFill>
                <a:latin typeface="Arial"/>
                <a:cs typeface="Arial"/>
              </a:rPr>
              <a:t>MODE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button </a:t>
            </a:r>
            <a:r>
              <a:rPr sz="1050" spc="-27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is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pressed</a:t>
            </a:r>
            <a:r>
              <a:rPr sz="1050" spc="5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00" b="1" spc="25" dirty="0">
                <a:solidFill>
                  <a:srgbClr val="0A0A0A"/>
                </a:solidFill>
                <a:latin typeface="Arial"/>
                <a:cs typeface="Arial"/>
              </a:rPr>
              <a:t>ON</a:t>
            </a:r>
            <a:r>
              <a:rPr sz="1000" b="1" spc="-185" dirty="0">
                <a:solidFill>
                  <a:srgbClr val="0A0A0A"/>
                </a:solidFill>
                <a:latin typeface="Arial"/>
                <a:cs typeface="Arial"/>
              </a:rPr>
              <a:t> </a:t>
            </a:r>
            <a:r>
              <a:rPr sz="1000" b="1" spc="5" dirty="0">
                <a:solidFill>
                  <a:srgbClr val="464646"/>
                </a:solidFill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  <a:buAutoNum type="arabicPeriod"/>
            </a:pPr>
            <a:endParaRPr sz="11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AutoNum type="arabicPeriod"/>
            </a:pPr>
            <a:endParaRPr sz="1500">
              <a:latin typeface="Arial"/>
              <a:cs typeface="Arial"/>
            </a:endParaRPr>
          </a:p>
          <a:p>
            <a:pPr marL="14604">
              <a:lnSpc>
                <a:spcPct val="100000"/>
              </a:lnSpc>
            </a:pPr>
            <a:r>
              <a:rPr sz="1350" b="1" spc="10" dirty="0">
                <a:solidFill>
                  <a:srgbClr val="0A0A0A"/>
                </a:solidFill>
                <a:latin typeface="Arial"/>
                <a:cs typeface="Arial"/>
              </a:rPr>
              <a:t>lgnitor</a:t>
            </a:r>
            <a:r>
              <a:rPr sz="1350" b="1" spc="50" dirty="0">
                <a:solidFill>
                  <a:srgbClr val="0A0A0A"/>
                </a:solidFill>
                <a:latin typeface="Arial"/>
                <a:cs typeface="Arial"/>
              </a:rPr>
              <a:t> </a:t>
            </a:r>
            <a:r>
              <a:rPr sz="1350" b="1" spc="15" dirty="0">
                <a:solidFill>
                  <a:srgbClr val="0A0A0A"/>
                </a:solidFill>
                <a:latin typeface="Arial"/>
                <a:cs typeface="Arial"/>
              </a:rPr>
              <a:t>Will</a:t>
            </a:r>
            <a:r>
              <a:rPr sz="1350" b="1" spc="30" dirty="0">
                <a:solidFill>
                  <a:srgbClr val="0A0A0A"/>
                </a:solidFill>
                <a:latin typeface="Arial"/>
                <a:cs typeface="Arial"/>
              </a:rPr>
              <a:t> </a:t>
            </a:r>
            <a:r>
              <a:rPr sz="1350" b="1" spc="25" dirty="0">
                <a:solidFill>
                  <a:srgbClr val="0A0A0A"/>
                </a:solidFill>
                <a:latin typeface="Arial"/>
                <a:cs typeface="Arial"/>
              </a:rPr>
              <a:t>Not</a:t>
            </a:r>
            <a:r>
              <a:rPr sz="1350" b="1" spc="20" dirty="0">
                <a:solidFill>
                  <a:srgbClr val="0A0A0A"/>
                </a:solidFill>
                <a:latin typeface="Arial"/>
                <a:cs typeface="Arial"/>
              </a:rPr>
              <a:t> </a:t>
            </a:r>
            <a:r>
              <a:rPr sz="1350" b="1" dirty="0">
                <a:solidFill>
                  <a:srgbClr val="0A0A0A"/>
                </a:solidFill>
                <a:latin typeface="Arial"/>
                <a:cs typeface="Arial"/>
              </a:rPr>
              <a:t>Spark</a:t>
            </a:r>
            <a:r>
              <a:rPr sz="1350" b="1" spc="90" dirty="0">
                <a:solidFill>
                  <a:srgbClr val="0A0A0A"/>
                </a:solidFill>
                <a:latin typeface="Arial"/>
                <a:cs typeface="Arial"/>
              </a:rPr>
              <a:t> </a:t>
            </a:r>
            <a:r>
              <a:rPr sz="1350" b="1" spc="10" dirty="0">
                <a:solidFill>
                  <a:srgbClr val="0A0A0A"/>
                </a:solidFill>
                <a:latin typeface="Arial"/>
                <a:cs typeface="Arial"/>
              </a:rPr>
              <a:t>Continued</a:t>
            </a:r>
            <a:endParaRPr sz="1350">
              <a:latin typeface="Arial"/>
              <a:cs typeface="Arial"/>
            </a:endParaRPr>
          </a:p>
          <a:p>
            <a:pPr marL="15240" marR="393700" indent="-2540">
              <a:lnSpc>
                <a:spcPct val="100000"/>
              </a:lnSpc>
              <a:spcBef>
                <a:spcPts val="1295"/>
              </a:spcBef>
              <a:buAutoNum type="arabicPeriod" startAt="4"/>
              <a:tabLst>
                <a:tab pos="173355" algn="l"/>
              </a:tabLst>
            </a:pP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Listen</a:t>
            </a:r>
            <a:r>
              <a:rPr sz="1050" spc="3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to</a:t>
            </a:r>
            <a:r>
              <a:rPr sz="1050" spc="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module,</a:t>
            </a:r>
            <a:r>
              <a:rPr sz="1050" spc="6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100" spc="-30" dirty="0">
                <a:solidFill>
                  <a:srgbClr val="212121"/>
                </a:solidFill>
                <a:latin typeface="Arial"/>
                <a:cs typeface="Arial"/>
              </a:rPr>
              <a:t>if</a:t>
            </a:r>
            <a:r>
              <a:rPr sz="1100" spc="2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-35" dirty="0">
                <a:solidFill>
                  <a:srgbClr val="464646"/>
                </a:solidFill>
                <a:latin typeface="Arial"/>
                <a:cs typeface="Arial"/>
              </a:rPr>
              <a:t>"</a:t>
            </a:r>
            <a:r>
              <a:rPr sz="1050" spc="-35" dirty="0">
                <a:solidFill>
                  <a:srgbClr val="212121"/>
                </a:solidFill>
                <a:latin typeface="Arial"/>
                <a:cs typeface="Arial"/>
              </a:rPr>
              <a:t>ticki</a:t>
            </a:r>
            <a:r>
              <a:rPr sz="1050" spc="-4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30" dirty="0">
                <a:solidFill>
                  <a:srgbClr val="212121"/>
                </a:solidFill>
                <a:latin typeface="Arial"/>
                <a:cs typeface="Arial"/>
              </a:rPr>
              <a:t>ng</a:t>
            </a:r>
            <a:r>
              <a:rPr sz="1050" spc="30" dirty="0">
                <a:solidFill>
                  <a:srgbClr val="464646"/>
                </a:solidFill>
                <a:latin typeface="Arial"/>
                <a:cs typeface="Arial"/>
              </a:rPr>
              <a:t>"</a:t>
            </a:r>
            <a:r>
              <a:rPr sz="1050" spc="-15" dirty="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is</a:t>
            </a:r>
            <a:r>
              <a:rPr sz="1050" spc="3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occurring</a:t>
            </a:r>
            <a:r>
              <a:rPr sz="1050" spc="5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inside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Main</a:t>
            </a:r>
            <a:r>
              <a:rPr sz="1050" spc="3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Control</a:t>
            </a:r>
            <a:r>
              <a:rPr sz="1050" spc="8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Module</a:t>
            </a:r>
            <a:r>
              <a:rPr sz="1050" spc="3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check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30" dirty="0">
                <a:solidFill>
                  <a:srgbClr val="0A0A0A"/>
                </a:solidFill>
                <a:latin typeface="Arial"/>
                <a:cs typeface="Arial"/>
              </a:rPr>
              <a:t>for</a:t>
            </a:r>
            <a:r>
              <a:rPr sz="1050" spc="25" dirty="0">
                <a:solidFill>
                  <a:srgbClr val="0A0A0A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loose</a:t>
            </a:r>
            <a:r>
              <a:rPr sz="1050" spc="5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212121"/>
                </a:solidFill>
                <a:latin typeface="Arial"/>
                <a:cs typeface="Arial"/>
              </a:rPr>
              <a:t>wires, </a:t>
            </a:r>
            <a:r>
              <a:rPr sz="1050" spc="-27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reversed</a:t>
            </a:r>
            <a:r>
              <a:rPr sz="1050" spc="12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212121"/>
                </a:solidFill>
                <a:latin typeface="Arial"/>
                <a:cs typeface="Arial"/>
              </a:rPr>
              <a:t>wires</a:t>
            </a:r>
            <a:r>
              <a:rPr sz="1050" spc="5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or</a:t>
            </a:r>
            <a:r>
              <a:rPr sz="105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35" dirty="0">
                <a:solidFill>
                  <a:srgbClr val="212121"/>
                </a:solidFill>
                <a:latin typeface="Arial"/>
                <a:cs typeface="Arial"/>
              </a:rPr>
              <a:t>no</a:t>
            </a:r>
            <a:r>
              <a:rPr sz="1050" spc="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ground</a:t>
            </a:r>
            <a:r>
              <a:rPr sz="1050" spc="15" dirty="0">
                <a:solidFill>
                  <a:srgbClr val="464646"/>
                </a:solidFill>
                <a:latin typeface="Arial"/>
                <a:cs typeface="Arial"/>
              </a:rPr>
              <a:t>.</a:t>
            </a:r>
            <a:endParaRPr sz="10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AutoNum type="arabicPeriod" startAt="4"/>
            </a:pPr>
            <a:endParaRPr sz="1150">
              <a:latin typeface="Arial"/>
              <a:cs typeface="Arial"/>
            </a:endParaRPr>
          </a:p>
          <a:p>
            <a:pPr marL="12700" marR="149225" indent="2540">
              <a:lnSpc>
                <a:spcPts val="1250"/>
              </a:lnSpc>
              <a:buAutoNum type="arabicPeriod" startAt="4"/>
              <a:tabLst>
                <a:tab pos="175895" algn="l"/>
              </a:tabLst>
            </a:pPr>
            <a:r>
              <a:rPr sz="1050" spc="5" dirty="0">
                <a:solidFill>
                  <a:srgbClr val="0A0A0A"/>
                </a:solidFill>
                <a:latin typeface="Arial"/>
                <a:cs typeface="Arial"/>
              </a:rPr>
              <a:t>Ensure</a:t>
            </a:r>
            <a:r>
              <a:rPr sz="1050" spc="70" dirty="0">
                <a:solidFill>
                  <a:srgbClr val="0A0A0A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ground</a:t>
            </a:r>
            <a:r>
              <a:rPr sz="1050" spc="6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wire</a:t>
            </a:r>
            <a:r>
              <a:rPr sz="1050" spc="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5" dirty="0">
                <a:solidFill>
                  <a:srgbClr val="0A0A0A"/>
                </a:solidFill>
                <a:latin typeface="Arial"/>
                <a:cs typeface="Arial"/>
              </a:rPr>
              <a:t>from</a:t>
            </a:r>
            <a:r>
              <a:rPr sz="1050" spc="45" dirty="0">
                <a:solidFill>
                  <a:srgbClr val="0A0A0A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module</a:t>
            </a:r>
            <a:r>
              <a:rPr sz="1050" spc="5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is</a:t>
            </a:r>
            <a:r>
              <a:rPr sz="1050" spc="3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connected</a:t>
            </a:r>
            <a:r>
              <a:rPr sz="1050" spc="7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to</a:t>
            </a:r>
            <a:r>
              <a:rPr sz="1050" spc="8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unpainted</a:t>
            </a:r>
            <a:r>
              <a:rPr sz="1050" spc="9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metal</a:t>
            </a:r>
            <a:r>
              <a:rPr sz="1050" spc="3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surface,</a:t>
            </a:r>
            <a:r>
              <a:rPr sz="1050" spc="9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which</a:t>
            </a:r>
            <a:r>
              <a:rPr sz="1050" spc="6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also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grounds </a:t>
            </a:r>
            <a:r>
              <a:rPr sz="1050" spc="-27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the</a:t>
            </a:r>
            <a:r>
              <a:rPr sz="1050" spc="4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212121"/>
                </a:solidFill>
                <a:latin typeface="Arial"/>
                <a:cs typeface="Arial"/>
              </a:rPr>
              <a:t>pilot</a:t>
            </a:r>
            <a:r>
              <a:rPr sz="1050" spc="5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5" dirty="0">
                <a:solidFill>
                  <a:srgbClr val="212121"/>
                </a:solidFill>
                <a:latin typeface="Arial"/>
                <a:cs typeface="Arial"/>
              </a:rPr>
              <a:t>assembly</a:t>
            </a:r>
            <a:endParaRPr sz="10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AutoNum type="arabicPeriod" startAt="4"/>
            </a:pPr>
            <a:endParaRPr sz="1050">
              <a:latin typeface="Arial"/>
              <a:cs typeface="Arial"/>
            </a:endParaRPr>
          </a:p>
          <a:p>
            <a:pPr marL="172720" indent="-157480">
              <a:lnSpc>
                <a:spcPct val="100000"/>
              </a:lnSpc>
              <a:buAutoNum type="arabicPeriod" startAt="4"/>
              <a:tabLst>
                <a:tab pos="173355" algn="l"/>
              </a:tabLst>
            </a:pPr>
            <a:r>
              <a:rPr sz="1050" spc="5" dirty="0">
                <a:solidFill>
                  <a:srgbClr val="212121"/>
                </a:solidFill>
                <a:latin typeface="Arial"/>
                <a:cs typeface="Arial"/>
              </a:rPr>
              <a:t>Check</a:t>
            </a:r>
            <a:r>
              <a:rPr sz="1050" spc="7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0A0A0A"/>
                </a:solidFill>
                <a:latin typeface="Arial"/>
                <a:cs typeface="Arial"/>
              </a:rPr>
              <a:t>for</a:t>
            </a:r>
            <a:r>
              <a:rPr sz="1050" spc="25" dirty="0">
                <a:solidFill>
                  <a:srgbClr val="0A0A0A"/>
                </a:solidFill>
                <a:latin typeface="Arial"/>
                <a:cs typeface="Arial"/>
              </a:rPr>
              <a:t> 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any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wire</a:t>
            </a:r>
            <a:r>
              <a:rPr sz="1050" spc="6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extensions,</a:t>
            </a:r>
            <a:r>
              <a:rPr sz="1050" spc="8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cuts</a:t>
            </a:r>
            <a:r>
              <a:rPr sz="1050" spc="4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-5" dirty="0">
                <a:solidFill>
                  <a:srgbClr val="212121"/>
                </a:solidFill>
                <a:latin typeface="Arial"/>
                <a:cs typeface="Arial"/>
              </a:rPr>
              <a:t>or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frayed</a:t>
            </a:r>
            <a:r>
              <a:rPr sz="1050" spc="6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wire</a:t>
            </a:r>
            <a:r>
              <a:rPr sz="1050" spc="15" dirty="0">
                <a:solidFill>
                  <a:srgbClr val="464646"/>
                </a:solidFill>
                <a:latin typeface="Arial"/>
                <a:cs typeface="Arial"/>
              </a:rPr>
              <a:t>.</a:t>
            </a:r>
            <a:endParaRPr sz="10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AutoNum type="arabicPeriod" startAt="4"/>
            </a:pPr>
            <a:endParaRPr sz="1150">
              <a:latin typeface="Arial"/>
              <a:cs typeface="Arial"/>
            </a:endParaRPr>
          </a:p>
          <a:p>
            <a:pPr marL="12700" marR="46990" indent="1905">
              <a:lnSpc>
                <a:spcPts val="1250"/>
              </a:lnSpc>
              <a:buAutoNum type="arabicPeriod" startAt="4"/>
              <a:tabLst>
                <a:tab pos="173990" algn="l"/>
              </a:tabLst>
            </a:pPr>
            <a:r>
              <a:rPr sz="1050" spc="5" dirty="0">
                <a:solidFill>
                  <a:srgbClr val="0A0A0A"/>
                </a:solidFill>
                <a:latin typeface="Arial"/>
                <a:cs typeface="Arial"/>
              </a:rPr>
              <a:t>Spark</a:t>
            </a:r>
            <a:r>
              <a:rPr sz="1050" spc="10" dirty="0">
                <a:solidFill>
                  <a:srgbClr val="0A0A0A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gap 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at </a:t>
            </a:r>
            <a:r>
              <a:rPr sz="1050" dirty="0">
                <a:solidFill>
                  <a:srgbClr val="212121"/>
                </a:solidFill>
                <a:latin typeface="Arial"/>
                <a:cs typeface="Arial"/>
              </a:rPr>
              <a:t>pilot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assembly 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may </a:t>
            </a:r>
            <a:r>
              <a:rPr sz="1050" spc="35" dirty="0">
                <a:solidFill>
                  <a:srgbClr val="212121"/>
                </a:solidFill>
                <a:latin typeface="Arial"/>
                <a:cs typeface="Arial"/>
              </a:rPr>
              <a:t>be 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too 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large 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or too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small.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0A0A0A"/>
                </a:solidFill>
                <a:latin typeface="Arial"/>
                <a:cs typeface="Arial"/>
              </a:rPr>
              <a:t>Proper 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gap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should </a:t>
            </a:r>
            <a:r>
              <a:rPr sz="1050" spc="35" dirty="0">
                <a:solidFill>
                  <a:srgbClr val="212121"/>
                </a:solidFill>
                <a:latin typeface="Arial"/>
                <a:cs typeface="Arial"/>
              </a:rPr>
              <a:t>be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approximately </a:t>
            </a:r>
            <a:r>
              <a:rPr sz="1050" spc="-28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30" dirty="0">
                <a:solidFill>
                  <a:srgbClr val="212121"/>
                </a:solidFill>
                <a:latin typeface="Arial"/>
                <a:cs typeface="Arial"/>
              </a:rPr>
              <a:t>1</a:t>
            </a:r>
            <a:r>
              <a:rPr sz="1050" spc="30" dirty="0">
                <a:solidFill>
                  <a:srgbClr val="464646"/>
                </a:solidFill>
                <a:latin typeface="Arial"/>
                <a:cs typeface="Arial"/>
              </a:rPr>
              <a:t>/</a:t>
            </a:r>
            <a:r>
              <a:rPr sz="1050" spc="30" dirty="0">
                <a:solidFill>
                  <a:srgbClr val="212121"/>
                </a:solidFill>
                <a:latin typeface="Arial"/>
                <a:cs typeface="Arial"/>
              </a:rPr>
              <a:t>8</a:t>
            </a:r>
            <a:r>
              <a:rPr sz="1050" spc="30" dirty="0">
                <a:solidFill>
                  <a:srgbClr val="464646"/>
                </a:solidFill>
                <a:latin typeface="Arial"/>
                <a:cs typeface="Arial"/>
              </a:rPr>
              <a:t>"</a:t>
            </a:r>
            <a:r>
              <a:rPr sz="1050" spc="-55" dirty="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(3mm)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from</a:t>
            </a:r>
            <a:r>
              <a:rPr sz="1050" spc="4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probe 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to</a:t>
            </a:r>
            <a:r>
              <a:rPr sz="105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pilot</a:t>
            </a:r>
            <a:r>
              <a:rPr sz="1050" spc="3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hood</a:t>
            </a:r>
            <a:r>
              <a:rPr sz="1050" spc="20" dirty="0">
                <a:solidFill>
                  <a:srgbClr val="464646"/>
                </a:solidFill>
                <a:latin typeface="Arial"/>
                <a:cs typeface="Arial"/>
              </a:rPr>
              <a:t>.</a:t>
            </a:r>
            <a:endParaRPr sz="10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AutoNum type="arabicPeriod" startAt="4"/>
            </a:pPr>
            <a:endParaRPr sz="1100">
              <a:latin typeface="Arial"/>
              <a:cs typeface="Arial"/>
            </a:endParaRPr>
          </a:p>
          <a:p>
            <a:pPr marL="15240" marR="220345" indent="-635">
              <a:lnSpc>
                <a:spcPts val="1250"/>
              </a:lnSpc>
              <a:buAutoNum type="arabicPeriod" startAt="4"/>
              <a:tabLst>
                <a:tab pos="173355" algn="l"/>
              </a:tabLst>
            </a:pPr>
            <a:r>
              <a:rPr sz="1050" spc="5" dirty="0">
                <a:solidFill>
                  <a:srgbClr val="212121"/>
                </a:solidFill>
                <a:latin typeface="Arial"/>
                <a:cs typeface="Arial"/>
              </a:rPr>
              <a:t>Check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ceramic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5" dirty="0">
                <a:solidFill>
                  <a:srgbClr val="212121"/>
                </a:solidFill>
                <a:latin typeface="Arial"/>
                <a:cs typeface="Arial"/>
              </a:rPr>
              <a:t>insulators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around probe </a:t>
            </a:r>
            <a:r>
              <a:rPr sz="1050" spc="5" dirty="0">
                <a:solidFill>
                  <a:srgbClr val="212121"/>
                </a:solidFill>
                <a:latin typeface="Arial"/>
                <a:cs typeface="Arial"/>
              </a:rPr>
              <a:t>and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sensor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-10" dirty="0">
                <a:solidFill>
                  <a:srgbClr val="212121"/>
                </a:solidFill>
                <a:latin typeface="Arial"/>
                <a:cs typeface="Arial"/>
              </a:rPr>
              <a:t>of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pilot assembly</a:t>
            </a:r>
            <a:r>
              <a:rPr sz="1050" spc="15" dirty="0">
                <a:solidFill>
                  <a:srgbClr val="464646"/>
                </a:solidFill>
                <a:latin typeface="Arial"/>
                <a:cs typeface="Arial"/>
              </a:rPr>
              <a:t>.</a:t>
            </a:r>
            <a:r>
              <a:rPr sz="1050" spc="20" dirty="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0A0A0A"/>
                </a:solidFill>
                <a:latin typeface="Arial"/>
                <a:cs typeface="Arial"/>
              </a:rPr>
              <a:t>Ensure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insulator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is </a:t>
            </a:r>
            <a:r>
              <a:rPr sz="1050" spc="5" dirty="0">
                <a:solidFill>
                  <a:srgbClr val="212121"/>
                </a:solidFill>
                <a:latin typeface="Arial"/>
                <a:cs typeface="Arial"/>
              </a:rPr>
              <a:t>not </a:t>
            </a:r>
            <a:r>
              <a:rPr sz="1050" spc="-28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cracked</a:t>
            </a:r>
            <a:r>
              <a:rPr sz="1050" spc="6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-5" dirty="0">
                <a:solidFill>
                  <a:srgbClr val="212121"/>
                </a:solidFill>
                <a:latin typeface="Arial"/>
                <a:cs typeface="Arial"/>
              </a:rPr>
              <a:t>or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broken</a:t>
            </a:r>
            <a:r>
              <a:rPr sz="1050" spc="20" dirty="0">
                <a:solidFill>
                  <a:srgbClr val="464646"/>
                </a:solidFill>
                <a:latin typeface="Arial"/>
                <a:cs typeface="Arial"/>
              </a:rPr>
              <a:t>.</a:t>
            </a:r>
            <a:r>
              <a:rPr sz="1050" spc="45" dirty="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sz="1050" spc="5" dirty="0">
                <a:solidFill>
                  <a:srgbClr val="212121"/>
                </a:solidFill>
                <a:latin typeface="Arial"/>
                <a:cs typeface="Arial"/>
              </a:rPr>
              <a:t>If</a:t>
            </a:r>
            <a:r>
              <a:rPr sz="1050" spc="3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so,</a:t>
            </a:r>
            <a:r>
              <a:rPr sz="1050" spc="3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replace</a:t>
            </a:r>
            <a:r>
              <a:rPr sz="1050" spc="4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pilot</a:t>
            </a:r>
            <a:r>
              <a:rPr sz="1050" spc="4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assembly</a:t>
            </a:r>
            <a:r>
              <a:rPr sz="1050" spc="10" dirty="0">
                <a:solidFill>
                  <a:srgbClr val="464646"/>
                </a:solidFill>
                <a:latin typeface="Arial"/>
                <a:cs typeface="Arial"/>
              </a:rPr>
              <a:t>.</a:t>
            </a:r>
            <a:endParaRPr sz="10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AutoNum type="arabicPeriod" startAt="4"/>
            </a:pPr>
            <a:endParaRPr sz="1050">
              <a:latin typeface="Arial"/>
              <a:cs typeface="Arial"/>
            </a:endParaRPr>
          </a:p>
          <a:p>
            <a:pPr marL="177165" indent="-162560">
              <a:lnSpc>
                <a:spcPct val="100000"/>
              </a:lnSpc>
              <a:buAutoNum type="arabicPeriod" startAt="4"/>
              <a:tabLst>
                <a:tab pos="177800" algn="l"/>
              </a:tabLst>
            </a:pP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lgnitor</a:t>
            </a:r>
            <a:r>
              <a:rPr sz="1050" spc="3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cannot</a:t>
            </a:r>
            <a:r>
              <a:rPr sz="1050" spc="7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touch</a:t>
            </a:r>
            <a:r>
              <a:rPr sz="1050" spc="4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any</a:t>
            </a:r>
            <a:r>
              <a:rPr sz="105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30" dirty="0">
                <a:solidFill>
                  <a:srgbClr val="212121"/>
                </a:solidFill>
                <a:latin typeface="Arial"/>
                <a:cs typeface="Arial"/>
              </a:rPr>
              <a:t>metal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 surface</a:t>
            </a:r>
            <a:r>
              <a:rPr sz="1050" spc="20" dirty="0">
                <a:solidFill>
                  <a:srgbClr val="575757"/>
                </a:solidFill>
                <a:latin typeface="Arial"/>
                <a:cs typeface="Arial"/>
              </a:rPr>
              <a:t>.</a:t>
            </a:r>
            <a:r>
              <a:rPr sz="1050" spc="300" dirty="0">
                <a:solidFill>
                  <a:srgbClr val="575757"/>
                </a:solidFill>
                <a:latin typeface="Arial"/>
                <a:cs typeface="Arial"/>
              </a:rPr>
              <a:t> </a:t>
            </a:r>
            <a:r>
              <a:rPr sz="1050" spc="5" dirty="0">
                <a:solidFill>
                  <a:srgbClr val="212121"/>
                </a:solidFill>
                <a:latin typeface="Arial"/>
                <a:cs typeface="Arial"/>
              </a:rPr>
              <a:t>If</a:t>
            </a:r>
            <a:r>
              <a:rPr sz="1050" spc="30" dirty="0">
                <a:solidFill>
                  <a:srgbClr val="212121"/>
                </a:solidFill>
                <a:latin typeface="Arial"/>
                <a:cs typeface="Arial"/>
              </a:rPr>
              <a:t> so,</a:t>
            </a:r>
            <a:r>
              <a:rPr sz="1050" spc="-2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adjust</a:t>
            </a:r>
            <a:r>
              <a:rPr sz="1050" spc="8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as</a:t>
            </a:r>
            <a:r>
              <a:rPr sz="1050" spc="-2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needed</a:t>
            </a:r>
            <a:r>
              <a:rPr sz="1050" spc="25" dirty="0">
                <a:solidFill>
                  <a:srgbClr val="575757"/>
                </a:solidFill>
                <a:latin typeface="Arial"/>
                <a:cs typeface="Arial"/>
              </a:rPr>
              <a:t>.</a:t>
            </a:r>
            <a:endParaRPr sz="10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AutoNum type="arabicPeriod" startAt="4"/>
            </a:pPr>
            <a:endParaRPr sz="1100">
              <a:latin typeface="Arial"/>
              <a:cs typeface="Arial"/>
            </a:endParaRPr>
          </a:p>
          <a:p>
            <a:pPr marL="15240" marR="114935" indent="-3175">
              <a:lnSpc>
                <a:spcPct val="100099"/>
              </a:lnSpc>
              <a:buClr>
                <a:srgbClr val="212121"/>
              </a:buClr>
              <a:buAutoNum type="arabicPeriod" startAt="4"/>
              <a:tabLst>
                <a:tab pos="247015" algn="l"/>
              </a:tabLst>
            </a:pPr>
            <a:r>
              <a:rPr sz="1050" spc="10" dirty="0">
                <a:solidFill>
                  <a:srgbClr val="0A0A0A"/>
                </a:solidFill>
                <a:latin typeface="Arial"/>
                <a:cs typeface="Arial"/>
              </a:rPr>
              <a:t>Test</a:t>
            </a:r>
            <a:r>
              <a:rPr sz="1050" spc="15" dirty="0">
                <a:solidFill>
                  <a:srgbClr val="0A0A0A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continuity 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of </a:t>
            </a:r>
            <a:r>
              <a:rPr sz="1050" dirty="0">
                <a:solidFill>
                  <a:srgbClr val="212121"/>
                </a:solidFill>
                <a:latin typeface="Arial"/>
                <a:cs typeface="Arial"/>
              </a:rPr>
              <a:t>pilot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assembly using a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multi-meter.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0A0A0A"/>
                </a:solidFill>
                <a:latin typeface="Arial"/>
                <a:cs typeface="Arial"/>
              </a:rPr>
              <a:t>Remove 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the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pilot </a:t>
            </a:r>
            <a:r>
              <a:rPr sz="1050" spc="5" dirty="0">
                <a:solidFill>
                  <a:srgbClr val="212121"/>
                </a:solidFill>
                <a:latin typeface="Arial"/>
                <a:cs typeface="Arial"/>
              </a:rPr>
              <a:t>assembly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 wires </a:t>
            </a:r>
            <a:r>
              <a:rPr sz="1050" spc="25" dirty="0">
                <a:solidFill>
                  <a:srgbClr val="0A0A0A"/>
                </a:solidFill>
                <a:latin typeface="Arial"/>
                <a:cs typeface="Arial"/>
              </a:rPr>
              <a:t>from </a:t>
            </a:r>
            <a:r>
              <a:rPr sz="1050" spc="30" dirty="0">
                <a:solidFill>
                  <a:srgbClr val="0A0A0A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module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-10" dirty="0">
                <a:solidFill>
                  <a:srgbClr val="212121"/>
                </a:solidFill>
                <a:latin typeface="Arial"/>
                <a:cs typeface="Arial"/>
              </a:rPr>
              <a:t>at </a:t>
            </a:r>
            <a:r>
              <a:rPr sz="1050" dirty="0">
                <a:solidFill>
                  <a:srgbClr val="464646"/>
                </a:solidFill>
                <a:latin typeface="Arial"/>
                <a:cs typeface="Arial"/>
              </a:rPr>
              <a:t>"</a:t>
            </a:r>
            <a:r>
              <a:rPr sz="1050" dirty="0">
                <a:solidFill>
                  <a:srgbClr val="212121"/>
                </a:solidFill>
                <a:latin typeface="Arial"/>
                <a:cs typeface="Arial"/>
              </a:rPr>
              <a:t>I</a:t>
            </a:r>
            <a:r>
              <a:rPr sz="1050" dirty="0">
                <a:solidFill>
                  <a:srgbClr val="464646"/>
                </a:solidFill>
                <a:latin typeface="Arial"/>
                <a:cs typeface="Arial"/>
              </a:rPr>
              <a:t>"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(ignitor) </a:t>
            </a:r>
            <a:r>
              <a:rPr sz="1050" spc="5" dirty="0">
                <a:solidFill>
                  <a:srgbClr val="212121"/>
                </a:solidFill>
                <a:latin typeface="Arial"/>
                <a:cs typeface="Arial"/>
              </a:rPr>
              <a:t>and </a:t>
            </a:r>
            <a:r>
              <a:rPr sz="1050" spc="15" dirty="0">
                <a:solidFill>
                  <a:srgbClr val="464646"/>
                </a:solidFill>
                <a:latin typeface="Arial"/>
                <a:cs typeface="Arial"/>
              </a:rPr>
              <a:t>"</a:t>
            </a:r>
            <a:r>
              <a:rPr sz="1050" spc="15" dirty="0">
                <a:solidFill>
                  <a:srgbClr val="0A0A0A"/>
                </a:solidFill>
                <a:latin typeface="Arial"/>
                <a:cs typeface="Arial"/>
              </a:rPr>
              <a:t>S</a:t>
            </a:r>
            <a:r>
              <a:rPr sz="1050" spc="15" dirty="0">
                <a:solidFill>
                  <a:srgbClr val="464646"/>
                </a:solidFill>
                <a:latin typeface="Arial"/>
                <a:cs typeface="Arial"/>
              </a:rPr>
              <a:t>" 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(sensor)</a:t>
            </a:r>
            <a:r>
              <a:rPr sz="1050" spc="20" dirty="0">
                <a:solidFill>
                  <a:srgbClr val="464646"/>
                </a:solidFill>
                <a:latin typeface="Arial"/>
                <a:cs typeface="Arial"/>
              </a:rPr>
              <a:t>.</a:t>
            </a:r>
            <a:r>
              <a:rPr sz="1050" spc="25" dirty="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sz="1050" spc="5" dirty="0">
                <a:solidFill>
                  <a:srgbClr val="0A0A0A"/>
                </a:solidFill>
                <a:latin typeface="Arial"/>
                <a:cs typeface="Arial"/>
              </a:rPr>
              <a:t>Using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a 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meter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set 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on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continuity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touch </a:t>
            </a:r>
            <a:r>
              <a:rPr sz="1050" spc="30" dirty="0">
                <a:solidFill>
                  <a:srgbClr val="212121"/>
                </a:solidFill>
                <a:latin typeface="Arial"/>
                <a:cs typeface="Arial"/>
              </a:rPr>
              <a:t>one </a:t>
            </a:r>
            <a:r>
              <a:rPr sz="1050" spc="5" dirty="0">
                <a:solidFill>
                  <a:srgbClr val="212121"/>
                </a:solidFill>
                <a:latin typeface="Arial"/>
                <a:cs typeface="Arial"/>
              </a:rPr>
              <a:t>lead to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spade 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connector</a:t>
            </a:r>
            <a:r>
              <a:rPr sz="1050" spc="10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of</a:t>
            </a:r>
            <a:r>
              <a:rPr sz="1050" spc="3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sensor</a:t>
            </a:r>
            <a:r>
              <a:rPr sz="1050" spc="7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wire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and</a:t>
            </a:r>
            <a:r>
              <a:rPr sz="105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the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other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 to</a:t>
            </a:r>
            <a:r>
              <a:rPr sz="1050" spc="-2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the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sensor</a:t>
            </a:r>
            <a:r>
              <a:rPr sz="1050" spc="9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probe</a:t>
            </a:r>
            <a:r>
              <a:rPr sz="1050" spc="15" dirty="0">
                <a:solidFill>
                  <a:srgbClr val="464646"/>
                </a:solidFill>
                <a:latin typeface="Arial"/>
                <a:cs typeface="Arial"/>
              </a:rPr>
              <a:t>.</a:t>
            </a:r>
            <a:r>
              <a:rPr sz="1050" spc="300" dirty="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Meter</a:t>
            </a:r>
            <a:r>
              <a:rPr sz="1050" spc="5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should</a:t>
            </a:r>
            <a:r>
              <a:rPr sz="1050" spc="6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have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an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audible</a:t>
            </a:r>
            <a:r>
              <a:rPr sz="1050" spc="7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sound </a:t>
            </a:r>
            <a:r>
              <a:rPr sz="1050" spc="-28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5" dirty="0">
                <a:solidFill>
                  <a:srgbClr val="212121"/>
                </a:solidFill>
                <a:latin typeface="Arial"/>
                <a:cs typeface="Arial"/>
              </a:rPr>
              <a:t>verifying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continuity</a:t>
            </a:r>
            <a:r>
              <a:rPr sz="1050" spc="15" dirty="0">
                <a:solidFill>
                  <a:srgbClr val="575757"/>
                </a:solidFill>
                <a:latin typeface="Arial"/>
                <a:cs typeface="Arial"/>
              </a:rPr>
              <a:t>.</a:t>
            </a:r>
            <a:r>
              <a:rPr sz="1050" spc="20" dirty="0">
                <a:solidFill>
                  <a:srgbClr val="575757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0A0A0A"/>
                </a:solidFill>
                <a:latin typeface="Arial"/>
                <a:cs typeface="Arial"/>
              </a:rPr>
              <a:t>Test </a:t>
            </a:r>
            <a:r>
              <a:rPr sz="1050" dirty="0">
                <a:solidFill>
                  <a:srgbClr val="212121"/>
                </a:solidFill>
                <a:latin typeface="Arial"/>
                <a:cs typeface="Arial"/>
              </a:rPr>
              <a:t>ignitor</a:t>
            </a:r>
            <a:r>
              <a:rPr sz="1050" spc="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wire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in 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same </a:t>
            </a:r>
            <a:r>
              <a:rPr sz="1050" spc="30" dirty="0">
                <a:solidFill>
                  <a:srgbClr val="212121"/>
                </a:solidFill>
                <a:latin typeface="Arial"/>
                <a:cs typeface="Arial"/>
              </a:rPr>
              <a:t>manner</a:t>
            </a:r>
            <a:r>
              <a:rPr sz="1050" spc="30" dirty="0">
                <a:solidFill>
                  <a:srgbClr val="575757"/>
                </a:solidFill>
                <a:latin typeface="Arial"/>
                <a:cs typeface="Arial"/>
              </a:rPr>
              <a:t>. </a:t>
            </a:r>
            <a:r>
              <a:rPr sz="1050" spc="5" dirty="0">
                <a:solidFill>
                  <a:srgbClr val="212121"/>
                </a:solidFill>
                <a:latin typeface="Arial"/>
                <a:cs typeface="Arial"/>
              </a:rPr>
              <a:t>If </a:t>
            </a:r>
            <a:r>
              <a:rPr sz="1050" spc="35" dirty="0">
                <a:solidFill>
                  <a:srgbClr val="212121"/>
                </a:solidFill>
                <a:latin typeface="Arial"/>
                <a:cs typeface="Arial"/>
              </a:rPr>
              <a:t>no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continuity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is </a:t>
            </a:r>
            <a:r>
              <a:rPr sz="1050" spc="10" dirty="0">
                <a:solidFill>
                  <a:srgbClr val="0A0A0A"/>
                </a:solidFill>
                <a:latin typeface="Arial"/>
                <a:cs typeface="Arial"/>
              </a:rPr>
              <a:t>found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replace 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the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pilot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 assembly</a:t>
            </a:r>
            <a:r>
              <a:rPr sz="1050" spc="15" dirty="0">
                <a:solidFill>
                  <a:srgbClr val="464646"/>
                </a:solidFill>
                <a:latin typeface="Arial"/>
                <a:cs typeface="Arial"/>
              </a:rPr>
              <a:t>.</a:t>
            </a:r>
            <a:endParaRPr sz="1050">
              <a:latin typeface="Arial"/>
              <a:cs typeface="Arial"/>
            </a:endParaRPr>
          </a:p>
          <a:p>
            <a:pPr marL="15240" marR="368935" indent="-3175">
              <a:lnSpc>
                <a:spcPts val="1300"/>
              </a:lnSpc>
              <a:buAutoNum type="arabicPeriod" startAt="4"/>
              <a:tabLst>
                <a:tab pos="247015" algn="l"/>
              </a:tabLst>
            </a:pPr>
            <a:r>
              <a:rPr sz="1050" spc="-10" dirty="0">
                <a:solidFill>
                  <a:srgbClr val="212121"/>
                </a:solidFill>
                <a:latin typeface="Arial"/>
                <a:cs typeface="Arial"/>
              </a:rPr>
              <a:t>Is</a:t>
            </a:r>
            <a:r>
              <a:rPr sz="1050" spc="-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the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module </a:t>
            </a:r>
            <a:r>
              <a:rPr sz="1050" spc="15" dirty="0">
                <a:solidFill>
                  <a:srgbClr val="464646"/>
                </a:solidFill>
                <a:latin typeface="Arial"/>
                <a:cs typeface="Arial"/>
              </a:rPr>
              <a:t>"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beeping</a:t>
            </a:r>
            <a:r>
              <a:rPr sz="1050" spc="15" dirty="0">
                <a:solidFill>
                  <a:srgbClr val="464646"/>
                </a:solidFill>
                <a:latin typeface="Arial"/>
                <a:cs typeface="Arial"/>
              </a:rPr>
              <a:t>" </a:t>
            </a:r>
            <a:r>
              <a:rPr sz="1050" spc="15" dirty="0">
                <a:solidFill>
                  <a:srgbClr val="0A0A0A"/>
                </a:solidFill>
                <a:latin typeface="Arial"/>
                <a:cs typeface="Arial"/>
              </a:rPr>
              <a:t>four 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times </a:t>
            </a:r>
            <a:r>
              <a:rPr sz="1050" spc="5" dirty="0">
                <a:solidFill>
                  <a:srgbClr val="212121"/>
                </a:solidFill>
                <a:latin typeface="Arial"/>
                <a:cs typeface="Arial"/>
              </a:rPr>
              <a:t>every 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second?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5" dirty="0">
                <a:solidFill>
                  <a:srgbClr val="212121"/>
                </a:solidFill>
                <a:latin typeface="Arial"/>
                <a:cs typeface="Arial"/>
              </a:rPr>
              <a:t>If </a:t>
            </a:r>
            <a:r>
              <a:rPr sz="1050" spc="30" dirty="0">
                <a:solidFill>
                  <a:srgbClr val="212121"/>
                </a:solidFill>
                <a:latin typeface="Arial"/>
                <a:cs typeface="Arial"/>
              </a:rPr>
              <a:t>so, 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refer to </a:t>
            </a:r>
            <a:r>
              <a:rPr sz="1050" spc="30" dirty="0">
                <a:solidFill>
                  <a:srgbClr val="212121"/>
                </a:solidFill>
                <a:latin typeface="Arial"/>
                <a:cs typeface="Arial"/>
              </a:rPr>
              <a:t>page </a:t>
            </a:r>
            <a:r>
              <a:rPr sz="1050" spc="55" dirty="0">
                <a:solidFill>
                  <a:srgbClr val="212121"/>
                </a:solidFill>
                <a:latin typeface="Arial"/>
                <a:cs typeface="Arial"/>
              </a:rPr>
              <a:t>8 </a:t>
            </a:r>
            <a:r>
              <a:rPr sz="1050" spc="15" dirty="0">
                <a:solidFill>
                  <a:srgbClr val="0A0A0A"/>
                </a:solidFill>
                <a:latin typeface="Arial"/>
                <a:cs typeface="Arial"/>
              </a:rPr>
              <a:t>for Sensor </a:t>
            </a:r>
            <a:r>
              <a:rPr sz="1050" spc="10" dirty="0">
                <a:solidFill>
                  <a:srgbClr val="0A0A0A"/>
                </a:solidFill>
                <a:latin typeface="Arial"/>
                <a:cs typeface="Arial"/>
              </a:rPr>
              <a:t>Safety </a:t>
            </a:r>
            <a:r>
              <a:rPr sz="1050" spc="-280" dirty="0">
                <a:solidFill>
                  <a:srgbClr val="0A0A0A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information</a:t>
            </a:r>
            <a:r>
              <a:rPr sz="1050" spc="15" dirty="0">
                <a:solidFill>
                  <a:srgbClr val="464646"/>
                </a:solidFill>
                <a:latin typeface="Arial"/>
                <a:cs typeface="Arial"/>
              </a:rPr>
              <a:t>.</a:t>
            </a:r>
            <a:endParaRPr sz="10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300">
              <a:latin typeface="Arial"/>
              <a:cs typeface="Arial"/>
            </a:endParaRPr>
          </a:p>
          <a:p>
            <a:pPr marL="13970">
              <a:lnSpc>
                <a:spcPct val="100000"/>
              </a:lnSpc>
            </a:pPr>
            <a:r>
              <a:rPr sz="1350" b="1" spc="20" dirty="0">
                <a:solidFill>
                  <a:srgbClr val="0A0A0A"/>
                </a:solidFill>
                <a:latin typeface="Arial"/>
                <a:cs typeface="Arial"/>
              </a:rPr>
              <a:t>Pilot</a:t>
            </a:r>
            <a:r>
              <a:rPr sz="1350" b="1" spc="40" dirty="0">
                <a:solidFill>
                  <a:srgbClr val="0A0A0A"/>
                </a:solidFill>
                <a:latin typeface="Arial"/>
                <a:cs typeface="Arial"/>
              </a:rPr>
              <a:t> </a:t>
            </a:r>
            <a:r>
              <a:rPr sz="1350" b="1" dirty="0">
                <a:solidFill>
                  <a:srgbClr val="0A0A0A"/>
                </a:solidFill>
                <a:latin typeface="Arial"/>
                <a:cs typeface="Arial"/>
              </a:rPr>
              <a:t>Will</a:t>
            </a:r>
            <a:r>
              <a:rPr sz="1350" b="1" spc="40" dirty="0">
                <a:solidFill>
                  <a:srgbClr val="0A0A0A"/>
                </a:solidFill>
                <a:latin typeface="Arial"/>
                <a:cs typeface="Arial"/>
              </a:rPr>
              <a:t> </a:t>
            </a:r>
            <a:r>
              <a:rPr sz="1350" b="1" spc="25" dirty="0">
                <a:solidFill>
                  <a:srgbClr val="0A0A0A"/>
                </a:solidFill>
                <a:latin typeface="Arial"/>
                <a:cs typeface="Arial"/>
              </a:rPr>
              <a:t>Not</a:t>
            </a:r>
            <a:r>
              <a:rPr sz="1350" b="1" spc="20" dirty="0">
                <a:solidFill>
                  <a:srgbClr val="0A0A0A"/>
                </a:solidFill>
                <a:latin typeface="Arial"/>
                <a:cs typeface="Arial"/>
              </a:rPr>
              <a:t> </a:t>
            </a:r>
            <a:r>
              <a:rPr sz="1350" b="1" spc="10" dirty="0">
                <a:solidFill>
                  <a:srgbClr val="0A0A0A"/>
                </a:solidFill>
                <a:latin typeface="Arial"/>
                <a:cs typeface="Arial"/>
              </a:rPr>
              <a:t>Light</a:t>
            </a:r>
            <a:r>
              <a:rPr sz="1350" b="1" spc="60" dirty="0">
                <a:solidFill>
                  <a:srgbClr val="0A0A0A"/>
                </a:solidFill>
                <a:latin typeface="Arial"/>
                <a:cs typeface="Arial"/>
              </a:rPr>
              <a:t> </a:t>
            </a:r>
            <a:r>
              <a:rPr sz="1350" b="1" spc="25" dirty="0">
                <a:solidFill>
                  <a:srgbClr val="0A0A0A"/>
                </a:solidFill>
                <a:latin typeface="Arial"/>
                <a:cs typeface="Arial"/>
              </a:rPr>
              <a:t>or</a:t>
            </a:r>
            <a:r>
              <a:rPr sz="1350" b="1" spc="50" dirty="0">
                <a:solidFill>
                  <a:srgbClr val="0A0A0A"/>
                </a:solidFill>
                <a:latin typeface="Arial"/>
                <a:cs typeface="Arial"/>
              </a:rPr>
              <a:t> </a:t>
            </a:r>
            <a:r>
              <a:rPr sz="1350" b="1" dirty="0">
                <a:solidFill>
                  <a:srgbClr val="0A0A0A"/>
                </a:solidFill>
                <a:latin typeface="Arial"/>
                <a:cs typeface="Arial"/>
              </a:rPr>
              <a:t>Stay</a:t>
            </a:r>
            <a:r>
              <a:rPr sz="1350" b="1" spc="55" dirty="0">
                <a:solidFill>
                  <a:srgbClr val="0A0A0A"/>
                </a:solidFill>
                <a:latin typeface="Arial"/>
                <a:cs typeface="Arial"/>
              </a:rPr>
              <a:t> </a:t>
            </a:r>
            <a:r>
              <a:rPr sz="1350" b="1" spc="25" dirty="0">
                <a:solidFill>
                  <a:srgbClr val="0A0A0A"/>
                </a:solidFill>
                <a:latin typeface="Arial"/>
                <a:cs typeface="Arial"/>
              </a:rPr>
              <a:t>Lit</a:t>
            </a:r>
            <a:r>
              <a:rPr sz="1350" b="1" spc="15" dirty="0">
                <a:solidFill>
                  <a:srgbClr val="0A0A0A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{lgnitor</a:t>
            </a:r>
            <a:r>
              <a:rPr sz="1050" spc="8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5" dirty="0">
                <a:solidFill>
                  <a:srgbClr val="212121"/>
                </a:solidFill>
                <a:latin typeface="Arial"/>
                <a:cs typeface="Arial"/>
              </a:rPr>
              <a:t>Will</a:t>
            </a:r>
            <a:r>
              <a:rPr sz="1050" spc="3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Not</a:t>
            </a:r>
            <a:r>
              <a:rPr sz="1050" spc="3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5" dirty="0">
                <a:solidFill>
                  <a:srgbClr val="0A0A0A"/>
                </a:solidFill>
                <a:latin typeface="Arial"/>
                <a:cs typeface="Arial"/>
              </a:rPr>
              <a:t>Spark</a:t>
            </a:r>
            <a:r>
              <a:rPr sz="1050" spc="100" dirty="0">
                <a:solidFill>
                  <a:srgbClr val="0A0A0A"/>
                </a:solidFill>
                <a:latin typeface="Arial"/>
                <a:cs typeface="Arial"/>
              </a:rPr>
              <a:t> 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or</a:t>
            </a:r>
            <a:r>
              <a:rPr sz="105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is</a:t>
            </a:r>
            <a:r>
              <a:rPr sz="1050" spc="-3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Intermittent)</a:t>
            </a:r>
            <a:endParaRPr sz="1050">
              <a:latin typeface="Arial"/>
              <a:cs typeface="Arial"/>
            </a:endParaRPr>
          </a:p>
          <a:p>
            <a:pPr marL="12700" marR="5080" indent="1905">
              <a:lnSpc>
                <a:spcPct val="100099"/>
              </a:lnSpc>
              <a:spcBef>
                <a:spcPts val="1325"/>
              </a:spcBef>
            </a:pP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It's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important</a:t>
            </a:r>
            <a:r>
              <a:rPr sz="1050" spc="8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to</a:t>
            </a:r>
            <a:r>
              <a:rPr sz="1050" spc="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understand</a:t>
            </a:r>
            <a:r>
              <a:rPr sz="1050" spc="8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the</a:t>
            </a:r>
            <a:r>
              <a:rPr sz="1050" spc="-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0A0A0A"/>
                </a:solidFill>
                <a:latin typeface="Arial"/>
                <a:cs typeface="Arial"/>
              </a:rPr>
              <a:t>functions</a:t>
            </a:r>
            <a:r>
              <a:rPr sz="1050" spc="125" dirty="0">
                <a:solidFill>
                  <a:srgbClr val="0A0A0A"/>
                </a:solidFill>
                <a:latin typeface="Arial"/>
                <a:cs typeface="Arial"/>
              </a:rPr>
              <a:t> </a:t>
            </a:r>
            <a:r>
              <a:rPr sz="1050" spc="-10" dirty="0">
                <a:solidFill>
                  <a:srgbClr val="212121"/>
                </a:solidFill>
                <a:latin typeface="Arial"/>
                <a:cs typeface="Arial"/>
              </a:rPr>
              <a:t>of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the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pilot</a:t>
            </a:r>
            <a:r>
              <a:rPr sz="1050" spc="5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assembly</a:t>
            </a:r>
            <a:r>
              <a:rPr sz="1050" spc="10" dirty="0">
                <a:solidFill>
                  <a:srgbClr val="464646"/>
                </a:solidFill>
                <a:latin typeface="Arial"/>
                <a:cs typeface="Arial"/>
              </a:rPr>
              <a:t>. </a:t>
            </a:r>
            <a:r>
              <a:rPr sz="1050" spc="35" dirty="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sz="1050" spc="30" dirty="0">
                <a:solidFill>
                  <a:srgbClr val="0A0A0A"/>
                </a:solidFill>
                <a:latin typeface="Arial"/>
                <a:cs typeface="Arial"/>
              </a:rPr>
              <a:t>The</a:t>
            </a:r>
            <a:r>
              <a:rPr sz="1050" spc="20" dirty="0">
                <a:solidFill>
                  <a:srgbClr val="0A0A0A"/>
                </a:solidFill>
                <a:latin typeface="Arial"/>
                <a:cs typeface="Arial"/>
              </a:rPr>
              <a:t> </a:t>
            </a:r>
            <a:r>
              <a:rPr sz="1050" spc="5" dirty="0">
                <a:solidFill>
                  <a:srgbClr val="0A0A0A"/>
                </a:solidFill>
                <a:latin typeface="Arial"/>
                <a:cs typeface="Arial"/>
              </a:rPr>
              <a:t>Pilot</a:t>
            </a:r>
            <a:r>
              <a:rPr sz="1050" spc="50" dirty="0">
                <a:solidFill>
                  <a:srgbClr val="0A0A0A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0A0A0A"/>
                </a:solidFill>
                <a:latin typeface="Arial"/>
                <a:cs typeface="Arial"/>
              </a:rPr>
              <a:t>Hood</a:t>
            </a:r>
            <a:r>
              <a:rPr sz="1050" spc="45" dirty="0">
                <a:solidFill>
                  <a:srgbClr val="0A0A0A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is</a:t>
            </a:r>
            <a:r>
              <a:rPr sz="105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45" dirty="0">
                <a:solidFill>
                  <a:srgbClr val="212121"/>
                </a:solidFill>
                <a:latin typeface="Arial"/>
                <a:cs typeface="Arial"/>
              </a:rPr>
              <a:t>the</a:t>
            </a:r>
            <a:r>
              <a:rPr sz="1050" spc="-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5" dirty="0">
                <a:solidFill>
                  <a:srgbClr val="212121"/>
                </a:solidFill>
                <a:latin typeface="Arial"/>
                <a:cs typeface="Arial"/>
              </a:rPr>
              <a:t>path</a:t>
            </a:r>
            <a:r>
              <a:rPr sz="1050" spc="9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5" dirty="0">
                <a:solidFill>
                  <a:srgbClr val="212121"/>
                </a:solidFill>
                <a:latin typeface="Arial"/>
                <a:cs typeface="Arial"/>
              </a:rPr>
              <a:t>where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the gas </a:t>
            </a:r>
            <a:r>
              <a:rPr sz="1050" spc="20" dirty="0">
                <a:solidFill>
                  <a:srgbClr val="0A0A0A"/>
                </a:solidFill>
                <a:latin typeface="Arial"/>
                <a:cs typeface="Arial"/>
              </a:rPr>
              <a:t>flows 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to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be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ignited</a:t>
            </a:r>
            <a:r>
              <a:rPr sz="1050" spc="10" dirty="0">
                <a:solidFill>
                  <a:srgbClr val="464646"/>
                </a:solidFill>
                <a:latin typeface="Arial"/>
                <a:cs typeface="Arial"/>
              </a:rPr>
              <a:t>.</a:t>
            </a:r>
            <a:r>
              <a:rPr sz="1050" spc="15" dirty="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sz="1050" spc="30" dirty="0">
                <a:solidFill>
                  <a:srgbClr val="0A0A0A"/>
                </a:solidFill>
                <a:latin typeface="Arial"/>
                <a:cs typeface="Arial"/>
              </a:rPr>
              <a:t>The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pilot orifice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inside 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the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pilot </a:t>
            </a:r>
            <a:r>
              <a:rPr sz="1050" spc="5" dirty="0">
                <a:solidFill>
                  <a:srgbClr val="212121"/>
                </a:solidFill>
                <a:latin typeface="Arial"/>
                <a:cs typeface="Arial"/>
              </a:rPr>
              <a:t>assembly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5" dirty="0">
                <a:solidFill>
                  <a:srgbClr val="212121"/>
                </a:solidFill>
                <a:latin typeface="Arial"/>
                <a:cs typeface="Arial"/>
              </a:rPr>
              <a:t>controls </a:t>
            </a:r>
            <a:r>
              <a:rPr sz="1050" spc="45" dirty="0">
                <a:solidFill>
                  <a:srgbClr val="212121"/>
                </a:solidFill>
                <a:latin typeface="Arial"/>
                <a:cs typeface="Arial"/>
              </a:rPr>
              <a:t>the </a:t>
            </a:r>
            <a:r>
              <a:rPr sz="1050" spc="5" dirty="0">
                <a:solidFill>
                  <a:srgbClr val="212121"/>
                </a:solidFill>
                <a:latin typeface="Arial"/>
                <a:cs typeface="Arial"/>
              </a:rPr>
              <a:t>gas </a:t>
            </a:r>
            <a:r>
              <a:rPr sz="1050" spc="10" dirty="0">
                <a:solidFill>
                  <a:srgbClr val="0A0A0A"/>
                </a:solidFill>
                <a:latin typeface="Arial"/>
                <a:cs typeface="Arial"/>
              </a:rPr>
              <a:t>flow</a:t>
            </a:r>
            <a:r>
              <a:rPr sz="1050" spc="10" dirty="0">
                <a:solidFill>
                  <a:srgbClr val="575757"/>
                </a:solidFill>
                <a:latin typeface="Arial"/>
                <a:cs typeface="Arial"/>
              </a:rPr>
              <a:t>. </a:t>
            </a:r>
            <a:r>
              <a:rPr sz="1050" spc="30" dirty="0">
                <a:solidFill>
                  <a:srgbClr val="0A0A0A"/>
                </a:solidFill>
                <a:latin typeface="Arial"/>
                <a:cs typeface="Arial"/>
              </a:rPr>
              <a:t>The </a:t>
            </a:r>
            <a:r>
              <a:rPr sz="1050" spc="35" dirty="0">
                <a:solidFill>
                  <a:srgbClr val="0A0A0A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0A0A0A"/>
                </a:solidFill>
                <a:latin typeface="Arial"/>
                <a:cs typeface="Arial"/>
              </a:rPr>
              <a:t>function</a:t>
            </a:r>
            <a:r>
              <a:rPr sz="1050" spc="90" dirty="0">
                <a:solidFill>
                  <a:srgbClr val="0A0A0A"/>
                </a:solidFill>
                <a:latin typeface="Arial"/>
                <a:cs typeface="Arial"/>
              </a:rPr>
              <a:t> </a:t>
            </a:r>
            <a:r>
              <a:rPr sz="1050" spc="-10" dirty="0">
                <a:solidFill>
                  <a:srgbClr val="212121"/>
                </a:solidFill>
                <a:latin typeface="Arial"/>
                <a:cs typeface="Arial"/>
              </a:rPr>
              <a:t>of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the</a:t>
            </a:r>
            <a:r>
              <a:rPr sz="1050" spc="3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lgnitor</a:t>
            </a:r>
            <a:r>
              <a:rPr sz="1050" spc="9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is</a:t>
            </a:r>
            <a:r>
              <a:rPr sz="1050" spc="-5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to</a:t>
            </a:r>
            <a:r>
              <a:rPr sz="1050" spc="7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5" dirty="0">
                <a:solidFill>
                  <a:srgbClr val="212121"/>
                </a:solidFill>
                <a:latin typeface="Arial"/>
                <a:cs typeface="Arial"/>
              </a:rPr>
              <a:t>spark</a:t>
            </a:r>
            <a:r>
              <a:rPr sz="1050" spc="9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across</a:t>
            </a:r>
            <a:r>
              <a:rPr sz="1050" spc="5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the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pilot</a:t>
            </a:r>
            <a:r>
              <a:rPr sz="1050" spc="4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hood</a:t>
            </a:r>
            <a:r>
              <a:rPr sz="1050" spc="4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igniting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 the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gas</a:t>
            </a:r>
            <a:r>
              <a:rPr sz="1050" spc="6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when</a:t>
            </a:r>
            <a:r>
              <a:rPr sz="1050" spc="3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it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arrives</a:t>
            </a:r>
            <a:r>
              <a:rPr sz="1050" spc="10" dirty="0">
                <a:solidFill>
                  <a:srgbClr val="464646"/>
                </a:solidFill>
                <a:latin typeface="Arial"/>
                <a:cs typeface="Arial"/>
              </a:rPr>
              <a:t>.</a:t>
            </a:r>
            <a:r>
              <a:rPr sz="1050" spc="30" dirty="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sz="1050" spc="30" dirty="0">
                <a:solidFill>
                  <a:srgbClr val="0A0A0A"/>
                </a:solidFill>
                <a:latin typeface="Arial"/>
                <a:cs typeface="Arial"/>
              </a:rPr>
              <a:t>The</a:t>
            </a:r>
            <a:r>
              <a:rPr sz="1050" spc="-5" dirty="0">
                <a:solidFill>
                  <a:srgbClr val="0A0A0A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0A0A0A"/>
                </a:solidFill>
                <a:latin typeface="Arial"/>
                <a:cs typeface="Arial"/>
              </a:rPr>
              <a:t>function </a:t>
            </a:r>
            <a:r>
              <a:rPr sz="1050" spc="15" dirty="0">
                <a:solidFill>
                  <a:srgbClr val="0A0A0A"/>
                </a:solidFill>
                <a:latin typeface="Arial"/>
                <a:cs typeface="Arial"/>
              </a:rPr>
              <a:t> </a:t>
            </a:r>
            <a:r>
              <a:rPr sz="1050" spc="-10" dirty="0">
                <a:solidFill>
                  <a:srgbClr val="212121"/>
                </a:solidFill>
                <a:latin typeface="Arial"/>
                <a:cs typeface="Arial"/>
              </a:rPr>
              <a:t>of </a:t>
            </a:r>
            <a:r>
              <a:rPr sz="1050" spc="45" dirty="0">
                <a:solidFill>
                  <a:srgbClr val="212121"/>
                </a:solidFill>
                <a:latin typeface="Arial"/>
                <a:cs typeface="Arial"/>
              </a:rPr>
              <a:t>the </a:t>
            </a:r>
            <a:r>
              <a:rPr sz="1050" spc="15" dirty="0">
                <a:solidFill>
                  <a:srgbClr val="0A0A0A"/>
                </a:solidFill>
                <a:latin typeface="Arial"/>
                <a:cs typeface="Arial"/>
              </a:rPr>
              <a:t>Sensor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is 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to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recognize when 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the </a:t>
            </a:r>
            <a:r>
              <a:rPr sz="1050" spc="25" dirty="0">
                <a:solidFill>
                  <a:srgbClr val="0A0A0A"/>
                </a:solidFill>
                <a:latin typeface="Arial"/>
                <a:cs typeface="Arial"/>
              </a:rPr>
              <a:t>flame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is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present,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rectify </a:t>
            </a:r>
            <a:r>
              <a:rPr sz="1050" spc="45" dirty="0">
                <a:solidFill>
                  <a:srgbClr val="212121"/>
                </a:solidFill>
                <a:latin typeface="Arial"/>
                <a:cs typeface="Arial"/>
              </a:rPr>
              <a:t>the </a:t>
            </a:r>
            <a:r>
              <a:rPr sz="1050" spc="25" dirty="0">
                <a:solidFill>
                  <a:srgbClr val="0A0A0A"/>
                </a:solidFill>
                <a:latin typeface="Arial"/>
                <a:cs typeface="Arial"/>
              </a:rPr>
              <a:t>flame,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turning </a:t>
            </a:r>
            <a:r>
              <a:rPr sz="1050" spc="30" dirty="0">
                <a:solidFill>
                  <a:srgbClr val="212121"/>
                </a:solidFill>
                <a:latin typeface="Arial"/>
                <a:cs typeface="Arial"/>
              </a:rPr>
              <a:t>OFF 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the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ignitor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5" dirty="0">
                <a:solidFill>
                  <a:srgbClr val="212121"/>
                </a:solidFill>
                <a:latin typeface="Arial"/>
                <a:cs typeface="Arial"/>
              </a:rPr>
              <a:t>and</a:t>
            </a:r>
            <a:r>
              <a:rPr sz="1050" spc="8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simultaneously</a:t>
            </a:r>
            <a:r>
              <a:rPr sz="105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sending</a:t>
            </a:r>
            <a:r>
              <a:rPr sz="1050" spc="3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VDC</a:t>
            </a:r>
            <a:r>
              <a:rPr sz="1050" spc="5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current</a:t>
            </a:r>
            <a:r>
              <a:rPr sz="1050" spc="6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to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5" dirty="0">
                <a:solidFill>
                  <a:srgbClr val="212121"/>
                </a:solidFill>
                <a:latin typeface="Arial"/>
                <a:cs typeface="Arial"/>
              </a:rPr>
              <a:t>open</a:t>
            </a:r>
            <a:r>
              <a:rPr sz="1050" spc="3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45" dirty="0">
                <a:solidFill>
                  <a:srgbClr val="212121"/>
                </a:solidFill>
                <a:latin typeface="Arial"/>
                <a:cs typeface="Arial"/>
              </a:rPr>
              <a:t>the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5" dirty="0">
                <a:solidFill>
                  <a:srgbClr val="212121"/>
                </a:solidFill>
                <a:latin typeface="Arial"/>
                <a:cs typeface="Arial"/>
              </a:rPr>
              <a:t>valve</a:t>
            </a:r>
            <a:r>
              <a:rPr sz="1050" spc="4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allowing</a:t>
            </a:r>
            <a:r>
              <a:rPr sz="1050" spc="4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gas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to</a:t>
            </a:r>
            <a:r>
              <a:rPr sz="1050" spc="-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5" dirty="0">
                <a:solidFill>
                  <a:srgbClr val="0A0A0A"/>
                </a:solidFill>
                <a:latin typeface="Arial"/>
                <a:cs typeface="Arial"/>
              </a:rPr>
              <a:t>flow</a:t>
            </a:r>
            <a:r>
              <a:rPr sz="1050" dirty="0">
                <a:solidFill>
                  <a:srgbClr val="0A0A0A"/>
                </a:solidFill>
                <a:latin typeface="Arial"/>
                <a:cs typeface="Arial"/>
              </a:rPr>
              <a:t> 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into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main</a:t>
            </a:r>
            <a:r>
              <a:rPr sz="1050" spc="3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burner</a:t>
            </a:r>
            <a:r>
              <a:rPr sz="1050" spc="20" dirty="0">
                <a:solidFill>
                  <a:srgbClr val="464646"/>
                </a:solidFill>
                <a:latin typeface="Arial"/>
                <a:cs typeface="Arial"/>
              </a:rPr>
              <a:t>.</a:t>
            </a:r>
            <a:endParaRPr sz="10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ct val="100000"/>
              </a:lnSpc>
            </a:pPr>
            <a:fld id="{81D60167-4931-47E6-BA6A-407CBD079E47}" type="slidenum">
              <a:rPr spc="40" dirty="0"/>
              <a:t>12</a:t>
            </a:fld>
            <a:endParaRPr spc="40" dirty="0"/>
          </a:p>
        </p:txBody>
      </p:sp>
      <p:sp>
        <p:nvSpPr>
          <p:cNvPr id="2" name="object 2"/>
          <p:cNvSpPr txBox="1"/>
          <p:nvPr/>
        </p:nvSpPr>
        <p:spPr>
          <a:xfrm>
            <a:off x="809337" y="876120"/>
            <a:ext cx="6123305" cy="8187690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3335" marR="5080">
              <a:lnSpc>
                <a:spcPct val="101600"/>
              </a:lnSpc>
              <a:spcBef>
                <a:spcPts val="80"/>
              </a:spcBef>
            </a:pPr>
            <a:r>
              <a:rPr sz="1050" b="1" spc="25" dirty="0">
                <a:solidFill>
                  <a:srgbClr val="080808"/>
                </a:solidFill>
                <a:latin typeface="Arial"/>
                <a:cs typeface="Arial"/>
              </a:rPr>
              <a:t>NOTE:</a:t>
            </a:r>
            <a:r>
              <a:rPr sz="1050" b="1" spc="45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IPI</a:t>
            </a:r>
            <a:r>
              <a:rPr sz="1050" spc="3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pilot</a:t>
            </a:r>
            <a:r>
              <a:rPr sz="1050" spc="7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assemblies</a:t>
            </a:r>
            <a:r>
              <a:rPr sz="1050" spc="12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can</a:t>
            </a:r>
            <a:r>
              <a:rPr sz="1050" spc="5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35" dirty="0">
                <a:solidFill>
                  <a:srgbClr val="212121"/>
                </a:solidFill>
                <a:latin typeface="Arial"/>
                <a:cs typeface="Arial"/>
              </a:rPr>
              <a:t>be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subject</a:t>
            </a:r>
            <a:r>
              <a:rPr sz="1050" spc="9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to </a:t>
            </a:r>
            <a:r>
              <a:rPr sz="1050" spc="15" dirty="0">
                <a:solidFill>
                  <a:srgbClr val="464646"/>
                </a:solidFill>
                <a:latin typeface="Arial"/>
                <a:cs typeface="Arial"/>
              </a:rPr>
              <a:t>"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siliconization</a:t>
            </a:r>
            <a:r>
              <a:rPr sz="1050" spc="15" dirty="0">
                <a:solidFill>
                  <a:srgbClr val="464646"/>
                </a:solidFill>
                <a:latin typeface="Arial"/>
                <a:cs typeface="Arial"/>
              </a:rPr>
              <a:t>".</a:t>
            </a:r>
            <a:r>
              <a:rPr sz="1050" spc="315" dirty="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080808"/>
                </a:solidFill>
                <a:latin typeface="Arial"/>
                <a:cs typeface="Arial"/>
              </a:rPr>
              <a:t>This</a:t>
            </a:r>
            <a:r>
              <a:rPr sz="1050" spc="70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is</a:t>
            </a:r>
            <a:r>
              <a:rPr sz="1050" spc="4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a</a:t>
            </a:r>
            <a:r>
              <a:rPr sz="1050" spc="3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process</a:t>
            </a:r>
            <a:r>
              <a:rPr sz="1050" spc="6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that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30" dirty="0">
                <a:solidFill>
                  <a:srgbClr val="212121"/>
                </a:solidFill>
                <a:latin typeface="Arial"/>
                <a:cs typeface="Arial"/>
              </a:rPr>
              <a:t>can</a:t>
            </a:r>
            <a:r>
              <a:rPr sz="1050" spc="5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occur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 when</a:t>
            </a:r>
            <a:r>
              <a:rPr sz="1050" spc="4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silicone</a:t>
            </a:r>
            <a:r>
              <a:rPr sz="1050" spc="5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sealants</a:t>
            </a:r>
            <a:r>
              <a:rPr sz="1050" spc="9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are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 used</a:t>
            </a:r>
            <a:r>
              <a:rPr sz="1050" spc="3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inside</a:t>
            </a:r>
            <a:r>
              <a:rPr sz="1050" spc="8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a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sealed</a:t>
            </a:r>
            <a:r>
              <a:rPr sz="1050" spc="10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chamber</a:t>
            </a:r>
            <a:r>
              <a:rPr sz="1050" spc="25" dirty="0">
                <a:solidFill>
                  <a:srgbClr val="575757"/>
                </a:solidFill>
                <a:latin typeface="Arial"/>
                <a:cs typeface="Arial"/>
              </a:rPr>
              <a:t>.</a:t>
            </a:r>
            <a:r>
              <a:rPr sz="1050" spc="300" dirty="0">
                <a:solidFill>
                  <a:srgbClr val="575757"/>
                </a:solidFill>
                <a:latin typeface="Arial"/>
                <a:cs typeface="Arial"/>
              </a:rPr>
              <a:t> 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When</a:t>
            </a:r>
            <a:r>
              <a:rPr sz="1050" spc="4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heated</a:t>
            </a:r>
            <a:r>
              <a:rPr sz="1050" spc="3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these</a:t>
            </a:r>
            <a:r>
              <a:rPr sz="1050" spc="4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sealants</a:t>
            </a:r>
            <a:r>
              <a:rPr sz="1050" spc="9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can</a:t>
            </a:r>
            <a:r>
              <a:rPr sz="1050" spc="3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emit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air-borne</a:t>
            </a:r>
            <a:r>
              <a:rPr sz="1050" spc="8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particles</a:t>
            </a:r>
            <a:r>
              <a:rPr sz="1050" spc="6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inside</a:t>
            </a:r>
            <a:r>
              <a:rPr sz="1050" spc="3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a</a:t>
            </a:r>
            <a:r>
              <a:rPr sz="1050" spc="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080808"/>
                </a:solidFill>
                <a:latin typeface="Arial"/>
                <a:cs typeface="Arial"/>
              </a:rPr>
              <a:t>firebox</a:t>
            </a:r>
            <a:r>
              <a:rPr sz="1050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that</a:t>
            </a:r>
            <a:r>
              <a:rPr sz="1050" spc="6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can</a:t>
            </a:r>
            <a:r>
              <a:rPr sz="1050" spc="3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adhere</a:t>
            </a:r>
            <a:r>
              <a:rPr sz="1050" spc="3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to</a:t>
            </a:r>
            <a:r>
              <a:rPr sz="1050" spc="5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the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 ignitor</a:t>
            </a:r>
            <a:r>
              <a:rPr sz="1050" spc="6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5" dirty="0">
                <a:solidFill>
                  <a:srgbClr val="212121"/>
                </a:solidFill>
                <a:latin typeface="Arial"/>
                <a:cs typeface="Arial"/>
              </a:rPr>
              <a:t>and</a:t>
            </a:r>
            <a:r>
              <a:rPr sz="1050" spc="4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sensor</a:t>
            </a:r>
            <a:r>
              <a:rPr sz="1050" spc="10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rods</a:t>
            </a:r>
            <a:r>
              <a:rPr sz="1050" spc="7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-10" dirty="0">
                <a:solidFill>
                  <a:srgbClr val="212121"/>
                </a:solidFill>
                <a:latin typeface="Arial"/>
                <a:cs typeface="Arial"/>
              </a:rPr>
              <a:t>of</a:t>
            </a:r>
            <a:r>
              <a:rPr sz="1050" spc="4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a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pilot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 assembly</a:t>
            </a:r>
            <a:r>
              <a:rPr sz="1050" spc="15" dirty="0">
                <a:solidFill>
                  <a:srgbClr val="464646"/>
                </a:solidFill>
                <a:latin typeface="Arial"/>
                <a:cs typeface="Arial"/>
              </a:rPr>
              <a:t>.</a:t>
            </a:r>
            <a:r>
              <a:rPr sz="1050" spc="40" dirty="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080808"/>
                </a:solidFill>
                <a:latin typeface="Arial"/>
                <a:cs typeface="Arial"/>
              </a:rPr>
              <a:t>This</a:t>
            </a:r>
            <a:r>
              <a:rPr sz="1050" spc="55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in</a:t>
            </a:r>
            <a:r>
              <a:rPr sz="1050" spc="-2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turn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can</a:t>
            </a:r>
            <a:r>
              <a:rPr sz="1050" spc="3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cause</a:t>
            </a:r>
            <a:r>
              <a:rPr sz="1050" spc="8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pilots</a:t>
            </a:r>
            <a:r>
              <a:rPr sz="1050" spc="-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not</a:t>
            </a:r>
            <a:r>
              <a:rPr sz="1050" spc="-3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to</a:t>
            </a:r>
            <a:r>
              <a:rPr sz="1050" spc="4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080808"/>
                </a:solidFill>
                <a:latin typeface="Arial"/>
                <a:cs typeface="Arial"/>
              </a:rPr>
              <a:t>function</a:t>
            </a:r>
            <a:r>
              <a:rPr sz="1050" spc="120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properly</a:t>
            </a:r>
            <a:r>
              <a:rPr sz="1050" spc="9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-5" dirty="0">
                <a:solidFill>
                  <a:srgbClr val="212121"/>
                </a:solidFill>
                <a:latin typeface="Arial"/>
                <a:cs typeface="Arial"/>
              </a:rPr>
              <a:t>or</a:t>
            </a:r>
            <a:r>
              <a:rPr sz="1050" spc="8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operate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 intermittently</a:t>
            </a:r>
            <a:r>
              <a:rPr sz="1050" spc="15" dirty="0">
                <a:solidFill>
                  <a:srgbClr val="575757"/>
                </a:solidFill>
                <a:latin typeface="Arial"/>
                <a:cs typeface="Arial"/>
              </a:rPr>
              <a:t>.</a:t>
            </a:r>
            <a:r>
              <a:rPr sz="1050" spc="65" dirty="0">
                <a:solidFill>
                  <a:srgbClr val="575757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080808"/>
                </a:solidFill>
                <a:latin typeface="Arial"/>
                <a:cs typeface="Arial"/>
              </a:rPr>
              <a:t>Until</a:t>
            </a:r>
            <a:r>
              <a:rPr sz="1050" spc="-10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050" spc="40" dirty="0">
                <a:solidFill>
                  <a:srgbClr val="212121"/>
                </a:solidFill>
                <a:latin typeface="Arial"/>
                <a:cs typeface="Arial"/>
              </a:rPr>
              <a:t>the </a:t>
            </a:r>
            <a:r>
              <a:rPr sz="1050" spc="4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080808"/>
                </a:solidFill>
                <a:latin typeface="Arial"/>
                <a:cs typeface="Arial"/>
              </a:rPr>
              <a:t>firebox</a:t>
            </a:r>
            <a:r>
              <a:rPr sz="1050" spc="80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is used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080808"/>
                </a:solidFill>
                <a:latin typeface="Arial"/>
                <a:cs typeface="Arial"/>
              </a:rPr>
              <a:t>for</a:t>
            </a:r>
            <a:r>
              <a:rPr sz="1050" spc="25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a period</a:t>
            </a:r>
            <a:r>
              <a:rPr sz="1050" spc="4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of</a:t>
            </a:r>
            <a:r>
              <a:rPr sz="1050" spc="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30" dirty="0">
                <a:solidFill>
                  <a:srgbClr val="212121"/>
                </a:solidFill>
                <a:latin typeface="Arial"/>
                <a:cs typeface="Arial"/>
              </a:rPr>
              <a:t>time</a:t>
            </a:r>
            <a:r>
              <a:rPr sz="1050" spc="-5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45" dirty="0">
                <a:solidFill>
                  <a:srgbClr val="212121"/>
                </a:solidFill>
                <a:latin typeface="Arial"/>
                <a:cs typeface="Arial"/>
              </a:rPr>
              <a:t>the</a:t>
            </a:r>
            <a:r>
              <a:rPr sz="1050" spc="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212121"/>
                </a:solidFill>
                <a:latin typeface="Arial"/>
                <a:cs typeface="Arial"/>
              </a:rPr>
              <a:t>only</a:t>
            </a:r>
            <a:r>
              <a:rPr sz="1050" spc="6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course</a:t>
            </a:r>
            <a:r>
              <a:rPr sz="1050" spc="4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of</a:t>
            </a:r>
            <a:r>
              <a:rPr sz="1050" spc="3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5" dirty="0">
                <a:solidFill>
                  <a:srgbClr val="212121"/>
                </a:solidFill>
                <a:latin typeface="Arial"/>
                <a:cs typeface="Arial"/>
              </a:rPr>
              <a:t>action</a:t>
            </a:r>
            <a:r>
              <a:rPr sz="1050" spc="6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is</a:t>
            </a:r>
            <a:r>
              <a:rPr sz="1050" spc="-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to</a:t>
            </a:r>
            <a:r>
              <a:rPr sz="1050" spc="6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use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emery</a:t>
            </a:r>
            <a:r>
              <a:rPr sz="1050" spc="6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cloth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 to</a:t>
            </a:r>
            <a:r>
              <a:rPr sz="1050" spc="5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clean</a:t>
            </a:r>
            <a:r>
              <a:rPr sz="1050" spc="3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the</a:t>
            </a:r>
            <a:r>
              <a:rPr sz="1050" spc="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rods</a:t>
            </a:r>
            <a:r>
              <a:rPr sz="1050" spc="15" dirty="0">
                <a:solidFill>
                  <a:srgbClr val="575757"/>
                </a:solidFill>
                <a:latin typeface="Arial"/>
                <a:cs typeface="Arial"/>
              </a:rPr>
              <a:t>.</a:t>
            </a:r>
            <a:endParaRPr sz="10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200">
              <a:latin typeface="Arial"/>
              <a:cs typeface="Arial"/>
            </a:endParaRPr>
          </a:p>
          <a:p>
            <a:pPr marL="172720" indent="-160655">
              <a:lnSpc>
                <a:spcPct val="100000"/>
              </a:lnSpc>
              <a:buAutoNum type="arabicPeriod"/>
              <a:tabLst>
                <a:tab pos="173355" algn="l"/>
              </a:tabLst>
            </a:pP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Verify</a:t>
            </a:r>
            <a:r>
              <a:rPr sz="1050" spc="-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that</a:t>
            </a:r>
            <a:r>
              <a:rPr sz="1050" spc="5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gas</a:t>
            </a:r>
            <a:r>
              <a:rPr sz="1050" spc="3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5" dirty="0">
                <a:solidFill>
                  <a:srgbClr val="212121"/>
                </a:solidFill>
                <a:latin typeface="Arial"/>
                <a:cs typeface="Arial"/>
              </a:rPr>
              <a:t>supply</a:t>
            </a:r>
            <a:r>
              <a:rPr sz="1050" spc="7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is</a:t>
            </a:r>
            <a:r>
              <a:rPr sz="1050" spc="-1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turned</a:t>
            </a:r>
            <a:r>
              <a:rPr sz="1050" spc="3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b="1" spc="35" dirty="0">
                <a:solidFill>
                  <a:srgbClr val="080808"/>
                </a:solidFill>
                <a:latin typeface="Arial"/>
                <a:cs typeface="Arial"/>
              </a:rPr>
              <a:t>ON</a:t>
            </a:r>
            <a:r>
              <a:rPr sz="1050" b="1" spc="35" dirty="0">
                <a:solidFill>
                  <a:srgbClr val="575757"/>
                </a:solidFill>
                <a:latin typeface="Arial"/>
                <a:cs typeface="Arial"/>
              </a:rPr>
              <a:t>.</a:t>
            </a:r>
            <a:endParaRPr sz="10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Clr>
                <a:srgbClr val="212121"/>
              </a:buClr>
              <a:buFont typeface="Arial"/>
              <a:buAutoNum type="arabicPeriod"/>
            </a:pPr>
            <a:endParaRPr sz="1100">
              <a:latin typeface="Arial"/>
              <a:cs typeface="Arial"/>
            </a:endParaRPr>
          </a:p>
          <a:p>
            <a:pPr marL="12700" marR="8255" indent="4445">
              <a:lnSpc>
                <a:spcPct val="100400"/>
              </a:lnSpc>
              <a:spcBef>
                <a:spcPts val="5"/>
              </a:spcBef>
              <a:buAutoNum type="arabicPeriod"/>
              <a:tabLst>
                <a:tab pos="173355" algn="l"/>
              </a:tabLst>
            </a:pP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Verify </a:t>
            </a:r>
            <a:r>
              <a:rPr sz="1050" spc="45" dirty="0">
                <a:solidFill>
                  <a:srgbClr val="212121"/>
                </a:solidFill>
                <a:latin typeface="Arial"/>
                <a:cs typeface="Arial"/>
              </a:rPr>
              <a:t>the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Main Control 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Module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is receiving </a:t>
            </a:r>
            <a:r>
              <a:rPr sz="1050" spc="45" dirty="0">
                <a:solidFill>
                  <a:srgbClr val="212121"/>
                </a:solidFill>
                <a:latin typeface="Arial"/>
                <a:cs typeface="Arial"/>
              </a:rPr>
              <a:t>the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signal </a:t>
            </a:r>
            <a:r>
              <a:rPr sz="1050" spc="25" dirty="0">
                <a:solidFill>
                  <a:srgbClr val="080808"/>
                </a:solidFill>
                <a:latin typeface="Arial"/>
                <a:cs typeface="Arial"/>
              </a:rPr>
              <a:t>from 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the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hand </a:t>
            </a:r>
            <a:r>
              <a:rPr sz="1050" spc="5" dirty="0">
                <a:solidFill>
                  <a:srgbClr val="212121"/>
                </a:solidFill>
                <a:latin typeface="Arial"/>
                <a:cs typeface="Arial"/>
              </a:rPr>
              <a:t>held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transmitter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by </a:t>
            </a:r>
            <a:r>
              <a:rPr sz="1050" spc="5" dirty="0">
                <a:solidFill>
                  <a:srgbClr val="212121"/>
                </a:solidFill>
                <a:latin typeface="Arial"/>
                <a:cs typeface="Arial"/>
              </a:rPr>
              <a:t>listening </a:t>
            </a:r>
            <a:r>
              <a:rPr sz="1050" spc="-28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for a </a:t>
            </a:r>
            <a:r>
              <a:rPr sz="1050" spc="20" dirty="0">
                <a:solidFill>
                  <a:srgbClr val="464646"/>
                </a:solidFill>
                <a:latin typeface="Arial"/>
                <a:cs typeface="Arial"/>
              </a:rPr>
              <a:t>"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beep</a:t>
            </a:r>
            <a:r>
              <a:rPr sz="1050" spc="20" dirty="0">
                <a:solidFill>
                  <a:srgbClr val="464646"/>
                </a:solidFill>
                <a:latin typeface="Arial"/>
                <a:cs typeface="Arial"/>
              </a:rPr>
              <a:t>" </a:t>
            </a:r>
            <a:r>
              <a:rPr sz="1050" spc="25" dirty="0">
                <a:solidFill>
                  <a:srgbClr val="080808"/>
                </a:solidFill>
                <a:latin typeface="Arial"/>
                <a:cs typeface="Arial"/>
              </a:rPr>
              <a:t>from 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the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module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212121"/>
                </a:solidFill>
                <a:latin typeface="Arial"/>
                <a:cs typeface="Arial"/>
              </a:rPr>
              <a:t>when 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MODE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is pressed 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on 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the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transmitter</a:t>
            </a:r>
            <a:r>
              <a:rPr sz="1050" spc="15" dirty="0">
                <a:solidFill>
                  <a:srgbClr val="575757"/>
                </a:solidFill>
                <a:latin typeface="Arial"/>
                <a:cs typeface="Arial"/>
              </a:rPr>
              <a:t>. </a:t>
            </a:r>
            <a:r>
              <a:rPr sz="1050" spc="5" dirty="0">
                <a:solidFill>
                  <a:srgbClr val="212121"/>
                </a:solidFill>
                <a:latin typeface="Arial"/>
                <a:cs typeface="Arial"/>
              </a:rPr>
              <a:t>If you 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do not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hear a beep, 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try</a:t>
            </a:r>
            <a:r>
              <a:rPr sz="1050" spc="5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5" dirty="0">
                <a:solidFill>
                  <a:srgbClr val="212121"/>
                </a:solidFill>
                <a:latin typeface="Arial"/>
                <a:cs typeface="Arial"/>
              </a:rPr>
              <a:t>again</a:t>
            </a:r>
            <a:r>
              <a:rPr sz="1050" spc="7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or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re-learn</a:t>
            </a:r>
            <a:r>
              <a:rPr sz="1050" spc="6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module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to</a:t>
            </a:r>
            <a:r>
              <a:rPr sz="1050" spc="-1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45" dirty="0">
                <a:solidFill>
                  <a:srgbClr val="212121"/>
                </a:solidFill>
                <a:latin typeface="Arial"/>
                <a:cs typeface="Arial"/>
              </a:rPr>
              <a:t>the</a:t>
            </a:r>
            <a:r>
              <a:rPr sz="105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hand</a:t>
            </a:r>
            <a:r>
              <a:rPr sz="1050" spc="4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held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transmitter</a:t>
            </a:r>
            <a:r>
              <a:rPr sz="1050" spc="15" dirty="0">
                <a:solidFill>
                  <a:srgbClr val="464646"/>
                </a:solidFill>
                <a:latin typeface="Arial"/>
                <a:cs typeface="Arial"/>
              </a:rPr>
              <a:t>.</a:t>
            </a:r>
            <a:r>
              <a:rPr sz="1050" spc="20" dirty="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sz="1050" b="1" spc="10" dirty="0">
                <a:solidFill>
                  <a:srgbClr val="080808"/>
                </a:solidFill>
                <a:latin typeface="Arial"/>
                <a:cs typeface="Arial"/>
              </a:rPr>
              <a:t>NOTE:</a:t>
            </a:r>
            <a:r>
              <a:rPr sz="1050" b="1" spc="75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050" spc="5" dirty="0">
                <a:solidFill>
                  <a:srgbClr val="212121"/>
                </a:solidFill>
                <a:latin typeface="Arial"/>
                <a:cs typeface="Arial"/>
              </a:rPr>
              <a:t>It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is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recommended</a:t>
            </a:r>
            <a:r>
              <a:rPr sz="1050" spc="8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to</a:t>
            </a:r>
            <a:r>
              <a:rPr sz="1050" spc="6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turn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50" dirty="0">
                <a:solidFill>
                  <a:srgbClr val="212121"/>
                </a:solidFill>
                <a:latin typeface="Arial"/>
                <a:cs typeface="Arial"/>
              </a:rPr>
              <a:t>ON </a:t>
            </a:r>
            <a:r>
              <a:rPr sz="1050" spc="5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continuous</a:t>
            </a:r>
            <a:r>
              <a:rPr sz="1050" spc="9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pilot</a:t>
            </a:r>
            <a:r>
              <a:rPr sz="1050" spc="5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-10" dirty="0">
                <a:solidFill>
                  <a:srgbClr val="212121"/>
                </a:solidFill>
                <a:latin typeface="Arial"/>
                <a:cs typeface="Arial"/>
              </a:rPr>
              <a:t>at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the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main</a:t>
            </a:r>
            <a:r>
              <a:rPr sz="1050" spc="3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control</a:t>
            </a:r>
            <a:r>
              <a:rPr sz="1050" spc="8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module</a:t>
            </a:r>
            <a:r>
              <a:rPr sz="1050" spc="6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during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heating</a:t>
            </a:r>
            <a:r>
              <a:rPr sz="1050" spc="114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season</a:t>
            </a:r>
            <a:r>
              <a:rPr sz="1050" spc="3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to</a:t>
            </a:r>
            <a:r>
              <a:rPr sz="105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keep </a:t>
            </a:r>
            <a:r>
              <a:rPr sz="1050" spc="15" dirty="0">
                <a:solidFill>
                  <a:srgbClr val="080808"/>
                </a:solidFill>
                <a:latin typeface="Arial"/>
                <a:cs typeface="Arial"/>
              </a:rPr>
              <a:t>firebox</a:t>
            </a:r>
            <a:r>
              <a:rPr sz="1050" spc="35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warm</a:t>
            </a:r>
            <a:r>
              <a:rPr sz="1050" spc="20" dirty="0">
                <a:solidFill>
                  <a:srgbClr val="575757"/>
                </a:solidFill>
                <a:latin typeface="Arial"/>
                <a:cs typeface="Arial"/>
              </a:rPr>
              <a:t>.</a:t>
            </a:r>
            <a:endParaRPr sz="10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Clr>
                <a:srgbClr val="212121"/>
              </a:buClr>
              <a:buFont typeface="Arial"/>
              <a:buAutoNum type="arabicPeriod"/>
            </a:pPr>
            <a:endParaRPr sz="1150">
              <a:latin typeface="Arial"/>
              <a:cs typeface="Arial"/>
            </a:endParaRPr>
          </a:p>
          <a:p>
            <a:pPr marL="15240" marR="31750" indent="-635">
              <a:lnSpc>
                <a:spcPct val="101099"/>
              </a:lnSpc>
              <a:buClr>
                <a:srgbClr val="212121"/>
              </a:buClr>
              <a:buAutoNum type="arabicPeriod"/>
              <a:tabLst>
                <a:tab pos="175895" algn="l"/>
              </a:tabLst>
            </a:pPr>
            <a:r>
              <a:rPr sz="1050" spc="5" dirty="0">
                <a:solidFill>
                  <a:srgbClr val="080808"/>
                </a:solidFill>
                <a:latin typeface="Arial"/>
                <a:cs typeface="Arial"/>
              </a:rPr>
              <a:t>Ensure</a:t>
            </a:r>
            <a:r>
              <a:rPr sz="1050" spc="30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050" spc="45" dirty="0">
                <a:solidFill>
                  <a:srgbClr val="212121"/>
                </a:solidFill>
                <a:latin typeface="Arial"/>
                <a:cs typeface="Arial"/>
              </a:rPr>
              <a:t>the</a:t>
            </a:r>
            <a:r>
              <a:rPr sz="105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5" dirty="0">
                <a:solidFill>
                  <a:srgbClr val="212121"/>
                </a:solidFill>
                <a:latin typeface="Arial"/>
                <a:cs typeface="Arial"/>
              </a:rPr>
              <a:t>lead</a:t>
            </a:r>
            <a:r>
              <a:rPr sz="1050" spc="10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wire</a:t>
            </a:r>
            <a:r>
              <a:rPr sz="1050" spc="-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080808"/>
                </a:solidFill>
                <a:latin typeface="Arial"/>
                <a:cs typeface="Arial"/>
              </a:rPr>
              <a:t>from</a:t>
            </a:r>
            <a:r>
              <a:rPr sz="1050" spc="20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the</a:t>
            </a:r>
            <a:r>
              <a:rPr sz="1050" spc="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pilot</a:t>
            </a:r>
            <a:r>
              <a:rPr sz="1050" spc="5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5" dirty="0">
                <a:solidFill>
                  <a:srgbClr val="212121"/>
                </a:solidFill>
                <a:latin typeface="Arial"/>
                <a:cs typeface="Arial"/>
              </a:rPr>
              <a:t>assembly</a:t>
            </a:r>
            <a:r>
              <a:rPr sz="1050" spc="12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212121"/>
                </a:solidFill>
                <a:latin typeface="Arial"/>
                <a:cs typeface="Arial"/>
              </a:rPr>
              <a:t>igniter</a:t>
            </a:r>
            <a:r>
              <a:rPr sz="1050" spc="11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is</a:t>
            </a:r>
            <a:r>
              <a:rPr sz="1050" spc="-2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securely</a:t>
            </a:r>
            <a:r>
              <a:rPr sz="1050" spc="9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connected</a:t>
            </a:r>
            <a:r>
              <a:rPr sz="1050" spc="7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to</a:t>
            </a:r>
            <a:r>
              <a:rPr sz="1050" spc="6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terminal</a:t>
            </a:r>
            <a:r>
              <a:rPr sz="1050" spc="11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5" dirty="0">
                <a:solidFill>
                  <a:srgbClr val="212121"/>
                </a:solidFill>
                <a:latin typeface="Arial"/>
                <a:cs typeface="Arial"/>
              </a:rPr>
              <a:t>labeled</a:t>
            </a:r>
            <a:r>
              <a:rPr sz="1050" spc="9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464646"/>
                </a:solidFill>
                <a:latin typeface="Arial"/>
                <a:cs typeface="Arial"/>
              </a:rPr>
              <a:t>"</a:t>
            </a:r>
            <a:r>
              <a:rPr sz="1050" dirty="0">
                <a:solidFill>
                  <a:srgbClr val="212121"/>
                </a:solidFill>
                <a:latin typeface="Arial"/>
                <a:cs typeface="Arial"/>
              </a:rPr>
              <a:t>I</a:t>
            </a:r>
            <a:r>
              <a:rPr sz="1050" dirty="0">
                <a:solidFill>
                  <a:srgbClr val="464646"/>
                </a:solidFill>
                <a:latin typeface="Arial"/>
                <a:cs typeface="Arial"/>
              </a:rPr>
              <a:t>" </a:t>
            </a:r>
            <a:r>
              <a:rPr sz="1050" spc="-275" dirty="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sz="1050" spc="5" dirty="0">
                <a:solidFill>
                  <a:srgbClr val="212121"/>
                </a:solidFill>
                <a:latin typeface="Arial"/>
                <a:cs typeface="Arial"/>
              </a:rPr>
              <a:t>and 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the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sensor 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lead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wire </a:t>
            </a:r>
            <a:r>
              <a:rPr sz="1050" spc="25" dirty="0">
                <a:solidFill>
                  <a:srgbClr val="080808"/>
                </a:solidFill>
                <a:latin typeface="Arial"/>
                <a:cs typeface="Arial"/>
              </a:rPr>
              <a:t>from </a:t>
            </a:r>
            <a:r>
              <a:rPr sz="1050" spc="45" dirty="0">
                <a:solidFill>
                  <a:srgbClr val="212121"/>
                </a:solidFill>
                <a:latin typeface="Arial"/>
                <a:cs typeface="Arial"/>
              </a:rPr>
              <a:t>the </a:t>
            </a:r>
            <a:r>
              <a:rPr sz="1050" spc="25" dirty="0">
                <a:solidFill>
                  <a:srgbClr val="080808"/>
                </a:solidFill>
                <a:latin typeface="Arial"/>
                <a:cs typeface="Arial"/>
              </a:rPr>
              <a:t>flame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rectification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sensor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is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securely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connected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to 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the </a:t>
            </a:r>
            <a:r>
              <a:rPr sz="1050" spc="5" dirty="0">
                <a:solidFill>
                  <a:srgbClr val="212121"/>
                </a:solidFill>
                <a:latin typeface="Arial"/>
                <a:cs typeface="Arial"/>
              </a:rPr>
              <a:t>terminal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 labeled</a:t>
            </a:r>
            <a:r>
              <a:rPr sz="1050" spc="5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464646"/>
                </a:solidFill>
                <a:latin typeface="Arial"/>
                <a:cs typeface="Arial"/>
              </a:rPr>
              <a:t>"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S</a:t>
            </a:r>
            <a:r>
              <a:rPr sz="1050" spc="15" dirty="0">
                <a:solidFill>
                  <a:srgbClr val="464646"/>
                </a:solidFill>
                <a:latin typeface="Arial"/>
                <a:cs typeface="Arial"/>
              </a:rPr>
              <a:t>"</a:t>
            </a:r>
            <a:r>
              <a:rPr sz="1050" spc="45" dirty="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sz="1050" spc="-5" dirty="0">
                <a:solidFill>
                  <a:srgbClr val="212121"/>
                </a:solidFill>
                <a:latin typeface="Arial"/>
                <a:cs typeface="Arial"/>
              </a:rPr>
              <a:t>on 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the</a:t>
            </a:r>
            <a:r>
              <a:rPr sz="1050" spc="-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Main</a:t>
            </a:r>
            <a:r>
              <a:rPr sz="1050" spc="3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Control</a:t>
            </a:r>
            <a:r>
              <a:rPr sz="1050" spc="7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Module</a:t>
            </a:r>
            <a:r>
              <a:rPr sz="1050" spc="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30" dirty="0">
                <a:solidFill>
                  <a:srgbClr val="212121"/>
                </a:solidFill>
                <a:latin typeface="Arial"/>
                <a:cs typeface="Arial"/>
              </a:rPr>
              <a:t>(See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 pg</a:t>
            </a:r>
            <a:r>
              <a:rPr sz="1050" spc="15" dirty="0">
                <a:solidFill>
                  <a:srgbClr val="464646"/>
                </a:solidFill>
                <a:latin typeface="Arial"/>
                <a:cs typeface="Arial"/>
              </a:rPr>
              <a:t>.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6)</a:t>
            </a:r>
            <a:r>
              <a:rPr sz="1050" spc="10" dirty="0">
                <a:solidFill>
                  <a:srgbClr val="575757"/>
                </a:solidFill>
                <a:latin typeface="Arial"/>
                <a:cs typeface="Arial"/>
              </a:rPr>
              <a:t>.</a:t>
            </a:r>
            <a:endParaRPr sz="10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Clr>
                <a:srgbClr val="212121"/>
              </a:buClr>
              <a:buFont typeface="Arial"/>
              <a:buAutoNum type="arabicPeriod"/>
            </a:pPr>
            <a:endParaRPr sz="1100">
              <a:latin typeface="Arial"/>
              <a:cs typeface="Arial"/>
            </a:endParaRPr>
          </a:p>
          <a:p>
            <a:pPr marL="19050" marR="227329" indent="-6350">
              <a:lnSpc>
                <a:spcPts val="1250"/>
              </a:lnSpc>
              <a:buClr>
                <a:srgbClr val="212121"/>
              </a:buClr>
              <a:buAutoNum type="arabicPeriod"/>
              <a:tabLst>
                <a:tab pos="175895" algn="l"/>
              </a:tabLst>
            </a:pPr>
            <a:r>
              <a:rPr sz="1050" spc="5" dirty="0">
                <a:solidFill>
                  <a:srgbClr val="080808"/>
                </a:solidFill>
                <a:latin typeface="Arial"/>
                <a:cs typeface="Arial"/>
              </a:rPr>
              <a:t>Ensure </a:t>
            </a:r>
            <a:r>
              <a:rPr sz="1050" spc="45" dirty="0">
                <a:solidFill>
                  <a:srgbClr val="212121"/>
                </a:solidFill>
                <a:latin typeface="Arial"/>
                <a:cs typeface="Arial"/>
              </a:rPr>
              <a:t>the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black 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GROUND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wire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is securely connected 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to </a:t>
            </a:r>
            <a:r>
              <a:rPr sz="1050" spc="-5" dirty="0">
                <a:solidFill>
                  <a:srgbClr val="212121"/>
                </a:solidFill>
                <a:latin typeface="Arial"/>
                <a:cs typeface="Arial"/>
              </a:rPr>
              <a:t>an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appropriate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metal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portion 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of 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the </a:t>
            </a:r>
            <a:r>
              <a:rPr sz="1050" spc="-28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5" dirty="0">
                <a:solidFill>
                  <a:srgbClr val="212121"/>
                </a:solidFill>
                <a:latin typeface="Arial"/>
                <a:cs typeface="Arial"/>
              </a:rPr>
              <a:t>valve</a:t>
            </a:r>
            <a:r>
              <a:rPr sz="1050" spc="9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-5" dirty="0">
                <a:solidFill>
                  <a:srgbClr val="212121"/>
                </a:solidFill>
                <a:latin typeface="Arial"/>
                <a:cs typeface="Arial"/>
              </a:rPr>
              <a:t>or</a:t>
            </a:r>
            <a:r>
              <a:rPr sz="1050" spc="6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212121"/>
                </a:solidFill>
                <a:latin typeface="Arial"/>
                <a:cs typeface="Arial"/>
              </a:rPr>
              <a:t>pilot</a:t>
            </a:r>
            <a:r>
              <a:rPr sz="1050" spc="5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assembly</a:t>
            </a:r>
            <a:r>
              <a:rPr sz="1050" spc="15" dirty="0">
                <a:solidFill>
                  <a:srgbClr val="575757"/>
                </a:solidFill>
                <a:latin typeface="Arial"/>
                <a:cs typeface="Arial"/>
              </a:rPr>
              <a:t>.</a:t>
            </a:r>
            <a:r>
              <a:rPr sz="1050" spc="-5" dirty="0">
                <a:solidFill>
                  <a:srgbClr val="575757"/>
                </a:solidFill>
                <a:latin typeface="Arial"/>
                <a:cs typeface="Arial"/>
              </a:rPr>
              <a:t> </a:t>
            </a:r>
            <a:r>
              <a:rPr sz="1050" b="1" spc="20" dirty="0">
                <a:solidFill>
                  <a:srgbClr val="080808"/>
                </a:solidFill>
                <a:latin typeface="Arial"/>
                <a:cs typeface="Arial"/>
              </a:rPr>
              <a:t>A</a:t>
            </a:r>
            <a:r>
              <a:rPr sz="1050" b="1" spc="35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050" b="1" spc="15" dirty="0">
                <a:solidFill>
                  <a:srgbClr val="080808"/>
                </a:solidFill>
                <a:latin typeface="Arial"/>
                <a:cs typeface="Arial"/>
              </a:rPr>
              <a:t>proper</a:t>
            </a:r>
            <a:r>
              <a:rPr sz="1050" b="1" spc="50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050" b="1" spc="30" dirty="0">
                <a:solidFill>
                  <a:srgbClr val="080808"/>
                </a:solidFill>
                <a:latin typeface="Arial"/>
                <a:cs typeface="Arial"/>
              </a:rPr>
              <a:t>ground</a:t>
            </a:r>
            <a:r>
              <a:rPr sz="1050" b="1" spc="5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050" b="1" spc="25" dirty="0">
                <a:solidFill>
                  <a:srgbClr val="212121"/>
                </a:solidFill>
                <a:latin typeface="Arial"/>
                <a:cs typeface="Arial"/>
              </a:rPr>
              <a:t>is</a:t>
            </a:r>
            <a:r>
              <a:rPr sz="1050" b="1" spc="3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b="1" spc="10" dirty="0">
                <a:solidFill>
                  <a:srgbClr val="080808"/>
                </a:solidFill>
                <a:latin typeface="Arial"/>
                <a:cs typeface="Arial"/>
              </a:rPr>
              <a:t>essential</a:t>
            </a:r>
            <a:r>
              <a:rPr sz="1050" b="1" spc="45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050" b="1" spc="15" dirty="0">
                <a:solidFill>
                  <a:srgbClr val="080808"/>
                </a:solidFill>
                <a:latin typeface="Arial"/>
                <a:cs typeface="Arial"/>
              </a:rPr>
              <a:t>to</a:t>
            </a:r>
            <a:r>
              <a:rPr sz="1050" b="1" spc="45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050" b="1" spc="10" dirty="0">
                <a:solidFill>
                  <a:srgbClr val="080808"/>
                </a:solidFill>
                <a:latin typeface="Arial"/>
                <a:cs typeface="Arial"/>
              </a:rPr>
              <a:t>spark</a:t>
            </a:r>
            <a:r>
              <a:rPr sz="1050" b="1" spc="40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050" b="1" spc="10" dirty="0">
                <a:solidFill>
                  <a:srgbClr val="212121"/>
                </a:solidFill>
                <a:latin typeface="Arial"/>
                <a:cs typeface="Arial"/>
              </a:rPr>
              <a:t>igniter</a:t>
            </a:r>
            <a:r>
              <a:rPr sz="1050" b="1" spc="114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b="1" spc="10" dirty="0">
                <a:solidFill>
                  <a:srgbClr val="080808"/>
                </a:solidFill>
                <a:latin typeface="Arial"/>
                <a:cs typeface="Arial"/>
              </a:rPr>
              <a:t>operation.</a:t>
            </a:r>
            <a:endParaRPr sz="10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Clr>
                <a:srgbClr val="212121"/>
              </a:buClr>
              <a:buFont typeface="Arial"/>
              <a:buAutoNum type="arabicPeriod"/>
            </a:pPr>
            <a:endParaRPr sz="1000">
              <a:latin typeface="Arial"/>
              <a:cs typeface="Arial"/>
            </a:endParaRPr>
          </a:p>
          <a:p>
            <a:pPr marL="15240" marR="157480" algn="just">
              <a:lnSpc>
                <a:spcPct val="102000"/>
              </a:lnSpc>
              <a:buClr>
                <a:srgbClr val="212121"/>
              </a:buClr>
              <a:buAutoNum type="arabicPeriod"/>
              <a:tabLst>
                <a:tab pos="175895" algn="l"/>
              </a:tabLst>
            </a:pPr>
            <a:r>
              <a:rPr sz="1050" spc="5" dirty="0">
                <a:solidFill>
                  <a:srgbClr val="080808"/>
                </a:solidFill>
                <a:latin typeface="Arial"/>
                <a:cs typeface="Arial"/>
              </a:rPr>
              <a:t>Ensure </a:t>
            </a:r>
            <a:r>
              <a:rPr sz="1050" dirty="0">
                <a:solidFill>
                  <a:srgbClr val="212121"/>
                </a:solidFill>
                <a:latin typeface="Arial"/>
                <a:cs typeface="Arial"/>
              </a:rPr>
              <a:t>pilot </a:t>
            </a:r>
            <a:r>
              <a:rPr sz="1050" spc="5" dirty="0">
                <a:solidFill>
                  <a:srgbClr val="212121"/>
                </a:solidFill>
                <a:latin typeface="Arial"/>
                <a:cs typeface="Arial"/>
              </a:rPr>
              <a:t>adjustment 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screw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is 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not 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closed</a:t>
            </a:r>
            <a:r>
              <a:rPr sz="1050" spc="20" dirty="0">
                <a:solidFill>
                  <a:srgbClr val="464646"/>
                </a:solidFill>
                <a:latin typeface="Arial"/>
                <a:cs typeface="Arial"/>
              </a:rPr>
              <a:t>. </a:t>
            </a:r>
            <a:r>
              <a:rPr sz="1050" spc="5" dirty="0">
                <a:solidFill>
                  <a:srgbClr val="080808"/>
                </a:solidFill>
                <a:latin typeface="Arial"/>
                <a:cs typeface="Arial"/>
              </a:rPr>
              <a:t>Pilot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screw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is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should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be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almost </a:t>
            </a:r>
            <a:r>
              <a:rPr sz="1050" spc="15" dirty="0">
                <a:solidFill>
                  <a:srgbClr val="464646"/>
                </a:solidFill>
                <a:latin typeface="Arial"/>
                <a:cs typeface="Arial"/>
              </a:rPr>
              <a:t>"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flush</a:t>
            </a:r>
            <a:r>
              <a:rPr sz="1050" spc="15" dirty="0">
                <a:solidFill>
                  <a:srgbClr val="464646"/>
                </a:solidFill>
                <a:latin typeface="Arial"/>
                <a:cs typeface="Arial"/>
              </a:rPr>
              <a:t>" 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to the 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cast 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port</a:t>
            </a:r>
            <a:r>
              <a:rPr sz="1050" spc="10" dirty="0">
                <a:solidFill>
                  <a:srgbClr val="464646"/>
                </a:solidFill>
                <a:latin typeface="Arial"/>
                <a:cs typeface="Arial"/>
              </a:rPr>
              <a:t>.</a:t>
            </a:r>
            <a:r>
              <a:rPr sz="1050" spc="15" dirty="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sz="1050" spc="5" dirty="0">
                <a:solidFill>
                  <a:srgbClr val="212121"/>
                </a:solidFill>
                <a:latin typeface="Arial"/>
                <a:cs typeface="Arial"/>
              </a:rPr>
              <a:t>If </a:t>
            </a:r>
            <a:r>
              <a:rPr sz="1050" dirty="0">
                <a:solidFill>
                  <a:srgbClr val="212121"/>
                </a:solidFill>
                <a:latin typeface="Arial"/>
                <a:cs typeface="Arial"/>
              </a:rPr>
              <a:t>pilot 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screw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is recessed </a:t>
            </a:r>
            <a:r>
              <a:rPr sz="1050" spc="30" dirty="0">
                <a:solidFill>
                  <a:srgbClr val="212121"/>
                </a:solidFill>
                <a:latin typeface="Arial"/>
                <a:cs typeface="Arial"/>
              </a:rPr>
              <a:t>more 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than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approximately 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3/16</a:t>
            </a:r>
            <a:r>
              <a:rPr sz="1050" spc="25" dirty="0">
                <a:solidFill>
                  <a:srgbClr val="464646"/>
                </a:solidFill>
                <a:latin typeface="Arial"/>
                <a:cs typeface="Arial"/>
              </a:rPr>
              <a:t>"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it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is 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most </a:t>
            </a:r>
            <a:r>
              <a:rPr sz="1050" dirty="0">
                <a:solidFill>
                  <a:srgbClr val="212121"/>
                </a:solidFill>
                <a:latin typeface="Arial"/>
                <a:cs typeface="Arial"/>
              </a:rPr>
              <a:t>likely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closed 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and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will 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not </a:t>
            </a:r>
            <a:r>
              <a:rPr sz="1050" spc="3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allow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 gas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flow</a:t>
            </a:r>
            <a:r>
              <a:rPr sz="1050" spc="10" dirty="0">
                <a:solidFill>
                  <a:srgbClr val="575757"/>
                </a:solidFill>
                <a:latin typeface="Arial"/>
                <a:cs typeface="Arial"/>
              </a:rPr>
              <a:t>.</a:t>
            </a:r>
            <a:r>
              <a:rPr sz="1050" spc="75" dirty="0">
                <a:solidFill>
                  <a:srgbClr val="575757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Open</a:t>
            </a:r>
            <a:r>
              <a:rPr sz="1050" spc="4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by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 turning</a:t>
            </a:r>
            <a:r>
              <a:rPr sz="1050" spc="4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counter</a:t>
            </a:r>
            <a:r>
              <a:rPr sz="1050" spc="5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clockwise</a:t>
            </a:r>
            <a:r>
              <a:rPr sz="1050" spc="20" dirty="0">
                <a:solidFill>
                  <a:srgbClr val="575757"/>
                </a:solidFill>
                <a:latin typeface="Arial"/>
                <a:cs typeface="Arial"/>
              </a:rPr>
              <a:t>.</a:t>
            </a:r>
            <a:endParaRPr sz="10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Clr>
                <a:srgbClr val="212121"/>
              </a:buClr>
              <a:buFont typeface="Arial"/>
              <a:buAutoNum type="arabicPeriod"/>
            </a:pPr>
            <a:endParaRPr sz="1100">
              <a:latin typeface="Arial"/>
              <a:cs typeface="Arial"/>
            </a:endParaRPr>
          </a:p>
          <a:p>
            <a:pPr marL="12700" marR="33655" indent="2540">
              <a:lnSpc>
                <a:spcPct val="100400"/>
              </a:lnSpc>
              <a:buAutoNum type="arabicPeriod"/>
              <a:tabLst>
                <a:tab pos="173355" algn="l"/>
              </a:tabLst>
            </a:pP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Make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certain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that 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the </a:t>
            </a:r>
            <a:r>
              <a:rPr sz="1050" dirty="0">
                <a:solidFill>
                  <a:srgbClr val="212121"/>
                </a:solidFill>
                <a:latin typeface="Arial"/>
                <a:cs typeface="Arial"/>
              </a:rPr>
              <a:t>pilot </a:t>
            </a:r>
            <a:r>
              <a:rPr sz="1050" spc="25" dirty="0">
                <a:solidFill>
                  <a:srgbClr val="080808"/>
                </a:solidFill>
                <a:latin typeface="Arial"/>
                <a:cs typeface="Arial"/>
              </a:rPr>
              <a:t>flame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is touching 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the </a:t>
            </a:r>
            <a:r>
              <a:rPr sz="1050" spc="25" dirty="0">
                <a:solidFill>
                  <a:srgbClr val="080808"/>
                </a:solidFill>
                <a:latin typeface="Arial"/>
                <a:cs typeface="Arial"/>
              </a:rPr>
              <a:t>flame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rectification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 sensor rod 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on 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the </a:t>
            </a:r>
            <a:r>
              <a:rPr sz="1050" dirty="0">
                <a:solidFill>
                  <a:srgbClr val="212121"/>
                </a:solidFill>
                <a:latin typeface="Arial"/>
                <a:cs typeface="Arial"/>
              </a:rPr>
              <a:t>pilot </a:t>
            </a:r>
            <a:r>
              <a:rPr sz="1050" spc="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assembly</a:t>
            </a:r>
            <a:r>
              <a:rPr sz="1050" spc="15" dirty="0">
                <a:solidFill>
                  <a:srgbClr val="464646"/>
                </a:solidFill>
                <a:latin typeface="Arial"/>
                <a:cs typeface="Arial"/>
              </a:rPr>
              <a:t>. </a:t>
            </a:r>
            <a:r>
              <a:rPr sz="1050" spc="15" dirty="0">
                <a:solidFill>
                  <a:srgbClr val="080808"/>
                </a:solidFill>
                <a:latin typeface="Arial"/>
                <a:cs typeface="Arial"/>
              </a:rPr>
              <a:t>This 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gas </a:t>
            </a:r>
            <a:r>
              <a:rPr sz="1050" spc="5" dirty="0">
                <a:solidFill>
                  <a:srgbClr val="212121"/>
                </a:solidFill>
                <a:latin typeface="Arial"/>
                <a:cs typeface="Arial"/>
              </a:rPr>
              <a:t>valve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is equipped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with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a pilot </a:t>
            </a:r>
            <a:r>
              <a:rPr sz="1050" spc="25" dirty="0">
                <a:solidFill>
                  <a:srgbClr val="080808"/>
                </a:solidFill>
                <a:latin typeface="Arial"/>
                <a:cs typeface="Arial"/>
              </a:rPr>
              <a:t>flame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adjustment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screw </a:t>
            </a:r>
            <a:r>
              <a:rPr sz="1050" spc="30" dirty="0">
                <a:solidFill>
                  <a:srgbClr val="212121"/>
                </a:solidFill>
                <a:latin typeface="Arial"/>
                <a:cs typeface="Arial"/>
              </a:rPr>
              <a:t>(See IPI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Valve </a:t>
            </a:r>
            <a:r>
              <a:rPr sz="1050" spc="20" dirty="0">
                <a:solidFill>
                  <a:srgbClr val="080808"/>
                </a:solidFill>
                <a:latin typeface="Arial"/>
                <a:cs typeface="Arial"/>
              </a:rPr>
              <a:t>Pg</a:t>
            </a:r>
            <a:r>
              <a:rPr sz="1050" spc="20" dirty="0">
                <a:solidFill>
                  <a:srgbClr val="575757"/>
                </a:solidFill>
                <a:latin typeface="Arial"/>
                <a:cs typeface="Arial"/>
              </a:rPr>
              <a:t>. 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2)</a:t>
            </a:r>
            <a:r>
              <a:rPr sz="1050" spc="20" dirty="0">
                <a:solidFill>
                  <a:srgbClr val="575757"/>
                </a:solidFill>
                <a:latin typeface="Arial"/>
                <a:cs typeface="Arial"/>
              </a:rPr>
              <a:t>.</a:t>
            </a:r>
            <a:r>
              <a:rPr sz="1050" spc="25" dirty="0">
                <a:solidFill>
                  <a:srgbClr val="575757"/>
                </a:solidFill>
                <a:latin typeface="Arial"/>
                <a:cs typeface="Arial"/>
              </a:rPr>
              <a:t> </a:t>
            </a:r>
            <a:r>
              <a:rPr sz="1050" spc="5" dirty="0">
                <a:solidFill>
                  <a:srgbClr val="212121"/>
                </a:solidFill>
                <a:latin typeface="Arial"/>
                <a:cs typeface="Arial"/>
              </a:rPr>
              <a:t>If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the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pilot</a:t>
            </a:r>
            <a:r>
              <a:rPr sz="1050" spc="3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flame</a:t>
            </a:r>
            <a:r>
              <a:rPr sz="1050" spc="3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is</a:t>
            </a:r>
            <a:r>
              <a:rPr sz="105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too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small</a:t>
            </a:r>
            <a:r>
              <a:rPr sz="1050" spc="8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it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may</a:t>
            </a:r>
            <a:r>
              <a:rPr sz="1050" spc="5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5" dirty="0">
                <a:solidFill>
                  <a:srgbClr val="212121"/>
                </a:solidFill>
                <a:latin typeface="Arial"/>
                <a:cs typeface="Arial"/>
              </a:rPr>
              <a:t>not</a:t>
            </a:r>
            <a:r>
              <a:rPr sz="1050" spc="5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contact</a:t>
            </a:r>
            <a:r>
              <a:rPr sz="1050" spc="7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the</a:t>
            </a:r>
            <a:r>
              <a:rPr sz="105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5" dirty="0">
                <a:solidFill>
                  <a:srgbClr val="080808"/>
                </a:solidFill>
                <a:latin typeface="Arial"/>
                <a:cs typeface="Arial"/>
              </a:rPr>
              <a:t>flame</a:t>
            </a:r>
            <a:r>
              <a:rPr sz="1050" spc="30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rectification</a:t>
            </a:r>
            <a:r>
              <a:rPr sz="1050" spc="11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sensor</a:t>
            </a:r>
            <a:r>
              <a:rPr sz="1050" spc="6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and</a:t>
            </a:r>
            <a:r>
              <a:rPr sz="1050" spc="4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212121"/>
                </a:solidFill>
                <a:latin typeface="Arial"/>
                <a:cs typeface="Arial"/>
              </a:rPr>
              <a:t>will</a:t>
            </a:r>
            <a:r>
              <a:rPr sz="1050" spc="5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5" dirty="0">
                <a:solidFill>
                  <a:srgbClr val="212121"/>
                </a:solidFill>
                <a:latin typeface="Arial"/>
                <a:cs typeface="Arial"/>
              </a:rPr>
              <a:t>not</a:t>
            </a:r>
            <a:r>
              <a:rPr sz="1050" spc="5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complete 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the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safety</a:t>
            </a:r>
            <a:r>
              <a:rPr sz="1050" spc="7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circuit.</a:t>
            </a:r>
            <a:r>
              <a:rPr sz="1050" spc="4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Adjust</a:t>
            </a:r>
            <a:r>
              <a:rPr sz="1050" spc="6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212121"/>
                </a:solidFill>
                <a:latin typeface="Arial"/>
                <a:cs typeface="Arial"/>
              </a:rPr>
              <a:t>pilot</a:t>
            </a:r>
            <a:r>
              <a:rPr sz="1050" spc="3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5" dirty="0">
                <a:solidFill>
                  <a:srgbClr val="080808"/>
                </a:solidFill>
                <a:latin typeface="Arial"/>
                <a:cs typeface="Arial"/>
              </a:rPr>
              <a:t>flame </a:t>
            </a:r>
            <a:r>
              <a:rPr sz="1050" spc="-15" dirty="0">
                <a:solidFill>
                  <a:srgbClr val="212121"/>
                </a:solidFill>
                <a:latin typeface="Arial"/>
                <a:cs typeface="Arial"/>
              </a:rPr>
              <a:t>if</a:t>
            </a:r>
            <a:r>
              <a:rPr sz="1050" spc="6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needed</a:t>
            </a:r>
            <a:r>
              <a:rPr sz="1050" spc="15" dirty="0">
                <a:solidFill>
                  <a:srgbClr val="575757"/>
                </a:solidFill>
                <a:latin typeface="Arial"/>
                <a:cs typeface="Arial"/>
              </a:rPr>
              <a:t>.</a:t>
            </a:r>
            <a:endParaRPr sz="10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Clr>
                <a:srgbClr val="212121"/>
              </a:buClr>
              <a:buFont typeface="Arial"/>
              <a:buAutoNum type="arabicPeriod"/>
            </a:pPr>
            <a:endParaRPr sz="1150">
              <a:latin typeface="Arial"/>
              <a:cs typeface="Arial"/>
            </a:endParaRPr>
          </a:p>
          <a:p>
            <a:pPr marL="12700" marR="48895" indent="1905">
              <a:lnSpc>
                <a:spcPts val="1250"/>
              </a:lnSpc>
              <a:buAutoNum type="arabicPeriod"/>
              <a:tabLst>
                <a:tab pos="173355" algn="l"/>
              </a:tabLst>
            </a:pP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Make</a:t>
            </a:r>
            <a:r>
              <a:rPr sz="1050" spc="3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sure</a:t>
            </a:r>
            <a:r>
              <a:rPr sz="1050" spc="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that</a:t>
            </a:r>
            <a:r>
              <a:rPr sz="1050" spc="-2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45" dirty="0">
                <a:solidFill>
                  <a:srgbClr val="212121"/>
                </a:solidFill>
                <a:latin typeface="Arial"/>
                <a:cs typeface="Arial"/>
              </a:rPr>
              <a:t>the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5" dirty="0">
                <a:solidFill>
                  <a:srgbClr val="212121"/>
                </a:solidFill>
                <a:latin typeface="Arial"/>
                <a:cs typeface="Arial"/>
              </a:rPr>
              <a:t>2-pin</a:t>
            </a:r>
            <a:r>
              <a:rPr sz="1050" spc="5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connector</a:t>
            </a:r>
            <a:r>
              <a:rPr sz="1050" spc="9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leads</a:t>
            </a:r>
            <a:r>
              <a:rPr sz="1050" spc="4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5" dirty="0">
                <a:solidFill>
                  <a:srgbClr val="080808"/>
                </a:solidFill>
                <a:latin typeface="Arial"/>
                <a:cs typeface="Arial"/>
              </a:rPr>
              <a:t>from</a:t>
            </a:r>
            <a:r>
              <a:rPr sz="1050" spc="-30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the</a:t>
            </a:r>
            <a:r>
              <a:rPr sz="1050" spc="5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Main</a:t>
            </a:r>
            <a:r>
              <a:rPr sz="1050" spc="3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Control</a:t>
            </a:r>
            <a:r>
              <a:rPr sz="1050" spc="7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Module</a:t>
            </a:r>
            <a:r>
              <a:rPr sz="1050" spc="3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30" dirty="0">
                <a:solidFill>
                  <a:srgbClr val="212121"/>
                </a:solidFill>
                <a:latin typeface="Arial"/>
                <a:cs typeface="Arial"/>
              </a:rPr>
              <a:t>are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securely</a:t>
            </a:r>
            <a:r>
              <a:rPr sz="1050" spc="9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connected </a:t>
            </a:r>
            <a:r>
              <a:rPr sz="1050" spc="-27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to </a:t>
            </a:r>
            <a:r>
              <a:rPr sz="1050" spc="45" dirty="0">
                <a:solidFill>
                  <a:srgbClr val="212121"/>
                </a:solidFill>
                <a:latin typeface="Arial"/>
                <a:cs typeface="Arial"/>
              </a:rPr>
              <a:t>the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terminals labeled </a:t>
            </a:r>
            <a:r>
              <a:rPr sz="1050" spc="35" dirty="0">
                <a:solidFill>
                  <a:srgbClr val="464646"/>
                </a:solidFill>
                <a:latin typeface="Arial"/>
                <a:cs typeface="Arial"/>
              </a:rPr>
              <a:t>"</a:t>
            </a:r>
            <a:r>
              <a:rPr sz="1050" spc="35" dirty="0">
                <a:solidFill>
                  <a:srgbClr val="080808"/>
                </a:solidFill>
                <a:latin typeface="Arial"/>
                <a:cs typeface="Arial"/>
              </a:rPr>
              <a:t>PILOT" 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on 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the gas </a:t>
            </a:r>
            <a:r>
              <a:rPr sz="1050" spc="5" dirty="0">
                <a:solidFill>
                  <a:srgbClr val="212121"/>
                </a:solidFill>
                <a:latin typeface="Arial"/>
                <a:cs typeface="Arial"/>
              </a:rPr>
              <a:t>valve 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body </a:t>
            </a:r>
            <a:r>
              <a:rPr sz="1050" spc="30" dirty="0">
                <a:solidFill>
                  <a:srgbClr val="212121"/>
                </a:solidFill>
                <a:latin typeface="Arial"/>
                <a:cs typeface="Arial"/>
              </a:rPr>
              <a:t>(See IPI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Valve </a:t>
            </a:r>
            <a:r>
              <a:rPr sz="1050" spc="20" dirty="0">
                <a:solidFill>
                  <a:srgbClr val="080808"/>
                </a:solidFill>
                <a:latin typeface="Arial"/>
                <a:cs typeface="Arial"/>
              </a:rPr>
              <a:t>Pg</a:t>
            </a:r>
            <a:r>
              <a:rPr sz="1050" spc="20" dirty="0">
                <a:solidFill>
                  <a:srgbClr val="464646"/>
                </a:solidFill>
                <a:latin typeface="Arial"/>
                <a:cs typeface="Arial"/>
              </a:rPr>
              <a:t>. 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2)</a:t>
            </a:r>
            <a:r>
              <a:rPr sz="1050" spc="20" dirty="0">
                <a:solidFill>
                  <a:srgbClr val="464646"/>
                </a:solidFill>
                <a:latin typeface="Arial"/>
                <a:cs typeface="Arial"/>
              </a:rPr>
              <a:t>. </a:t>
            </a:r>
            <a:r>
              <a:rPr sz="1050" b="1" spc="15" dirty="0">
                <a:solidFill>
                  <a:srgbClr val="212121"/>
                </a:solidFill>
                <a:latin typeface="Arial"/>
                <a:cs typeface="Arial"/>
              </a:rPr>
              <a:t>Note: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2-pin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 connectors</a:t>
            </a:r>
            <a:r>
              <a:rPr sz="1050" spc="13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are </a:t>
            </a:r>
            <a:r>
              <a:rPr sz="1050" spc="5" dirty="0">
                <a:solidFill>
                  <a:srgbClr val="212121"/>
                </a:solidFill>
                <a:latin typeface="Arial"/>
                <a:cs typeface="Arial"/>
              </a:rPr>
              <a:t>not</a:t>
            </a:r>
            <a:r>
              <a:rPr sz="1050" spc="4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polarity</a:t>
            </a:r>
            <a:r>
              <a:rPr sz="1050" spc="4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sensitive</a:t>
            </a:r>
            <a:r>
              <a:rPr sz="1050" spc="15" dirty="0">
                <a:solidFill>
                  <a:srgbClr val="464646"/>
                </a:solidFill>
                <a:latin typeface="Arial"/>
                <a:cs typeface="Arial"/>
              </a:rPr>
              <a:t>.</a:t>
            </a:r>
            <a:endParaRPr sz="10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Clr>
                <a:srgbClr val="212121"/>
              </a:buClr>
              <a:buFont typeface="Arial"/>
              <a:buAutoNum type="arabicPeriod"/>
            </a:pPr>
            <a:endParaRPr sz="1050">
              <a:latin typeface="Arial"/>
              <a:cs typeface="Arial"/>
            </a:endParaRPr>
          </a:p>
          <a:p>
            <a:pPr marL="16510" marR="14604" indent="-1270">
              <a:lnSpc>
                <a:spcPct val="100400"/>
              </a:lnSpc>
              <a:buAutoNum type="arabicPeriod"/>
              <a:tabLst>
                <a:tab pos="173355" algn="l"/>
              </a:tabLst>
            </a:pPr>
            <a:r>
              <a:rPr sz="1050" spc="5" dirty="0">
                <a:solidFill>
                  <a:srgbClr val="212121"/>
                </a:solidFill>
                <a:latin typeface="Arial"/>
                <a:cs typeface="Arial"/>
              </a:rPr>
              <a:t>Check</a:t>
            </a:r>
            <a:r>
              <a:rPr sz="1050" spc="9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the</a:t>
            </a:r>
            <a:r>
              <a:rPr sz="1050" spc="3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resistance</a:t>
            </a:r>
            <a:r>
              <a:rPr sz="1050" spc="9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-10" dirty="0">
                <a:solidFill>
                  <a:srgbClr val="212121"/>
                </a:solidFill>
                <a:latin typeface="Arial"/>
                <a:cs typeface="Arial"/>
              </a:rPr>
              <a:t>of</a:t>
            </a:r>
            <a:r>
              <a:rPr sz="1050" spc="6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0" dirty="0">
                <a:solidFill>
                  <a:srgbClr val="080808"/>
                </a:solidFill>
                <a:latin typeface="Arial"/>
                <a:cs typeface="Arial"/>
              </a:rPr>
              <a:t>PILOT</a:t>
            </a:r>
            <a:r>
              <a:rPr sz="1050" spc="80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coil</a:t>
            </a:r>
            <a:r>
              <a:rPr sz="1050" spc="8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-10" dirty="0">
                <a:solidFill>
                  <a:srgbClr val="212121"/>
                </a:solidFill>
                <a:latin typeface="Arial"/>
                <a:cs typeface="Arial"/>
              </a:rPr>
              <a:t>at</a:t>
            </a:r>
            <a:r>
              <a:rPr sz="1050" spc="4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the</a:t>
            </a:r>
            <a:r>
              <a:rPr sz="1050" spc="4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gas</a:t>
            </a:r>
            <a:r>
              <a:rPr sz="1050" spc="4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valve</a:t>
            </a:r>
            <a:r>
              <a:rPr sz="1050" spc="20" dirty="0">
                <a:solidFill>
                  <a:srgbClr val="464646"/>
                </a:solidFill>
                <a:latin typeface="Arial"/>
                <a:cs typeface="Arial"/>
              </a:rPr>
              <a:t>. </a:t>
            </a:r>
            <a:r>
              <a:rPr sz="1050" spc="30" dirty="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sz="1050" spc="20" dirty="0">
                <a:solidFill>
                  <a:srgbClr val="080808"/>
                </a:solidFill>
                <a:latin typeface="Arial"/>
                <a:cs typeface="Arial"/>
              </a:rPr>
              <a:t>Remove</a:t>
            </a:r>
            <a:r>
              <a:rPr sz="1050" spc="50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the</a:t>
            </a:r>
            <a:r>
              <a:rPr sz="1050" spc="5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5" dirty="0">
                <a:solidFill>
                  <a:srgbClr val="212121"/>
                </a:solidFill>
                <a:latin typeface="Arial"/>
                <a:cs typeface="Arial"/>
              </a:rPr>
              <a:t>2-pin</a:t>
            </a:r>
            <a:r>
              <a:rPr sz="1050" spc="7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connector</a:t>
            </a:r>
            <a:r>
              <a:rPr sz="1050" spc="16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labeled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0" dirty="0">
                <a:solidFill>
                  <a:srgbClr val="080808"/>
                </a:solidFill>
                <a:latin typeface="Arial"/>
                <a:cs typeface="Arial"/>
              </a:rPr>
              <a:t>PILOT</a:t>
            </a:r>
            <a:r>
              <a:rPr sz="1050" spc="-10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from the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gas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 valve</a:t>
            </a:r>
            <a:r>
              <a:rPr sz="1050" spc="20" dirty="0">
                <a:solidFill>
                  <a:srgbClr val="575757"/>
                </a:solidFill>
                <a:latin typeface="Arial"/>
                <a:cs typeface="Arial"/>
              </a:rPr>
              <a:t>.</a:t>
            </a:r>
            <a:r>
              <a:rPr sz="1050" spc="35" dirty="0">
                <a:solidFill>
                  <a:srgbClr val="575757"/>
                </a:solidFill>
                <a:latin typeface="Arial"/>
                <a:cs typeface="Arial"/>
              </a:rPr>
              <a:t> </a:t>
            </a:r>
            <a:r>
              <a:rPr sz="1050" spc="5" dirty="0">
                <a:solidFill>
                  <a:srgbClr val="080808"/>
                </a:solidFill>
                <a:latin typeface="Arial"/>
                <a:cs typeface="Arial"/>
              </a:rPr>
              <a:t>Using</a:t>
            </a:r>
            <a:r>
              <a:rPr sz="1050" spc="95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a multi-meter</a:t>
            </a:r>
            <a:r>
              <a:rPr sz="1050" spc="9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touch</a:t>
            </a:r>
            <a:r>
              <a:rPr sz="1050" spc="5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30" dirty="0">
                <a:solidFill>
                  <a:srgbClr val="212121"/>
                </a:solidFill>
                <a:latin typeface="Arial"/>
                <a:cs typeface="Arial"/>
              </a:rPr>
              <a:t>one</a:t>
            </a:r>
            <a:r>
              <a:rPr sz="1050" spc="5" dirty="0">
                <a:solidFill>
                  <a:srgbClr val="212121"/>
                </a:solidFill>
                <a:latin typeface="Arial"/>
                <a:cs typeface="Arial"/>
              </a:rPr>
              <a:t> lead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5" dirty="0">
                <a:solidFill>
                  <a:srgbClr val="212121"/>
                </a:solidFill>
                <a:latin typeface="Arial"/>
                <a:cs typeface="Arial"/>
              </a:rPr>
              <a:t>to</a:t>
            </a:r>
            <a:r>
              <a:rPr sz="1050" spc="9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each</a:t>
            </a:r>
            <a:r>
              <a:rPr sz="1050" spc="5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pin</a:t>
            </a:r>
            <a:r>
              <a:rPr sz="1050" spc="3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5" dirty="0">
                <a:solidFill>
                  <a:srgbClr val="212121"/>
                </a:solidFill>
                <a:latin typeface="Arial"/>
                <a:cs typeface="Arial"/>
              </a:rPr>
              <a:t>and</a:t>
            </a:r>
            <a:r>
              <a:rPr sz="1050" spc="3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measure</a:t>
            </a:r>
            <a:r>
              <a:rPr sz="1050" spc="7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resistance </a:t>
            </a:r>
            <a:r>
              <a:rPr sz="1050" spc="-27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-10" dirty="0">
                <a:solidFill>
                  <a:srgbClr val="212121"/>
                </a:solidFill>
                <a:latin typeface="Arial"/>
                <a:cs typeface="Arial"/>
              </a:rPr>
              <a:t>of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45" dirty="0">
                <a:solidFill>
                  <a:srgbClr val="212121"/>
                </a:solidFill>
                <a:latin typeface="Arial"/>
                <a:cs typeface="Arial"/>
              </a:rPr>
              <a:t>the</a:t>
            </a:r>
            <a:r>
              <a:rPr sz="1050" spc="-2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two</a:t>
            </a:r>
            <a:r>
              <a:rPr sz="1050" spc="6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pins</a:t>
            </a:r>
            <a:r>
              <a:rPr sz="1050" spc="15" dirty="0">
                <a:solidFill>
                  <a:srgbClr val="575757"/>
                </a:solidFill>
                <a:latin typeface="Arial"/>
                <a:cs typeface="Arial"/>
              </a:rPr>
              <a:t>.</a:t>
            </a:r>
            <a:r>
              <a:rPr sz="1050" spc="35" dirty="0">
                <a:solidFill>
                  <a:srgbClr val="575757"/>
                </a:solidFill>
                <a:latin typeface="Arial"/>
                <a:cs typeface="Arial"/>
              </a:rPr>
              <a:t> 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A</a:t>
            </a:r>
            <a:r>
              <a:rPr sz="1050" spc="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good</a:t>
            </a:r>
            <a:r>
              <a:rPr sz="1050" spc="3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reading</a:t>
            </a:r>
            <a:r>
              <a:rPr sz="1050" spc="10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should</a:t>
            </a:r>
            <a:r>
              <a:rPr sz="1050" spc="5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35" dirty="0">
                <a:solidFill>
                  <a:srgbClr val="212121"/>
                </a:solidFill>
                <a:latin typeface="Arial"/>
                <a:cs typeface="Arial"/>
              </a:rPr>
              <a:t>be</a:t>
            </a:r>
            <a:r>
              <a:rPr sz="105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990-Ohms</a:t>
            </a:r>
            <a:r>
              <a:rPr sz="1050" spc="6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to</a:t>
            </a:r>
            <a:r>
              <a:rPr sz="1050" spc="3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1230-Ohms</a:t>
            </a:r>
            <a:r>
              <a:rPr sz="1050" spc="20" dirty="0">
                <a:solidFill>
                  <a:srgbClr val="464646"/>
                </a:solidFill>
                <a:latin typeface="Arial"/>
                <a:cs typeface="Arial"/>
              </a:rPr>
              <a:t>.</a:t>
            </a:r>
            <a:r>
              <a:rPr sz="1050" spc="30" dirty="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sz="1050" spc="5" dirty="0">
                <a:solidFill>
                  <a:srgbClr val="212121"/>
                </a:solidFill>
                <a:latin typeface="Arial"/>
                <a:cs typeface="Arial"/>
              </a:rPr>
              <a:t>If</a:t>
            </a:r>
            <a:r>
              <a:rPr sz="1050" spc="-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the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resistance</a:t>
            </a:r>
            <a:r>
              <a:rPr sz="1050" spc="5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080808"/>
                </a:solidFill>
                <a:latin typeface="Arial"/>
                <a:cs typeface="Arial"/>
              </a:rPr>
              <a:t>falls</a:t>
            </a:r>
            <a:r>
              <a:rPr sz="1050" spc="50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outside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-10" dirty="0">
                <a:solidFill>
                  <a:srgbClr val="212121"/>
                </a:solidFill>
                <a:latin typeface="Arial"/>
                <a:cs typeface="Arial"/>
              </a:rPr>
              <a:t>of</a:t>
            </a:r>
            <a:r>
              <a:rPr sz="1050" spc="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these</a:t>
            </a:r>
            <a:r>
              <a:rPr sz="1050" spc="3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limits,</a:t>
            </a:r>
            <a:r>
              <a:rPr sz="1050" spc="3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replace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 the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gas</a:t>
            </a:r>
            <a:r>
              <a:rPr sz="1050" spc="6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valve</a:t>
            </a:r>
            <a:r>
              <a:rPr sz="1050" spc="10" dirty="0">
                <a:solidFill>
                  <a:srgbClr val="464646"/>
                </a:solidFill>
                <a:latin typeface="Arial"/>
                <a:cs typeface="Arial"/>
              </a:rPr>
              <a:t>.</a:t>
            </a:r>
            <a:endParaRPr sz="10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Clr>
                <a:srgbClr val="212121"/>
              </a:buClr>
              <a:buFont typeface="Arial"/>
              <a:buAutoNum type="arabicPeriod"/>
            </a:pPr>
            <a:endParaRPr sz="1100">
              <a:latin typeface="Arial"/>
              <a:cs typeface="Arial"/>
            </a:endParaRPr>
          </a:p>
          <a:p>
            <a:pPr marL="12700" marR="13970" indent="2540">
              <a:lnSpc>
                <a:spcPct val="99900"/>
              </a:lnSpc>
              <a:buClr>
                <a:srgbClr val="212121"/>
              </a:buClr>
              <a:buAutoNum type="arabicPeriod"/>
              <a:tabLst>
                <a:tab pos="167640" algn="l"/>
              </a:tabLst>
            </a:pPr>
            <a:r>
              <a:rPr sz="1050" spc="25" dirty="0">
                <a:solidFill>
                  <a:srgbClr val="080808"/>
                </a:solidFill>
                <a:latin typeface="Arial"/>
                <a:cs typeface="Arial"/>
              </a:rPr>
              <a:t>Test </a:t>
            </a:r>
            <a:r>
              <a:rPr sz="1050" spc="5" dirty="0">
                <a:solidFill>
                  <a:srgbClr val="212121"/>
                </a:solidFill>
                <a:latin typeface="Arial"/>
                <a:cs typeface="Arial"/>
              </a:rPr>
              <a:t>power to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5" dirty="0">
                <a:solidFill>
                  <a:srgbClr val="212121"/>
                </a:solidFill>
                <a:latin typeface="Arial"/>
                <a:cs typeface="Arial"/>
              </a:rPr>
              <a:t>gas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valve</a:t>
            </a:r>
            <a:r>
              <a:rPr sz="1050" spc="10" dirty="0">
                <a:solidFill>
                  <a:srgbClr val="464646"/>
                </a:solidFill>
                <a:latin typeface="Arial"/>
                <a:cs typeface="Arial"/>
              </a:rPr>
              <a:t>. </a:t>
            </a:r>
            <a:r>
              <a:rPr sz="1050" spc="15" dirty="0">
                <a:solidFill>
                  <a:srgbClr val="080808"/>
                </a:solidFill>
                <a:latin typeface="Arial"/>
                <a:cs typeface="Arial"/>
              </a:rPr>
              <a:t>Using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a multi-meter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set </a:t>
            </a:r>
            <a:r>
              <a:rPr sz="1050" spc="15" dirty="0">
                <a:solidFill>
                  <a:srgbClr val="080808"/>
                </a:solidFill>
                <a:latin typeface="Arial"/>
                <a:cs typeface="Arial"/>
              </a:rPr>
              <a:t>for 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VDC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in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insert each </a:t>
            </a:r>
            <a:r>
              <a:rPr sz="1050" spc="5" dirty="0">
                <a:solidFill>
                  <a:srgbClr val="212121"/>
                </a:solidFill>
                <a:latin typeface="Arial"/>
                <a:cs typeface="Arial"/>
              </a:rPr>
              <a:t>test 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lead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wire 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into the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2- </a:t>
            </a:r>
            <a:r>
              <a:rPr sz="1050" spc="-28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pin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 connector</a:t>
            </a:r>
            <a:r>
              <a:rPr sz="1050" spc="10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on</a:t>
            </a:r>
            <a:r>
              <a:rPr sz="1050" spc="3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5" dirty="0">
                <a:solidFill>
                  <a:srgbClr val="212121"/>
                </a:solidFill>
                <a:latin typeface="Arial"/>
                <a:cs typeface="Arial"/>
              </a:rPr>
              <a:t>gas</a:t>
            </a:r>
            <a:r>
              <a:rPr sz="1050" spc="7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valve</a:t>
            </a:r>
            <a:r>
              <a:rPr sz="1050" spc="3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labeled</a:t>
            </a:r>
            <a:r>
              <a:rPr sz="1050" spc="7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5" dirty="0">
                <a:solidFill>
                  <a:srgbClr val="080808"/>
                </a:solidFill>
                <a:latin typeface="Arial"/>
                <a:cs typeface="Arial"/>
              </a:rPr>
              <a:t>PILOT</a:t>
            </a:r>
            <a:r>
              <a:rPr sz="1050" spc="25" dirty="0">
                <a:solidFill>
                  <a:srgbClr val="575757"/>
                </a:solidFill>
                <a:latin typeface="Arial"/>
                <a:cs typeface="Arial"/>
              </a:rPr>
              <a:t>.</a:t>
            </a:r>
            <a:r>
              <a:rPr sz="1050" spc="305" dirty="0">
                <a:solidFill>
                  <a:srgbClr val="575757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080808"/>
                </a:solidFill>
                <a:latin typeface="Arial"/>
                <a:cs typeface="Arial"/>
              </a:rPr>
              <a:t>Turn</a:t>
            </a:r>
            <a:r>
              <a:rPr sz="1050" spc="15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the</a:t>
            </a:r>
            <a:r>
              <a:rPr sz="1050" spc="6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appliance</a:t>
            </a:r>
            <a:r>
              <a:rPr sz="1050" spc="6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b="1" spc="45" dirty="0">
                <a:solidFill>
                  <a:srgbClr val="080808"/>
                </a:solidFill>
                <a:latin typeface="Arial"/>
                <a:cs typeface="Arial"/>
              </a:rPr>
              <a:t>ON</a:t>
            </a:r>
            <a:r>
              <a:rPr sz="1050" b="1" spc="15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and</a:t>
            </a:r>
            <a:r>
              <a:rPr sz="1050" spc="4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212121"/>
                </a:solidFill>
                <a:latin typeface="Arial"/>
                <a:cs typeface="Arial"/>
              </a:rPr>
              <a:t>watch</a:t>
            </a:r>
            <a:r>
              <a:rPr sz="1050" spc="12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voltage</a:t>
            </a:r>
            <a:r>
              <a:rPr sz="1050" spc="3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on mute­ 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 meter</a:t>
            </a:r>
            <a:r>
              <a:rPr sz="1050" spc="25" dirty="0">
                <a:solidFill>
                  <a:srgbClr val="464646"/>
                </a:solidFill>
                <a:latin typeface="Arial"/>
                <a:cs typeface="Arial"/>
              </a:rPr>
              <a:t>.</a:t>
            </a:r>
            <a:r>
              <a:rPr sz="1050" spc="315" dirty="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sz="1050" spc="20" dirty="0">
                <a:solidFill>
                  <a:srgbClr val="080808"/>
                </a:solidFill>
                <a:latin typeface="Arial"/>
                <a:cs typeface="Arial"/>
              </a:rPr>
              <a:t>For</a:t>
            </a:r>
            <a:r>
              <a:rPr sz="1050" spc="30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approximately</a:t>
            </a:r>
            <a:r>
              <a:rPr sz="1050" spc="9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30" dirty="0">
                <a:solidFill>
                  <a:srgbClr val="212121"/>
                </a:solidFill>
                <a:latin typeface="Arial"/>
                <a:cs typeface="Arial"/>
              </a:rPr>
              <a:t>one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second</a:t>
            </a:r>
            <a:r>
              <a:rPr sz="1050" spc="3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there</a:t>
            </a:r>
            <a:r>
              <a:rPr sz="1050" spc="4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should</a:t>
            </a:r>
            <a:r>
              <a:rPr sz="1050" spc="6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35" dirty="0">
                <a:solidFill>
                  <a:srgbClr val="212121"/>
                </a:solidFill>
                <a:latin typeface="Arial"/>
                <a:cs typeface="Arial"/>
              </a:rPr>
              <a:t>be</a:t>
            </a:r>
            <a:r>
              <a:rPr sz="1050" spc="-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6VDC</a:t>
            </a:r>
            <a:r>
              <a:rPr sz="1050" spc="4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then</a:t>
            </a:r>
            <a:r>
              <a:rPr sz="1050" spc="4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drop </a:t>
            </a:r>
            <a:r>
              <a:rPr sz="1050" dirty="0">
                <a:solidFill>
                  <a:srgbClr val="212121"/>
                </a:solidFill>
                <a:latin typeface="Arial"/>
                <a:cs typeface="Arial"/>
              </a:rPr>
              <a:t>down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212121"/>
                </a:solidFill>
                <a:latin typeface="Arial"/>
                <a:cs typeface="Arial"/>
              </a:rPr>
              <a:t>to</a:t>
            </a:r>
            <a:r>
              <a:rPr sz="1050" spc="7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35" dirty="0">
                <a:solidFill>
                  <a:srgbClr val="212121"/>
                </a:solidFill>
                <a:latin typeface="Arial"/>
                <a:cs typeface="Arial"/>
              </a:rPr>
              <a:t>1</a:t>
            </a:r>
            <a:r>
              <a:rPr sz="1050" spc="35" dirty="0">
                <a:solidFill>
                  <a:srgbClr val="464646"/>
                </a:solidFill>
                <a:latin typeface="Arial"/>
                <a:cs typeface="Arial"/>
              </a:rPr>
              <a:t>.</a:t>
            </a:r>
            <a:r>
              <a:rPr sz="1050" spc="35" dirty="0">
                <a:solidFill>
                  <a:srgbClr val="212121"/>
                </a:solidFill>
                <a:latin typeface="Arial"/>
                <a:cs typeface="Arial"/>
              </a:rPr>
              <a:t>5</a:t>
            </a:r>
            <a:r>
              <a:rPr sz="1050" spc="-2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35" dirty="0">
                <a:solidFill>
                  <a:srgbClr val="212121"/>
                </a:solidFill>
                <a:latin typeface="Arial"/>
                <a:cs typeface="Arial"/>
              </a:rPr>
              <a:t>VDC</a:t>
            </a:r>
            <a:r>
              <a:rPr sz="1050" spc="35" dirty="0">
                <a:solidFill>
                  <a:srgbClr val="464646"/>
                </a:solidFill>
                <a:latin typeface="Arial"/>
                <a:cs typeface="Arial"/>
              </a:rPr>
              <a:t>.</a:t>
            </a:r>
            <a:r>
              <a:rPr sz="1050" spc="310" dirty="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Same 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voltage</a:t>
            </a:r>
            <a:r>
              <a:rPr sz="1050" spc="4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will</a:t>
            </a:r>
            <a:r>
              <a:rPr sz="1050" spc="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occur</a:t>
            </a:r>
            <a:r>
              <a:rPr sz="1050" spc="6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on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MAIN</a:t>
            </a:r>
            <a:r>
              <a:rPr sz="1050" spc="5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side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of</a:t>
            </a:r>
            <a:r>
              <a:rPr sz="1050" spc="-1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gas</a:t>
            </a:r>
            <a:r>
              <a:rPr sz="1050" spc="6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valve</a:t>
            </a:r>
            <a:r>
              <a:rPr sz="1050" spc="10" dirty="0">
                <a:solidFill>
                  <a:srgbClr val="464646"/>
                </a:solidFill>
                <a:latin typeface="Arial"/>
                <a:cs typeface="Arial"/>
              </a:rPr>
              <a:t>.</a:t>
            </a:r>
            <a:r>
              <a:rPr sz="1050" spc="305" dirty="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If</a:t>
            </a:r>
            <a:r>
              <a:rPr sz="1050" spc="4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no</a:t>
            </a:r>
            <a:r>
              <a:rPr sz="1050" spc="4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voltage</a:t>
            </a:r>
            <a:r>
              <a:rPr sz="1050" spc="7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5" dirty="0">
                <a:solidFill>
                  <a:srgbClr val="212121"/>
                </a:solidFill>
                <a:latin typeface="Arial"/>
                <a:cs typeface="Arial"/>
              </a:rPr>
              <a:t>present</a:t>
            </a:r>
            <a:r>
              <a:rPr sz="1050" spc="5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5" dirty="0">
                <a:solidFill>
                  <a:srgbClr val="212121"/>
                </a:solidFill>
                <a:latin typeface="Arial"/>
                <a:cs typeface="Arial"/>
              </a:rPr>
              <a:t>to</a:t>
            </a:r>
            <a:r>
              <a:rPr sz="1050" spc="114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5" dirty="0">
                <a:solidFill>
                  <a:srgbClr val="212121"/>
                </a:solidFill>
                <a:latin typeface="Arial"/>
                <a:cs typeface="Arial"/>
              </a:rPr>
              <a:t>valve;</a:t>
            </a:r>
            <a:r>
              <a:rPr sz="1050" spc="4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check</a:t>
            </a:r>
            <a:r>
              <a:rPr sz="1050" spc="6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the</a:t>
            </a:r>
            <a:r>
              <a:rPr sz="1050" spc="5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AC</a:t>
            </a:r>
            <a:r>
              <a:rPr sz="1050" spc="4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adaptor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on page </a:t>
            </a:r>
            <a:r>
              <a:rPr sz="1050" spc="35" dirty="0">
                <a:solidFill>
                  <a:srgbClr val="212121"/>
                </a:solidFill>
                <a:latin typeface="Arial"/>
                <a:cs typeface="Arial"/>
              </a:rPr>
              <a:t>10</a:t>
            </a:r>
            <a:r>
              <a:rPr sz="1050" spc="35" dirty="0">
                <a:solidFill>
                  <a:srgbClr val="464646"/>
                </a:solidFill>
                <a:latin typeface="Arial"/>
                <a:cs typeface="Arial"/>
              </a:rPr>
              <a:t>.  </a:t>
            </a:r>
            <a:r>
              <a:rPr sz="1050" spc="5" dirty="0">
                <a:solidFill>
                  <a:srgbClr val="212121"/>
                </a:solidFill>
                <a:latin typeface="Arial"/>
                <a:cs typeface="Arial"/>
              </a:rPr>
              <a:t>If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voltage is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present  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at 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gas </a:t>
            </a:r>
            <a:r>
              <a:rPr sz="1050" spc="5" dirty="0">
                <a:solidFill>
                  <a:srgbClr val="212121"/>
                </a:solidFill>
                <a:latin typeface="Arial"/>
                <a:cs typeface="Arial"/>
              </a:rPr>
              <a:t>valve 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and </a:t>
            </a:r>
            <a:r>
              <a:rPr sz="1050" spc="5" dirty="0">
                <a:solidFill>
                  <a:srgbClr val="212121"/>
                </a:solidFill>
                <a:latin typeface="Arial"/>
                <a:cs typeface="Arial"/>
              </a:rPr>
              <a:t>you 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have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confirmed  </a:t>
            </a:r>
            <a:r>
              <a:rPr sz="1050" spc="5" dirty="0">
                <a:solidFill>
                  <a:srgbClr val="212121"/>
                </a:solidFill>
                <a:latin typeface="Arial"/>
                <a:cs typeface="Arial"/>
              </a:rPr>
              <a:t>power </a:t>
            </a:r>
            <a:r>
              <a:rPr sz="1050" spc="25" dirty="0">
                <a:solidFill>
                  <a:srgbClr val="080808"/>
                </a:solidFill>
                <a:latin typeface="Arial"/>
                <a:cs typeface="Arial"/>
              </a:rPr>
              <a:t>from 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AC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adaptor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then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replace</a:t>
            </a:r>
            <a:r>
              <a:rPr sz="1050" spc="7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the</a:t>
            </a:r>
            <a:r>
              <a:rPr sz="1050" spc="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8-pin</a:t>
            </a:r>
            <a:r>
              <a:rPr sz="1050" spc="5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wiring</a:t>
            </a:r>
            <a:r>
              <a:rPr sz="1050" spc="3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harness</a:t>
            </a:r>
            <a:r>
              <a:rPr sz="1050" spc="20" dirty="0">
                <a:solidFill>
                  <a:srgbClr val="575757"/>
                </a:solidFill>
                <a:latin typeface="Arial"/>
                <a:cs typeface="Arial"/>
              </a:rPr>
              <a:t>.</a:t>
            </a:r>
            <a:endParaRPr sz="10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150">
              <a:latin typeface="Arial"/>
              <a:cs typeface="Arial"/>
            </a:endParaRPr>
          </a:p>
          <a:p>
            <a:pPr marL="13970">
              <a:lnSpc>
                <a:spcPct val="100000"/>
              </a:lnSpc>
            </a:pPr>
            <a:r>
              <a:rPr sz="1350" b="1" spc="20" dirty="0">
                <a:solidFill>
                  <a:srgbClr val="080808"/>
                </a:solidFill>
                <a:latin typeface="Arial"/>
                <a:cs typeface="Arial"/>
              </a:rPr>
              <a:t>Pilot</a:t>
            </a:r>
            <a:r>
              <a:rPr sz="1350" b="1" spc="40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350" b="1" spc="10" dirty="0">
                <a:solidFill>
                  <a:srgbClr val="080808"/>
                </a:solidFill>
                <a:latin typeface="Arial"/>
                <a:cs typeface="Arial"/>
              </a:rPr>
              <a:t>Flame</a:t>
            </a:r>
            <a:r>
              <a:rPr sz="1350" b="1" spc="65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350" b="1" spc="25" dirty="0">
                <a:solidFill>
                  <a:srgbClr val="080808"/>
                </a:solidFill>
                <a:latin typeface="Arial"/>
                <a:cs typeface="Arial"/>
              </a:rPr>
              <a:t>is</a:t>
            </a:r>
            <a:r>
              <a:rPr sz="1350" b="1" spc="-30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350" b="1" spc="35" dirty="0">
                <a:solidFill>
                  <a:srgbClr val="080808"/>
                </a:solidFill>
                <a:latin typeface="Arial"/>
                <a:cs typeface="Arial"/>
              </a:rPr>
              <a:t>ON/</a:t>
            </a:r>
            <a:r>
              <a:rPr sz="1350" b="1" spc="425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350" b="1" dirty="0">
                <a:solidFill>
                  <a:srgbClr val="080808"/>
                </a:solidFill>
                <a:latin typeface="Arial"/>
                <a:cs typeface="Arial"/>
              </a:rPr>
              <a:t>Will</a:t>
            </a:r>
            <a:r>
              <a:rPr sz="1350" b="1" spc="35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350" b="1" spc="25" dirty="0">
                <a:solidFill>
                  <a:srgbClr val="080808"/>
                </a:solidFill>
                <a:latin typeface="Arial"/>
                <a:cs typeface="Arial"/>
              </a:rPr>
              <a:t>Not</a:t>
            </a:r>
            <a:r>
              <a:rPr sz="1350" b="1" spc="20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350" b="1" spc="5" dirty="0">
                <a:solidFill>
                  <a:srgbClr val="080808"/>
                </a:solidFill>
                <a:latin typeface="Arial"/>
                <a:cs typeface="Arial"/>
              </a:rPr>
              <a:t>Extinguish</a:t>
            </a:r>
            <a:endParaRPr sz="13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200">
              <a:latin typeface="Arial"/>
              <a:cs typeface="Arial"/>
            </a:endParaRPr>
          </a:p>
          <a:p>
            <a:pPr marL="15240" marR="10795" indent="-3175">
              <a:lnSpc>
                <a:spcPct val="101099"/>
              </a:lnSpc>
            </a:pPr>
            <a:r>
              <a:rPr sz="1050" spc="30" dirty="0">
                <a:solidFill>
                  <a:srgbClr val="212121"/>
                </a:solidFill>
                <a:latin typeface="Arial"/>
                <a:cs typeface="Arial"/>
              </a:rPr>
              <a:t>1</a:t>
            </a:r>
            <a:r>
              <a:rPr sz="1050" spc="30" dirty="0">
                <a:solidFill>
                  <a:srgbClr val="464646"/>
                </a:solidFill>
                <a:latin typeface="Arial"/>
                <a:cs typeface="Arial"/>
              </a:rPr>
              <a:t>.</a:t>
            </a:r>
            <a:r>
              <a:rPr sz="1050" spc="35" dirty="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sz="1050" spc="5" dirty="0">
                <a:solidFill>
                  <a:srgbClr val="212121"/>
                </a:solidFill>
                <a:latin typeface="Arial"/>
                <a:cs typeface="Arial"/>
              </a:rPr>
              <a:t>Check</a:t>
            </a:r>
            <a:r>
              <a:rPr sz="1050" spc="7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the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hand</a:t>
            </a:r>
            <a:r>
              <a:rPr sz="1050" spc="9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5" dirty="0">
                <a:solidFill>
                  <a:srgbClr val="212121"/>
                </a:solidFill>
                <a:latin typeface="Arial"/>
                <a:cs typeface="Arial"/>
              </a:rPr>
              <a:t>held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transmitter</a:t>
            </a:r>
            <a:r>
              <a:rPr sz="1050" spc="114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display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30" dirty="0">
                <a:solidFill>
                  <a:srgbClr val="212121"/>
                </a:solidFill>
                <a:latin typeface="Arial"/>
                <a:cs typeface="Arial"/>
              </a:rPr>
              <a:t>for</a:t>
            </a:r>
            <a:r>
              <a:rPr sz="105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the</a:t>
            </a:r>
            <a:r>
              <a:rPr sz="1050" spc="3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5" dirty="0">
                <a:solidFill>
                  <a:srgbClr val="212121"/>
                </a:solidFill>
                <a:latin typeface="Arial"/>
                <a:cs typeface="Arial"/>
              </a:rPr>
              <a:t>words</a:t>
            </a:r>
            <a:r>
              <a:rPr sz="1050" spc="5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5" dirty="0">
                <a:solidFill>
                  <a:srgbClr val="464646"/>
                </a:solidFill>
                <a:latin typeface="Arial"/>
                <a:cs typeface="Arial"/>
              </a:rPr>
              <a:t>"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CONT</a:t>
            </a:r>
            <a:r>
              <a:rPr sz="1050" spc="25" dirty="0">
                <a:solidFill>
                  <a:srgbClr val="575757"/>
                </a:solidFill>
                <a:latin typeface="Arial"/>
                <a:cs typeface="Arial"/>
              </a:rPr>
              <a:t>.</a:t>
            </a:r>
            <a:r>
              <a:rPr sz="1050" spc="40" dirty="0">
                <a:solidFill>
                  <a:srgbClr val="575757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080808"/>
                </a:solidFill>
                <a:latin typeface="Arial"/>
                <a:cs typeface="Arial"/>
              </a:rPr>
              <a:t>PILOT"</a:t>
            </a:r>
            <a:r>
              <a:rPr sz="1050" spc="50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on</a:t>
            </a:r>
            <a:r>
              <a:rPr sz="1050" spc="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the</a:t>
            </a:r>
            <a:r>
              <a:rPr sz="105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LCD</a:t>
            </a:r>
            <a:r>
              <a:rPr sz="1050" spc="5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screen</a:t>
            </a:r>
            <a:r>
              <a:rPr sz="1050" spc="20" dirty="0">
                <a:solidFill>
                  <a:srgbClr val="575757"/>
                </a:solidFill>
                <a:latin typeface="Arial"/>
                <a:cs typeface="Arial"/>
              </a:rPr>
              <a:t>. </a:t>
            </a:r>
            <a:r>
              <a:rPr sz="1050" spc="5" dirty="0">
                <a:solidFill>
                  <a:srgbClr val="212121"/>
                </a:solidFill>
                <a:latin typeface="Arial"/>
                <a:cs typeface="Arial"/>
              </a:rPr>
              <a:t>If</a:t>
            </a:r>
            <a:r>
              <a:rPr sz="105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this 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is </a:t>
            </a:r>
            <a:r>
              <a:rPr sz="1050" spc="5" dirty="0">
                <a:solidFill>
                  <a:srgbClr val="212121"/>
                </a:solidFill>
                <a:latin typeface="Arial"/>
                <a:cs typeface="Arial"/>
              </a:rPr>
              <a:t>displayed,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press 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and </a:t>
            </a:r>
            <a:r>
              <a:rPr sz="1050" spc="5" dirty="0">
                <a:solidFill>
                  <a:srgbClr val="212121"/>
                </a:solidFill>
                <a:latin typeface="Arial"/>
                <a:cs typeface="Arial"/>
              </a:rPr>
              <a:t>hold 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the </a:t>
            </a:r>
            <a:r>
              <a:rPr sz="1050" spc="20" dirty="0">
                <a:solidFill>
                  <a:srgbClr val="080808"/>
                </a:solidFill>
                <a:latin typeface="Arial"/>
                <a:cs typeface="Arial"/>
              </a:rPr>
              <a:t>PILOT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button 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on 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the hand </a:t>
            </a:r>
            <a:r>
              <a:rPr sz="1050" spc="5" dirty="0">
                <a:solidFill>
                  <a:srgbClr val="212121"/>
                </a:solidFill>
                <a:latin typeface="Arial"/>
                <a:cs typeface="Arial"/>
              </a:rPr>
              <a:t>held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transmitter </a:t>
            </a:r>
            <a:r>
              <a:rPr sz="1050" spc="15" dirty="0">
                <a:solidFill>
                  <a:srgbClr val="080808"/>
                </a:solidFill>
                <a:latin typeface="Arial"/>
                <a:cs typeface="Arial"/>
              </a:rPr>
              <a:t>for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approximately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50" dirty="0">
                <a:solidFill>
                  <a:srgbClr val="212121"/>
                </a:solidFill>
                <a:latin typeface="Arial"/>
                <a:cs typeface="Arial"/>
              </a:rPr>
              <a:t>10 </a:t>
            </a:r>
            <a:r>
              <a:rPr sz="1050" spc="5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seconds</a:t>
            </a:r>
            <a:r>
              <a:rPr sz="1050" spc="6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to</a:t>
            </a:r>
            <a:r>
              <a:rPr sz="1050" spc="-1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turn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b="1" spc="30" dirty="0">
                <a:solidFill>
                  <a:srgbClr val="080808"/>
                </a:solidFill>
                <a:latin typeface="Arial"/>
                <a:cs typeface="Arial"/>
              </a:rPr>
              <a:t>OFF</a:t>
            </a:r>
            <a:r>
              <a:rPr sz="1050" b="1" spc="35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the</a:t>
            </a:r>
            <a:r>
              <a:rPr sz="105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Continuous</a:t>
            </a:r>
            <a:r>
              <a:rPr sz="1050" spc="114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5" dirty="0">
                <a:solidFill>
                  <a:srgbClr val="080808"/>
                </a:solidFill>
                <a:latin typeface="Arial"/>
                <a:cs typeface="Arial"/>
              </a:rPr>
              <a:t>Pilot</a:t>
            </a:r>
            <a:r>
              <a:rPr sz="1050" spc="50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mode</a:t>
            </a:r>
            <a:r>
              <a:rPr sz="1050" spc="25" dirty="0">
                <a:solidFill>
                  <a:srgbClr val="575757"/>
                </a:solidFill>
                <a:latin typeface="Arial"/>
                <a:cs typeface="Arial"/>
              </a:rPr>
              <a:t>.</a:t>
            </a:r>
            <a:r>
              <a:rPr sz="1050" spc="15" dirty="0">
                <a:solidFill>
                  <a:srgbClr val="575757"/>
                </a:solidFill>
                <a:latin typeface="Arial"/>
                <a:cs typeface="Arial"/>
              </a:rPr>
              <a:t> </a:t>
            </a:r>
            <a:r>
              <a:rPr sz="1050" b="1" spc="10" dirty="0">
                <a:solidFill>
                  <a:srgbClr val="212121"/>
                </a:solidFill>
                <a:latin typeface="Arial"/>
                <a:cs typeface="Arial"/>
              </a:rPr>
              <a:t>NOTE:</a:t>
            </a:r>
            <a:r>
              <a:rPr sz="1050" b="1" spc="8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IF</a:t>
            </a:r>
            <a:r>
              <a:rPr sz="1050" spc="3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0" dirty="0">
                <a:solidFill>
                  <a:srgbClr val="464646"/>
                </a:solidFill>
                <a:latin typeface="Arial"/>
                <a:cs typeface="Arial"/>
              </a:rPr>
              <a:t>"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Continuous</a:t>
            </a:r>
            <a:r>
              <a:rPr sz="1050" spc="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080808"/>
                </a:solidFill>
                <a:latin typeface="Arial"/>
                <a:cs typeface="Arial"/>
              </a:rPr>
              <a:t>Pilot-OFF</a:t>
            </a:r>
            <a:r>
              <a:rPr sz="1050" spc="15" dirty="0">
                <a:solidFill>
                  <a:srgbClr val="363636"/>
                </a:solidFill>
                <a:latin typeface="Arial"/>
                <a:cs typeface="Arial"/>
              </a:rPr>
              <a:t>/On" </a:t>
            </a:r>
            <a:r>
              <a:rPr sz="1050" spc="5" dirty="0">
                <a:solidFill>
                  <a:srgbClr val="212121"/>
                </a:solidFill>
                <a:latin typeface="Arial"/>
                <a:cs typeface="Arial"/>
              </a:rPr>
              <a:t>switch</a:t>
            </a:r>
            <a:r>
              <a:rPr sz="1050" spc="11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is</a:t>
            </a:r>
            <a:endParaRPr sz="10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454007" y="5218410"/>
            <a:ext cx="2689500" cy="1794395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493694" y="7183701"/>
            <a:ext cx="2637603" cy="1977497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804052" y="879172"/>
            <a:ext cx="6168390" cy="6045200"/>
          </a:xfrm>
          <a:prstGeom prst="rect">
            <a:avLst/>
          </a:prstGeom>
        </p:spPr>
        <p:txBody>
          <a:bodyPr vert="horz" wrap="square" lIns="0" tIns="19050" rIns="0" bIns="0" rtlCol="0">
            <a:spAutoFit/>
          </a:bodyPr>
          <a:lstStyle/>
          <a:p>
            <a:pPr marL="20320" marR="10160" indent="635">
              <a:lnSpc>
                <a:spcPts val="1250"/>
              </a:lnSpc>
              <a:spcBef>
                <a:spcPts val="150"/>
              </a:spcBef>
            </a:pP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activated </a:t>
            </a:r>
            <a:r>
              <a:rPr sz="1050" b="1" spc="45" dirty="0">
                <a:solidFill>
                  <a:srgbClr val="0A0A0A"/>
                </a:solidFill>
                <a:latin typeface="Arial"/>
                <a:cs typeface="Arial"/>
              </a:rPr>
              <a:t>ON 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at 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the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Main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Control 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Module 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the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hand </a:t>
            </a:r>
            <a:r>
              <a:rPr sz="1050" spc="5" dirty="0">
                <a:solidFill>
                  <a:srgbClr val="212121"/>
                </a:solidFill>
                <a:latin typeface="Arial"/>
                <a:cs typeface="Arial"/>
              </a:rPr>
              <a:t>held transmitter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u="heavy" spc="10" dirty="0">
                <a:solidFill>
                  <a:srgbClr val="212121"/>
                </a:solidFill>
                <a:uFill>
                  <a:solidFill>
                    <a:srgbClr val="212121"/>
                  </a:solidFill>
                </a:uFill>
                <a:latin typeface="Arial"/>
                <a:cs typeface="Arial"/>
              </a:rPr>
              <a:t>will </a:t>
            </a:r>
            <a:r>
              <a:rPr sz="1050" u="heavy" spc="25" dirty="0">
                <a:solidFill>
                  <a:srgbClr val="212121"/>
                </a:solidFill>
                <a:uFill>
                  <a:solidFill>
                    <a:srgbClr val="212121"/>
                  </a:solidFill>
                </a:uFill>
                <a:latin typeface="Arial"/>
                <a:cs typeface="Arial"/>
              </a:rPr>
              <a:t>not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turn </a:t>
            </a:r>
            <a:r>
              <a:rPr sz="1050" b="1" spc="30" dirty="0">
                <a:solidFill>
                  <a:srgbClr val="0A0A0A"/>
                </a:solidFill>
                <a:latin typeface="Arial"/>
                <a:cs typeface="Arial"/>
              </a:rPr>
              <a:t>OFF 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the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continuous 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212121"/>
                </a:solidFill>
                <a:latin typeface="Arial"/>
                <a:cs typeface="Arial"/>
              </a:rPr>
              <a:t>pilot</a:t>
            </a:r>
            <a:r>
              <a:rPr sz="1050" spc="5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on</a:t>
            </a:r>
            <a:r>
              <a:rPr sz="1050" spc="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45" dirty="0">
                <a:solidFill>
                  <a:srgbClr val="212121"/>
                </a:solidFill>
                <a:latin typeface="Arial"/>
                <a:cs typeface="Arial"/>
              </a:rPr>
              <a:t>the</a:t>
            </a:r>
            <a:r>
              <a:rPr sz="105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appliance</a:t>
            </a:r>
            <a:r>
              <a:rPr sz="1050" spc="7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even</a:t>
            </a:r>
            <a:r>
              <a:rPr sz="1050" spc="3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though</a:t>
            </a:r>
            <a:r>
              <a:rPr sz="1050" spc="6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it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 is</a:t>
            </a:r>
            <a:r>
              <a:rPr sz="1050" spc="-3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not</a:t>
            </a:r>
            <a:r>
              <a:rPr sz="1050" spc="4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5" dirty="0">
                <a:solidFill>
                  <a:srgbClr val="212121"/>
                </a:solidFill>
                <a:latin typeface="Arial"/>
                <a:cs typeface="Arial"/>
              </a:rPr>
              <a:t>displayed</a:t>
            </a:r>
            <a:r>
              <a:rPr sz="1050" spc="13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-5" dirty="0">
                <a:solidFill>
                  <a:srgbClr val="212121"/>
                </a:solidFill>
                <a:latin typeface="Arial"/>
                <a:cs typeface="Arial"/>
              </a:rPr>
              <a:t>on</a:t>
            </a:r>
            <a:r>
              <a:rPr sz="1050" spc="5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the</a:t>
            </a:r>
            <a:r>
              <a:rPr sz="1050" spc="-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5" dirty="0">
                <a:solidFill>
                  <a:srgbClr val="0A0A0A"/>
                </a:solidFill>
                <a:latin typeface="Arial"/>
                <a:cs typeface="Arial"/>
              </a:rPr>
              <a:t>LCD</a:t>
            </a:r>
            <a:r>
              <a:rPr sz="1050" spc="45" dirty="0">
                <a:solidFill>
                  <a:srgbClr val="0A0A0A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screen</a:t>
            </a:r>
            <a:r>
              <a:rPr sz="1050" spc="3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30" dirty="0">
                <a:solidFill>
                  <a:srgbClr val="212121"/>
                </a:solidFill>
                <a:latin typeface="Arial"/>
                <a:cs typeface="Arial"/>
              </a:rPr>
              <a:t>(See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30" dirty="0">
                <a:solidFill>
                  <a:srgbClr val="212121"/>
                </a:solidFill>
                <a:latin typeface="Arial"/>
                <a:cs typeface="Arial"/>
              </a:rPr>
              <a:t>pg</a:t>
            </a:r>
            <a:r>
              <a:rPr sz="1050" spc="30" dirty="0">
                <a:solidFill>
                  <a:srgbClr val="575757"/>
                </a:solidFill>
                <a:latin typeface="Arial"/>
                <a:cs typeface="Arial"/>
              </a:rPr>
              <a:t>.</a:t>
            </a:r>
            <a:r>
              <a:rPr sz="1050" spc="-25" dirty="0">
                <a:solidFill>
                  <a:srgbClr val="575757"/>
                </a:solidFill>
                <a:latin typeface="Arial"/>
                <a:cs typeface="Arial"/>
              </a:rPr>
              <a:t> </a:t>
            </a:r>
            <a:r>
              <a:rPr sz="1050" spc="55" dirty="0">
                <a:solidFill>
                  <a:srgbClr val="212121"/>
                </a:solidFill>
                <a:latin typeface="Arial"/>
                <a:cs typeface="Arial"/>
              </a:rPr>
              <a:t>3</a:t>
            </a:r>
            <a:r>
              <a:rPr sz="1050" spc="3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5" dirty="0">
                <a:solidFill>
                  <a:srgbClr val="0A0A0A"/>
                </a:solidFill>
                <a:latin typeface="Arial"/>
                <a:cs typeface="Arial"/>
              </a:rPr>
              <a:t>&amp;</a:t>
            </a:r>
            <a:r>
              <a:rPr sz="1050" spc="-5" dirty="0">
                <a:solidFill>
                  <a:srgbClr val="0A0A0A"/>
                </a:solidFill>
                <a:latin typeface="Arial"/>
                <a:cs typeface="Arial"/>
              </a:rPr>
              <a:t> </a:t>
            </a:r>
            <a:r>
              <a:rPr sz="1050" spc="20" dirty="0">
                <a:solidFill>
                  <a:srgbClr val="0A0A0A"/>
                </a:solidFill>
                <a:latin typeface="Arial"/>
                <a:cs typeface="Arial"/>
              </a:rPr>
              <a:t>Fig</a:t>
            </a:r>
            <a:r>
              <a:rPr sz="1050" spc="20" dirty="0">
                <a:solidFill>
                  <a:srgbClr val="484848"/>
                </a:solidFill>
                <a:latin typeface="Arial"/>
                <a:cs typeface="Arial"/>
              </a:rPr>
              <a:t>.</a:t>
            </a:r>
            <a:r>
              <a:rPr sz="1050" spc="10" dirty="0">
                <a:solidFill>
                  <a:srgbClr val="484848"/>
                </a:solidFill>
                <a:latin typeface="Arial"/>
                <a:cs typeface="Arial"/>
              </a:rPr>
              <a:t> </a:t>
            </a:r>
            <a:r>
              <a:rPr sz="1050" spc="45" dirty="0">
                <a:solidFill>
                  <a:srgbClr val="212121"/>
                </a:solidFill>
                <a:latin typeface="Arial"/>
                <a:cs typeface="Arial"/>
              </a:rPr>
              <a:t>#1</a:t>
            </a:r>
            <a:r>
              <a:rPr sz="1050" spc="-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pg</a:t>
            </a:r>
            <a:r>
              <a:rPr sz="1050" spc="15" dirty="0">
                <a:solidFill>
                  <a:srgbClr val="484848"/>
                </a:solidFill>
                <a:latin typeface="Arial"/>
                <a:cs typeface="Arial"/>
              </a:rPr>
              <a:t>.</a:t>
            </a:r>
            <a:r>
              <a:rPr sz="1050" spc="20" dirty="0">
                <a:solidFill>
                  <a:srgbClr val="484848"/>
                </a:solidFill>
                <a:latin typeface="Arial"/>
                <a:cs typeface="Arial"/>
              </a:rPr>
              <a:t> </a:t>
            </a:r>
            <a:r>
              <a:rPr sz="1050" spc="5" dirty="0">
                <a:solidFill>
                  <a:srgbClr val="212121"/>
                </a:solidFill>
                <a:latin typeface="Arial"/>
                <a:cs typeface="Arial"/>
              </a:rPr>
              <a:t>9)</a:t>
            </a:r>
            <a:endParaRPr sz="105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200">
              <a:latin typeface="Arial"/>
              <a:cs typeface="Arial"/>
            </a:endParaRPr>
          </a:p>
          <a:p>
            <a:pPr marL="25400">
              <a:lnSpc>
                <a:spcPct val="100000"/>
              </a:lnSpc>
            </a:pPr>
            <a:r>
              <a:rPr sz="1350" b="1" spc="10" dirty="0">
                <a:solidFill>
                  <a:srgbClr val="0A0A0A"/>
                </a:solidFill>
                <a:latin typeface="Arial"/>
                <a:cs typeface="Arial"/>
              </a:rPr>
              <a:t>Temperature</a:t>
            </a:r>
            <a:r>
              <a:rPr sz="1350" b="1" spc="130" dirty="0">
                <a:solidFill>
                  <a:srgbClr val="0A0A0A"/>
                </a:solidFill>
                <a:latin typeface="Arial"/>
                <a:cs typeface="Arial"/>
              </a:rPr>
              <a:t> </a:t>
            </a:r>
            <a:r>
              <a:rPr sz="1350" b="1" spc="10" dirty="0">
                <a:solidFill>
                  <a:srgbClr val="0A0A0A"/>
                </a:solidFill>
                <a:latin typeface="Arial"/>
                <a:cs typeface="Arial"/>
              </a:rPr>
              <a:t>Display</a:t>
            </a:r>
            <a:r>
              <a:rPr sz="1350" b="1" spc="100" dirty="0">
                <a:solidFill>
                  <a:srgbClr val="0A0A0A"/>
                </a:solidFill>
                <a:latin typeface="Arial"/>
                <a:cs typeface="Arial"/>
              </a:rPr>
              <a:t> </a:t>
            </a:r>
            <a:r>
              <a:rPr sz="1350" b="1" spc="15" dirty="0">
                <a:solidFill>
                  <a:srgbClr val="0A0A0A"/>
                </a:solidFill>
                <a:latin typeface="Arial"/>
                <a:cs typeface="Arial"/>
              </a:rPr>
              <a:t>on</a:t>
            </a:r>
            <a:r>
              <a:rPr sz="1350" b="1" spc="10" dirty="0">
                <a:solidFill>
                  <a:srgbClr val="0A0A0A"/>
                </a:solidFill>
                <a:latin typeface="Arial"/>
                <a:cs typeface="Arial"/>
              </a:rPr>
              <a:t> </a:t>
            </a:r>
            <a:r>
              <a:rPr sz="1350" b="1" spc="20" dirty="0">
                <a:solidFill>
                  <a:srgbClr val="0A0A0A"/>
                </a:solidFill>
                <a:latin typeface="Arial"/>
                <a:cs typeface="Arial"/>
              </a:rPr>
              <a:t>Hand</a:t>
            </a:r>
            <a:r>
              <a:rPr sz="1350" b="1" spc="35" dirty="0">
                <a:solidFill>
                  <a:srgbClr val="0A0A0A"/>
                </a:solidFill>
                <a:latin typeface="Arial"/>
                <a:cs typeface="Arial"/>
              </a:rPr>
              <a:t> </a:t>
            </a:r>
            <a:r>
              <a:rPr sz="1350" b="1" spc="25" dirty="0">
                <a:solidFill>
                  <a:srgbClr val="0A0A0A"/>
                </a:solidFill>
                <a:latin typeface="Arial"/>
                <a:cs typeface="Arial"/>
              </a:rPr>
              <a:t>Held</a:t>
            </a:r>
            <a:r>
              <a:rPr sz="1350" b="1" spc="80" dirty="0">
                <a:solidFill>
                  <a:srgbClr val="0A0A0A"/>
                </a:solidFill>
                <a:latin typeface="Arial"/>
                <a:cs typeface="Arial"/>
              </a:rPr>
              <a:t> </a:t>
            </a:r>
            <a:r>
              <a:rPr sz="1350" b="1" dirty="0">
                <a:solidFill>
                  <a:srgbClr val="0A0A0A"/>
                </a:solidFill>
                <a:latin typeface="Arial"/>
                <a:cs typeface="Arial"/>
              </a:rPr>
              <a:t>Transmitter</a:t>
            </a:r>
            <a:r>
              <a:rPr sz="1350" b="1" spc="155" dirty="0">
                <a:solidFill>
                  <a:srgbClr val="0A0A0A"/>
                </a:solidFill>
                <a:latin typeface="Arial"/>
                <a:cs typeface="Arial"/>
              </a:rPr>
              <a:t> </a:t>
            </a:r>
            <a:r>
              <a:rPr sz="1350" b="1" spc="50" dirty="0">
                <a:solidFill>
                  <a:srgbClr val="0A0A0A"/>
                </a:solidFill>
                <a:latin typeface="Arial"/>
                <a:cs typeface="Arial"/>
              </a:rPr>
              <a:t>is</a:t>
            </a:r>
            <a:r>
              <a:rPr sz="1350" b="1" spc="-30" dirty="0">
                <a:solidFill>
                  <a:srgbClr val="0A0A0A"/>
                </a:solidFill>
                <a:latin typeface="Arial"/>
                <a:cs typeface="Arial"/>
              </a:rPr>
              <a:t> </a:t>
            </a:r>
            <a:r>
              <a:rPr sz="1350" b="1" spc="25" dirty="0">
                <a:solidFill>
                  <a:srgbClr val="0A0A0A"/>
                </a:solidFill>
                <a:latin typeface="Arial"/>
                <a:cs typeface="Arial"/>
              </a:rPr>
              <a:t>Not</a:t>
            </a:r>
            <a:r>
              <a:rPr sz="1350" b="1" spc="-40" dirty="0">
                <a:solidFill>
                  <a:srgbClr val="0A0A0A"/>
                </a:solidFill>
                <a:latin typeface="Arial"/>
                <a:cs typeface="Arial"/>
              </a:rPr>
              <a:t> </a:t>
            </a:r>
            <a:r>
              <a:rPr sz="1350" b="1" spc="15" dirty="0">
                <a:solidFill>
                  <a:srgbClr val="0A0A0A"/>
                </a:solidFill>
                <a:latin typeface="Arial"/>
                <a:cs typeface="Arial"/>
              </a:rPr>
              <a:t>Correct</a:t>
            </a:r>
            <a:endParaRPr sz="13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150">
              <a:latin typeface="Arial"/>
              <a:cs typeface="Arial"/>
            </a:endParaRPr>
          </a:p>
          <a:p>
            <a:pPr marL="17780" marR="27305" indent="-635">
              <a:lnSpc>
                <a:spcPct val="100400"/>
              </a:lnSpc>
              <a:spcBef>
                <a:spcPts val="5"/>
              </a:spcBef>
              <a:buClr>
                <a:srgbClr val="212121"/>
              </a:buClr>
              <a:buAutoNum type="arabicPeriod"/>
              <a:tabLst>
                <a:tab pos="180975" algn="l"/>
              </a:tabLst>
            </a:pPr>
            <a:r>
              <a:rPr sz="1050" spc="5" dirty="0">
                <a:solidFill>
                  <a:srgbClr val="0A0A0A"/>
                </a:solidFill>
                <a:latin typeface="Arial"/>
                <a:cs typeface="Arial"/>
              </a:rPr>
              <a:t>Ensure </a:t>
            </a:r>
            <a:r>
              <a:rPr sz="1050" spc="45" dirty="0">
                <a:solidFill>
                  <a:srgbClr val="212121"/>
                </a:solidFill>
                <a:latin typeface="Arial"/>
                <a:cs typeface="Arial"/>
              </a:rPr>
              <a:t>the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hand 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held </a:t>
            </a:r>
            <a:r>
              <a:rPr sz="1050" spc="5" dirty="0">
                <a:solidFill>
                  <a:srgbClr val="212121"/>
                </a:solidFill>
                <a:latin typeface="Arial"/>
                <a:cs typeface="Arial"/>
              </a:rPr>
              <a:t>transmitter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 was 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not </a:t>
            </a:r>
            <a:r>
              <a:rPr sz="1050" spc="5" dirty="0">
                <a:solidFill>
                  <a:srgbClr val="212121"/>
                </a:solidFill>
                <a:latin typeface="Arial"/>
                <a:cs typeface="Arial"/>
              </a:rPr>
              <a:t>recently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stored in a </a:t>
            </a:r>
            <a:r>
              <a:rPr sz="1050" dirty="0">
                <a:solidFill>
                  <a:srgbClr val="212121"/>
                </a:solidFill>
                <a:latin typeface="Arial"/>
                <a:cs typeface="Arial"/>
              </a:rPr>
              <a:t>different</a:t>
            </a:r>
            <a:r>
              <a:rPr sz="1050" spc="5" dirty="0">
                <a:solidFill>
                  <a:srgbClr val="212121"/>
                </a:solidFill>
                <a:latin typeface="Arial"/>
                <a:cs typeface="Arial"/>
              </a:rPr>
              <a:t> environment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(air­ 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conditioned,</a:t>
            </a:r>
            <a:r>
              <a:rPr sz="1050" spc="12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heated)</a:t>
            </a:r>
            <a:r>
              <a:rPr sz="1050" spc="3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5" dirty="0">
                <a:solidFill>
                  <a:srgbClr val="0A0A0A"/>
                </a:solidFill>
                <a:latin typeface="Arial"/>
                <a:cs typeface="Arial"/>
              </a:rPr>
              <a:t>from</a:t>
            </a:r>
            <a:r>
              <a:rPr sz="1050" spc="-20" dirty="0">
                <a:solidFill>
                  <a:srgbClr val="0A0A0A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that</a:t>
            </a:r>
            <a:r>
              <a:rPr sz="1050" spc="5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in</a:t>
            </a:r>
            <a:r>
              <a:rPr sz="1050" spc="3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which</a:t>
            </a:r>
            <a:r>
              <a:rPr sz="1050" spc="3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the</a:t>
            </a:r>
            <a:r>
              <a:rPr sz="1050" spc="-1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transmitter</a:t>
            </a:r>
            <a:r>
              <a:rPr sz="1050" spc="10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is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being</a:t>
            </a:r>
            <a:r>
              <a:rPr sz="1050" spc="-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tested</a:t>
            </a:r>
            <a:r>
              <a:rPr sz="1050" spc="25" dirty="0">
                <a:solidFill>
                  <a:srgbClr val="484848"/>
                </a:solidFill>
                <a:latin typeface="Arial"/>
                <a:cs typeface="Arial"/>
              </a:rPr>
              <a:t>.</a:t>
            </a:r>
            <a:r>
              <a:rPr sz="1050" spc="-15" dirty="0">
                <a:solidFill>
                  <a:srgbClr val="484848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It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may</a:t>
            </a:r>
            <a:r>
              <a:rPr sz="1050" spc="3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30" dirty="0">
                <a:solidFill>
                  <a:srgbClr val="212121"/>
                </a:solidFill>
                <a:latin typeface="Arial"/>
                <a:cs typeface="Arial"/>
              </a:rPr>
              <a:t>take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35" dirty="0">
                <a:solidFill>
                  <a:srgbClr val="212121"/>
                </a:solidFill>
                <a:latin typeface="Arial"/>
                <a:cs typeface="Arial"/>
              </a:rPr>
              <a:t>up</a:t>
            </a:r>
            <a:r>
              <a:rPr sz="1050" spc="-2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to</a:t>
            </a:r>
            <a:r>
              <a:rPr sz="1050" spc="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55" dirty="0">
                <a:solidFill>
                  <a:srgbClr val="212121"/>
                </a:solidFill>
                <a:latin typeface="Arial"/>
                <a:cs typeface="Arial"/>
              </a:rPr>
              <a:t>3</a:t>
            </a:r>
            <a:r>
              <a:rPr sz="1050" spc="-1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hours</a:t>
            </a:r>
            <a:r>
              <a:rPr sz="1050" spc="4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0A0A0A"/>
                </a:solidFill>
                <a:latin typeface="Arial"/>
                <a:cs typeface="Arial"/>
              </a:rPr>
              <a:t>for </a:t>
            </a:r>
            <a:r>
              <a:rPr sz="1050" spc="20" dirty="0">
                <a:solidFill>
                  <a:srgbClr val="0A0A0A"/>
                </a:solidFill>
                <a:latin typeface="Arial"/>
                <a:cs typeface="Arial"/>
              </a:rPr>
              <a:t> 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the</a:t>
            </a:r>
            <a:r>
              <a:rPr sz="1050" spc="-1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temperature</a:t>
            </a:r>
            <a:r>
              <a:rPr sz="1050" spc="10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inside</a:t>
            </a:r>
            <a:r>
              <a:rPr sz="1050" spc="9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a</a:t>
            </a:r>
            <a:r>
              <a:rPr sz="1050" spc="-3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packaged</a:t>
            </a:r>
            <a:r>
              <a:rPr sz="1050" spc="5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transmitter,</a:t>
            </a:r>
            <a:r>
              <a:rPr sz="1050" spc="5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and</a:t>
            </a:r>
            <a:r>
              <a:rPr sz="1050" spc="4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several</a:t>
            </a:r>
            <a:r>
              <a:rPr sz="1050" spc="5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minutes</a:t>
            </a:r>
            <a:r>
              <a:rPr sz="1050" spc="6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0A0A0A"/>
                </a:solidFill>
                <a:latin typeface="Arial"/>
                <a:cs typeface="Arial"/>
              </a:rPr>
              <a:t>for</a:t>
            </a:r>
            <a:r>
              <a:rPr sz="1050" spc="35" dirty="0">
                <a:solidFill>
                  <a:srgbClr val="0A0A0A"/>
                </a:solidFill>
                <a:latin typeface="Arial"/>
                <a:cs typeface="Arial"/>
              </a:rPr>
              <a:t> 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an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unpackaged</a:t>
            </a:r>
            <a:r>
              <a:rPr sz="1050" spc="9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transmitter,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 to</a:t>
            </a:r>
            <a:r>
              <a:rPr sz="1050" spc="6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equalize</a:t>
            </a:r>
            <a:r>
              <a:rPr sz="1050" spc="6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with</a:t>
            </a:r>
            <a:r>
              <a:rPr sz="105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the</a:t>
            </a:r>
            <a:r>
              <a:rPr sz="1050" spc="5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room</a:t>
            </a:r>
            <a:r>
              <a:rPr sz="1050" spc="-2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temperature</a:t>
            </a:r>
            <a:r>
              <a:rPr sz="1050" spc="25" dirty="0">
                <a:solidFill>
                  <a:srgbClr val="484848"/>
                </a:solidFill>
                <a:latin typeface="Arial"/>
                <a:cs typeface="Arial"/>
              </a:rPr>
              <a:t>.</a:t>
            </a:r>
            <a:endParaRPr sz="10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AutoNum type="arabicPeriod"/>
            </a:pPr>
            <a:endParaRPr sz="1050">
              <a:latin typeface="Arial"/>
              <a:cs typeface="Arial"/>
            </a:endParaRPr>
          </a:p>
          <a:p>
            <a:pPr marL="219710" indent="-198120">
              <a:lnSpc>
                <a:spcPts val="1365"/>
              </a:lnSpc>
              <a:buClr>
                <a:srgbClr val="0A0A0A"/>
              </a:buClr>
              <a:buSzPct val="91304"/>
              <a:buAutoNum type="arabicPeriod"/>
              <a:tabLst>
                <a:tab pos="220345" algn="l"/>
              </a:tabLst>
            </a:pPr>
            <a:r>
              <a:rPr sz="1150" spc="5" dirty="0">
                <a:solidFill>
                  <a:srgbClr val="212121"/>
                </a:solidFill>
                <a:latin typeface="Arial"/>
                <a:cs typeface="Arial"/>
              </a:rPr>
              <a:t>If</a:t>
            </a:r>
            <a:r>
              <a:rPr sz="1150" spc="18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-55" dirty="0">
                <a:solidFill>
                  <a:srgbClr val="0A0A0A"/>
                </a:solidFill>
                <a:latin typeface="Arial"/>
                <a:cs typeface="Arial"/>
              </a:rPr>
              <a:t>LCD</a:t>
            </a:r>
            <a:r>
              <a:rPr sz="1050" spc="55" dirty="0">
                <a:solidFill>
                  <a:srgbClr val="0A0A0A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0A0A0A"/>
                </a:solidFill>
                <a:latin typeface="Arial"/>
                <a:cs typeface="Arial"/>
              </a:rPr>
              <a:t>display</a:t>
            </a:r>
            <a:r>
              <a:rPr sz="1050" spc="55" dirty="0">
                <a:solidFill>
                  <a:srgbClr val="0A0A0A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0A0A0A"/>
                </a:solidFill>
                <a:latin typeface="Arial"/>
                <a:cs typeface="Arial"/>
              </a:rPr>
              <a:t>continues</a:t>
            </a:r>
            <a:r>
              <a:rPr sz="1050" spc="120" dirty="0">
                <a:solidFill>
                  <a:srgbClr val="0A0A0A"/>
                </a:solidFill>
                <a:latin typeface="Arial"/>
                <a:cs typeface="Arial"/>
              </a:rPr>
              <a:t> </a:t>
            </a:r>
            <a:r>
              <a:rPr sz="1050" spc="5" dirty="0">
                <a:solidFill>
                  <a:srgbClr val="212121"/>
                </a:solidFill>
                <a:latin typeface="Arial"/>
                <a:cs typeface="Arial"/>
              </a:rPr>
              <a:t>to</a:t>
            </a:r>
            <a:r>
              <a:rPr sz="1050" spc="13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show</a:t>
            </a:r>
            <a:r>
              <a:rPr sz="1050" spc="8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incorrect</a:t>
            </a:r>
            <a:r>
              <a:rPr sz="1050" spc="6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temperatures</a:t>
            </a:r>
            <a:r>
              <a:rPr sz="1050" spc="17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0A0A0A"/>
                </a:solidFill>
                <a:latin typeface="Arial"/>
                <a:cs typeface="Arial"/>
              </a:rPr>
              <a:t>or</a:t>
            </a:r>
            <a:r>
              <a:rPr sz="1050" spc="105" dirty="0">
                <a:solidFill>
                  <a:srgbClr val="0A0A0A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numbers</a:t>
            </a:r>
            <a:r>
              <a:rPr sz="1050" spc="5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then</a:t>
            </a:r>
            <a:r>
              <a:rPr sz="1050" spc="6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5" dirty="0">
                <a:solidFill>
                  <a:srgbClr val="212121"/>
                </a:solidFill>
                <a:latin typeface="Arial"/>
                <a:cs typeface="Arial"/>
              </a:rPr>
              <a:t>replace</a:t>
            </a:r>
            <a:r>
              <a:rPr sz="1050" spc="5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212121"/>
                </a:solidFill>
                <a:latin typeface="Arial"/>
                <a:cs typeface="Arial"/>
              </a:rPr>
              <a:t>the</a:t>
            </a:r>
            <a:r>
              <a:rPr sz="1050" spc="18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batteries.</a:t>
            </a:r>
            <a:endParaRPr sz="1050">
              <a:latin typeface="Arial"/>
              <a:cs typeface="Arial"/>
            </a:endParaRPr>
          </a:p>
          <a:p>
            <a:pPr marL="12700">
              <a:lnSpc>
                <a:spcPts val="1365"/>
              </a:lnSpc>
            </a:pPr>
            <a:r>
              <a:rPr sz="1150" spc="10" dirty="0">
                <a:solidFill>
                  <a:srgbClr val="212121"/>
                </a:solidFill>
                <a:latin typeface="Arial"/>
                <a:cs typeface="Arial"/>
              </a:rPr>
              <a:t>If</a:t>
            </a:r>
            <a:r>
              <a:rPr sz="1150" spc="18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new</a:t>
            </a:r>
            <a:r>
              <a:rPr sz="1050" spc="7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batteries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45" dirty="0">
                <a:solidFill>
                  <a:srgbClr val="0A0A0A"/>
                </a:solidFill>
                <a:latin typeface="Arial"/>
                <a:cs typeface="Arial"/>
              </a:rPr>
              <a:t>do </a:t>
            </a:r>
            <a:r>
              <a:rPr sz="1050" spc="40" dirty="0">
                <a:solidFill>
                  <a:srgbClr val="212121"/>
                </a:solidFill>
                <a:latin typeface="Arial"/>
                <a:cs typeface="Arial"/>
              </a:rPr>
              <a:t>not</a:t>
            </a:r>
            <a:r>
              <a:rPr sz="1050" spc="-1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make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a</a:t>
            </a:r>
            <a:r>
              <a:rPr sz="1050" spc="6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0A0A0A"/>
                </a:solidFill>
                <a:latin typeface="Arial"/>
                <a:cs typeface="Arial"/>
              </a:rPr>
              <a:t>change</a:t>
            </a:r>
            <a:r>
              <a:rPr sz="1050" spc="105" dirty="0">
                <a:solidFill>
                  <a:srgbClr val="0A0A0A"/>
                </a:solidFill>
                <a:latin typeface="Arial"/>
                <a:cs typeface="Arial"/>
              </a:rPr>
              <a:t> 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then</a:t>
            </a:r>
            <a:r>
              <a:rPr sz="1050" spc="6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5" dirty="0">
                <a:solidFill>
                  <a:srgbClr val="212121"/>
                </a:solidFill>
                <a:latin typeface="Arial"/>
                <a:cs typeface="Arial"/>
              </a:rPr>
              <a:t>replace</a:t>
            </a:r>
            <a:r>
              <a:rPr sz="1050" spc="5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35" dirty="0">
                <a:solidFill>
                  <a:srgbClr val="212121"/>
                </a:solidFill>
                <a:latin typeface="Arial"/>
                <a:cs typeface="Arial"/>
              </a:rPr>
              <a:t>the</a:t>
            </a:r>
            <a:r>
              <a:rPr sz="1050" spc="7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212121"/>
                </a:solidFill>
                <a:latin typeface="Arial"/>
                <a:cs typeface="Arial"/>
              </a:rPr>
              <a:t>hand</a:t>
            </a:r>
            <a:r>
              <a:rPr sz="1050" spc="8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5" dirty="0">
                <a:solidFill>
                  <a:srgbClr val="212121"/>
                </a:solidFill>
                <a:latin typeface="Arial"/>
                <a:cs typeface="Arial"/>
              </a:rPr>
              <a:t>held</a:t>
            </a:r>
            <a:r>
              <a:rPr sz="1050" spc="6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transmitter.</a:t>
            </a:r>
            <a:endParaRPr sz="105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3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200">
              <a:latin typeface="Arial"/>
              <a:cs typeface="Arial"/>
            </a:endParaRPr>
          </a:p>
          <a:p>
            <a:pPr marL="19685">
              <a:lnSpc>
                <a:spcPct val="100000"/>
              </a:lnSpc>
            </a:pPr>
            <a:r>
              <a:rPr sz="1350" b="1" spc="30" dirty="0">
                <a:solidFill>
                  <a:srgbClr val="0A0A0A"/>
                </a:solidFill>
                <a:latin typeface="Arial"/>
                <a:cs typeface="Arial"/>
              </a:rPr>
              <a:t>Main</a:t>
            </a:r>
            <a:r>
              <a:rPr sz="1350" b="1" spc="5" dirty="0">
                <a:solidFill>
                  <a:srgbClr val="0A0A0A"/>
                </a:solidFill>
                <a:latin typeface="Arial"/>
                <a:cs typeface="Arial"/>
              </a:rPr>
              <a:t> </a:t>
            </a:r>
            <a:r>
              <a:rPr sz="1350" b="1" spc="10" dirty="0">
                <a:solidFill>
                  <a:srgbClr val="0A0A0A"/>
                </a:solidFill>
                <a:latin typeface="Arial"/>
                <a:cs typeface="Arial"/>
              </a:rPr>
              <a:t>Burner</a:t>
            </a:r>
            <a:r>
              <a:rPr sz="1350" b="1" spc="85" dirty="0">
                <a:solidFill>
                  <a:srgbClr val="0A0A0A"/>
                </a:solidFill>
                <a:latin typeface="Arial"/>
                <a:cs typeface="Arial"/>
              </a:rPr>
              <a:t> </a:t>
            </a:r>
            <a:r>
              <a:rPr sz="1350" b="1" spc="25" dirty="0">
                <a:solidFill>
                  <a:srgbClr val="0A0A0A"/>
                </a:solidFill>
                <a:latin typeface="Arial"/>
                <a:cs typeface="Arial"/>
              </a:rPr>
              <a:t>Won't</a:t>
            </a:r>
            <a:r>
              <a:rPr sz="1350" b="1" spc="45" dirty="0">
                <a:solidFill>
                  <a:srgbClr val="0A0A0A"/>
                </a:solidFill>
                <a:latin typeface="Arial"/>
                <a:cs typeface="Arial"/>
              </a:rPr>
              <a:t> </a:t>
            </a:r>
            <a:r>
              <a:rPr sz="1350" b="1" spc="5" dirty="0">
                <a:solidFill>
                  <a:srgbClr val="0A0A0A"/>
                </a:solidFill>
                <a:latin typeface="Arial"/>
                <a:cs typeface="Arial"/>
              </a:rPr>
              <a:t>Light</a:t>
            </a:r>
            <a:endParaRPr sz="13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300">
              <a:latin typeface="Arial"/>
              <a:cs typeface="Arial"/>
            </a:endParaRPr>
          </a:p>
          <a:p>
            <a:pPr marL="20955" marR="271145" indent="-3175">
              <a:lnSpc>
                <a:spcPct val="103000"/>
              </a:lnSpc>
              <a:buClr>
                <a:srgbClr val="212121"/>
              </a:buClr>
              <a:buAutoNum type="arabicPeriod"/>
              <a:tabLst>
                <a:tab pos="180975" algn="l"/>
              </a:tabLst>
            </a:pPr>
            <a:r>
              <a:rPr sz="1050" spc="5" dirty="0">
                <a:solidFill>
                  <a:srgbClr val="0A0A0A"/>
                </a:solidFill>
                <a:latin typeface="Arial"/>
                <a:cs typeface="Arial"/>
              </a:rPr>
              <a:t>Ensure </a:t>
            </a:r>
            <a:r>
              <a:rPr sz="1050" spc="45" dirty="0">
                <a:solidFill>
                  <a:srgbClr val="212121"/>
                </a:solidFill>
                <a:latin typeface="Arial"/>
                <a:cs typeface="Arial"/>
              </a:rPr>
              <a:t>the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hand 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held </a:t>
            </a:r>
            <a:r>
              <a:rPr sz="1050" spc="5" dirty="0">
                <a:solidFill>
                  <a:srgbClr val="212121"/>
                </a:solidFill>
                <a:latin typeface="Arial"/>
                <a:cs typeface="Arial"/>
              </a:rPr>
              <a:t>transmitter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is </a:t>
            </a:r>
            <a:r>
              <a:rPr sz="1050" spc="15" dirty="0">
                <a:solidFill>
                  <a:srgbClr val="484848"/>
                </a:solidFill>
                <a:latin typeface="Arial"/>
                <a:cs typeface="Arial"/>
              </a:rPr>
              <a:t>"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learned</a:t>
            </a:r>
            <a:r>
              <a:rPr sz="1050" spc="15" dirty="0">
                <a:solidFill>
                  <a:srgbClr val="484848"/>
                </a:solidFill>
                <a:latin typeface="Arial"/>
                <a:cs typeface="Arial"/>
              </a:rPr>
              <a:t>" 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to 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the 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Main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Control 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Module </a:t>
            </a:r>
            <a:r>
              <a:rPr sz="1050" spc="30" dirty="0">
                <a:solidFill>
                  <a:srgbClr val="212121"/>
                </a:solidFill>
                <a:latin typeface="Arial"/>
                <a:cs typeface="Arial"/>
              </a:rPr>
              <a:t>(See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pg </a:t>
            </a:r>
            <a:r>
              <a:rPr sz="1050" spc="5" dirty="0">
                <a:solidFill>
                  <a:srgbClr val="212121"/>
                </a:solidFill>
                <a:latin typeface="Arial"/>
                <a:cs typeface="Arial"/>
              </a:rPr>
              <a:t>6) 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and </a:t>
            </a:r>
            <a:r>
              <a:rPr sz="1050" spc="5" dirty="0">
                <a:solidFill>
                  <a:srgbClr val="212121"/>
                </a:solidFill>
                <a:latin typeface="Arial"/>
                <a:cs typeface="Arial"/>
              </a:rPr>
              <a:t>you </a:t>
            </a:r>
            <a:r>
              <a:rPr sz="1050" spc="-28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can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hear</a:t>
            </a:r>
            <a:r>
              <a:rPr sz="1050" spc="3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a</a:t>
            </a:r>
            <a:r>
              <a:rPr sz="1050" spc="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484848"/>
                </a:solidFill>
                <a:latin typeface="Arial"/>
                <a:cs typeface="Arial"/>
              </a:rPr>
              <a:t>"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beep</a:t>
            </a:r>
            <a:r>
              <a:rPr sz="1050" spc="15" dirty="0">
                <a:solidFill>
                  <a:srgbClr val="484848"/>
                </a:solidFill>
                <a:latin typeface="Arial"/>
                <a:cs typeface="Arial"/>
              </a:rPr>
              <a:t>"</a:t>
            </a:r>
            <a:r>
              <a:rPr sz="1050" spc="-40" dirty="0">
                <a:solidFill>
                  <a:srgbClr val="484848"/>
                </a:solidFill>
                <a:latin typeface="Arial"/>
                <a:cs typeface="Arial"/>
              </a:rPr>
              <a:t> </a:t>
            </a:r>
            <a:r>
              <a:rPr sz="1050" spc="25" dirty="0">
                <a:solidFill>
                  <a:srgbClr val="0A0A0A"/>
                </a:solidFill>
                <a:latin typeface="Arial"/>
                <a:cs typeface="Arial"/>
              </a:rPr>
              <a:t>from</a:t>
            </a:r>
            <a:r>
              <a:rPr sz="1050" spc="-30" dirty="0">
                <a:solidFill>
                  <a:srgbClr val="0A0A0A"/>
                </a:solidFill>
                <a:latin typeface="Arial"/>
                <a:cs typeface="Arial"/>
              </a:rPr>
              <a:t> 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the</a:t>
            </a:r>
            <a:r>
              <a:rPr sz="1050" spc="5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module</a:t>
            </a:r>
            <a:r>
              <a:rPr sz="1050" spc="25" dirty="0">
                <a:solidFill>
                  <a:srgbClr val="484848"/>
                </a:solidFill>
                <a:latin typeface="Arial"/>
                <a:cs typeface="Arial"/>
              </a:rPr>
              <a:t>.</a:t>
            </a:r>
            <a:endParaRPr sz="10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5"/>
              </a:spcBef>
              <a:buAutoNum type="arabicPeriod"/>
            </a:pPr>
            <a:endParaRPr sz="1050">
              <a:latin typeface="Arial"/>
              <a:cs typeface="Arial"/>
            </a:endParaRPr>
          </a:p>
          <a:p>
            <a:pPr marL="180340" indent="-158750">
              <a:lnSpc>
                <a:spcPct val="100000"/>
              </a:lnSpc>
              <a:buAutoNum type="arabicPeriod"/>
              <a:tabLst>
                <a:tab pos="180975" algn="l"/>
              </a:tabLst>
            </a:pPr>
            <a:r>
              <a:rPr sz="1050" spc="5" dirty="0">
                <a:solidFill>
                  <a:srgbClr val="0A0A0A"/>
                </a:solidFill>
                <a:latin typeface="Arial"/>
                <a:cs typeface="Arial"/>
              </a:rPr>
              <a:t>Ensure</a:t>
            </a:r>
            <a:r>
              <a:rPr sz="1050" spc="30" dirty="0">
                <a:solidFill>
                  <a:srgbClr val="0A0A0A"/>
                </a:solidFill>
                <a:latin typeface="Arial"/>
                <a:cs typeface="Arial"/>
              </a:rPr>
              <a:t> </a:t>
            </a:r>
            <a:r>
              <a:rPr sz="1050" spc="45" dirty="0">
                <a:solidFill>
                  <a:srgbClr val="212121"/>
                </a:solidFill>
                <a:latin typeface="Arial"/>
                <a:cs typeface="Arial"/>
              </a:rPr>
              <a:t>the</a:t>
            </a:r>
            <a:r>
              <a:rPr sz="1050" dirty="0">
                <a:solidFill>
                  <a:srgbClr val="212121"/>
                </a:solidFill>
                <a:latin typeface="Arial"/>
                <a:cs typeface="Arial"/>
              </a:rPr>
              <a:t> pilot</a:t>
            </a:r>
            <a:r>
              <a:rPr sz="1050" spc="5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is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burning</a:t>
            </a:r>
            <a:r>
              <a:rPr sz="1050" spc="6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and </a:t>
            </a:r>
            <a:r>
              <a:rPr sz="1050" dirty="0">
                <a:solidFill>
                  <a:srgbClr val="212121"/>
                </a:solidFill>
                <a:latin typeface="Arial"/>
                <a:cs typeface="Arial"/>
              </a:rPr>
              <a:t>ignitor</a:t>
            </a:r>
            <a:r>
              <a:rPr sz="1050" spc="6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30" dirty="0">
                <a:solidFill>
                  <a:srgbClr val="212121"/>
                </a:solidFill>
                <a:latin typeface="Arial"/>
                <a:cs typeface="Arial"/>
              </a:rPr>
              <a:t>has</a:t>
            </a:r>
            <a:r>
              <a:rPr sz="1050" spc="4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stopped</a:t>
            </a:r>
            <a:r>
              <a:rPr sz="1050" spc="12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sparking</a:t>
            </a:r>
            <a:r>
              <a:rPr sz="1050" spc="15" dirty="0">
                <a:solidFill>
                  <a:srgbClr val="575757"/>
                </a:solidFill>
                <a:latin typeface="Arial"/>
                <a:cs typeface="Arial"/>
              </a:rPr>
              <a:t>.</a:t>
            </a:r>
            <a:endParaRPr sz="10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AutoNum type="arabicPeriod"/>
            </a:pPr>
            <a:endParaRPr sz="1100">
              <a:latin typeface="Arial"/>
              <a:cs typeface="Arial"/>
            </a:endParaRPr>
          </a:p>
          <a:p>
            <a:pPr marL="177800" indent="-158115">
              <a:lnSpc>
                <a:spcPct val="100000"/>
              </a:lnSpc>
              <a:spcBef>
                <a:spcPts val="5"/>
              </a:spcBef>
              <a:buAutoNum type="arabicPeriod"/>
              <a:tabLst>
                <a:tab pos="178435" algn="l"/>
              </a:tabLst>
            </a:pPr>
            <a:r>
              <a:rPr sz="1050" spc="5" dirty="0">
                <a:solidFill>
                  <a:srgbClr val="212121"/>
                </a:solidFill>
                <a:latin typeface="Arial"/>
                <a:cs typeface="Arial"/>
              </a:rPr>
              <a:t>Check</a:t>
            </a:r>
            <a:r>
              <a:rPr sz="1050" spc="7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the</a:t>
            </a:r>
            <a:r>
              <a:rPr sz="105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Main</a:t>
            </a:r>
            <a:r>
              <a:rPr sz="1050" spc="3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Control</a:t>
            </a:r>
            <a:r>
              <a:rPr sz="1050" spc="3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Module</a:t>
            </a:r>
            <a:r>
              <a:rPr sz="1050" spc="6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to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ensure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the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0A0A0A"/>
                </a:solidFill>
                <a:latin typeface="Arial"/>
                <a:cs typeface="Arial"/>
              </a:rPr>
              <a:t>REMOTE/OFF</a:t>
            </a:r>
            <a:r>
              <a:rPr sz="1050" spc="165" dirty="0">
                <a:solidFill>
                  <a:srgbClr val="0A0A0A"/>
                </a:solidFill>
                <a:latin typeface="Arial"/>
                <a:cs typeface="Arial"/>
              </a:rPr>
              <a:t> </a:t>
            </a:r>
            <a:r>
              <a:rPr sz="1050" spc="5" dirty="0">
                <a:solidFill>
                  <a:srgbClr val="212121"/>
                </a:solidFill>
                <a:latin typeface="Arial"/>
                <a:cs typeface="Arial"/>
              </a:rPr>
              <a:t>switch</a:t>
            </a:r>
            <a:r>
              <a:rPr sz="1050" spc="114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is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in</a:t>
            </a:r>
            <a:r>
              <a:rPr sz="1050" spc="-1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the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0A0A0A"/>
                </a:solidFill>
                <a:latin typeface="Arial"/>
                <a:cs typeface="Arial"/>
              </a:rPr>
              <a:t>REMOTE</a:t>
            </a:r>
            <a:r>
              <a:rPr sz="1050" spc="120" dirty="0">
                <a:solidFill>
                  <a:srgbClr val="0A0A0A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position</a:t>
            </a:r>
            <a:r>
              <a:rPr sz="1050" spc="10" dirty="0">
                <a:solidFill>
                  <a:srgbClr val="575757"/>
                </a:solidFill>
                <a:latin typeface="Arial"/>
                <a:cs typeface="Arial"/>
              </a:rPr>
              <a:t>.</a:t>
            </a:r>
            <a:endParaRPr sz="10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AutoNum type="arabicPeriod"/>
            </a:pPr>
            <a:endParaRPr sz="1150">
              <a:latin typeface="Arial"/>
              <a:cs typeface="Arial"/>
            </a:endParaRPr>
          </a:p>
          <a:p>
            <a:pPr marL="19050" marR="5080" indent="-635">
              <a:lnSpc>
                <a:spcPts val="1250"/>
              </a:lnSpc>
              <a:spcBef>
                <a:spcPts val="5"/>
              </a:spcBef>
              <a:buAutoNum type="arabicPeriod"/>
              <a:tabLst>
                <a:tab pos="178435" algn="l"/>
              </a:tabLst>
            </a:pPr>
            <a:r>
              <a:rPr sz="1050" spc="5" dirty="0">
                <a:solidFill>
                  <a:srgbClr val="212121"/>
                </a:solidFill>
                <a:latin typeface="Arial"/>
                <a:cs typeface="Arial"/>
              </a:rPr>
              <a:t>Check </a:t>
            </a:r>
            <a:r>
              <a:rPr sz="1050" spc="15" dirty="0">
                <a:solidFill>
                  <a:srgbClr val="0A0A0A"/>
                </a:solidFill>
                <a:latin typeface="Arial"/>
                <a:cs typeface="Arial"/>
              </a:rPr>
              <a:t>for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power 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to 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the module by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testing </a:t>
            </a:r>
            <a:r>
              <a:rPr sz="1050" spc="45" dirty="0">
                <a:solidFill>
                  <a:srgbClr val="212121"/>
                </a:solidFill>
                <a:latin typeface="Arial"/>
                <a:cs typeface="Arial"/>
              </a:rPr>
              <a:t>the </a:t>
            </a:r>
            <a:r>
              <a:rPr sz="1050" spc="40" dirty="0">
                <a:solidFill>
                  <a:srgbClr val="0A0A0A"/>
                </a:solidFill>
                <a:latin typeface="Arial"/>
                <a:cs typeface="Arial"/>
              </a:rPr>
              <a:t>AC </a:t>
            </a:r>
            <a:r>
              <a:rPr sz="1050" spc="10" dirty="0">
                <a:solidFill>
                  <a:srgbClr val="0A0A0A"/>
                </a:solidFill>
                <a:latin typeface="Arial"/>
                <a:cs typeface="Arial"/>
              </a:rPr>
              <a:t>Power </a:t>
            </a:r>
            <a:r>
              <a:rPr sz="1050" spc="20" dirty="0">
                <a:solidFill>
                  <a:srgbClr val="0A0A0A"/>
                </a:solidFill>
                <a:latin typeface="Arial"/>
                <a:cs typeface="Arial"/>
              </a:rPr>
              <a:t>Adaptor</a:t>
            </a:r>
            <a:r>
              <a:rPr sz="1050" spc="20" dirty="0">
                <a:solidFill>
                  <a:srgbClr val="575757"/>
                </a:solidFill>
                <a:latin typeface="Arial"/>
                <a:cs typeface="Arial"/>
              </a:rPr>
              <a:t>.</a:t>
            </a:r>
            <a:r>
              <a:rPr sz="1050" spc="25" dirty="0">
                <a:solidFill>
                  <a:srgbClr val="575757"/>
                </a:solidFill>
                <a:latin typeface="Arial"/>
                <a:cs typeface="Arial"/>
              </a:rPr>
              <a:t> </a:t>
            </a:r>
            <a:r>
              <a:rPr sz="1050" spc="25" dirty="0">
                <a:solidFill>
                  <a:srgbClr val="0A0A0A"/>
                </a:solidFill>
                <a:latin typeface="Arial"/>
                <a:cs typeface="Arial"/>
              </a:rPr>
              <a:t>See </a:t>
            </a:r>
            <a:r>
              <a:rPr sz="1050" spc="25" dirty="0">
                <a:solidFill>
                  <a:srgbClr val="484848"/>
                </a:solidFill>
                <a:latin typeface="Arial"/>
                <a:cs typeface="Arial"/>
              </a:rPr>
              <a:t>"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Main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Control 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Module 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Will </a:t>
            </a:r>
            <a:r>
              <a:rPr sz="1050" spc="-28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Not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0A0A0A"/>
                </a:solidFill>
                <a:latin typeface="Arial"/>
                <a:cs typeface="Arial"/>
              </a:rPr>
              <a:t>Learn</a:t>
            </a:r>
            <a:r>
              <a:rPr sz="1050" spc="50" dirty="0">
                <a:solidFill>
                  <a:srgbClr val="0A0A0A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0A0A0A"/>
                </a:solidFill>
                <a:latin typeface="Arial"/>
                <a:cs typeface="Arial"/>
              </a:rPr>
              <a:t>Hand</a:t>
            </a:r>
            <a:r>
              <a:rPr sz="1050" spc="50" dirty="0">
                <a:solidFill>
                  <a:srgbClr val="0A0A0A"/>
                </a:solidFill>
                <a:latin typeface="Arial"/>
                <a:cs typeface="Arial"/>
              </a:rPr>
              <a:t> </a:t>
            </a:r>
            <a:r>
              <a:rPr sz="1050" spc="20" dirty="0">
                <a:solidFill>
                  <a:srgbClr val="0A0A0A"/>
                </a:solidFill>
                <a:latin typeface="Arial"/>
                <a:cs typeface="Arial"/>
              </a:rPr>
              <a:t>Held Transmitter</a:t>
            </a:r>
            <a:r>
              <a:rPr sz="1050" spc="20" dirty="0">
                <a:solidFill>
                  <a:srgbClr val="484848"/>
                </a:solidFill>
                <a:latin typeface="Arial"/>
                <a:cs typeface="Arial"/>
              </a:rPr>
              <a:t>"</a:t>
            </a:r>
            <a:r>
              <a:rPr sz="1050" spc="-10" dirty="0">
                <a:solidFill>
                  <a:srgbClr val="484848"/>
                </a:solidFill>
                <a:latin typeface="Arial"/>
                <a:cs typeface="Arial"/>
              </a:rPr>
              <a:t> </a:t>
            </a:r>
            <a:r>
              <a:rPr sz="1050" spc="5" dirty="0">
                <a:solidFill>
                  <a:srgbClr val="212121"/>
                </a:solidFill>
                <a:latin typeface="Arial"/>
                <a:cs typeface="Arial"/>
              </a:rPr>
              <a:t>section;</a:t>
            </a:r>
            <a:r>
              <a:rPr sz="1050" spc="8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70" dirty="0">
                <a:solidFill>
                  <a:srgbClr val="0A0A0A"/>
                </a:solidFill>
                <a:latin typeface="Arial"/>
                <a:cs typeface="Arial"/>
              </a:rPr>
              <a:t>Step#</a:t>
            </a:r>
            <a:r>
              <a:rPr sz="1050" spc="45" dirty="0">
                <a:solidFill>
                  <a:srgbClr val="0A0A0A"/>
                </a:solidFill>
                <a:latin typeface="Arial"/>
                <a:cs typeface="Arial"/>
              </a:rPr>
              <a:t> </a:t>
            </a:r>
            <a:r>
              <a:rPr sz="1050" spc="30" dirty="0">
                <a:solidFill>
                  <a:srgbClr val="212121"/>
                </a:solidFill>
                <a:latin typeface="Arial"/>
                <a:cs typeface="Arial"/>
              </a:rPr>
              <a:t>5</a:t>
            </a:r>
            <a:r>
              <a:rPr sz="1050" spc="30" dirty="0">
                <a:solidFill>
                  <a:srgbClr val="575757"/>
                </a:solidFill>
                <a:latin typeface="Arial"/>
                <a:cs typeface="Arial"/>
              </a:rPr>
              <a:t>.</a:t>
            </a:r>
            <a:endParaRPr sz="1050">
              <a:latin typeface="Arial"/>
              <a:cs typeface="Arial"/>
            </a:endParaRPr>
          </a:p>
          <a:p>
            <a:pPr>
              <a:lnSpc>
                <a:spcPct val="100000"/>
              </a:lnSpc>
              <a:buAutoNum type="arabicPeriod"/>
            </a:pPr>
            <a:endParaRPr sz="11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AutoNum type="arabicPeriod"/>
            </a:pPr>
            <a:endParaRPr sz="1050">
              <a:latin typeface="Arial"/>
              <a:cs typeface="Arial"/>
            </a:endParaRPr>
          </a:p>
          <a:p>
            <a:pPr marL="19050" marR="2780030" indent="635">
              <a:lnSpc>
                <a:spcPct val="100600"/>
              </a:lnSpc>
              <a:buClr>
                <a:srgbClr val="212121"/>
              </a:buClr>
              <a:buAutoNum type="arabicPeriod"/>
              <a:tabLst>
                <a:tab pos="179070" algn="l"/>
              </a:tabLst>
            </a:pPr>
            <a:r>
              <a:rPr sz="1050" spc="10" dirty="0">
                <a:solidFill>
                  <a:srgbClr val="0A0A0A"/>
                </a:solidFill>
                <a:latin typeface="Arial"/>
                <a:cs typeface="Arial"/>
              </a:rPr>
              <a:t>Test</a:t>
            </a:r>
            <a:r>
              <a:rPr sz="1050" spc="85" dirty="0">
                <a:solidFill>
                  <a:srgbClr val="0A0A0A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voltage</a:t>
            </a:r>
            <a:r>
              <a:rPr sz="1050" spc="3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-10" dirty="0">
                <a:solidFill>
                  <a:srgbClr val="212121"/>
                </a:solidFill>
                <a:latin typeface="Arial"/>
                <a:cs typeface="Arial"/>
              </a:rPr>
              <a:t>at</a:t>
            </a:r>
            <a:r>
              <a:rPr sz="1050" spc="4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gas</a:t>
            </a:r>
            <a:r>
              <a:rPr sz="1050" spc="5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valve</a:t>
            </a:r>
            <a:r>
              <a:rPr sz="1050" spc="10" dirty="0">
                <a:solidFill>
                  <a:srgbClr val="484848"/>
                </a:solidFill>
                <a:latin typeface="Arial"/>
                <a:cs typeface="Arial"/>
              </a:rPr>
              <a:t>.  </a:t>
            </a:r>
            <a:r>
              <a:rPr sz="1050" spc="20" dirty="0">
                <a:solidFill>
                  <a:srgbClr val="0A0A0A"/>
                </a:solidFill>
                <a:latin typeface="Arial"/>
                <a:cs typeface="Arial"/>
              </a:rPr>
              <a:t>Use</a:t>
            </a:r>
            <a:r>
              <a:rPr sz="1050" spc="15" dirty="0">
                <a:solidFill>
                  <a:srgbClr val="0A0A0A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a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multi-meter</a:t>
            </a:r>
            <a:r>
              <a:rPr sz="1050" spc="16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-5" dirty="0">
                <a:solidFill>
                  <a:srgbClr val="212121"/>
                </a:solidFill>
                <a:latin typeface="Arial"/>
                <a:cs typeface="Arial"/>
              </a:rPr>
              <a:t>set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30" dirty="0">
                <a:solidFill>
                  <a:srgbClr val="0A0A0A"/>
                </a:solidFill>
                <a:latin typeface="Arial"/>
                <a:cs typeface="Arial"/>
              </a:rPr>
              <a:t>for </a:t>
            </a:r>
            <a:r>
              <a:rPr sz="1050" spc="-280" dirty="0">
                <a:solidFill>
                  <a:srgbClr val="0A0A0A"/>
                </a:solidFill>
                <a:latin typeface="Arial"/>
                <a:cs typeface="Arial"/>
              </a:rPr>
              <a:t> 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VDC</a:t>
            </a:r>
            <a:r>
              <a:rPr sz="1050" spc="5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in</a:t>
            </a:r>
            <a:r>
              <a:rPr sz="105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insert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each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test</a:t>
            </a:r>
            <a:r>
              <a:rPr sz="1050" spc="5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5" dirty="0">
                <a:solidFill>
                  <a:srgbClr val="212121"/>
                </a:solidFill>
                <a:latin typeface="Arial"/>
                <a:cs typeface="Arial"/>
              </a:rPr>
              <a:t>lead</a:t>
            </a:r>
            <a:r>
              <a:rPr sz="1050" spc="5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wire</a:t>
            </a:r>
            <a:r>
              <a:rPr sz="1050" spc="5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into</a:t>
            </a:r>
            <a:r>
              <a:rPr sz="1050" spc="-1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the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0A0A0A"/>
                </a:solidFill>
                <a:latin typeface="Arial"/>
                <a:cs typeface="Arial"/>
              </a:rPr>
              <a:t>2-pin </a:t>
            </a:r>
            <a:r>
              <a:rPr sz="1050" spc="15" dirty="0">
                <a:solidFill>
                  <a:srgbClr val="0A0A0A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connector</a:t>
            </a:r>
            <a:r>
              <a:rPr sz="1050" spc="10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o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n</a:t>
            </a:r>
            <a:r>
              <a:rPr sz="105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th</a:t>
            </a:r>
            <a:r>
              <a:rPr sz="1050" spc="35" dirty="0">
                <a:solidFill>
                  <a:srgbClr val="212121"/>
                </a:solidFill>
                <a:latin typeface="Arial"/>
                <a:cs typeface="Arial"/>
              </a:rPr>
              <a:t>e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gas</a:t>
            </a:r>
            <a:r>
              <a:rPr sz="1050" spc="6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5" dirty="0">
                <a:solidFill>
                  <a:srgbClr val="212121"/>
                </a:solidFill>
                <a:latin typeface="Arial"/>
                <a:cs typeface="Arial"/>
              </a:rPr>
              <a:t>valve</a:t>
            </a:r>
            <a:r>
              <a:rPr sz="1050" spc="3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5" dirty="0">
                <a:solidFill>
                  <a:srgbClr val="212121"/>
                </a:solidFill>
                <a:latin typeface="Arial"/>
                <a:cs typeface="Arial"/>
              </a:rPr>
              <a:t>labele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d</a:t>
            </a:r>
            <a:r>
              <a:rPr sz="1050" spc="10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b="1" spc="-20" dirty="0">
                <a:solidFill>
                  <a:srgbClr val="212121"/>
                </a:solidFill>
                <a:latin typeface="Arial"/>
                <a:cs typeface="Arial"/>
              </a:rPr>
              <a:t>MAIN</a:t>
            </a:r>
            <a:r>
              <a:rPr sz="1050" b="1" spc="-13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b="1" spc="-10" dirty="0">
                <a:solidFill>
                  <a:srgbClr val="575757"/>
                </a:solidFill>
                <a:latin typeface="Arial"/>
                <a:cs typeface="Arial"/>
              </a:rPr>
              <a:t>.</a:t>
            </a:r>
            <a:r>
              <a:rPr sz="1050" b="1" dirty="0">
                <a:solidFill>
                  <a:srgbClr val="575757"/>
                </a:solidFill>
                <a:latin typeface="Arial"/>
                <a:cs typeface="Arial"/>
              </a:rPr>
              <a:t> </a:t>
            </a:r>
            <a:r>
              <a:rPr sz="1050" b="1" spc="20" dirty="0">
                <a:solidFill>
                  <a:srgbClr val="575757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0A0A0A"/>
                </a:solidFill>
                <a:latin typeface="Arial"/>
                <a:cs typeface="Arial"/>
              </a:rPr>
              <a:t>Turn 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appliance</a:t>
            </a:r>
            <a:r>
              <a:rPr sz="1050" spc="5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b="1" spc="45" dirty="0">
                <a:solidFill>
                  <a:srgbClr val="0A0A0A"/>
                </a:solidFill>
                <a:latin typeface="Arial"/>
                <a:cs typeface="Arial"/>
              </a:rPr>
              <a:t>ON</a:t>
            </a:r>
            <a:r>
              <a:rPr sz="1050" b="1" spc="15" dirty="0">
                <a:solidFill>
                  <a:srgbClr val="0A0A0A"/>
                </a:solidFill>
                <a:latin typeface="Arial"/>
                <a:cs typeface="Arial"/>
              </a:rPr>
              <a:t> 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and</a:t>
            </a:r>
            <a:r>
              <a:rPr sz="1050" spc="3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5" dirty="0">
                <a:solidFill>
                  <a:srgbClr val="212121"/>
                </a:solidFill>
                <a:latin typeface="Arial"/>
                <a:cs typeface="Arial"/>
              </a:rPr>
              <a:t>watch</a:t>
            </a:r>
            <a:r>
              <a:rPr sz="1050" spc="4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0A0A0A"/>
                </a:solidFill>
                <a:latin typeface="Arial"/>
                <a:cs typeface="Arial"/>
              </a:rPr>
              <a:t>for</a:t>
            </a:r>
            <a:r>
              <a:rPr sz="1050" spc="50" dirty="0">
                <a:solidFill>
                  <a:srgbClr val="0A0A0A"/>
                </a:solidFill>
                <a:latin typeface="Arial"/>
                <a:cs typeface="Arial"/>
              </a:rPr>
              <a:t> 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voltage</a:t>
            </a:r>
            <a:r>
              <a:rPr sz="1050" spc="-3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to</a:t>
            </a:r>
            <a:r>
              <a:rPr sz="1050" spc="7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occur</a:t>
            </a:r>
            <a:r>
              <a:rPr sz="1050" spc="15" dirty="0">
                <a:solidFill>
                  <a:srgbClr val="484848"/>
                </a:solidFill>
                <a:latin typeface="Arial"/>
                <a:cs typeface="Arial"/>
              </a:rPr>
              <a:t>.</a:t>
            </a:r>
            <a:r>
              <a:rPr sz="1050" spc="315" dirty="0">
                <a:solidFill>
                  <a:srgbClr val="484848"/>
                </a:solidFill>
                <a:latin typeface="Arial"/>
                <a:cs typeface="Arial"/>
              </a:rPr>
              <a:t> </a:t>
            </a:r>
            <a:r>
              <a:rPr sz="1050" spc="20" dirty="0">
                <a:solidFill>
                  <a:srgbClr val="0A0A0A"/>
                </a:solidFill>
                <a:latin typeface="Arial"/>
                <a:cs typeface="Arial"/>
              </a:rPr>
              <a:t>For </a:t>
            </a:r>
            <a:r>
              <a:rPr sz="1050" spc="25" dirty="0">
                <a:solidFill>
                  <a:srgbClr val="0A0A0A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approximately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 one second there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should </a:t>
            </a:r>
            <a:r>
              <a:rPr sz="1050" spc="35" dirty="0">
                <a:solidFill>
                  <a:srgbClr val="212121"/>
                </a:solidFill>
                <a:latin typeface="Arial"/>
                <a:cs typeface="Arial"/>
              </a:rPr>
              <a:t>be 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6VDC 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then </a:t>
            </a:r>
            <a:r>
              <a:rPr sz="1050" spc="-28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drop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down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to</a:t>
            </a:r>
            <a:r>
              <a:rPr sz="1050" spc="5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35" dirty="0">
                <a:solidFill>
                  <a:srgbClr val="212121"/>
                </a:solidFill>
                <a:latin typeface="Arial"/>
                <a:cs typeface="Arial"/>
              </a:rPr>
              <a:t>1</a:t>
            </a:r>
            <a:r>
              <a:rPr sz="1050" spc="35" dirty="0">
                <a:solidFill>
                  <a:srgbClr val="575757"/>
                </a:solidFill>
                <a:latin typeface="Arial"/>
                <a:cs typeface="Arial"/>
              </a:rPr>
              <a:t>.</a:t>
            </a:r>
            <a:r>
              <a:rPr sz="1050" spc="35" dirty="0">
                <a:solidFill>
                  <a:srgbClr val="212121"/>
                </a:solidFill>
                <a:latin typeface="Arial"/>
                <a:cs typeface="Arial"/>
              </a:rPr>
              <a:t>5</a:t>
            </a:r>
            <a:r>
              <a:rPr sz="1050" spc="-2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VDC</a:t>
            </a:r>
            <a:r>
              <a:rPr sz="1050" spc="25" dirty="0">
                <a:solidFill>
                  <a:srgbClr val="484848"/>
                </a:solidFill>
                <a:latin typeface="Arial"/>
                <a:cs typeface="Arial"/>
              </a:rPr>
              <a:t>.</a:t>
            </a:r>
            <a:r>
              <a:rPr sz="1050" spc="40" dirty="0">
                <a:solidFill>
                  <a:srgbClr val="484848"/>
                </a:solidFill>
                <a:latin typeface="Arial"/>
                <a:cs typeface="Arial"/>
              </a:rPr>
              <a:t> </a:t>
            </a:r>
            <a:r>
              <a:rPr sz="1050" spc="20" dirty="0">
                <a:solidFill>
                  <a:srgbClr val="0A0A0A"/>
                </a:solidFill>
                <a:latin typeface="Arial"/>
                <a:cs typeface="Arial"/>
              </a:rPr>
              <a:t>Same</a:t>
            </a:r>
            <a:r>
              <a:rPr sz="1050" spc="60" dirty="0">
                <a:solidFill>
                  <a:srgbClr val="0A0A0A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voltage</a:t>
            </a:r>
            <a:r>
              <a:rPr sz="1050" spc="4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212121"/>
                </a:solidFill>
                <a:latin typeface="Arial"/>
                <a:cs typeface="Arial"/>
              </a:rPr>
              <a:t>will</a:t>
            </a:r>
            <a:r>
              <a:rPr sz="1050" spc="5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occur</a:t>
            </a:r>
            <a:r>
              <a:rPr sz="1050" spc="4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on 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0" dirty="0">
                <a:solidFill>
                  <a:srgbClr val="0A0A0A"/>
                </a:solidFill>
                <a:latin typeface="Arial"/>
                <a:cs typeface="Arial"/>
              </a:rPr>
              <a:t>PILOT</a:t>
            </a:r>
            <a:r>
              <a:rPr sz="1050" spc="55" dirty="0">
                <a:solidFill>
                  <a:srgbClr val="0A0A0A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side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of</a:t>
            </a:r>
            <a:r>
              <a:rPr sz="1050" spc="3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5" dirty="0">
                <a:solidFill>
                  <a:srgbClr val="212121"/>
                </a:solidFill>
                <a:latin typeface="Arial"/>
                <a:cs typeface="Arial"/>
              </a:rPr>
              <a:t>gas</a:t>
            </a:r>
            <a:r>
              <a:rPr sz="1050" spc="6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valve</a:t>
            </a:r>
            <a:r>
              <a:rPr sz="1050" spc="10" dirty="0">
                <a:solidFill>
                  <a:srgbClr val="484848"/>
                </a:solidFill>
                <a:latin typeface="Arial"/>
                <a:cs typeface="Arial"/>
              </a:rPr>
              <a:t>.</a:t>
            </a:r>
            <a:r>
              <a:rPr sz="1050" spc="295" dirty="0">
                <a:solidFill>
                  <a:srgbClr val="484848"/>
                </a:solidFill>
                <a:latin typeface="Arial"/>
                <a:cs typeface="Arial"/>
              </a:rPr>
              <a:t> 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If</a:t>
            </a:r>
            <a:r>
              <a:rPr sz="1050" spc="4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no</a:t>
            </a:r>
            <a:r>
              <a:rPr sz="1050" spc="8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voltage</a:t>
            </a:r>
            <a:r>
              <a:rPr sz="1050" spc="3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occurs</a:t>
            </a:r>
            <a:r>
              <a:rPr sz="1050" spc="4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to</a:t>
            </a:r>
            <a:r>
              <a:rPr sz="1050" spc="-2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the </a:t>
            </a:r>
            <a:r>
              <a:rPr sz="1050" spc="3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5" dirty="0">
                <a:solidFill>
                  <a:srgbClr val="212121"/>
                </a:solidFill>
                <a:latin typeface="Arial"/>
                <a:cs typeface="Arial"/>
              </a:rPr>
              <a:t>valve,</a:t>
            </a:r>
            <a:r>
              <a:rPr sz="1050" spc="4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check</a:t>
            </a:r>
            <a:r>
              <a:rPr sz="1050" spc="5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45" dirty="0">
                <a:solidFill>
                  <a:srgbClr val="212121"/>
                </a:solidFill>
                <a:latin typeface="Arial"/>
                <a:cs typeface="Arial"/>
              </a:rPr>
              <a:t>the</a:t>
            </a:r>
            <a:r>
              <a:rPr sz="1050" spc="-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0" dirty="0">
                <a:solidFill>
                  <a:srgbClr val="0A0A0A"/>
                </a:solidFill>
                <a:latin typeface="Arial"/>
                <a:cs typeface="Arial"/>
              </a:rPr>
              <a:t>AC</a:t>
            </a:r>
            <a:r>
              <a:rPr sz="1050" spc="35" dirty="0">
                <a:solidFill>
                  <a:srgbClr val="0A0A0A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adaptor</a:t>
            </a:r>
            <a:r>
              <a:rPr sz="1050" spc="7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on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page</a:t>
            </a:r>
            <a:r>
              <a:rPr sz="1050" spc="-1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35" dirty="0">
                <a:solidFill>
                  <a:srgbClr val="212121"/>
                </a:solidFill>
                <a:latin typeface="Arial"/>
                <a:cs typeface="Arial"/>
              </a:rPr>
              <a:t>10</a:t>
            </a:r>
            <a:r>
              <a:rPr sz="1050" spc="35" dirty="0">
                <a:solidFill>
                  <a:srgbClr val="575757"/>
                </a:solidFill>
                <a:latin typeface="Arial"/>
                <a:cs typeface="Arial"/>
              </a:rPr>
              <a:t>.</a:t>
            </a:r>
            <a:r>
              <a:rPr sz="1050" spc="325" dirty="0">
                <a:solidFill>
                  <a:srgbClr val="575757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0A0A0A"/>
                </a:solidFill>
                <a:latin typeface="Arial"/>
                <a:cs typeface="Arial"/>
              </a:rPr>
              <a:t>Replace</a:t>
            </a:r>
            <a:r>
              <a:rPr sz="1050" spc="50" dirty="0">
                <a:solidFill>
                  <a:srgbClr val="0A0A0A"/>
                </a:solidFill>
                <a:latin typeface="Arial"/>
                <a:cs typeface="Arial"/>
              </a:rPr>
              <a:t> </a:t>
            </a:r>
            <a:r>
              <a:rPr sz="1050" spc="40" dirty="0">
                <a:solidFill>
                  <a:srgbClr val="0A0A0A"/>
                </a:solidFill>
                <a:latin typeface="Arial"/>
                <a:cs typeface="Arial"/>
              </a:rPr>
              <a:t>AC </a:t>
            </a:r>
            <a:r>
              <a:rPr sz="1050" spc="-275" dirty="0">
                <a:solidFill>
                  <a:srgbClr val="0A0A0A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adaptor</a:t>
            </a:r>
            <a:r>
              <a:rPr sz="1050" spc="6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if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35" dirty="0">
                <a:solidFill>
                  <a:srgbClr val="212121"/>
                </a:solidFill>
                <a:latin typeface="Arial"/>
                <a:cs typeface="Arial"/>
              </a:rPr>
              <a:t>no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voltage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is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present.</a:t>
            </a:r>
            <a:r>
              <a:rPr sz="1050" spc="10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5" dirty="0">
                <a:solidFill>
                  <a:srgbClr val="0A0A0A"/>
                </a:solidFill>
                <a:latin typeface="Arial"/>
                <a:cs typeface="Arial"/>
              </a:rPr>
              <a:t>See</a:t>
            </a:r>
            <a:r>
              <a:rPr sz="1050" spc="-10" dirty="0">
                <a:solidFill>
                  <a:srgbClr val="0A0A0A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0A0A0A"/>
                </a:solidFill>
                <a:latin typeface="Arial"/>
                <a:cs typeface="Arial"/>
              </a:rPr>
              <a:t>fig</a:t>
            </a:r>
            <a:r>
              <a:rPr sz="1050" spc="15" dirty="0">
                <a:solidFill>
                  <a:srgbClr val="575757"/>
                </a:solidFill>
                <a:latin typeface="Arial"/>
                <a:cs typeface="Arial"/>
              </a:rPr>
              <a:t>.</a:t>
            </a:r>
            <a:r>
              <a:rPr sz="1050" spc="20" dirty="0">
                <a:solidFill>
                  <a:srgbClr val="575757"/>
                </a:solidFill>
                <a:latin typeface="Arial"/>
                <a:cs typeface="Arial"/>
              </a:rPr>
              <a:t> </a:t>
            </a:r>
            <a:r>
              <a:rPr sz="1050" spc="30" dirty="0">
                <a:solidFill>
                  <a:srgbClr val="212121"/>
                </a:solidFill>
                <a:latin typeface="Arial"/>
                <a:cs typeface="Arial"/>
              </a:rPr>
              <a:t>5</a:t>
            </a:r>
            <a:r>
              <a:rPr sz="1050" spc="30" dirty="0">
                <a:solidFill>
                  <a:srgbClr val="575757"/>
                </a:solidFill>
                <a:latin typeface="Arial"/>
                <a:cs typeface="Arial"/>
              </a:rPr>
              <a:t>.</a:t>
            </a:r>
            <a:endParaRPr sz="1050">
              <a:latin typeface="Arial"/>
              <a:cs typeface="Arial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ct val="100000"/>
              </a:lnSpc>
            </a:pPr>
            <a:fld id="{81D60167-4931-47E6-BA6A-407CBD079E47}" type="slidenum">
              <a:rPr spc="40" dirty="0"/>
              <a:t>13</a:t>
            </a:fld>
            <a:endParaRPr spc="40" dirty="0"/>
          </a:p>
        </p:txBody>
      </p:sp>
      <p:sp>
        <p:nvSpPr>
          <p:cNvPr id="5" name="object 5"/>
          <p:cNvSpPr txBox="1"/>
          <p:nvPr/>
        </p:nvSpPr>
        <p:spPr>
          <a:xfrm>
            <a:off x="809413" y="7428106"/>
            <a:ext cx="3429000" cy="11499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2540">
              <a:lnSpc>
                <a:spcPct val="99900"/>
              </a:lnSpc>
              <a:spcBef>
                <a:spcPts val="100"/>
              </a:spcBef>
            </a:pP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6</a:t>
            </a:r>
            <a:r>
              <a:rPr sz="1050" spc="25" dirty="0">
                <a:solidFill>
                  <a:srgbClr val="484848"/>
                </a:solidFill>
                <a:latin typeface="Arial"/>
                <a:cs typeface="Arial"/>
              </a:rPr>
              <a:t>.</a:t>
            </a:r>
            <a:r>
              <a:rPr sz="1050" spc="300" dirty="0">
                <a:solidFill>
                  <a:srgbClr val="484848"/>
                </a:solidFill>
                <a:latin typeface="Arial"/>
                <a:cs typeface="Arial"/>
              </a:rPr>
              <a:t> </a:t>
            </a:r>
            <a:r>
              <a:rPr sz="1050" spc="5" dirty="0">
                <a:solidFill>
                  <a:srgbClr val="212121"/>
                </a:solidFill>
                <a:latin typeface="Arial"/>
                <a:cs typeface="Arial"/>
              </a:rPr>
              <a:t>Check</a:t>
            </a:r>
            <a:r>
              <a:rPr sz="1050" spc="6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the</a:t>
            </a:r>
            <a:r>
              <a:rPr sz="1050" spc="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resistance</a:t>
            </a:r>
            <a:r>
              <a:rPr sz="1050" spc="7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of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Main</a:t>
            </a:r>
            <a:r>
              <a:rPr sz="1050" spc="9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burner</a:t>
            </a:r>
            <a:r>
              <a:rPr sz="1050" spc="4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coil</a:t>
            </a:r>
            <a:r>
              <a:rPr sz="1050" spc="-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at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the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5" dirty="0">
                <a:solidFill>
                  <a:srgbClr val="212121"/>
                </a:solidFill>
                <a:latin typeface="Arial"/>
                <a:cs typeface="Arial"/>
              </a:rPr>
              <a:t>gas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 valve</a:t>
            </a:r>
            <a:r>
              <a:rPr sz="1050" spc="10" dirty="0">
                <a:solidFill>
                  <a:srgbClr val="484848"/>
                </a:solidFill>
                <a:latin typeface="Arial"/>
                <a:cs typeface="Arial"/>
              </a:rPr>
              <a:t>.</a:t>
            </a:r>
            <a:r>
              <a:rPr sz="1050" spc="60" dirty="0">
                <a:solidFill>
                  <a:srgbClr val="484848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0A0A0A"/>
                </a:solidFill>
                <a:latin typeface="Arial"/>
                <a:cs typeface="Arial"/>
              </a:rPr>
              <a:t>Remove </a:t>
            </a:r>
            <a:r>
              <a:rPr sz="1050" spc="45" dirty="0">
                <a:solidFill>
                  <a:srgbClr val="212121"/>
                </a:solidFill>
                <a:latin typeface="Arial"/>
                <a:cs typeface="Arial"/>
              </a:rPr>
              <a:t>the</a:t>
            </a:r>
            <a:r>
              <a:rPr sz="1050" spc="5" dirty="0">
                <a:solidFill>
                  <a:srgbClr val="212121"/>
                </a:solidFill>
                <a:latin typeface="Arial"/>
                <a:cs typeface="Arial"/>
              </a:rPr>
              <a:t> 2-pin</a:t>
            </a:r>
            <a:r>
              <a:rPr sz="1050" spc="5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connector</a:t>
            </a:r>
            <a:r>
              <a:rPr sz="1050" spc="8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labeled</a:t>
            </a:r>
            <a:r>
              <a:rPr sz="1050" spc="4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b="1" spc="20" dirty="0">
                <a:solidFill>
                  <a:srgbClr val="212121"/>
                </a:solidFill>
                <a:latin typeface="Arial"/>
                <a:cs typeface="Arial"/>
              </a:rPr>
              <a:t>MAIN</a:t>
            </a:r>
            <a:r>
              <a:rPr sz="1050" b="1" spc="1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5" dirty="0">
                <a:solidFill>
                  <a:srgbClr val="0A0A0A"/>
                </a:solidFill>
                <a:latin typeface="Arial"/>
                <a:cs typeface="Arial"/>
              </a:rPr>
              <a:t>from </a:t>
            </a:r>
            <a:r>
              <a:rPr sz="1050" spc="-280" dirty="0">
                <a:solidFill>
                  <a:srgbClr val="0A0A0A"/>
                </a:solidFill>
                <a:latin typeface="Arial"/>
                <a:cs typeface="Arial"/>
              </a:rPr>
              <a:t> 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the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gas</a:t>
            </a:r>
            <a:r>
              <a:rPr sz="1050" spc="6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valve</a:t>
            </a:r>
            <a:r>
              <a:rPr sz="1050" spc="10" dirty="0">
                <a:solidFill>
                  <a:srgbClr val="484848"/>
                </a:solidFill>
                <a:latin typeface="Arial"/>
                <a:cs typeface="Arial"/>
              </a:rPr>
              <a:t>.</a:t>
            </a:r>
            <a:r>
              <a:rPr sz="1050" spc="30" dirty="0">
                <a:solidFill>
                  <a:srgbClr val="484848"/>
                </a:solidFill>
                <a:latin typeface="Arial"/>
                <a:cs typeface="Arial"/>
              </a:rPr>
              <a:t> </a:t>
            </a:r>
            <a:r>
              <a:rPr sz="1050" spc="5" dirty="0">
                <a:solidFill>
                  <a:srgbClr val="0A0A0A"/>
                </a:solidFill>
                <a:latin typeface="Arial"/>
                <a:cs typeface="Arial"/>
              </a:rPr>
              <a:t>Using</a:t>
            </a:r>
            <a:r>
              <a:rPr sz="1050" spc="80" dirty="0">
                <a:solidFill>
                  <a:srgbClr val="0A0A0A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a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multi-meter</a:t>
            </a:r>
            <a:r>
              <a:rPr sz="1050" spc="8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touch</a:t>
            </a:r>
            <a:r>
              <a:rPr sz="1050" spc="4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30" dirty="0">
                <a:solidFill>
                  <a:srgbClr val="212121"/>
                </a:solidFill>
                <a:latin typeface="Arial"/>
                <a:cs typeface="Arial"/>
              </a:rPr>
              <a:t>one</a:t>
            </a:r>
            <a:r>
              <a:rPr sz="105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lead</a:t>
            </a:r>
            <a:r>
              <a:rPr sz="105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to 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each</a:t>
            </a:r>
            <a:r>
              <a:rPr sz="1050" spc="4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pin 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and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measure</a:t>
            </a:r>
            <a:r>
              <a:rPr sz="1050" spc="6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coil</a:t>
            </a:r>
            <a:r>
              <a:rPr sz="1050" spc="5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resistance</a:t>
            </a:r>
            <a:r>
              <a:rPr sz="1050" spc="20" dirty="0">
                <a:solidFill>
                  <a:srgbClr val="575757"/>
                </a:solidFill>
                <a:latin typeface="Arial"/>
                <a:cs typeface="Arial"/>
              </a:rPr>
              <a:t>.</a:t>
            </a:r>
            <a:r>
              <a:rPr sz="1050" spc="15" dirty="0">
                <a:solidFill>
                  <a:srgbClr val="575757"/>
                </a:solidFill>
                <a:latin typeface="Arial"/>
                <a:cs typeface="Arial"/>
              </a:rPr>
              <a:t> </a:t>
            </a:r>
            <a:r>
              <a:rPr sz="1050" spc="25" dirty="0">
                <a:solidFill>
                  <a:srgbClr val="0A0A0A"/>
                </a:solidFill>
                <a:latin typeface="Arial"/>
                <a:cs typeface="Arial"/>
              </a:rPr>
              <a:t>A</a:t>
            </a:r>
            <a:r>
              <a:rPr sz="1050" spc="45" dirty="0">
                <a:solidFill>
                  <a:srgbClr val="0A0A0A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good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reading 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should</a:t>
            </a:r>
            <a:r>
              <a:rPr sz="1050" spc="6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35" dirty="0">
                <a:solidFill>
                  <a:srgbClr val="212121"/>
                </a:solidFill>
                <a:latin typeface="Arial"/>
                <a:cs typeface="Arial"/>
              </a:rPr>
              <a:t>b</a:t>
            </a:r>
            <a:r>
              <a:rPr sz="1050" spc="40" dirty="0">
                <a:solidFill>
                  <a:srgbClr val="212121"/>
                </a:solidFill>
                <a:latin typeface="Arial"/>
                <a:cs typeface="Arial"/>
              </a:rPr>
              <a:t>e</a:t>
            </a:r>
            <a:r>
              <a:rPr sz="1050" spc="-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990-Ohm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s</a:t>
            </a:r>
            <a:r>
              <a:rPr sz="1050" spc="6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212121"/>
                </a:solidFill>
                <a:latin typeface="Arial"/>
                <a:cs typeface="Arial"/>
              </a:rPr>
              <a:t>t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o</a:t>
            </a:r>
            <a:r>
              <a:rPr sz="1050" spc="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1230-Ohm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s</a:t>
            </a:r>
            <a:r>
              <a:rPr sz="1050" spc="-16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575757"/>
                </a:solidFill>
                <a:latin typeface="Arial"/>
                <a:cs typeface="Arial"/>
              </a:rPr>
              <a:t>.</a:t>
            </a:r>
            <a:r>
              <a:rPr sz="1050" spc="25" dirty="0">
                <a:solidFill>
                  <a:srgbClr val="575757"/>
                </a:solidFill>
                <a:latin typeface="Arial"/>
                <a:cs typeface="Arial"/>
              </a:rPr>
              <a:t> </a:t>
            </a:r>
            <a:r>
              <a:rPr sz="1050" spc="5" dirty="0">
                <a:solidFill>
                  <a:srgbClr val="212121"/>
                </a:solidFill>
                <a:latin typeface="Arial"/>
                <a:cs typeface="Arial"/>
              </a:rPr>
              <a:t>I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f</a:t>
            </a:r>
            <a:r>
              <a:rPr sz="1050" spc="-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35" dirty="0">
                <a:solidFill>
                  <a:srgbClr val="212121"/>
                </a:solidFill>
                <a:latin typeface="Arial"/>
                <a:cs typeface="Arial"/>
              </a:rPr>
              <a:t>th</a:t>
            </a:r>
            <a:r>
              <a:rPr sz="1050" spc="55" dirty="0">
                <a:solidFill>
                  <a:srgbClr val="212121"/>
                </a:solidFill>
                <a:latin typeface="Arial"/>
                <a:cs typeface="Arial"/>
              </a:rPr>
              <a:t>e</a:t>
            </a:r>
            <a:r>
              <a:rPr sz="1050" spc="-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resistance  </a:t>
            </a:r>
            <a:r>
              <a:rPr sz="1050" spc="10" dirty="0">
                <a:solidFill>
                  <a:srgbClr val="0A0A0A"/>
                </a:solidFill>
                <a:latin typeface="Arial"/>
                <a:cs typeface="Arial"/>
              </a:rPr>
              <a:t>falls</a:t>
            </a:r>
            <a:r>
              <a:rPr sz="1050" spc="40" dirty="0">
                <a:solidFill>
                  <a:srgbClr val="0A0A0A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outside</a:t>
            </a:r>
            <a:r>
              <a:rPr sz="1050" spc="11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-10" dirty="0">
                <a:solidFill>
                  <a:srgbClr val="212121"/>
                </a:solidFill>
                <a:latin typeface="Arial"/>
                <a:cs typeface="Arial"/>
              </a:rPr>
              <a:t>of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these</a:t>
            </a:r>
            <a:r>
              <a:rPr sz="1050" spc="3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limits,</a:t>
            </a:r>
            <a:r>
              <a:rPr sz="1050" spc="-2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replace</a:t>
            </a:r>
            <a:r>
              <a:rPr sz="1050" spc="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the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gas</a:t>
            </a:r>
            <a:r>
              <a:rPr sz="1050" spc="6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valve</a:t>
            </a:r>
            <a:r>
              <a:rPr sz="1050" spc="10" dirty="0">
                <a:solidFill>
                  <a:srgbClr val="484848"/>
                </a:solidFill>
                <a:latin typeface="Arial"/>
                <a:cs typeface="Arial"/>
              </a:rPr>
              <a:t>.</a:t>
            </a:r>
            <a:endParaRPr sz="1050">
              <a:latin typeface="Arial"/>
              <a:cs typeface="Arial"/>
            </a:endParaRPr>
          </a:p>
          <a:p>
            <a:pPr marL="14604">
              <a:lnSpc>
                <a:spcPct val="100000"/>
              </a:lnSpc>
              <a:spcBef>
                <a:spcPts val="40"/>
              </a:spcBef>
            </a:pPr>
            <a:r>
              <a:rPr sz="1050" spc="25" dirty="0">
                <a:solidFill>
                  <a:srgbClr val="0A0A0A"/>
                </a:solidFill>
                <a:latin typeface="Arial"/>
                <a:cs typeface="Arial"/>
              </a:rPr>
              <a:t>See</a:t>
            </a:r>
            <a:r>
              <a:rPr sz="1050" spc="-25" dirty="0">
                <a:solidFill>
                  <a:srgbClr val="0A0A0A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0A0A0A"/>
                </a:solidFill>
                <a:latin typeface="Arial"/>
                <a:cs typeface="Arial"/>
              </a:rPr>
              <a:t>fig</a:t>
            </a:r>
            <a:r>
              <a:rPr sz="1050" spc="10" dirty="0">
                <a:solidFill>
                  <a:srgbClr val="484848"/>
                </a:solidFill>
                <a:latin typeface="Arial"/>
                <a:cs typeface="Arial"/>
              </a:rPr>
              <a:t>.</a:t>
            </a:r>
            <a:r>
              <a:rPr sz="1050" spc="5" dirty="0">
                <a:solidFill>
                  <a:srgbClr val="484848"/>
                </a:solidFill>
                <a:latin typeface="Arial"/>
                <a:cs typeface="Arial"/>
              </a:rPr>
              <a:t> 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6</a:t>
            </a:r>
            <a:r>
              <a:rPr sz="1050" spc="25" dirty="0">
                <a:solidFill>
                  <a:srgbClr val="484848"/>
                </a:solidFill>
                <a:latin typeface="Arial"/>
                <a:cs typeface="Arial"/>
              </a:rPr>
              <a:t>.</a:t>
            </a:r>
            <a:endParaRPr sz="105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256886" y="8772885"/>
            <a:ext cx="401320" cy="2165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50" spc="-65" dirty="0">
                <a:solidFill>
                  <a:srgbClr val="0A0A0A"/>
                </a:solidFill>
                <a:latin typeface="Arial"/>
                <a:cs typeface="Arial"/>
              </a:rPr>
              <a:t>Fig.</a:t>
            </a:r>
            <a:r>
              <a:rPr sz="1250" dirty="0">
                <a:solidFill>
                  <a:srgbClr val="0A0A0A"/>
                </a:solidFill>
                <a:latin typeface="Arial"/>
                <a:cs typeface="Arial"/>
              </a:rPr>
              <a:t> </a:t>
            </a:r>
            <a:r>
              <a:rPr sz="1250" spc="-10" dirty="0">
                <a:solidFill>
                  <a:srgbClr val="0A0A0A"/>
                </a:solidFill>
                <a:latin typeface="Arial"/>
                <a:cs typeface="Arial"/>
              </a:rPr>
              <a:t>6</a:t>
            </a:r>
            <a:endParaRPr sz="12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ct val="100000"/>
              </a:lnSpc>
            </a:pPr>
            <a:fld id="{81D60167-4931-47E6-BA6A-407CBD079E47}" type="slidenum">
              <a:rPr spc="40" dirty="0"/>
              <a:t>14</a:t>
            </a:fld>
            <a:endParaRPr spc="40" dirty="0"/>
          </a:p>
        </p:txBody>
      </p:sp>
      <p:sp>
        <p:nvSpPr>
          <p:cNvPr id="2" name="object 2"/>
          <p:cNvSpPr txBox="1"/>
          <p:nvPr/>
        </p:nvSpPr>
        <p:spPr>
          <a:xfrm>
            <a:off x="809337" y="877646"/>
            <a:ext cx="6148070" cy="795083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9685">
              <a:lnSpc>
                <a:spcPct val="100000"/>
              </a:lnSpc>
              <a:spcBef>
                <a:spcPts val="100"/>
              </a:spcBef>
            </a:pPr>
            <a:r>
              <a:rPr sz="1350" b="1" dirty="0">
                <a:solidFill>
                  <a:srgbClr val="0A0A0A"/>
                </a:solidFill>
                <a:latin typeface="Arial"/>
                <a:cs typeface="Arial"/>
              </a:rPr>
              <a:t>Transmitter</a:t>
            </a:r>
            <a:r>
              <a:rPr sz="1350" b="1" spc="195" dirty="0">
                <a:solidFill>
                  <a:srgbClr val="0A0A0A"/>
                </a:solidFill>
                <a:latin typeface="Arial"/>
                <a:cs typeface="Arial"/>
              </a:rPr>
              <a:t> </a:t>
            </a:r>
            <a:r>
              <a:rPr sz="1350" b="1" dirty="0">
                <a:solidFill>
                  <a:srgbClr val="0A0A0A"/>
                </a:solidFill>
                <a:latin typeface="Arial"/>
                <a:cs typeface="Arial"/>
              </a:rPr>
              <a:t>Will</a:t>
            </a:r>
            <a:r>
              <a:rPr sz="1350" b="1" spc="85" dirty="0">
                <a:solidFill>
                  <a:srgbClr val="0A0A0A"/>
                </a:solidFill>
                <a:latin typeface="Arial"/>
                <a:cs typeface="Arial"/>
              </a:rPr>
              <a:t> </a:t>
            </a:r>
            <a:r>
              <a:rPr sz="1350" b="1" spc="10" dirty="0">
                <a:solidFill>
                  <a:srgbClr val="0A0A0A"/>
                </a:solidFill>
                <a:latin typeface="Arial"/>
                <a:cs typeface="Arial"/>
              </a:rPr>
              <a:t>Not Operate</a:t>
            </a:r>
            <a:r>
              <a:rPr sz="1350" b="1" spc="100" dirty="0">
                <a:solidFill>
                  <a:srgbClr val="0A0A0A"/>
                </a:solidFill>
                <a:latin typeface="Arial"/>
                <a:cs typeface="Arial"/>
              </a:rPr>
              <a:t> </a:t>
            </a:r>
            <a:r>
              <a:rPr sz="1350" b="1" spc="55" dirty="0">
                <a:solidFill>
                  <a:srgbClr val="0A0A0A"/>
                </a:solidFill>
                <a:latin typeface="Arial"/>
                <a:cs typeface="Arial"/>
              </a:rPr>
              <a:t>in</a:t>
            </a:r>
            <a:r>
              <a:rPr sz="1350" b="1" spc="30" dirty="0">
                <a:solidFill>
                  <a:srgbClr val="0A0A0A"/>
                </a:solidFill>
                <a:latin typeface="Arial"/>
                <a:cs typeface="Arial"/>
              </a:rPr>
              <a:t> </a:t>
            </a:r>
            <a:r>
              <a:rPr sz="1350" b="1" spc="5" dirty="0">
                <a:solidFill>
                  <a:srgbClr val="0A0A0A"/>
                </a:solidFill>
                <a:latin typeface="Arial"/>
                <a:cs typeface="Arial"/>
              </a:rPr>
              <a:t>THERMO</a:t>
            </a:r>
            <a:r>
              <a:rPr sz="1350" b="1" spc="110" dirty="0">
                <a:solidFill>
                  <a:srgbClr val="0A0A0A"/>
                </a:solidFill>
                <a:latin typeface="Arial"/>
                <a:cs typeface="Arial"/>
              </a:rPr>
              <a:t> </a:t>
            </a:r>
            <a:r>
              <a:rPr sz="1350" b="1" spc="25" dirty="0">
                <a:solidFill>
                  <a:srgbClr val="0A0A0A"/>
                </a:solidFill>
                <a:latin typeface="Arial"/>
                <a:cs typeface="Arial"/>
              </a:rPr>
              <a:t>Mode</a:t>
            </a:r>
            <a:endParaRPr sz="135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400">
              <a:latin typeface="Arial"/>
              <a:cs typeface="Arial"/>
            </a:endParaRPr>
          </a:p>
          <a:p>
            <a:pPr marL="175260" indent="-163195">
              <a:lnSpc>
                <a:spcPct val="100000"/>
              </a:lnSpc>
              <a:buClr>
                <a:srgbClr val="212121"/>
              </a:buClr>
              <a:buAutoNum type="arabicPeriod"/>
              <a:tabLst>
                <a:tab pos="175895" algn="l"/>
              </a:tabLst>
            </a:pPr>
            <a:r>
              <a:rPr sz="1050" spc="5" dirty="0">
                <a:solidFill>
                  <a:srgbClr val="0A0A0A"/>
                </a:solidFill>
                <a:latin typeface="Arial"/>
                <a:cs typeface="Arial"/>
              </a:rPr>
              <a:t>Ensure</a:t>
            </a:r>
            <a:r>
              <a:rPr sz="1050" spc="30" dirty="0">
                <a:solidFill>
                  <a:srgbClr val="0A0A0A"/>
                </a:solidFill>
                <a:latin typeface="Arial"/>
                <a:cs typeface="Arial"/>
              </a:rPr>
              <a:t> </a:t>
            </a:r>
            <a:r>
              <a:rPr sz="1050" spc="45" dirty="0">
                <a:solidFill>
                  <a:srgbClr val="212121"/>
                </a:solidFill>
                <a:latin typeface="Arial"/>
                <a:cs typeface="Arial"/>
              </a:rPr>
              <a:t>the</a:t>
            </a:r>
            <a:r>
              <a:rPr sz="105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hand</a:t>
            </a:r>
            <a:r>
              <a:rPr sz="1050" spc="3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held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5" dirty="0">
                <a:solidFill>
                  <a:srgbClr val="212121"/>
                </a:solidFill>
                <a:latin typeface="Arial"/>
                <a:cs typeface="Arial"/>
              </a:rPr>
              <a:t>transmitter</a:t>
            </a:r>
            <a:r>
              <a:rPr sz="1050" spc="10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is</a:t>
            </a:r>
            <a:r>
              <a:rPr sz="1050" spc="3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within</a:t>
            </a:r>
            <a:r>
              <a:rPr sz="1050" spc="3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the</a:t>
            </a:r>
            <a:r>
              <a:rPr sz="1050" spc="7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0A0A0A"/>
                </a:solidFill>
                <a:latin typeface="Arial"/>
                <a:cs typeface="Arial"/>
              </a:rPr>
              <a:t>20-foot</a:t>
            </a:r>
            <a:r>
              <a:rPr sz="1050" spc="100" dirty="0">
                <a:solidFill>
                  <a:srgbClr val="0A0A0A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operational</a:t>
            </a:r>
            <a:r>
              <a:rPr sz="1050" spc="5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range</a:t>
            </a:r>
            <a:r>
              <a:rPr sz="1050" spc="25" dirty="0">
                <a:solidFill>
                  <a:srgbClr val="484848"/>
                </a:solidFill>
                <a:latin typeface="Arial"/>
                <a:cs typeface="Arial"/>
              </a:rPr>
              <a:t>.</a:t>
            </a:r>
            <a:endParaRPr sz="10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AutoNum type="arabicPeriod"/>
            </a:pPr>
            <a:endParaRPr sz="1150">
              <a:latin typeface="Arial"/>
              <a:cs typeface="Arial"/>
            </a:endParaRPr>
          </a:p>
          <a:p>
            <a:pPr marL="16510" marR="45085">
              <a:lnSpc>
                <a:spcPts val="1250"/>
              </a:lnSpc>
              <a:buAutoNum type="arabicPeriod"/>
              <a:tabLst>
                <a:tab pos="173990" algn="l"/>
              </a:tabLst>
            </a:pPr>
            <a:r>
              <a:rPr sz="1050" spc="15" dirty="0">
                <a:solidFill>
                  <a:srgbClr val="0A0A0A"/>
                </a:solidFill>
                <a:latin typeface="Arial"/>
                <a:cs typeface="Arial"/>
              </a:rPr>
              <a:t>THERMO </a:t>
            </a:r>
            <a:r>
              <a:rPr sz="1050" spc="30" dirty="0">
                <a:solidFill>
                  <a:srgbClr val="212121"/>
                </a:solidFill>
                <a:latin typeface="Arial"/>
                <a:cs typeface="Arial"/>
              </a:rPr>
              <a:t>mode </a:t>
            </a:r>
            <a:r>
              <a:rPr sz="1050" dirty="0">
                <a:solidFill>
                  <a:srgbClr val="212121"/>
                </a:solidFill>
                <a:latin typeface="Arial"/>
                <a:cs typeface="Arial"/>
              </a:rPr>
              <a:t>only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operates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 when 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the </a:t>
            </a:r>
            <a:r>
              <a:rPr sz="1050" spc="45" dirty="0">
                <a:solidFill>
                  <a:srgbClr val="0A0A0A"/>
                </a:solidFill>
                <a:latin typeface="Arial"/>
                <a:cs typeface="Arial"/>
              </a:rPr>
              <a:t>LCD 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screen reads </a:t>
            </a:r>
            <a:r>
              <a:rPr sz="1050" spc="15" dirty="0">
                <a:solidFill>
                  <a:srgbClr val="0A0A0A"/>
                </a:solidFill>
                <a:latin typeface="Arial"/>
                <a:cs typeface="Arial"/>
              </a:rPr>
              <a:t>THERMO</a:t>
            </a:r>
            <a:r>
              <a:rPr sz="1050" spc="20" dirty="0">
                <a:solidFill>
                  <a:srgbClr val="0A0A0A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in 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the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upper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portion </a:t>
            </a:r>
            <a:r>
              <a:rPr sz="1050" spc="-10" dirty="0">
                <a:solidFill>
                  <a:srgbClr val="212121"/>
                </a:solidFill>
                <a:latin typeface="Arial"/>
                <a:cs typeface="Arial"/>
              </a:rPr>
              <a:t>of 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the </a:t>
            </a:r>
            <a:r>
              <a:rPr sz="1050" spc="-28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screen</a:t>
            </a:r>
            <a:r>
              <a:rPr sz="1050" spc="20" dirty="0">
                <a:solidFill>
                  <a:srgbClr val="484848"/>
                </a:solidFill>
                <a:latin typeface="Arial"/>
                <a:cs typeface="Arial"/>
              </a:rPr>
              <a:t>.</a:t>
            </a:r>
            <a:r>
              <a:rPr sz="1050" spc="35" dirty="0">
                <a:solidFill>
                  <a:srgbClr val="484848"/>
                </a:solidFill>
                <a:latin typeface="Arial"/>
                <a:cs typeface="Arial"/>
              </a:rPr>
              <a:t> </a:t>
            </a:r>
            <a:r>
              <a:rPr sz="1050" spc="5" dirty="0">
                <a:solidFill>
                  <a:srgbClr val="0A0A0A"/>
                </a:solidFill>
                <a:latin typeface="Arial"/>
                <a:cs typeface="Arial"/>
              </a:rPr>
              <a:t>Push</a:t>
            </a:r>
            <a:r>
              <a:rPr sz="1050" spc="30" dirty="0">
                <a:solidFill>
                  <a:srgbClr val="0A0A0A"/>
                </a:solidFill>
                <a:latin typeface="Arial"/>
                <a:cs typeface="Arial"/>
              </a:rPr>
              <a:t> </a:t>
            </a:r>
            <a:r>
              <a:rPr sz="1050" spc="40" dirty="0">
                <a:solidFill>
                  <a:srgbClr val="212121"/>
                </a:solidFill>
                <a:latin typeface="Arial"/>
                <a:cs typeface="Arial"/>
              </a:rPr>
              <a:t>MODE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button</a:t>
            </a:r>
            <a:r>
              <a:rPr sz="1050" spc="7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on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hand</a:t>
            </a:r>
            <a:r>
              <a:rPr sz="1050" spc="4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5" dirty="0">
                <a:solidFill>
                  <a:srgbClr val="212121"/>
                </a:solidFill>
                <a:latin typeface="Arial"/>
                <a:cs typeface="Arial"/>
              </a:rPr>
              <a:t>held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transmitter</a:t>
            </a:r>
            <a:r>
              <a:rPr sz="1050" spc="10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until</a:t>
            </a:r>
            <a:r>
              <a:rPr sz="1050" spc="3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5" dirty="0">
                <a:solidFill>
                  <a:srgbClr val="212121"/>
                </a:solidFill>
                <a:latin typeface="Arial"/>
                <a:cs typeface="Arial"/>
              </a:rPr>
              <a:t>you</a:t>
            </a:r>
            <a:r>
              <a:rPr sz="1050" spc="10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see</a:t>
            </a:r>
            <a:r>
              <a:rPr sz="1050" spc="-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the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word</a:t>
            </a:r>
            <a:r>
              <a:rPr sz="1050" spc="3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30" dirty="0">
                <a:solidFill>
                  <a:srgbClr val="0A0A0A"/>
                </a:solidFill>
                <a:latin typeface="Arial"/>
                <a:cs typeface="Arial"/>
              </a:rPr>
              <a:t>THERMO</a:t>
            </a:r>
            <a:r>
              <a:rPr sz="1050" spc="30" dirty="0">
                <a:solidFill>
                  <a:srgbClr val="484848"/>
                </a:solidFill>
                <a:latin typeface="Arial"/>
                <a:cs typeface="Arial"/>
              </a:rPr>
              <a:t>.</a:t>
            </a:r>
            <a:endParaRPr sz="10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AutoNum type="arabicPeriod"/>
            </a:pPr>
            <a:endParaRPr sz="1100">
              <a:latin typeface="Arial"/>
              <a:cs typeface="Arial"/>
            </a:endParaRPr>
          </a:p>
          <a:p>
            <a:pPr marL="15240" marR="254000">
              <a:lnSpc>
                <a:spcPts val="1250"/>
              </a:lnSpc>
              <a:spcBef>
                <a:spcPts val="5"/>
              </a:spcBef>
              <a:buAutoNum type="arabicPeriod"/>
              <a:tabLst>
                <a:tab pos="173355" algn="l"/>
              </a:tabLst>
            </a:pP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Verify set temperature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on 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the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hand </a:t>
            </a:r>
            <a:r>
              <a:rPr sz="1050" spc="5" dirty="0">
                <a:solidFill>
                  <a:srgbClr val="212121"/>
                </a:solidFill>
                <a:latin typeface="Arial"/>
                <a:cs typeface="Arial"/>
              </a:rPr>
              <a:t>held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transmitter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 is 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at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least </a:t>
            </a:r>
            <a:r>
              <a:rPr sz="1050" spc="20" dirty="0">
                <a:solidFill>
                  <a:srgbClr val="0A0A0A"/>
                </a:solidFill>
                <a:latin typeface="Arial"/>
                <a:cs typeface="Arial"/>
              </a:rPr>
              <a:t>2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degrees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above 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or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below </a:t>
            </a:r>
            <a:r>
              <a:rPr sz="1050" spc="40" dirty="0">
                <a:solidFill>
                  <a:srgbClr val="212121"/>
                </a:solidFill>
                <a:latin typeface="Arial"/>
                <a:cs typeface="Arial"/>
              </a:rPr>
              <a:t>the </a:t>
            </a:r>
            <a:r>
              <a:rPr sz="1050" spc="4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room</a:t>
            </a:r>
            <a:r>
              <a:rPr sz="1050" spc="3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temperature</a:t>
            </a:r>
            <a:r>
              <a:rPr sz="1050" spc="20" dirty="0">
                <a:solidFill>
                  <a:srgbClr val="575757"/>
                </a:solidFill>
                <a:latin typeface="Arial"/>
                <a:cs typeface="Arial"/>
              </a:rPr>
              <a:t>. </a:t>
            </a:r>
            <a:r>
              <a:rPr sz="1050" spc="15" dirty="0">
                <a:solidFill>
                  <a:srgbClr val="0A0A0A"/>
                </a:solidFill>
                <a:latin typeface="Arial"/>
                <a:cs typeface="Arial"/>
              </a:rPr>
              <a:t>THERMO</a:t>
            </a:r>
            <a:r>
              <a:rPr sz="1050" spc="140" dirty="0">
                <a:solidFill>
                  <a:srgbClr val="0A0A0A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212121"/>
                </a:solidFill>
                <a:latin typeface="Arial"/>
                <a:cs typeface="Arial"/>
              </a:rPr>
              <a:t>will</a:t>
            </a:r>
            <a:r>
              <a:rPr sz="1050" spc="4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5" dirty="0">
                <a:solidFill>
                  <a:srgbClr val="212121"/>
                </a:solidFill>
                <a:latin typeface="Arial"/>
                <a:cs typeface="Arial"/>
              </a:rPr>
              <a:t>not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turn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50" dirty="0">
                <a:solidFill>
                  <a:srgbClr val="212121"/>
                </a:solidFill>
                <a:latin typeface="Arial"/>
                <a:cs typeface="Arial"/>
              </a:rPr>
              <a:t>ON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when</a:t>
            </a:r>
            <a:r>
              <a:rPr sz="1050" spc="4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less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than</a:t>
            </a:r>
            <a:r>
              <a:rPr sz="1050" spc="4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0" dirty="0">
                <a:solidFill>
                  <a:srgbClr val="0A0A0A"/>
                </a:solidFill>
                <a:latin typeface="Arial"/>
                <a:cs typeface="Arial"/>
              </a:rPr>
              <a:t>2</a:t>
            </a:r>
            <a:r>
              <a:rPr sz="1050" spc="10" dirty="0">
                <a:solidFill>
                  <a:srgbClr val="0A0A0A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degrees</a:t>
            </a:r>
            <a:r>
              <a:rPr sz="1050" spc="4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of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the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set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5" dirty="0">
                <a:solidFill>
                  <a:srgbClr val="212121"/>
                </a:solidFill>
                <a:latin typeface="Arial"/>
                <a:cs typeface="Arial"/>
              </a:rPr>
              <a:t>temperature</a:t>
            </a:r>
            <a:r>
              <a:rPr sz="1050" spc="-13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0" dirty="0">
                <a:solidFill>
                  <a:srgbClr val="484848"/>
                </a:solidFill>
                <a:latin typeface="Arial"/>
                <a:cs typeface="Arial"/>
              </a:rPr>
              <a:t>.</a:t>
            </a:r>
            <a:endParaRPr sz="1050">
              <a:latin typeface="Arial"/>
              <a:cs typeface="Arial"/>
            </a:endParaRPr>
          </a:p>
          <a:p>
            <a:pPr>
              <a:lnSpc>
                <a:spcPct val="100000"/>
              </a:lnSpc>
              <a:buAutoNum type="arabicPeriod"/>
            </a:pPr>
            <a:endParaRPr sz="1100">
              <a:latin typeface="Arial"/>
              <a:cs typeface="Arial"/>
            </a:endParaRPr>
          </a:p>
          <a:p>
            <a:pPr>
              <a:lnSpc>
                <a:spcPct val="100000"/>
              </a:lnSpc>
              <a:buAutoNum type="arabicPeriod"/>
            </a:pPr>
            <a:endParaRPr sz="1350">
              <a:latin typeface="Arial"/>
              <a:cs typeface="Arial"/>
            </a:endParaRPr>
          </a:p>
          <a:p>
            <a:pPr marL="19685">
              <a:lnSpc>
                <a:spcPct val="100000"/>
              </a:lnSpc>
            </a:pPr>
            <a:r>
              <a:rPr sz="1350" b="1" dirty="0">
                <a:solidFill>
                  <a:srgbClr val="0A0A0A"/>
                </a:solidFill>
                <a:latin typeface="Arial"/>
                <a:cs typeface="Arial"/>
              </a:rPr>
              <a:t>Transmitter</a:t>
            </a:r>
            <a:r>
              <a:rPr sz="1350" b="1" spc="200" dirty="0">
                <a:solidFill>
                  <a:srgbClr val="0A0A0A"/>
                </a:solidFill>
                <a:latin typeface="Arial"/>
                <a:cs typeface="Arial"/>
              </a:rPr>
              <a:t> </a:t>
            </a:r>
            <a:r>
              <a:rPr sz="1350" b="1" dirty="0">
                <a:solidFill>
                  <a:srgbClr val="0A0A0A"/>
                </a:solidFill>
                <a:latin typeface="Arial"/>
                <a:cs typeface="Arial"/>
              </a:rPr>
              <a:t>Will</a:t>
            </a:r>
            <a:r>
              <a:rPr sz="1350" b="1" spc="90" dirty="0">
                <a:solidFill>
                  <a:srgbClr val="0A0A0A"/>
                </a:solidFill>
                <a:latin typeface="Arial"/>
                <a:cs typeface="Arial"/>
              </a:rPr>
              <a:t> </a:t>
            </a:r>
            <a:r>
              <a:rPr sz="1350" b="1" spc="10" dirty="0">
                <a:solidFill>
                  <a:srgbClr val="0A0A0A"/>
                </a:solidFill>
                <a:latin typeface="Arial"/>
                <a:cs typeface="Arial"/>
              </a:rPr>
              <a:t>Not</a:t>
            </a:r>
            <a:r>
              <a:rPr sz="1350" b="1" spc="15" dirty="0">
                <a:solidFill>
                  <a:srgbClr val="0A0A0A"/>
                </a:solidFill>
                <a:latin typeface="Arial"/>
                <a:cs typeface="Arial"/>
              </a:rPr>
              <a:t> </a:t>
            </a:r>
            <a:r>
              <a:rPr sz="1350" b="1" spc="10" dirty="0">
                <a:solidFill>
                  <a:srgbClr val="0A0A0A"/>
                </a:solidFill>
                <a:latin typeface="Arial"/>
                <a:cs typeface="Arial"/>
              </a:rPr>
              <a:t>Operate</a:t>
            </a:r>
            <a:r>
              <a:rPr sz="1350" b="1" spc="100" dirty="0">
                <a:solidFill>
                  <a:srgbClr val="0A0A0A"/>
                </a:solidFill>
                <a:latin typeface="Arial"/>
                <a:cs typeface="Arial"/>
              </a:rPr>
              <a:t> </a:t>
            </a:r>
            <a:r>
              <a:rPr sz="1350" b="1" spc="55" dirty="0">
                <a:solidFill>
                  <a:srgbClr val="0A0A0A"/>
                </a:solidFill>
                <a:latin typeface="Arial"/>
                <a:cs typeface="Arial"/>
              </a:rPr>
              <a:t>in</a:t>
            </a:r>
            <a:r>
              <a:rPr sz="1350" b="1" spc="35" dirty="0">
                <a:solidFill>
                  <a:srgbClr val="0A0A0A"/>
                </a:solidFill>
                <a:latin typeface="Arial"/>
                <a:cs typeface="Arial"/>
              </a:rPr>
              <a:t> </a:t>
            </a:r>
            <a:r>
              <a:rPr sz="1350" b="1" spc="5" dirty="0">
                <a:solidFill>
                  <a:srgbClr val="0A0A0A"/>
                </a:solidFill>
                <a:latin typeface="Arial"/>
                <a:cs typeface="Arial"/>
              </a:rPr>
              <a:t>THERMO</a:t>
            </a:r>
            <a:r>
              <a:rPr sz="1350" b="1" spc="114" dirty="0">
                <a:solidFill>
                  <a:srgbClr val="0A0A0A"/>
                </a:solidFill>
                <a:latin typeface="Arial"/>
                <a:cs typeface="Arial"/>
              </a:rPr>
              <a:t> </a:t>
            </a:r>
            <a:r>
              <a:rPr sz="1350" b="1" spc="25" dirty="0">
                <a:solidFill>
                  <a:srgbClr val="0A0A0A"/>
                </a:solidFill>
                <a:latin typeface="Arial"/>
                <a:cs typeface="Arial"/>
              </a:rPr>
              <a:t>Mode</a:t>
            </a:r>
            <a:r>
              <a:rPr sz="1350" b="1" dirty="0">
                <a:solidFill>
                  <a:srgbClr val="0A0A0A"/>
                </a:solidFill>
                <a:latin typeface="Arial"/>
                <a:cs typeface="Arial"/>
              </a:rPr>
              <a:t> </a:t>
            </a:r>
            <a:r>
              <a:rPr sz="1350" b="1" spc="15" dirty="0">
                <a:solidFill>
                  <a:srgbClr val="0A0A0A"/>
                </a:solidFill>
                <a:latin typeface="Arial"/>
                <a:cs typeface="Arial"/>
              </a:rPr>
              <a:t>(Continued)</a:t>
            </a:r>
            <a:endParaRPr sz="13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450">
              <a:latin typeface="Arial"/>
              <a:cs typeface="Arial"/>
            </a:endParaRPr>
          </a:p>
          <a:p>
            <a:pPr marL="15875" marR="114300" indent="-3175">
              <a:lnSpc>
                <a:spcPts val="1250"/>
              </a:lnSpc>
              <a:buAutoNum type="arabicPeriod" startAt="4"/>
              <a:tabLst>
                <a:tab pos="173990" algn="l"/>
              </a:tabLst>
            </a:pPr>
            <a:r>
              <a:rPr sz="1050" spc="5" dirty="0">
                <a:solidFill>
                  <a:srgbClr val="212121"/>
                </a:solidFill>
                <a:latin typeface="Arial"/>
                <a:cs typeface="Arial"/>
              </a:rPr>
              <a:t>If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0A0A0A"/>
                </a:solidFill>
                <a:latin typeface="Arial"/>
                <a:cs typeface="Arial"/>
              </a:rPr>
              <a:t>THERMO</a:t>
            </a:r>
            <a:r>
              <a:rPr sz="1050" spc="80" dirty="0">
                <a:solidFill>
                  <a:srgbClr val="0A0A0A"/>
                </a:solidFill>
                <a:latin typeface="Arial"/>
                <a:cs typeface="Arial"/>
              </a:rPr>
              <a:t> </a:t>
            </a:r>
            <a:r>
              <a:rPr sz="1050" spc="30" dirty="0">
                <a:solidFill>
                  <a:srgbClr val="212121"/>
                </a:solidFill>
                <a:latin typeface="Arial"/>
                <a:cs typeface="Arial"/>
              </a:rPr>
              <a:t>mode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0A0A0A"/>
                </a:solidFill>
                <a:latin typeface="Arial"/>
                <a:cs typeface="Arial"/>
              </a:rPr>
              <a:t>fails</a:t>
            </a:r>
            <a:r>
              <a:rPr sz="1050" spc="25" dirty="0">
                <a:solidFill>
                  <a:srgbClr val="0A0A0A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to</a:t>
            </a:r>
            <a:r>
              <a:rPr sz="1050" spc="8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operate</a:t>
            </a:r>
            <a:r>
              <a:rPr sz="1050" spc="7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correctly,</a:t>
            </a:r>
            <a:r>
              <a:rPr sz="1050" spc="5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then</a:t>
            </a:r>
            <a:r>
              <a:rPr sz="1050" spc="4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clear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the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 codes</a:t>
            </a:r>
            <a:r>
              <a:rPr sz="1050" spc="5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5" dirty="0">
                <a:solidFill>
                  <a:srgbClr val="0A0A0A"/>
                </a:solidFill>
                <a:latin typeface="Arial"/>
                <a:cs typeface="Arial"/>
              </a:rPr>
              <a:t>from</a:t>
            </a:r>
            <a:r>
              <a:rPr sz="1050" spc="-25" dirty="0">
                <a:solidFill>
                  <a:srgbClr val="0A0A0A"/>
                </a:solidFill>
                <a:latin typeface="Arial"/>
                <a:cs typeface="Arial"/>
              </a:rPr>
              <a:t> 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the</a:t>
            </a:r>
            <a:r>
              <a:rPr sz="105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Main</a:t>
            </a:r>
            <a:r>
              <a:rPr sz="1050" spc="4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Control</a:t>
            </a:r>
            <a:r>
              <a:rPr sz="1050" spc="8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Module </a:t>
            </a:r>
            <a:r>
              <a:rPr sz="1050" spc="-28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5" dirty="0">
                <a:solidFill>
                  <a:srgbClr val="212121"/>
                </a:solidFill>
                <a:latin typeface="Arial"/>
                <a:cs typeface="Arial"/>
              </a:rPr>
              <a:t>and</a:t>
            </a:r>
            <a:r>
              <a:rPr sz="1050" spc="7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re-learn</a:t>
            </a:r>
            <a:r>
              <a:rPr sz="1050" spc="4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the</a:t>
            </a:r>
            <a:r>
              <a:rPr sz="1050" spc="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hand</a:t>
            </a:r>
            <a:r>
              <a:rPr sz="1050" spc="4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5" dirty="0">
                <a:solidFill>
                  <a:srgbClr val="212121"/>
                </a:solidFill>
                <a:latin typeface="Arial"/>
                <a:cs typeface="Arial"/>
              </a:rPr>
              <a:t>held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transmitter</a:t>
            </a:r>
            <a:r>
              <a:rPr sz="1050" spc="8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to</a:t>
            </a:r>
            <a:r>
              <a:rPr sz="1050" spc="-2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45" dirty="0">
                <a:solidFill>
                  <a:srgbClr val="212121"/>
                </a:solidFill>
                <a:latin typeface="Arial"/>
                <a:cs typeface="Arial"/>
              </a:rPr>
              <a:t>the</a:t>
            </a:r>
            <a:r>
              <a:rPr sz="1050" spc="-5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module</a:t>
            </a:r>
            <a:r>
              <a:rPr sz="1050" spc="25" dirty="0">
                <a:solidFill>
                  <a:srgbClr val="575757"/>
                </a:solidFill>
                <a:latin typeface="Arial"/>
                <a:cs typeface="Arial"/>
              </a:rPr>
              <a:t>.</a:t>
            </a:r>
            <a:r>
              <a:rPr sz="1050" spc="40" dirty="0">
                <a:solidFill>
                  <a:srgbClr val="575757"/>
                </a:solidFill>
                <a:latin typeface="Arial"/>
                <a:cs typeface="Arial"/>
              </a:rPr>
              <a:t> </a:t>
            </a:r>
            <a:r>
              <a:rPr sz="1050" spc="25" dirty="0">
                <a:solidFill>
                  <a:srgbClr val="0A0A0A"/>
                </a:solidFill>
                <a:latin typeface="Arial"/>
                <a:cs typeface="Arial"/>
              </a:rPr>
              <a:t>See</a:t>
            </a:r>
            <a:r>
              <a:rPr sz="1050" spc="5" dirty="0">
                <a:solidFill>
                  <a:srgbClr val="0A0A0A"/>
                </a:solidFill>
                <a:latin typeface="Arial"/>
                <a:cs typeface="Arial"/>
              </a:rPr>
              <a:t> 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page 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6</a:t>
            </a:r>
            <a:r>
              <a:rPr sz="1050" spc="25" dirty="0">
                <a:solidFill>
                  <a:srgbClr val="484848"/>
                </a:solidFill>
                <a:latin typeface="Arial"/>
                <a:cs typeface="Arial"/>
              </a:rPr>
              <a:t>.</a:t>
            </a:r>
            <a:endParaRPr sz="10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AutoNum type="arabicPeriod" startAt="4"/>
            </a:pPr>
            <a:endParaRPr sz="1050">
              <a:latin typeface="Arial"/>
              <a:cs typeface="Arial"/>
            </a:endParaRPr>
          </a:p>
          <a:p>
            <a:pPr marL="175260" indent="-160655">
              <a:lnSpc>
                <a:spcPct val="100000"/>
              </a:lnSpc>
              <a:spcBef>
                <a:spcPts val="5"/>
              </a:spcBef>
              <a:buClr>
                <a:srgbClr val="212121"/>
              </a:buClr>
              <a:buAutoNum type="arabicPeriod" startAt="4"/>
              <a:tabLst>
                <a:tab pos="175895" algn="l"/>
              </a:tabLst>
            </a:pPr>
            <a:r>
              <a:rPr sz="1050" spc="10" dirty="0">
                <a:solidFill>
                  <a:srgbClr val="0A0A0A"/>
                </a:solidFill>
                <a:latin typeface="Arial"/>
                <a:cs typeface="Arial"/>
              </a:rPr>
              <a:t>Replace</a:t>
            </a:r>
            <a:r>
              <a:rPr sz="1050" spc="60" dirty="0">
                <a:solidFill>
                  <a:srgbClr val="0A0A0A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hand</a:t>
            </a:r>
            <a:r>
              <a:rPr sz="1050" spc="4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held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transmitter</a:t>
            </a:r>
            <a:r>
              <a:rPr sz="1050" spc="11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5" dirty="0">
                <a:solidFill>
                  <a:srgbClr val="212121"/>
                </a:solidFill>
                <a:latin typeface="Arial"/>
                <a:cs typeface="Arial"/>
              </a:rPr>
              <a:t>If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0A0A0A"/>
                </a:solidFill>
                <a:latin typeface="Arial"/>
                <a:cs typeface="Arial"/>
              </a:rPr>
              <a:t>THERMO</a:t>
            </a:r>
            <a:r>
              <a:rPr sz="1050" spc="85" dirty="0">
                <a:solidFill>
                  <a:srgbClr val="0A0A0A"/>
                </a:solidFill>
                <a:latin typeface="Arial"/>
                <a:cs typeface="Arial"/>
              </a:rPr>
              <a:t> </a:t>
            </a:r>
            <a:r>
              <a:rPr sz="1050" spc="30" dirty="0">
                <a:solidFill>
                  <a:srgbClr val="212121"/>
                </a:solidFill>
                <a:latin typeface="Arial"/>
                <a:cs typeface="Arial"/>
              </a:rPr>
              <a:t>mode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0A0A0A"/>
                </a:solidFill>
                <a:latin typeface="Arial"/>
                <a:cs typeface="Arial"/>
              </a:rPr>
              <a:t>fails</a:t>
            </a:r>
            <a:r>
              <a:rPr sz="1050" spc="25" dirty="0">
                <a:solidFill>
                  <a:srgbClr val="0A0A0A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to</a:t>
            </a:r>
            <a:r>
              <a:rPr sz="1050" spc="8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operate</a:t>
            </a:r>
            <a:r>
              <a:rPr sz="1050" spc="8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5" dirty="0">
                <a:solidFill>
                  <a:srgbClr val="212121"/>
                </a:solidFill>
                <a:latin typeface="Arial"/>
                <a:cs typeface="Arial"/>
              </a:rPr>
              <a:t>after</a:t>
            </a:r>
            <a:r>
              <a:rPr sz="1050" spc="4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re-learning</a:t>
            </a:r>
            <a:r>
              <a:rPr sz="1050" spc="-18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0" dirty="0">
                <a:solidFill>
                  <a:srgbClr val="484848"/>
                </a:solidFill>
                <a:latin typeface="Arial"/>
                <a:cs typeface="Arial"/>
              </a:rPr>
              <a:t>.</a:t>
            </a:r>
            <a:endParaRPr sz="10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150">
              <a:latin typeface="Arial"/>
              <a:cs typeface="Arial"/>
            </a:endParaRPr>
          </a:p>
          <a:p>
            <a:pPr marL="13970">
              <a:lnSpc>
                <a:spcPct val="100000"/>
              </a:lnSpc>
            </a:pPr>
            <a:r>
              <a:rPr sz="1350" b="1" spc="20" dirty="0">
                <a:solidFill>
                  <a:srgbClr val="0A0A0A"/>
                </a:solidFill>
                <a:latin typeface="Arial"/>
                <a:cs typeface="Arial"/>
              </a:rPr>
              <a:t>Fan</a:t>
            </a:r>
            <a:r>
              <a:rPr sz="1350" b="1" spc="15" dirty="0">
                <a:solidFill>
                  <a:srgbClr val="0A0A0A"/>
                </a:solidFill>
                <a:latin typeface="Arial"/>
                <a:cs typeface="Arial"/>
              </a:rPr>
              <a:t> Will</a:t>
            </a:r>
            <a:r>
              <a:rPr sz="1350" b="1" spc="25" dirty="0">
                <a:solidFill>
                  <a:srgbClr val="0A0A0A"/>
                </a:solidFill>
                <a:latin typeface="Arial"/>
                <a:cs typeface="Arial"/>
              </a:rPr>
              <a:t> Not</a:t>
            </a:r>
            <a:r>
              <a:rPr sz="1350" b="1" spc="50" dirty="0">
                <a:solidFill>
                  <a:srgbClr val="0A0A0A"/>
                </a:solidFill>
                <a:latin typeface="Arial"/>
                <a:cs typeface="Arial"/>
              </a:rPr>
              <a:t> </a:t>
            </a:r>
            <a:r>
              <a:rPr sz="1350" b="1" dirty="0">
                <a:solidFill>
                  <a:srgbClr val="0A0A0A"/>
                </a:solidFill>
                <a:latin typeface="Arial"/>
                <a:cs typeface="Arial"/>
              </a:rPr>
              <a:t>Turn</a:t>
            </a:r>
            <a:r>
              <a:rPr sz="1350" b="1" spc="40" dirty="0">
                <a:solidFill>
                  <a:srgbClr val="0A0A0A"/>
                </a:solidFill>
                <a:latin typeface="Arial"/>
                <a:cs typeface="Arial"/>
              </a:rPr>
              <a:t> </a:t>
            </a:r>
            <a:r>
              <a:rPr sz="1350" b="1" spc="25" dirty="0">
                <a:solidFill>
                  <a:srgbClr val="0A0A0A"/>
                </a:solidFill>
                <a:latin typeface="Arial"/>
                <a:cs typeface="Arial"/>
              </a:rPr>
              <a:t>ON</a:t>
            </a:r>
            <a:endParaRPr sz="13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350">
              <a:latin typeface="Arial"/>
              <a:cs typeface="Arial"/>
            </a:endParaRPr>
          </a:p>
          <a:p>
            <a:pPr marL="12700" marR="145415" indent="1905">
              <a:lnSpc>
                <a:spcPct val="101099"/>
              </a:lnSpc>
              <a:spcBef>
                <a:spcPts val="5"/>
              </a:spcBef>
            </a:pPr>
            <a:r>
              <a:rPr sz="1050" spc="30" dirty="0">
                <a:solidFill>
                  <a:srgbClr val="0A0A0A"/>
                </a:solidFill>
                <a:latin typeface="Arial"/>
                <a:cs typeface="Arial"/>
              </a:rPr>
              <a:t>The</a:t>
            </a:r>
            <a:r>
              <a:rPr sz="1050" spc="15" dirty="0">
                <a:solidFill>
                  <a:srgbClr val="0A0A0A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0A0A0A"/>
                </a:solidFill>
                <a:latin typeface="Arial"/>
                <a:cs typeface="Arial"/>
              </a:rPr>
              <a:t>Extension</a:t>
            </a:r>
            <a:r>
              <a:rPr sz="1050" spc="85" dirty="0">
                <a:solidFill>
                  <a:srgbClr val="0A0A0A"/>
                </a:solidFill>
                <a:latin typeface="Arial"/>
                <a:cs typeface="Arial"/>
              </a:rPr>
              <a:t> 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Module</a:t>
            </a:r>
            <a:r>
              <a:rPr sz="1050" spc="3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controls</a:t>
            </a:r>
            <a:r>
              <a:rPr sz="1050" spc="4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the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power</a:t>
            </a:r>
            <a:r>
              <a:rPr sz="1050" spc="4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0A0A0A"/>
                </a:solidFill>
                <a:latin typeface="Arial"/>
                <a:cs typeface="Arial"/>
              </a:rPr>
              <a:t>for</a:t>
            </a:r>
            <a:r>
              <a:rPr sz="1050" spc="25" dirty="0">
                <a:solidFill>
                  <a:srgbClr val="0A0A0A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both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0A0A0A"/>
                </a:solidFill>
                <a:latin typeface="Arial"/>
                <a:cs typeface="Arial"/>
              </a:rPr>
              <a:t>fan</a:t>
            </a:r>
            <a:r>
              <a:rPr sz="1050" spc="40" dirty="0">
                <a:solidFill>
                  <a:srgbClr val="0A0A0A"/>
                </a:solidFill>
                <a:latin typeface="Arial"/>
                <a:cs typeface="Arial"/>
              </a:rPr>
              <a:t> 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and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lights</a:t>
            </a:r>
            <a:r>
              <a:rPr sz="1050" spc="15" dirty="0">
                <a:solidFill>
                  <a:srgbClr val="484848"/>
                </a:solidFill>
                <a:latin typeface="Arial"/>
                <a:cs typeface="Arial"/>
              </a:rPr>
              <a:t>.</a:t>
            </a:r>
            <a:r>
              <a:rPr sz="1050" spc="25" dirty="0">
                <a:solidFill>
                  <a:srgbClr val="484848"/>
                </a:solidFill>
                <a:latin typeface="Arial"/>
                <a:cs typeface="Arial"/>
              </a:rPr>
              <a:t> </a:t>
            </a:r>
            <a:r>
              <a:rPr sz="1050" spc="30" dirty="0">
                <a:solidFill>
                  <a:srgbClr val="0A0A0A"/>
                </a:solidFill>
                <a:latin typeface="Arial"/>
                <a:cs typeface="Arial"/>
              </a:rPr>
              <a:t>The</a:t>
            </a:r>
            <a:r>
              <a:rPr sz="1050" spc="-5" dirty="0">
                <a:solidFill>
                  <a:srgbClr val="0A0A0A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0A0A0A"/>
                </a:solidFill>
                <a:latin typeface="Arial"/>
                <a:cs typeface="Arial"/>
              </a:rPr>
              <a:t>fan</a:t>
            </a:r>
            <a:r>
              <a:rPr sz="1050" spc="30" dirty="0">
                <a:solidFill>
                  <a:srgbClr val="0A0A0A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plugs</a:t>
            </a:r>
            <a:r>
              <a:rPr sz="1050" spc="6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into</a:t>
            </a:r>
            <a:r>
              <a:rPr sz="1050" spc="-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the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 3-prong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receptacle</a:t>
            </a:r>
            <a:r>
              <a:rPr sz="1050" spc="5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and</a:t>
            </a:r>
            <a:r>
              <a:rPr sz="105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the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0A0A0A"/>
                </a:solidFill>
                <a:latin typeface="Arial"/>
                <a:cs typeface="Arial"/>
              </a:rPr>
              <a:t>Red </a:t>
            </a:r>
            <a:r>
              <a:rPr sz="1050" spc="25" dirty="0">
                <a:solidFill>
                  <a:srgbClr val="0A0A0A"/>
                </a:solidFill>
                <a:latin typeface="Arial"/>
                <a:cs typeface="Arial"/>
              </a:rPr>
              <a:t>&amp;</a:t>
            </a:r>
            <a:r>
              <a:rPr sz="1050" dirty="0">
                <a:solidFill>
                  <a:srgbClr val="0A0A0A"/>
                </a:solidFill>
                <a:latin typeface="Arial"/>
                <a:cs typeface="Arial"/>
              </a:rPr>
              <a:t> 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White</a:t>
            </a:r>
            <a:r>
              <a:rPr sz="1050" spc="4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wires</a:t>
            </a:r>
            <a:r>
              <a:rPr sz="1050" spc="5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5" dirty="0">
                <a:solidFill>
                  <a:srgbClr val="212121"/>
                </a:solidFill>
                <a:latin typeface="Arial"/>
                <a:cs typeface="Arial"/>
              </a:rPr>
              <a:t>power</a:t>
            </a:r>
            <a:r>
              <a:rPr sz="1050" spc="3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45" dirty="0">
                <a:solidFill>
                  <a:srgbClr val="212121"/>
                </a:solidFill>
                <a:latin typeface="Arial"/>
                <a:cs typeface="Arial"/>
              </a:rPr>
              <a:t>the</a:t>
            </a:r>
            <a:r>
              <a:rPr sz="105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lights</a:t>
            </a:r>
            <a:r>
              <a:rPr sz="1050" spc="10" dirty="0">
                <a:solidFill>
                  <a:srgbClr val="575757"/>
                </a:solidFill>
                <a:latin typeface="Arial"/>
                <a:cs typeface="Arial"/>
              </a:rPr>
              <a:t>.</a:t>
            </a:r>
            <a:r>
              <a:rPr sz="1050" spc="25" dirty="0">
                <a:solidFill>
                  <a:srgbClr val="575757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0A0A0A"/>
                </a:solidFill>
                <a:latin typeface="Arial"/>
                <a:cs typeface="Arial"/>
              </a:rPr>
              <a:t>This</a:t>
            </a:r>
            <a:r>
              <a:rPr sz="1050" spc="60" dirty="0">
                <a:solidFill>
                  <a:srgbClr val="0A0A0A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section</a:t>
            </a:r>
            <a:r>
              <a:rPr sz="1050" spc="6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covers</a:t>
            </a:r>
            <a:r>
              <a:rPr sz="1050" spc="5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testing</a:t>
            </a:r>
            <a:r>
              <a:rPr sz="1050" spc="4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both</a:t>
            </a:r>
            <a:r>
              <a:rPr sz="1050" spc="3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areas</a:t>
            </a:r>
            <a:r>
              <a:rPr sz="1050" spc="8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-10" dirty="0">
                <a:solidFill>
                  <a:srgbClr val="212121"/>
                </a:solidFill>
                <a:latin typeface="Arial"/>
                <a:cs typeface="Arial"/>
              </a:rPr>
              <a:t>of </a:t>
            </a:r>
            <a:r>
              <a:rPr sz="1050" spc="-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the</a:t>
            </a:r>
            <a:r>
              <a:rPr sz="1050" spc="7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5" dirty="0">
                <a:solidFill>
                  <a:srgbClr val="0A0A0A"/>
                </a:solidFill>
                <a:latin typeface="Arial"/>
                <a:cs typeface="Arial"/>
              </a:rPr>
              <a:t>Extension</a:t>
            </a:r>
            <a:r>
              <a:rPr sz="1050" spc="85" dirty="0">
                <a:solidFill>
                  <a:srgbClr val="0A0A0A"/>
                </a:solidFill>
                <a:latin typeface="Arial"/>
                <a:cs typeface="Arial"/>
              </a:rPr>
              <a:t> 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Module</a:t>
            </a:r>
            <a:r>
              <a:rPr sz="1050" spc="6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to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ensure</a:t>
            </a:r>
            <a:r>
              <a:rPr sz="1050" spc="3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each</a:t>
            </a:r>
            <a:r>
              <a:rPr sz="1050" spc="5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5" dirty="0">
                <a:solidFill>
                  <a:srgbClr val="212121"/>
                </a:solidFill>
                <a:latin typeface="Arial"/>
                <a:cs typeface="Arial"/>
              </a:rPr>
              <a:t>circuit</a:t>
            </a:r>
            <a:r>
              <a:rPr sz="1050" spc="8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30" dirty="0">
                <a:solidFill>
                  <a:srgbClr val="212121"/>
                </a:solidFill>
                <a:latin typeface="Arial"/>
                <a:cs typeface="Arial"/>
              </a:rPr>
              <a:t>has</a:t>
            </a:r>
            <a:r>
              <a:rPr sz="1050" spc="-4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the</a:t>
            </a:r>
            <a:r>
              <a:rPr sz="1050" spc="6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proper</a:t>
            </a:r>
            <a:r>
              <a:rPr sz="1050" spc="4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power</a:t>
            </a:r>
            <a:r>
              <a:rPr sz="1050" spc="3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to</a:t>
            </a:r>
            <a:r>
              <a:rPr sz="1050" spc="8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5" dirty="0">
                <a:solidFill>
                  <a:srgbClr val="212121"/>
                </a:solidFill>
                <a:latin typeface="Arial"/>
                <a:cs typeface="Arial"/>
              </a:rPr>
              <a:t>operate</a:t>
            </a:r>
            <a:r>
              <a:rPr sz="1050" spc="114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each</a:t>
            </a:r>
            <a:r>
              <a:rPr sz="1050" spc="5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component.</a:t>
            </a:r>
            <a:endParaRPr sz="10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350">
              <a:latin typeface="Arial"/>
              <a:cs typeface="Arial"/>
            </a:endParaRPr>
          </a:p>
          <a:p>
            <a:pPr marL="172720" indent="-160655">
              <a:lnSpc>
                <a:spcPct val="100000"/>
              </a:lnSpc>
              <a:buAutoNum type="arabicPeriod"/>
              <a:tabLst>
                <a:tab pos="173355" algn="l"/>
              </a:tabLst>
            </a:pPr>
            <a:r>
              <a:rPr sz="1050" spc="5" dirty="0">
                <a:solidFill>
                  <a:srgbClr val="212121"/>
                </a:solidFill>
                <a:latin typeface="Arial"/>
                <a:cs typeface="Arial"/>
              </a:rPr>
              <a:t>Check</a:t>
            </a:r>
            <a:r>
              <a:rPr sz="1050" spc="7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the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0" dirty="0">
                <a:solidFill>
                  <a:srgbClr val="0A0A0A"/>
                </a:solidFill>
                <a:latin typeface="Arial"/>
                <a:cs typeface="Arial"/>
              </a:rPr>
              <a:t>AC</a:t>
            </a:r>
            <a:r>
              <a:rPr sz="1050" spc="40" dirty="0">
                <a:solidFill>
                  <a:srgbClr val="0A0A0A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power</a:t>
            </a:r>
            <a:r>
              <a:rPr sz="1050" spc="7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source</a:t>
            </a:r>
            <a:r>
              <a:rPr sz="1050" spc="4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0A0A0A"/>
                </a:solidFill>
                <a:latin typeface="Arial"/>
                <a:cs typeface="Arial"/>
              </a:rPr>
              <a:t>for</a:t>
            </a:r>
            <a:r>
              <a:rPr sz="1050" spc="5" dirty="0">
                <a:solidFill>
                  <a:srgbClr val="0A0A0A"/>
                </a:solidFill>
                <a:latin typeface="Arial"/>
                <a:cs typeface="Arial"/>
              </a:rPr>
              <a:t> </a:t>
            </a:r>
            <a:r>
              <a:rPr sz="1050" spc="45" dirty="0">
                <a:solidFill>
                  <a:srgbClr val="212121"/>
                </a:solidFill>
                <a:latin typeface="Arial"/>
                <a:cs typeface="Arial"/>
              </a:rPr>
              <a:t>the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5" dirty="0">
                <a:solidFill>
                  <a:srgbClr val="0A0A0A"/>
                </a:solidFill>
                <a:latin typeface="Arial"/>
                <a:cs typeface="Arial"/>
              </a:rPr>
              <a:t>Extension</a:t>
            </a:r>
            <a:r>
              <a:rPr sz="1050" spc="90" dirty="0">
                <a:solidFill>
                  <a:srgbClr val="0A0A0A"/>
                </a:solidFill>
                <a:latin typeface="Arial"/>
                <a:cs typeface="Arial"/>
              </a:rPr>
              <a:t> 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Module 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to</a:t>
            </a:r>
            <a:r>
              <a:rPr sz="1050" spc="6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ensure</a:t>
            </a:r>
            <a:r>
              <a:rPr sz="1050" spc="5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an </a:t>
            </a:r>
            <a:r>
              <a:rPr sz="1050" spc="5" dirty="0">
                <a:solidFill>
                  <a:srgbClr val="212121"/>
                </a:solidFill>
                <a:latin typeface="Arial"/>
                <a:cs typeface="Arial"/>
              </a:rPr>
              <a:t>electrical</a:t>
            </a:r>
            <a:r>
              <a:rPr sz="1050" spc="10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current</a:t>
            </a:r>
            <a:r>
              <a:rPr sz="1050" spc="9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is</a:t>
            </a:r>
            <a:r>
              <a:rPr sz="1050" spc="-2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-5" dirty="0">
                <a:solidFill>
                  <a:srgbClr val="212121"/>
                </a:solidFill>
                <a:latin typeface="Arial"/>
                <a:cs typeface="Arial"/>
              </a:rPr>
              <a:t>provided</a:t>
            </a:r>
            <a:r>
              <a:rPr sz="1050" spc="-9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575757"/>
                </a:solidFill>
                <a:latin typeface="Arial"/>
                <a:cs typeface="Arial"/>
              </a:rPr>
              <a:t>.</a:t>
            </a:r>
            <a:endParaRPr sz="10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AutoNum type="arabicPeriod"/>
            </a:pPr>
            <a:endParaRPr sz="1100">
              <a:latin typeface="Arial"/>
              <a:cs typeface="Arial"/>
            </a:endParaRPr>
          </a:p>
          <a:p>
            <a:pPr marL="15240" marR="81280" indent="1270">
              <a:lnSpc>
                <a:spcPct val="101099"/>
              </a:lnSpc>
              <a:buAutoNum type="arabicPeriod"/>
              <a:tabLst>
                <a:tab pos="175895" algn="l"/>
              </a:tabLst>
            </a:pPr>
            <a:r>
              <a:rPr sz="1050" spc="5" dirty="0">
                <a:solidFill>
                  <a:srgbClr val="0A0A0A"/>
                </a:solidFill>
                <a:latin typeface="Arial"/>
                <a:cs typeface="Arial"/>
              </a:rPr>
              <a:t>Ensure </a:t>
            </a:r>
            <a:r>
              <a:rPr sz="1050" spc="45" dirty="0">
                <a:solidFill>
                  <a:srgbClr val="212121"/>
                </a:solidFill>
                <a:latin typeface="Arial"/>
                <a:cs typeface="Arial"/>
              </a:rPr>
              <a:t>the 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main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flame </a:t>
            </a:r>
            <a:r>
              <a:rPr sz="1050" spc="30" dirty="0">
                <a:solidFill>
                  <a:srgbClr val="212121"/>
                </a:solidFill>
                <a:latin typeface="Arial"/>
                <a:cs typeface="Arial"/>
              </a:rPr>
              <a:t>has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been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turned </a:t>
            </a:r>
            <a:r>
              <a:rPr sz="1050" spc="50" dirty="0">
                <a:solidFill>
                  <a:srgbClr val="212121"/>
                </a:solidFill>
                <a:latin typeface="Arial"/>
                <a:cs typeface="Arial"/>
              </a:rPr>
              <a:t>ON </a:t>
            </a:r>
            <a:r>
              <a:rPr sz="1050" spc="15" dirty="0">
                <a:solidFill>
                  <a:srgbClr val="0A0A0A"/>
                </a:solidFill>
                <a:latin typeface="Arial"/>
                <a:cs typeface="Arial"/>
              </a:rPr>
              <a:t>for 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at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least </a:t>
            </a:r>
            <a:r>
              <a:rPr sz="1050" spc="50" dirty="0">
                <a:solidFill>
                  <a:srgbClr val="212121"/>
                </a:solidFill>
                <a:latin typeface="Arial"/>
                <a:cs typeface="Arial"/>
              </a:rPr>
              <a:t>5 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minutes 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and the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hand 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held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transmitter </a:t>
            </a:r>
            <a:r>
              <a:rPr sz="1050" spc="-28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reads</a:t>
            </a:r>
            <a:r>
              <a:rPr sz="1050" spc="4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484848"/>
                </a:solidFill>
                <a:latin typeface="Arial"/>
                <a:cs typeface="Arial"/>
              </a:rPr>
              <a:t>"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3</a:t>
            </a:r>
            <a:r>
              <a:rPr sz="1050" spc="10" dirty="0">
                <a:solidFill>
                  <a:srgbClr val="484848"/>
                </a:solidFill>
                <a:latin typeface="Arial"/>
                <a:cs typeface="Arial"/>
              </a:rPr>
              <a:t>"</a:t>
            </a:r>
            <a:r>
              <a:rPr sz="1050" spc="-30" dirty="0">
                <a:solidFill>
                  <a:srgbClr val="484848"/>
                </a:solidFill>
                <a:latin typeface="Arial"/>
                <a:cs typeface="Arial"/>
              </a:rPr>
              <a:t> </a:t>
            </a:r>
            <a:r>
              <a:rPr sz="1050" spc="5" dirty="0">
                <a:solidFill>
                  <a:srgbClr val="212121"/>
                </a:solidFill>
                <a:latin typeface="Arial"/>
                <a:cs typeface="Arial"/>
              </a:rPr>
              <a:t>below</a:t>
            </a:r>
            <a:r>
              <a:rPr sz="1050" spc="8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5" dirty="0">
                <a:solidFill>
                  <a:srgbClr val="0A0A0A"/>
                </a:solidFill>
                <a:latin typeface="Arial"/>
                <a:cs typeface="Arial"/>
              </a:rPr>
              <a:t>FAN 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on</a:t>
            </a:r>
            <a:r>
              <a:rPr sz="105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the</a:t>
            </a:r>
            <a:r>
              <a:rPr sz="1050" spc="4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5" dirty="0">
                <a:solidFill>
                  <a:srgbClr val="0A0A0A"/>
                </a:solidFill>
                <a:latin typeface="Arial"/>
                <a:cs typeface="Arial"/>
              </a:rPr>
              <a:t>LCD</a:t>
            </a:r>
            <a:r>
              <a:rPr sz="1050" spc="35" dirty="0">
                <a:solidFill>
                  <a:srgbClr val="0A0A0A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display</a:t>
            </a:r>
            <a:r>
              <a:rPr sz="1050" spc="10" dirty="0">
                <a:solidFill>
                  <a:srgbClr val="575757"/>
                </a:solidFill>
                <a:latin typeface="Arial"/>
                <a:cs typeface="Arial"/>
              </a:rPr>
              <a:t>.</a:t>
            </a:r>
            <a:endParaRPr sz="10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AutoNum type="arabicPeriod"/>
            </a:pPr>
            <a:endParaRPr sz="1050">
              <a:latin typeface="Arial"/>
              <a:cs typeface="Arial"/>
            </a:endParaRPr>
          </a:p>
          <a:p>
            <a:pPr marL="15240" marR="167640">
              <a:lnSpc>
                <a:spcPct val="103000"/>
              </a:lnSpc>
              <a:buClr>
                <a:srgbClr val="212121"/>
              </a:buClr>
              <a:buAutoNum type="arabicPeriod"/>
              <a:tabLst>
                <a:tab pos="175895" algn="l"/>
              </a:tabLst>
            </a:pPr>
            <a:r>
              <a:rPr sz="1050" dirty="0">
                <a:solidFill>
                  <a:srgbClr val="0A0A0A"/>
                </a:solidFill>
                <a:latin typeface="Arial"/>
                <a:cs typeface="Arial"/>
              </a:rPr>
              <a:t>Plug</a:t>
            </a:r>
            <a:r>
              <a:rPr sz="1050" spc="55" dirty="0">
                <a:solidFill>
                  <a:srgbClr val="0A0A0A"/>
                </a:solidFill>
                <a:latin typeface="Arial"/>
                <a:cs typeface="Arial"/>
              </a:rPr>
              <a:t> 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the</a:t>
            </a:r>
            <a:r>
              <a:rPr sz="1050" spc="-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0A0A0A"/>
                </a:solidFill>
                <a:latin typeface="Arial"/>
                <a:cs typeface="Arial"/>
              </a:rPr>
              <a:t>fan</a:t>
            </a:r>
            <a:r>
              <a:rPr sz="1050" spc="45" dirty="0">
                <a:solidFill>
                  <a:srgbClr val="0A0A0A"/>
                </a:solidFill>
                <a:latin typeface="Arial"/>
                <a:cs typeface="Arial"/>
              </a:rPr>
              <a:t> </a:t>
            </a:r>
            <a:r>
              <a:rPr sz="1050" spc="5" dirty="0">
                <a:solidFill>
                  <a:srgbClr val="212121"/>
                </a:solidFill>
                <a:latin typeface="Arial"/>
                <a:cs typeface="Arial"/>
              </a:rPr>
              <a:t>directly</a:t>
            </a:r>
            <a:r>
              <a:rPr sz="1050" spc="7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into</a:t>
            </a:r>
            <a:r>
              <a:rPr sz="1050" spc="7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-5" dirty="0">
                <a:solidFill>
                  <a:srgbClr val="212121"/>
                </a:solidFill>
                <a:latin typeface="Arial"/>
                <a:cs typeface="Arial"/>
              </a:rPr>
              <a:t>an</a:t>
            </a:r>
            <a:r>
              <a:rPr sz="1050" spc="4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separate</a:t>
            </a:r>
            <a:r>
              <a:rPr sz="1050" spc="6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energized</a:t>
            </a:r>
            <a:r>
              <a:rPr sz="1050" spc="7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120VAC</a:t>
            </a:r>
            <a:r>
              <a:rPr sz="1050" spc="10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5" dirty="0">
                <a:solidFill>
                  <a:srgbClr val="212121"/>
                </a:solidFill>
                <a:latin typeface="Arial"/>
                <a:cs typeface="Arial"/>
              </a:rPr>
              <a:t>wall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outlet</a:t>
            </a:r>
            <a:r>
              <a:rPr sz="1050" spc="4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to</a:t>
            </a:r>
            <a:r>
              <a:rPr sz="1050" spc="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check</a:t>
            </a:r>
            <a:r>
              <a:rPr sz="1050" spc="7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-15" dirty="0">
                <a:solidFill>
                  <a:srgbClr val="0A0A0A"/>
                </a:solidFill>
                <a:latin typeface="Arial"/>
                <a:cs typeface="Arial"/>
              </a:rPr>
              <a:t>if</a:t>
            </a:r>
            <a:r>
              <a:rPr sz="1050" spc="25" dirty="0">
                <a:solidFill>
                  <a:srgbClr val="0A0A0A"/>
                </a:solidFill>
                <a:latin typeface="Arial"/>
                <a:cs typeface="Arial"/>
              </a:rPr>
              <a:t> 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motor</a:t>
            </a:r>
            <a:r>
              <a:rPr sz="1050" spc="3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0A0A0A"/>
                </a:solidFill>
                <a:latin typeface="Arial"/>
                <a:cs typeface="Arial"/>
              </a:rPr>
              <a:t>functions </a:t>
            </a:r>
            <a:r>
              <a:rPr sz="1050" spc="-280" dirty="0">
                <a:solidFill>
                  <a:srgbClr val="0A0A0A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properly</a:t>
            </a:r>
            <a:r>
              <a:rPr sz="1050" spc="9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when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powered</a:t>
            </a:r>
            <a:r>
              <a:rPr sz="1050" spc="7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external</a:t>
            </a:r>
            <a:r>
              <a:rPr sz="1050" spc="3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5" dirty="0">
                <a:solidFill>
                  <a:srgbClr val="0A0A0A"/>
                </a:solidFill>
                <a:latin typeface="Arial"/>
                <a:cs typeface="Arial"/>
              </a:rPr>
              <a:t>from</a:t>
            </a:r>
            <a:r>
              <a:rPr sz="1050" spc="20" dirty="0">
                <a:solidFill>
                  <a:srgbClr val="0A0A0A"/>
                </a:solidFill>
                <a:latin typeface="Arial"/>
                <a:cs typeface="Arial"/>
              </a:rPr>
              <a:t> 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the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appliance</a:t>
            </a:r>
            <a:r>
              <a:rPr sz="1050" spc="15" dirty="0">
                <a:solidFill>
                  <a:srgbClr val="484848"/>
                </a:solidFill>
                <a:latin typeface="Arial"/>
                <a:cs typeface="Arial"/>
              </a:rPr>
              <a:t>.</a:t>
            </a:r>
            <a:endParaRPr sz="10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AutoNum type="arabicPeriod"/>
            </a:pPr>
            <a:endParaRPr sz="1050">
              <a:latin typeface="Arial"/>
              <a:cs typeface="Arial"/>
            </a:endParaRPr>
          </a:p>
          <a:p>
            <a:pPr marL="13970" marR="137795" indent="-1270">
              <a:lnSpc>
                <a:spcPct val="101099"/>
              </a:lnSpc>
              <a:buAutoNum type="arabicPeriod"/>
              <a:tabLst>
                <a:tab pos="173355" algn="l"/>
              </a:tabLst>
            </a:pPr>
            <a:r>
              <a:rPr sz="1050" spc="5" dirty="0">
                <a:solidFill>
                  <a:srgbClr val="212121"/>
                </a:solidFill>
                <a:latin typeface="Arial"/>
                <a:cs typeface="Arial"/>
              </a:rPr>
              <a:t>Check</a:t>
            </a:r>
            <a:r>
              <a:rPr sz="1050" spc="6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the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 communication</a:t>
            </a:r>
            <a:r>
              <a:rPr sz="1050" spc="18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wire</a:t>
            </a:r>
            <a:r>
              <a:rPr sz="1050" spc="-1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(COMM)</a:t>
            </a:r>
            <a:r>
              <a:rPr sz="1050" spc="6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5" dirty="0">
                <a:solidFill>
                  <a:srgbClr val="0A0A0A"/>
                </a:solidFill>
                <a:latin typeface="Arial"/>
                <a:cs typeface="Arial"/>
              </a:rPr>
              <a:t>&amp;</a:t>
            </a:r>
            <a:r>
              <a:rPr sz="1050" spc="40" dirty="0">
                <a:solidFill>
                  <a:srgbClr val="0A0A0A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connections</a:t>
            </a:r>
            <a:r>
              <a:rPr sz="1050" spc="6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30" dirty="0">
                <a:solidFill>
                  <a:srgbClr val="0A0A0A"/>
                </a:solidFill>
                <a:latin typeface="Arial"/>
                <a:cs typeface="Arial"/>
              </a:rPr>
              <a:t>for </a:t>
            </a:r>
            <a:r>
              <a:rPr sz="1050" spc="5" dirty="0">
                <a:solidFill>
                  <a:srgbClr val="212121"/>
                </a:solidFill>
                <a:latin typeface="Arial"/>
                <a:cs typeface="Arial"/>
              </a:rPr>
              <a:t>any</a:t>
            </a:r>
            <a:r>
              <a:rPr sz="1050" spc="4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defects</a:t>
            </a:r>
            <a:r>
              <a:rPr sz="1050" spc="15" dirty="0">
                <a:solidFill>
                  <a:srgbClr val="484848"/>
                </a:solidFill>
                <a:latin typeface="Arial"/>
                <a:cs typeface="Arial"/>
              </a:rPr>
              <a:t>.</a:t>
            </a:r>
            <a:r>
              <a:rPr sz="1050" spc="35" dirty="0">
                <a:solidFill>
                  <a:srgbClr val="484848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0A0A0A"/>
                </a:solidFill>
                <a:latin typeface="Arial"/>
                <a:cs typeface="Arial"/>
              </a:rPr>
              <a:t>Disconnect</a:t>
            </a:r>
            <a:r>
              <a:rPr sz="1050" spc="90" dirty="0">
                <a:solidFill>
                  <a:srgbClr val="0A0A0A"/>
                </a:solidFill>
                <a:latin typeface="Arial"/>
                <a:cs typeface="Arial"/>
              </a:rPr>
              <a:t> 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the </a:t>
            </a:r>
            <a:r>
              <a:rPr sz="1050" spc="3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communication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wire 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(COMM) </a:t>
            </a:r>
            <a:r>
              <a:rPr sz="1050" spc="25" dirty="0">
                <a:solidFill>
                  <a:srgbClr val="0A0A0A"/>
                </a:solidFill>
                <a:latin typeface="Arial"/>
                <a:cs typeface="Arial"/>
              </a:rPr>
              <a:t>from </a:t>
            </a:r>
            <a:r>
              <a:rPr sz="1050" dirty="0">
                <a:solidFill>
                  <a:srgbClr val="212121"/>
                </a:solidFill>
                <a:latin typeface="Arial"/>
                <a:cs typeface="Arial"/>
              </a:rPr>
              <a:t>both </a:t>
            </a:r>
            <a:r>
              <a:rPr sz="1050" spc="45" dirty="0">
                <a:solidFill>
                  <a:srgbClr val="212121"/>
                </a:solidFill>
                <a:latin typeface="Arial"/>
                <a:cs typeface="Arial"/>
              </a:rPr>
              <a:t>the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Main 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Control module  </a:t>
            </a:r>
            <a:r>
              <a:rPr sz="1050" spc="5" dirty="0">
                <a:solidFill>
                  <a:srgbClr val="212121"/>
                </a:solidFill>
                <a:latin typeface="Arial"/>
                <a:cs typeface="Arial"/>
              </a:rPr>
              <a:t>and 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the </a:t>
            </a:r>
            <a:r>
              <a:rPr sz="1050" spc="10" dirty="0">
                <a:solidFill>
                  <a:srgbClr val="0A0A0A"/>
                </a:solidFill>
                <a:latin typeface="Arial"/>
                <a:cs typeface="Arial"/>
              </a:rPr>
              <a:t>Extension  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Module</a:t>
            </a:r>
            <a:r>
              <a:rPr sz="1050" spc="25" dirty="0">
                <a:solidFill>
                  <a:srgbClr val="484848"/>
                </a:solidFill>
                <a:latin typeface="Arial"/>
                <a:cs typeface="Arial"/>
              </a:rPr>
              <a:t>. </a:t>
            </a:r>
            <a:r>
              <a:rPr sz="1050" spc="30" dirty="0">
                <a:solidFill>
                  <a:srgbClr val="484848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0A0A0A"/>
                </a:solidFill>
                <a:latin typeface="Arial"/>
                <a:cs typeface="Arial"/>
              </a:rPr>
              <a:t>Look</a:t>
            </a:r>
            <a:r>
              <a:rPr sz="1050" spc="65" dirty="0">
                <a:solidFill>
                  <a:srgbClr val="0A0A0A"/>
                </a:solidFill>
                <a:latin typeface="Arial"/>
                <a:cs typeface="Arial"/>
              </a:rPr>
              <a:t> 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at</a:t>
            </a:r>
            <a:r>
              <a:rPr sz="1050" spc="3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both</a:t>
            </a:r>
            <a:r>
              <a:rPr sz="1050" spc="4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ends</a:t>
            </a:r>
            <a:r>
              <a:rPr sz="1050" spc="5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-10" dirty="0">
                <a:solidFill>
                  <a:srgbClr val="212121"/>
                </a:solidFill>
                <a:latin typeface="Arial"/>
                <a:cs typeface="Arial"/>
              </a:rPr>
              <a:t>of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the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wire</a:t>
            </a:r>
            <a:r>
              <a:rPr sz="1050" spc="6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connectors</a:t>
            </a:r>
            <a:r>
              <a:rPr sz="1050" spc="8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and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make</a:t>
            </a:r>
            <a:r>
              <a:rPr sz="1050" spc="3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sure</a:t>
            </a:r>
            <a:r>
              <a:rPr sz="105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the</a:t>
            </a:r>
            <a:r>
              <a:rPr sz="1050" spc="3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wire</a:t>
            </a:r>
            <a:r>
              <a:rPr sz="1050" spc="6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colors</a:t>
            </a:r>
            <a:r>
              <a:rPr sz="1050" spc="7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are</a:t>
            </a:r>
            <a:r>
              <a:rPr sz="1050" spc="5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in</a:t>
            </a:r>
            <a:r>
              <a:rPr sz="1050" spc="-2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the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 same</a:t>
            </a:r>
            <a:r>
              <a:rPr sz="1050" spc="8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5" dirty="0">
                <a:solidFill>
                  <a:srgbClr val="212121"/>
                </a:solidFill>
                <a:latin typeface="Arial"/>
                <a:cs typeface="Arial"/>
              </a:rPr>
              <a:t>order</a:t>
            </a:r>
            <a:r>
              <a:rPr sz="1050" spc="4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on </a:t>
            </a:r>
            <a:r>
              <a:rPr sz="1050" spc="-28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both</a:t>
            </a:r>
            <a:r>
              <a:rPr sz="1050" spc="3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connectors</a:t>
            </a:r>
            <a:r>
              <a:rPr sz="1050" spc="20" dirty="0">
                <a:solidFill>
                  <a:srgbClr val="484848"/>
                </a:solidFill>
                <a:latin typeface="Arial"/>
                <a:cs typeface="Arial"/>
              </a:rPr>
              <a:t>.</a:t>
            </a:r>
            <a:r>
              <a:rPr sz="1050" spc="25" dirty="0">
                <a:solidFill>
                  <a:srgbClr val="484848"/>
                </a:solidFill>
                <a:latin typeface="Arial"/>
                <a:cs typeface="Arial"/>
              </a:rPr>
              <a:t> </a:t>
            </a:r>
            <a:r>
              <a:rPr sz="1050" spc="5" dirty="0">
                <a:solidFill>
                  <a:srgbClr val="212121"/>
                </a:solidFill>
                <a:latin typeface="Arial"/>
                <a:cs typeface="Arial"/>
              </a:rPr>
              <a:t>If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colors</a:t>
            </a:r>
            <a:r>
              <a:rPr sz="1050" spc="7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do</a:t>
            </a:r>
            <a:r>
              <a:rPr sz="1050" spc="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not</a:t>
            </a:r>
            <a:r>
              <a:rPr sz="1050" spc="-1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match,</a:t>
            </a:r>
            <a:r>
              <a:rPr sz="1050" spc="4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replace</a:t>
            </a:r>
            <a:r>
              <a:rPr sz="1050" spc="4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COMM</a:t>
            </a:r>
            <a:r>
              <a:rPr sz="1050" spc="10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wire</a:t>
            </a:r>
            <a:r>
              <a:rPr sz="1050" spc="15" dirty="0">
                <a:solidFill>
                  <a:srgbClr val="575757"/>
                </a:solidFill>
                <a:latin typeface="Arial"/>
                <a:cs typeface="Arial"/>
              </a:rPr>
              <a:t>.</a:t>
            </a:r>
            <a:r>
              <a:rPr sz="1050" spc="300" dirty="0">
                <a:solidFill>
                  <a:srgbClr val="575757"/>
                </a:solidFill>
                <a:latin typeface="Arial"/>
                <a:cs typeface="Arial"/>
              </a:rPr>
              <a:t> 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Make</a:t>
            </a:r>
            <a:r>
              <a:rPr sz="1050" spc="8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sure</a:t>
            </a:r>
            <a:r>
              <a:rPr sz="1050" spc="-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45" dirty="0">
                <a:solidFill>
                  <a:srgbClr val="212121"/>
                </a:solidFill>
                <a:latin typeface="Arial"/>
                <a:cs typeface="Arial"/>
              </a:rPr>
              <a:t>the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wires</a:t>
            </a:r>
            <a:r>
              <a:rPr sz="1050" spc="5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are</a:t>
            </a:r>
            <a:r>
              <a:rPr sz="105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5" dirty="0">
                <a:solidFill>
                  <a:srgbClr val="0A0A0A"/>
                </a:solidFill>
                <a:latin typeface="Arial"/>
                <a:cs typeface="Arial"/>
              </a:rPr>
              <a:t>firmly </a:t>
            </a:r>
            <a:r>
              <a:rPr sz="1050" spc="10" dirty="0">
                <a:solidFill>
                  <a:srgbClr val="0A0A0A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seated</a:t>
            </a:r>
            <a:r>
              <a:rPr sz="1050" spc="4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in</a:t>
            </a:r>
            <a:r>
              <a:rPr sz="1050" spc="-2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45" dirty="0">
                <a:solidFill>
                  <a:srgbClr val="212121"/>
                </a:solidFill>
                <a:latin typeface="Arial"/>
                <a:cs typeface="Arial"/>
              </a:rPr>
              <a:t>the</a:t>
            </a:r>
            <a:r>
              <a:rPr sz="1050" spc="-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212121"/>
                </a:solidFill>
                <a:latin typeface="Arial"/>
                <a:cs typeface="Arial"/>
              </a:rPr>
              <a:t>plastic</a:t>
            </a:r>
            <a:r>
              <a:rPr sz="1050" spc="8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connectors</a:t>
            </a:r>
            <a:r>
              <a:rPr sz="1050" spc="13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5" dirty="0">
                <a:solidFill>
                  <a:srgbClr val="212121"/>
                </a:solidFill>
                <a:latin typeface="Arial"/>
                <a:cs typeface="Arial"/>
              </a:rPr>
              <a:t>and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 not</a:t>
            </a:r>
            <a:r>
              <a:rPr sz="1050" spc="-1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pushed</a:t>
            </a:r>
            <a:r>
              <a:rPr sz="1050" spc="7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out.</a:t>
            </a:r>
            <a:endParaRPr sz="10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AutoNum type="arabicPeriod"/>
            </a:pPr>
            <a:endParaRPr sz="1000">
              <a:latin typeface="Arial"/>
              <a:cs typeface="Arial"/>
            </a:endParaRPr>
          </a:p>
          <a:p>
            <a:pPr marL="15240" marR="84455" indent="-635">
              <a:lnSpc>
                <a:spcPct val="103000"/>
              </a:lnSpc>
              <a:buAutoNum type="arabicPeriod"/>
              <a:tabLst>
                <a:tab pos="173355" algn="l"/>
              </a:tabLst>
            </a:pP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Make</a:t>
            </a:r>
            <a:r>
              <a:rPr sz="1050" spc="3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sure </a:t>
            </a:r>
            <a:r>
              <a:rPr sz="1050" spc="35" dirty="0">
                <a:solidFill>
                  <a:srgbClr val="212121"/>
                </a:solidFill>
                <a:latin typeface="Arial"/>
                <a:cs typeface="Arial"/>
              </a:rPr>
              <a:t>no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wires</a:t>
            </a:r>
            <a:r>
              <a:rPr sz="1050" spc="5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5" dirty="0">
                <a:solidFill>
                  <a:srgbClr val="212121"/>
                </a:solidFill>
                <a:latin typeface="Arial"/>
                <a:cs typeface="Arial"/>
              </a:rPr>
              <a:t>appear</a:t>
            </a:r>
            <a:r>
              <a:rPr sz="1050" spc="4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5" dirty="0">
                <a:solidFill>
                  <a:srgbClr val="212121"/>
                </a:solidFill>
                <a:latin typeface="Arial"/>
                <a:cs typeface="Arial"/>
              </a:rPr>
              <a:t>to</a:t>
            </a:r>
            <a:r>
              <a:rPr sz="1050" spc="9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35" dirty="0">
                <a:solidFill>
                  <a:srgbClr val="212121"/>
                </a:solidFill>
                <a:latin typeface="Arial"/>
                <a:cs typeface="Arial"/>
              </a:rPr>
              <a:t>be</a:t>
            </a:r>
            <a:r>
              <a:rPr sz="105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broken</a:t>
            </a:r>
            <a:r>
              <a:rPr sz="1050" spc="6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or</a:t>
            </a:r>
            <a:r>
              <a:rPr sz="1050" spc="-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0A0A0A"/>
                </a:solidFill>
                <a:latin typeface="Arial"/>
                <a:cs typeface="Arial"/>
              </a:rPr>
              <a:t>frayed.</a:t>
            </a:r>
            <a:r>
              <a:rPr sz="1050" spc="70" dirty="0">
                <a:solidFill>
                  <a:srgbClr val="0A0A0A"/>
                </a:solidFill>
                <a:latin typeface="Arial"/>
                <a:cs typeface="Arial"/>
              </a:rPr>
              <a:t> 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Make</a:t>
            </a:r>
            <a:r>
              <a:rPr sz="1050" spc="3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sure</a:t>
            </a:r>
            <a:r>
              <a:rPr sz="1050" spc="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that</a:t>
            </a:r>
            <a:r>
              <a:rPr sz="1050" spc="6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-5" dirty="0">
                <a:solidFill>
                  <a:srgbClr val="212121"/>
                </a:solidFill>
                <a:latin typeface="Arial"/>
                <a:cs typeface="Arial"/>
              </a:rPr>
              <a:t>all</a:t>
            </a:r>
            <a:r>
              <a:rPr sz="1050" spc="5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-10" dirty="0">
                <a:solidFill>
                  <a:srgbClr val="212121"/>
                </a:solidFill>
                <a:latin typeface="Arial"/>
                <a:cs typeface="Arial"/>
              </a:rPr>
              <a:t>of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the</a:t>
            </a:r>
            <a:r>
              <a:rPr sz="1050" spc="5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5" dirty="0">
                <a:solidFill>
                  <a:srgbClr val="212121"/>
                </a:solidFill>
                <a:latin typeface="Arial"/>
                <a:cs typeface="Arial"/>
              </a:rPr>
              <a:t>pins</a:t>
            </a:r>
            <a:r>
              <a:rPr sz="1050" spc="6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on</a:t>
            </a:r>
            <a:r>
              <a:rPr sz="1050" spc="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the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mating </a:t>
            </a:r>
            <a:r>
              <a:rPr sz="1050" spc="-28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connectors</a:t>
            </a:r>
            <a:r>
              <a:rPr sz="1050" spc="13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-10" dirty="0">
                <a:solidFill>
                  <a:srgbClr val="212121"/>
                </a:solidFill>
                <a:latin typeface="Arial"/>
                <a:cs typeface="Arial"/>
              </a:rPr>
              <a:t>of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the</a:t>
            </a:r>
            <a:r>
              <a:rPr sz="1050" spc="-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Main</a:t>
            </a:r>
            <a:r>
              <a:rPr sz="1050" spc="3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Control</a:t>
            </a:r>
            <a:r>
              <a:rPr sz="1050" spc="9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5" dirty="0">
                <a:solidFill>
                  <a:srgbClr val="212121"/>
                </a:solidFill>
                <a:latin typeface="Arial"/>
                <a:cs typeface="Arial"/>
              </a:rPr>
              <a:t>and</a:t>
            </a:r>
            <a:r>
              <a:rPr sz="1050" spc="3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0A0A0A"/>
                </a:solidFill>
                <a:latin typeface="Arial"/>
                <a:cs typeface="Arial"/>
              </a:rPr>
              <a:t>Extension</a:t>
            </a:r>
            <a:r>
              <a:rPr sz="1050" spc="80" dirty="0">
                <a:solidFill>
                  <a:srgbClr val="0A0A0A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Modules</a:t>
            </a:r>
            <a:r>
              <a:rPr sz="1050" spc="10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30" dirty="0">
                <a:solidFill>
                  <a:srgbClr val="212121"/>
                </a:solidFill>
                <a:latin typeface="Arial"/>
                <a:cs typeface="Arial"/>
              </a:rPr>
              <a:t>are</a:t>
            </a:r>
            <a:r>
              <a:rPr sz="1050" spc="-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5" dirty="0">
                <a:solidFill>
                  <a:srgbClr val="212121"/>
                </a:solidFill>
                <a:latin typeface="Arial"/>
                <a:cs typeface="Arial"/>
              </a:rPr>
              <a:t>intact,</a:t>
            </a:r>
            <a:r>
              <a:rPr sz="1050" spc="4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not</a:t>
            </a:r>
            <a:r>
              <a:rPr sz="1050" spc="3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bent,</a:t>
            </a:r>
            <a:r>
              <a:rPr sz="1050" spc="4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damaged</a:t>
            </a:r>
            <a:r>
              <a:rPr sz="1050" spc="20" dirty="0">
                <a:solidFill>
                  <a:srgbClr val="484848"/>
                </a:solidFill>
                <a:latin typeface="Arial"/>
                <a:cs typeface="Arial"/>
              </a:rPr>
              <a:t>.</a:t>
            </a:r>
            <a:endParaRPr sz="10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AutoNum type="arabicPeriod"/>
            </a:pPr>
            <a:endParaRPr sz="1050">
              <a:latin typeface="Arial"/>
              <a:cs typeface="Arial"/>
            </a:endParaRPr>
          </a:p>
          <a:p>
            <a:pPr marL="16510" marR="132715" indent="-1270">
              <a:lnSpc>
                <a:spcPct val="101099"/>
              </a:lnSpc>
              <a:buClr>
                <a:srgbClr val="212121"/>
              </a:buClr>
              <a:buAutoNum type="arabicPeriod"/>
              <a:tabLst>
                <a:tab pos="175895" algn="l"/>
              </a:tabLst>
            </a:pPr>
            <a:r>
              <a:rPr sz="1050" spc="20" dirty="0">
                <a:solidFill>
                  <a:srgbClr val="0A0A0A"/>
                </a:solidFill>
                <a:latin typeface="Arial"/>
                <a:cs typeface="Arial"/>
              </a:rPr>
              <a:t>Use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a multi-meter 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to check 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the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continuity </a:t>
            </a:r>
            <a:r>
              <a:rPr sz="1050" spc="-10" dirty="0">
                <a:solidFill>
                  <a:srgbClr val="212121"/>
                </a:solidFill>
                <a:latin typeface="Arial"/>
                <a:cs typeface="Arial"/>
              </a:rPr>
              <a:t>of</a:t>
            </a:r>
            <a:r>
              <a:rPr sz="1050" spc="-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212121"/>
                </a:solidFill>
                <a:latin typeface="Arial"/>
                <a:cs typeface="Arial"/>
              </a:rPr>
              <a:t>each</a:t>
            </a:r>
            <a:r>
              <a:rPr sz="1050" spc="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wire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in 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the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4-pin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wire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harness, 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checking 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the </a:t>
            </a:r>
            <a:r>
              <a:rPr sz="1050" spc="3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same</a:t>
            </a:r>
            <a:r>
              <a:rPr sz="1050" spc="3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color</a:t>
            </a:r>
            <a:r>
              <a:rPr sz="1050" spc="9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wire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on</a:t>
            </a:r>
            <a:r>
              <a:rPr sz="1050" spc="3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each</a:t>
            </a:r>
            <a:r>
              <a:rPr sz="1050" spc="5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5" dirty="0">
                <a:solidFill>
                  <a:srgbClr val="212121"/>
                </a:solidFill>
                <a:latin typeface="Arial"/>
                <a:cs typeface="Arial"/>
              </a:rPr>
              <a:t>end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40" dirty="0">
                <a:solidFill>
                  <a:srgbClr val="212121"/>
                </a:solidFill>
                <a:latin typeface="Arial"/>
                <a:cs typeface="Arial"/>
              </a:rPr>
              <a:t>(be</a:t>
            </a:r>
            <a:r>
              <a:rPr sz="1050" spc="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sure</a:t>
            </a:r>
            <a:r>
              <a:rPr sz="1050" spc="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to</a:t>
            </a:r>
            <a:r>
              <a:rPr sz="1050" spc="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35" dirty="0">
                <a:solidFill>
                  <a:srgbClr val="212121"/>
                </a:solidFill>
                <a:latin typeface="Arial"/>
                <a:cs typeface="Arial"/>
              </a:rPr>
              <a:t>use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 meter</a:t>
            </a:r>
            <a:r>
              <a:rPr sz="1050" spc="9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leads</a:t>
            </a:r>
            <a:r>
              <a:rPr sz="1050" spc="7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with</a:t>
            </a:r>
            <a:r>
              <a:rPr sz="1050" spc="4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sharp</a:t>
            </a:r>
            <a:r>
              <a:rPr sz="1050" spc="10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5" dirty="0">
                <a:solidFill>
                  <a:srgbClr val="212121"/>
                </a:solidFill>
                <a:latin typeface="Arial"/>
                <a:cs typeface="Arial"/>
              </a:rPr>
              <a:t>enough</a:t>
            </a:r>
            <a:r>
              <a:rPr sz="1050" spc="5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tips</a:t>
            </a:r>
            <a:r>
              <a:rPr sz="1050" spc="-3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30" dirty="0">
                <a:solidFill>
                  <a:srgbClr val="212121"/>
                </a:solidFill>
                <a:latin typeface="Arial"/>
                <a:cs typeface="Arial"/>
              </a:rPr>
              <a:t>to</a:t>
            </a:r>
            <a:r>
              <a:rPr sz="1050" spc="3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make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contact </a:t>
            </a:r>
            <a:r>
              <a:rPr sz="1050" spc="-27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with</a:t>
            </a:r>
            <a:r>
              <a:rPr sz="1050" spc="-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the</a:t>
            </a:r>
            <a:r>
              <a:rPr sz="1050" spc="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metal</a:t>
            </a:r>
            <a:r>
              <a:rPr sz="1050" spc="4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tabs</a:t>
            </a:r>
            <a:r>
              <a:rPr sz="1050" spc="4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in</a:t>
            </a:r>
            <a:r>
              <a:rPr sz="1050" spc="-2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the</a:t>
            </a:r>
            <a:r>
              <a:rPr sz="1050" spc="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212121"/>
                </a:solidFill>
                <a:latin typeface="Arial"/>
                <a:cs typeface="Arial"/>
              </a:rPr>
              <a:t>plastic</a:t>
            </a:r>
            <a:r>
              <a:rPr sz="1050" spc="8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connector)</a:t>
            </a:r>
            <a:r>
              <a:rPr sz="1050" spc="20" dirty="0">
                <a:solidFill>
                  <a:srgbClr val="484848"/>
                </a:solidFill>
                <a:latin typeface="Arial"/>
                <a:cs typeface="Arial"/>
              </a:rPr>
              <a:t>.</a:t>
            </a:r>
            <a:endParaRPr sz="10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AutoNum type="arabicPeriod"/>
            </a:pPr>
            <a:endParaRPr sz="1150">
              <a:latin typeface="Arial"/>
              <a:cs typeface="Arial"/>
            </a:endParaRPr>
          </a:p>
          <a:p>
            <a:pPr marL="12700" marR="193675" indent="1905">
              <a:lnSpc>
                <a:spcPts val="1250"/>
              </a:lnSpc>
              <a:buAutoNum type="arabicPeriod"/>
              <a:tabLst>
                <a:tab pos="175260" algn="l"/>
              </a:tabLst>
            </a:pPr>
            <a:r>
              <a:rPr sz="1050" dirty="0">
                <a:solidFill>
                  <a:srgbClr val="0A0A0A"/>
                </a:solidFill>
                <a:latin typeface="Arial"/>
                <a:cs typeface="Arial"/>
              </a:rPr>
              <a:t>Firmly 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plug the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communication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wire back into 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the 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Main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Control 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Module </a:t>
            </a:r>
            <a:r>
              <a:rPr sz="1050" spc="5" dirty="0">
                <a:solidFill>
                  <a:srgbClr val="212121"/>
                </a:solidFill>
                <a:latin typeface="Arial"/>
                <a:cs typeface="Arial"/>
              </a:rPr>
              <a:t>and </a:t>
            </a:r>
            <a:r>
              <a:rPr sz="1050" spc="5" dirty="0">
                <a:solidFill>
                  <a:srgbClr val="0A0A0A"/>
                </a:solidFill>
                <a:latin typeface="Arial"/>
                <a:cs typeface="Arial"/>
              </a:rPr>
              <a:t>Extension</a:t>
            </a:r>
            <a:r>
              <a:rPr sz="1050" spc="10" dirty="0">
                <a:solidFill>
                  <a:srgbClr val="0A0A0A"/>
                </a:solidFill>
                <a:latin typeface="Arial"/>
                <a:cs typeface="Arial"/>
              </a:rPr>
              <a:t> 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Module </a:t>
            </a:r>
            <a:r>
              <a:rPr sz="1050" spc="-28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20" dirty="0">
                <a:solidFill>
                  <a:srgbClr val="212121"/>
                </a:solidFill>
                <a:latin typeface="Arial"/>
                <a:cs typeface="Arial"/>
              </a:rPr>
              <a:t>then</a:t>
            </a:r>
            <a:r>
              <a:rPr sz="1050" spc="2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212121"/>
                </a:solidFill>
                <a:latin typeface="Arial"/>
                <a:cs typeface="Arial"/>
              </a:rPr>
              <a:t>re-check</a:t>
            </a:r>
            <a:r>
              <a:rPr sz="1050" spc="100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0A0A0A"/>
                </a:solidFill>
                <a:latin typeface="Arial"/>
                <a:cs typeface="Arial"/>
              </a:rPr>
              <a:t>fan</a:t>
            </a:r>
            <a:r>
              <a:rPr sz="1050" spc="85" dirty="0">
                <a:solidFill>
                  <a:srgbClr val="0A0A0A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operation</a:t>
            </a:r>
            <a:r>
              <a:rPr sz="1050" spc="15" dirty="0">
                <a:solidFill>
                  <a:srgbClr val="484848"/>
                </a:solidFill>
                <a:latin typeface="Arial"/>
                <a:cs typeface="Arial"/>
              </a:rPr>
              <a:t>.</a:t>
            </a:r>
            <a:endParaRPr sz="10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ct val="100000"/>
              </a:lnSpc>
            </a:pPr>
            <a:fld id="{81D60167-4931-47E6-BA6A-407CBD079E47}" type="slidenum">
              <a:rPr spc="40" dirty="0"/>
              <a:t>15</a:t>
            </a:fld>
            <a:endParaRPr spc="40" dirty="0"/>
          </a:p>
        </p:txBody>
      </p:sp>
      <p:sp>
        <p:nvSpPr>
          <p:cNvPr id="2" name="object 2"/>
          <p:cNvSpPr txBox="1"/>
          <p:nvPr/>
        </p:nvSpPr>
        <p:spPr>
          <a:xfrm>
            <a:off x="809261" y="877646"/>
            <a:ext cx="6078855" cy="80244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4604">
              <a:lnSpc>
                <a:spcPct val="100000"/>
              </a:lnSpc>
              <a:spcBef>
                <a:spcPts val="100"/>
              </a:spcBef>
            </a:pPr>
            <a:r>
              <a:rPr sz="1350" b="1" spc="20" dirty="0">
                <a:solidFill>
                  <a:srgbClr val="080808"/>
                </a:solidFill>
                <a:latin typeface="Arial"/>
                <a:cs typeface="Arial"/>
              </a:rPr>
              <a:t>Fan </a:t>
            </a:r>
            <a:r>
              <a:rPr sz="1350" b="1" spc="15" dirty="0">
                <a:solidFill>
                  <a:srgbClr val="080808"/>
                </a:solidFill>
                <a:latin typeface="Arial"/>
                <a:cs typeface="Arial"/>
              </a:rPr>
              <a:t>Will</a:t>
            </a:r>
            <a:r>
              <a:rPr sz="1350" b="1" spc="25" dirty="0">
                <a:solidFill>
                  <a:srgbClr val="080808"/>
                </a:solidFill>
                <a:latin typeface="Arial"/>
                <a:cs typeface="Arial"/>
              </a:rPr>
              <a:t> Not</a:t>
            </a:r>
            <a:r>
              <a:rPr sz="1350" b="1" spc="60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350" b="1" dirty="0">
                <a:solidFill>
                  <a:srgbClr val="080808"/>
                </a:solidFill>
                <a:latin typeface="Arial"/>
                <a:cs typeface="Arial"/>
              </a:rPr>
              <a:t>Turn</a:t>
            </a:r>
            <a:r>
              <a:rPr sz="1350" b="1" spc="40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350" b="1" spc="25" dirty="0">
                <a:solidFill>
                  <a:srgbClr val="080808"/>
                </a:solidFill>
                <a:latin typeface="Arial"/>
                <a:cs typeface="Arial"/>
              </a:rPr>
              <a:t>ON</a:t>
            </a:r>
            <a:r>
              <a:rPr sz="1350" b="1" spc="15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350" b="1" spc="10" dirty="0">
                <a:solidFill>
                  <a:srgbClr val="080808"/>
                </a:solidFill>
                <a:latin typeface="Arial"/>
                <a:cs typeface="Arial"/>
              </a:rPr>
              <a:t>(Continued)</a:t>
            </a:r>
            <a:endParaRPr sz="1350">
              <a:latin typeface="Arial"/>
              <a:cs typeface="Arial"/>
            </a:endParaRPr>
          </a:p>
          <a:p>
            <a:pPr marL="16510" marR="316230" indent="-1905">
              <a:lnSpc>
                <a:spcPts val="1230"/>
              </a:lnSpc>
              <a:spcBef>
                <a:spcPts val="1340"/>
              </a:spcBef>
              <a:buAutoNum type="arabicPeriod" startAt="8"/>
              <a:tabLst>
                <a:tab pos="173355" algn="l"/>
              </a:tabLst>
            </a:pPr>
            <a:r>
              <a:rPr sz="1050" spc="5" dirty="0">
                <a:solidFill>
                  <a:srgbClr val="1F1F1F"/>
                </a:solidFill>
                <a:latin typeface="Arial"/>
                <a:cs typeface="Arial"/>
              </a:rPr>
              <a:t>Check</a:t>
            </a:r>
            <a:r>
              <a:rPr sz="1050" spc="65" dirty="0">
                <a:solidFill>
                  <a:srgbClr val="1F1F1F"/>
                </a:solidFill>
                <a:latin typeface="Arial"/>
                <a:cs typeface="Arial"/>
              </a:rPr>
              <a:t> </a:t>
            </a:r>
            <a:r>
              <a:rPr sz="1050" spc="25" dirty="0">
                <a:solidFill>
                  <a:srgbClr val="1F1F1F"/>
                </a:solidFill>
                <a:latin typeface="Arial"/>
                <a:cs typeface="Arial"/>
              </a:rPr>
              <a:t>the</a:t>
            </a:r>
            <a:r>
              <a:rPr sz="1050" dirty="0">
                <a:solidFill>
                  <a:srgbClr val="1F1F1F"/>
                </a:solidFill>
                <a:latin typeface="Arial"/>
                <a:cs typeface="Arial"/>
              </a:rPr>
              <a:t> </a:t>
            </a:r>
            <a:r>
              <a:rPr sz="1050" spc="20" dirty="0">
                <a:solidFill>
                  <a:srgbClr val="1F1F1F"/>
                </a:solidFill>
                <a:latin typeface="Arial"/>
                <a:cs typeface="Arial"/>
              </a:rPr>
              <a:t>LIGHT</a:t>
            </a:r>
            <a:r>
              <a:rPr sz="1050" spc="60" dirty="0">
                <a:solidFill>
                  <a:srgbClr val="1F1F1F"/>
                </a:solidFill>
                <a:latin typeface="Arial"/>
                <a:cs typeface="Arial"/>
              </a:rPr>
              <a:t> </a:t>
            </a:r>
            <a:r>
              <a:rPr sz="1050" spc="5" dirty="0">
                <a:solidFill>
                  <a:srgbClr val="1F1F1F"/>
                </a:solidFill>
                <a:latin typeface="Arial"/>
                <a:cs typeface="Arial"/>
              </a:rPr>
              <a:t>output</a:t>
            </a:r>
            <a:r>
              <a:rPr sz="1050" spc="85" dirty="0">
                <a:solidFill>
                  <a:srgbClr val="1F1F1F"/>
                </a:solidFill>
                <a:latin typeface="Arial"/>
                <a:cs typeface="Arial"/>
              </a:rPr>
              <a:t> </a:t>
            </a:r>
            <a:r>
              <a:rPr sz="1050" spc="25" dirty="0">
                <a:solidFill>
                  <a:srgbClr val="1F1F1F"/>
                </a:solidFill>
                <a:latin typeface="Arial"/>
                <a:cs typeface="Arial"/>
              </a:rPr>
              <a:t>by</a:t>
            </a:r>
            <a:r>
              <a:rPr sz="1050" spc="45" dirty="0">
                <a:solidFill>
                  <a:srgbClr val="1F1F1F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1F1F1F"/>
                </a:solidFill>
                <a:latin typeface="Arial"/>
                <a:cs typeface="Arial"/>
              </a:rPr>
              <a:t>disconnecting</a:t>
            </a:r>
            <a:r>
              <a:rPr sz="1050" spc="75" dirty="0">
                <a:solidFill>
                  <a:srgbClr val="1F1F1F"/>
                </a:solidFill>
                <a:latin typeface="Arial"/>
                <a:cs typeface="Arial"/>
              </a:rPr>
              <a:t> </a:t>
            </a:r>
            <a:r>
              <a:rPr sz="1050" spc="25" dirty="0">
                <a:solidFill>
                  <a:srgbClr val="1F1F1F"/>
                </a:solidFill>
                <a:latin typeface="Arial"/>
                <a:cs typeface="Arial"/>
              </a:rPr>
              <a:t>the</a:t>
            </a:r>
            <a:r>
              <a:rPr sz="1050" spc="15" dirty="0">
                <a:solidFill>
                  <a:srgbClr val="1F1F1F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1F1F1F"/>
                </a:solidFill>
                <a:latin typeface="Arial"/>
                <a:cs typeface="Arial"/>
              </a:rPr>
              <a:t>extension</a:t>
            </a:r>
            <a:r>
              <a:rPr sz="1050" spc="110" dirty="0">
                <a:solidFill>
                  <a:srgbClr val="1F1F1F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1F1F1F"/>
                </a:solidFill>
                <a:latin typeface="Arial"/>
                <a:cs typeface="Arial"/>
              </a:rPr>
              <a:t>module</a:t>
            </a:r>
            <a:r>
              <a:rPr sz="1050" spc="40" dirty="0">
                <a:solidFill>
                  <a:srgbClr val="1F1F1F"/>
                </a:solidFill>
                <a:latin typeface="Arial"/>
                <a:cs typeface="Arial"/>
              </a:rPr>
              <a:t> </a:t>
            </a:r>
            <a:r>
              <a:rPr sz="1050" spc="25" dirty="0">
                <a:solidFill>
                  <a:srgbClr val="1F1F1F"/>
                </a:solidFill>
                <a:latin typeface="Arial"/>
                <a:cs typeface="Arial"/>
              </a:rPr>
              <a:t>from</a:t>
            </a:r>
            <a:r>
              <a:rPr sz="1050" spc="45" dirty="0">
                <a:solidFill>
                  <a:srgbClr val="1F1F1F"/>
                </a:solidFill>
                <a:latin typeface="Arial"/>
                <a:cs typeface="Arial"/>
              </a:rPr>
              <a:t> </a:t>
            </a:r>
            <a:r>
              <a:rPr sz="1050" spc="20" dirty="0">
                <a:solidFill>
                  <a:srgbClr val="1F1F1F"/>
                </a:solidFill>
                <a:latin typeface="Arial"/>
                <a:cs typeface="Arial"/>
              </a:rPr>
              <a:t>AC</a:t>
            </a:r>
            <a:r>
              <a:rPr sz="1050" spc="30" dirty="0">
                <a:solidFill>
                  <a:srgbClr val="1F1F1F"/>
                </a:solidFill>
                <a:latin typeface="Arial"/>
                <a:cs typeface="Arial"/>
              </a:rPr>
              <a:t> </a:t>
            </a:r>
            <a:r>
              <a:rPr sz="1050" spc="5" dirty="0">
                <a:solidFill>
                  <a:srgbClr val="1F1F1F"/>
                </a:solidFill>
                <a:latin typeface="Arial"/>
                <a:cs typeface="Arial"/>
              </a:rPr>
              <a:t>power</a:t>
            </a:r>
            <a:r>
              <a:rPr sz="1050" spc="45" dirty="0">
                <a:solidFill>
                  <a:srgbClr val="1F1F1F"/>
                </a:solidFill>
                <a:latin typeface="Arial"/>
                <a:cs typeface="Arial"/>
              </a:rPr>
              <a:t> </a:t>
            </a:r>
            <a:r>
              <a:rPr sz="1050" spc="30" dirty="0">
                <a:solidFill>
                  <a:srgbClr val="1F1F1F"/>
                </a:solidFill>
                <a:latin typeface="Arial"/>
                <a:cs typeface="Arial"/>
              </a:rPr>
              <a:t>for </a:t>
            </a:r>
            <a:r>
              <a:rPr sz="1050" spc="15" dirty="0">
                <a:solidFill>
                  <a:srgbClr val="1F1F1F"/>
                </a:solidFill>
                <a:latin typeface="Arial"/>
                <a:cs typeface="Arial"/>
              </a:rPr>
              <a:t>safety</a:t>
            </a:r>
            <a:r>
              <a:rPr sz="1050" spc="15" dirty="0">
                <a:solidFill>
                  <a:srgbClr val="575757"/>
                </a:solidFill>
                <a:latin typeface="Arial"/>
                <a:cs typeface="Arial"/>
              </a:rPr>
              <a:t>. </a:t>
            </a:r>
            <a:r>
              <a:rPr sz="1050" spc="-275" dirty="0">
                <a:solidFill>
                  <a:srgbClr val="575757"/>
                </a:solidFill>
                <a:latin typeface="Arial"/>
                <a:cs typeface="Arial"/>
              </a:rPr>
              <a:t> </a:t>
            </a:r>
            <a:r>
              <a:rPr sz="1050" spc="20" dirty="0">
                <a:solidFill>
                  <a:srgbClr val="080808"/>
                </a:solidFill>
                <a:latin typeface="Arial"/>
                <a:cs typeface="Arial"/>
              </a:rPr>
              <a:t>Place</a:t>
            </a:r>
            <a:r>
              <a:rPr sz="1050" spc="-5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050" spc="25" dirty="0">
                <a:solidFill>
                  <a:srgbClr val="1F1F1F"/>
                </a:solidFill>
                <a:latin typeface="Arial"/>
                <a:cs typeface="Arial"/>
              </a:rPr>
              <a:t>the</a:t>
            </a:r>
            <a:r>
              <a:rPr sz="1050" spc="-5" dirty="0">
                <a:solidFill>
                  <a:srgbClr val="1F1F1F"/>
                </a:solidFill>
                <a:latin typeface="Arial"/>
                <a:cs typeface="Arial"/>
              </a:rPr>
              <a:t> </a:t>
            </a:r>
            <a:r>
              <a:rPr sz="1050" spc="30" dirty="0">
                <a:solidFill>
                  <a:srgbClr val="1F1F1F"/>
                </a:solidFill>
                <a:latin typeface="Arial"/>
                <a:cs typeface="Arial"/>
              </a:rPr>
              <a:t>LIGHT</a:t>
            </a:r>
            <a:r>
              <a:rPr sz="1050" dirty="0">
                <a:solidFill>
                  <a:srgbClr val="1F1F1F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1F1F1F"/>
                </a:solidFill>
                <a:latin typeface="Arial"/>
                <a:cs typeface="Arial"/>
              </a:rPr>
              <a:t>setting</a:t>
            </a:r>
            <a:r>
              <a:rPr sz="1050" spc="45" dirty="0">
                <a:solidFill>
                  <a:srgbClr val="1F1F1F"/>
                </a:solidFill>
                <a:latin typeface="Arial"/>
                <a:cs typeface="Arial"/>
              </a:rPr>
              <a:t> </a:t>
            </a:r>
            <a:r>
              <a:rPr sz="1050" spc="20" dirty="0">
                <a:solidFill>
                  <a:srgbClr val="1F1F1F"/>
                </a:solidFill>
                <a:latin typeface="Arial"/>
                <a:cs typeface="Arial"/>
              </a:rPr>
              <a:t>on</a:t>
            </a:r>
            <a:r>
              <a:rPr sz="1050" dirty="0">
                <a:solidFill>
                  <a:srgbClr val="1F1F1F"/>
                </a:solidFill>
                <a:latin typeface="Arial"/>
                <a:cs typeface="Arial"/>
              </a:rPr>
              <a:t> </a:t>
            </a:r>
            <a:r>
              <a:rPr sz="1050" spc="25" dirty="0">
                <a:solidFill>
                  <a:srgbClr val="1F1F1F"/>
                </a:solidFill>
                <a:latin typeface="Arial"/>
                <a:cs typeface="Arial"/>
              </a:rPr>
              <a:t>the</a:t>
            </a:r>
            <a:r>
              <a:rPr sz="1050" spc="5" dirty="0">
                <a:solidFill>
                  <a:srgbClr val="1F1F1F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1F1F1F"/>
                </a:solidFill>
                <a:latin typeface="Arial"/>
                <a:cs typeface="Arial"/>
              </a:rPr>
              <a:t>hand</a:t>
            </a:r>
            <a:r>
              <a:rPr sz="1050" spc="40" dirty="0">
                <a:solidFill>
                  <a:srgbClr val="1F1F1F"/>
                </a:solidFill>
                <a:latin typeface="Arial"/>
                <a:cs typeface="Arial"/>
              </a:rPr>
              <a:t> </a:t>
            </a:r>
            <a:r>
              <a:rPr sz="1050" spc="20" dirty="0">
                <a:solidFill>
                  <a:srgbClr val="1F1F1F"/>
                </a:solidFill>
                <a:latin typeface="Arial"/>
                <a:cs typeface="Arial"/>
              </a:rPr>
              <a:t>held</a:t>
            </a:r>
            <a:r>
              <a:rPr sz="1050" spc="5" dirty="0">
                <a:solidFill>
                  <a:srgbClr val="1F1F1F"/>
                </a:solidFill>
                <a:latin typeface="Arial"/>
                <a:cs typeface="Arial"/>
              </a:rPr>
              <a:t> transmitter</a:t>
            </a:r>
            <a:r>
              <a:rPr sz="1050" spc="80" dirty="0">
                <a:solidFill>
                  <a:srgbClr val="1F1F1F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1F1F1F"/>
                </a:solidFill>
                <a:latin typeface="Arial"/>
                <a:cs typeface="Arial"/>
              </a:rPr>
              <a:t>to</a:t>
            </a:r>
            <a:r>
              <a:rPr sz="1050" spc="65" dirty="0">
                <a:solidFill>
                  <a:srgbClr val="1F1F1F"/>
                </a:solidFill>
                <a:latin typeface="Arial"/>
                <a:cs typeface="Arial"/>
              </a:rPr>
              <a:t> </a:t>
            </a:r>
            <a:r>
              <a:rPr sz="1050" b="1" spc="-55" dirty="0">
                <a:solidFill>
                  <a:srgbClr val="1F1F1F"/>
                </a:solidFill>
                <a:latin typeface="Arial"/>
                <a:cs typeface="Arial"/>
              </a:rPr>
              <a:t>"O"</a:t>
            </a:r>
            <a:r>
              <a:rPr sz="1050" b="1" spc="80" dirty="0">
                <a:solidFill>
                  <a:srgbClr val="1F1F1F"/>
                </a:solidFill>
                <a:latin typeface="Arial"/>
                <a:cs typeface="Arial"/>
              </a:rPr>
              <a:t> </a:t>
            </a:r>
            <a:r>
              <a:rPr sz="1050" spc="25" dirty="0">
                <a:solidFill>
                  <a:srgbClr val="1F1F1F"/>
                </a:solidFill>
                <a:latin typeface="Arial"/>
                <a:cs typeface="Arial"/>
              </a:rPr>
              <a:t>or</a:t>
            </a:r>
            <a:r>
              <a:rPr sz="1050" spc="5" dirty="0">
                <a:solidFill>
                  <a:srgbClr val="1F1F1F"/>
                </a:solidFill>
                <a:latin typeface="Arial"/>
                <a:cs typeface="Arial"/>
              </a:rPr>
              <a:t> </a:t>
            </a:r>
            <a:r>
              <a:rPr sz="1050" b="1" spc="25" dirty="0">
                <a:solidFill>
                  <a:srgbClr val="080808"/>
                </a:solidFill>
                <a:latin typeface="Arial"/>
                <a:cs typeface="Arial"/>
              </a:rPr>
              <a:t>OFF</a:t>
            </a:r>
            <a:r>
              <a:rPr sz="1050" b="1" spc="25" dirty="0">
                <a:solidFill>
                  <a:srgbClr val="575757"/>
                </a:solidFill>
                <a:latin typeface="Arial"/>
                <a:cs typeface="Arial"/>
              </a:rPr>
              <a:t>.</a:t>
            </a:r>
            <a:endParaRPr sz="1050">
              <a:latin typeface="Arial"/>
              <a:cs typeface="Arial"/>
            </a:endParaRPr>
          </a:p>
          <a:p>
            <a:pPr>
              <a:lnSpc>
                <a:spcPct val="100000"/>
              </a:lnSpc>
              <a:buClr>
                <a:srgbClr val="1F1F1F"/>
              </a:buClr>
              <a:buFont typeface="Arial"/>
              <a:buAutoNum type="arabicPeriod" startAt="8"/>
            </a:pPr>
            <a:endParaRPr sz="1150">
              <a:latin typeface="Arial"/>
              <a:cs typeface="Arial"/>
            </a:endParaRPr>
          </a:p>
          <a:p>
            <a:pPr marL="15240" marR="695960" indent="-1905">
              <a:lnSpc>
                <a:spcPts val="1250"/>
              </a:lnSpc>
            </a:pPr>
            <a:r>
              <a:rPr sz="1050" spc="10" dirty="0">
                <a:solidFill>
                  <a:srgbClr val="1F1F1F"/>
                </a:solidFill>
                <a:latin typeface="Arial"/>
                <a:cs typeface="Arial"/>
              </a:rPr>
              <a:t>Connect </a:t>
            </a:r>
            <a:r>
              <a:rPr sz="1050" spc="25" dirty="0">
                <a:solidFill>
                  <a:srgbClr val="1F1F1F"/>
                </a:solidFill>
                <a:latin typeface="Arial"/>
                <a:cs typeface="Arial"/>
              </a:rPr>
              <a:t>an </a:t>
            </a:r>
            <a:r>
              <a:rPr sz="1050" spc="5" dirty="0">
                <a:solidFill>
                  <a:srgbClr val="1F1F1F"/>
                </a:solidFill>
                <a:latin typeface="Arial"/>
                <a:cs typeface="Arial"/>
              </a:rPr>
              <a:t>approved</a:t>
            </a:r>
            <a:r>
              <a:rPr sz="1050" spc="10" dirty="0">
                <a:solidFill>
                  <a:srgbClr val="1F1F1F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1F1F1F"/>
                </a:solidFill>
                <a:latin typeface="Arial"/>
                <a:cs typeface="Arial"/>
              </a:rPr>
              <a:t>light </a:t>
            </a:r>
            <a:r>
              <a:rPr sz="1050" spc="25" dirty="0">
                <a:solidFill>
                  <a:srgbClr val="1F1F1F"/>
                </a:solidFill>
                <a:latin typeface="Arial"/>
                <a:cs typeface="Arial"/>
              </a:rPr>
              <a:t>kit to the </a:t>
            </a:r>
            <a:r>
              <a:rPr sz="1050" spc="20" dirty="0">
                <a:solidFill>
                  <a:srgbClr val="1F1F1F"/>
                </a:solidFill>
                <a:latin typeface="Arial"/>
                <a:cs typeface="Arial"/>
              </a:rPr>
              <a:t>LIGHT </a:t>
            </a:r>
            <a:r>
              <a:rPr sz="1050" spc="5" dirty="0">
                <a:solidFill>
                  <a:srgbClr val="1F1F1F"/>
                </a:solidFill>
                <a:latin typeface="Arial"/>
                <a:cs typeface="Arial"/>
              </a:rPr>
              <a:t>output </a:t>
            </a:r>
            <a:r>
              <a:rPr sz="1050" spc="20" dirty="0">
                <a:solidFill>
                  <a:srgbClr val="1F1F1F"/>
                </a:solidFill>
                <a:latin typeface="Arial"/>
                <a:cs typeface="Arial"/>
              </a:rPr>
              <a:t>of </a:t>
            </a:r>
            <a:r>
              <a:rPr sz="1050" spc="45" dirty="0">
                <a:solidFill>
                  <a:srgbClr val="1F1F1F"/>
                </a:solidFill>
                <a:latin typeface="Arial"/>
                <a:cs typeface="Arial"/>
              </a:rPr>
              <a:t>the </a:t>
            </a:r>
            <a:r>
              <a:rPr sz="1050" spc="10" dirty="0">
                <a:solidFill>
                  <a:srgbClr val="1F1F1F"/>
                </a:solidFill>
                <a:latin typeface="Arial"/>
                <a:cs typeface="Arial"/>
              </a:rPr>
              <a:t>extension </a:t>
            </a:r>
            <a:r>
              <a:rPr sz="1050" spc="25" dirty="0">
                <a:solidFill>
                  <a:srgbClr val="1F1F1F"/>
                </a:solidFill>
                <a:latin typeface="Arial"/>
                <a:cs typeface="Arial"/>
              </a:rPr>
              <a:t>module</a:t>
            </a:r>
            <a:r>
              <a:rPr sz="1050" spc="25" dirty="0">
                <a:solidFill>
                  <a:srgbClr val="575757"/>
                </a:solidFill>
                <a:latin typeface="Arial"/>
                <a:cs typeface="Arial"/>
              </a:rPr>
              <a:t>. </a:t>
            </a:r>
            <a:r>
              <a:rPr sz="1050" spc="15" dirty="0">
                <a:solidFill>
                  <a:srgbClr val="080808"/>
                </a:solidFill>
                <a:latin typeface="Arial"/>
                <a:cs typeface="Arial"/>
              </a:rPr>
              <a:t>Ensure </a:t>
            </a:r>
            <a:r>
              <a:rPr sz="1050" spc="25" dirty="0">
                <a:solidFill>
                  <a:srgbClr val="1F1F1F"/>
                </a:solidFill>
                <a:latin typeface="Arial"/>
                <a:cs typeface="Arial"/>
              </a:rPr>
              <a:t>the </a:t>
            </a:r>
            <a:r>
              <a:rPr sz="1050" spc="-280" dirty="0">
                <a:solidFill>
                  <a:srgbClr val="1F1F1F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1F1F1F"/>
                </a:solidFill>
                <a:latin typeface="Arial"/>
                <a:cs typeface="Arial"/>
              </a:rPr>
              <a:t>connections</a:t>
            </a:r>
            <a:r>
              <a:rPr sz="1050" spc="105" dirty="0">
                <a:solidFill>
                  <a:srgbClr val="1F1F1F"/>
                </a:solidFill>
                <a:latin typeface="Arial"/>
                <a:cs typeface="Arial"/>
              </a:rPr>
              <a:t> </a:t>
            </a:r>
            <a:r>
              <a:rPr sz="1050" spc="20" dirty="0">
                <a:solidFill>
                  <a:srgbClr val="1F1F1F"/>
                </a:solidFill>
                <a:latin typeface="Arial"/>
                <a:cs typeface="Arial"/>
              </a:rPr>
              <a:t>to</a:t>
            </a:r>
            <a:r>
              <a:rPr sz="1050" spc="-20" dirty="0">
                <a:solidFill>
                  <a:srgbClr val="1F1F1F"/>
                </a:solidFill>
                <a:latin typeface="Arial"/>
                <a:cs typeface="Arial"/>
              </a:rPr>
              <a:t> </a:t>
            </a:r>
            <a:r>
              <a:rPr sz="1050" spc="45" dirty="0">
                <a:solidFill>
                  <a:srgbClr val="1F1F1F"/>
                </a:solidFill>
                <a:latin typeface="Arial"/>
                <a:cs typeface="Arial"/>
              </a:rPr>
              <a:t>the</a:t>
            </a:r>
            <a:r>
              <a:rPr sz="1050" spc="-15" dirty="0">
                <a:solidFill>
                  <a:srgbClr val="1F1F1F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1F1F1F"/>
                </a:solidFill>
                <a:latin typeface="Arial"/>
                <a:cs typeface="Arial"/>
              </a:rPr>
              <a:t>LIGHT</a:t>
            </a:r>
            <a:r>
              <a:rPr sz="1050" spc="95" dirty="0">
                <a:solidFill>
                  <a:srgbClr val="1F1F1F"/>
                </a:solidFill>
                <a:latin typeface="Arial"/>
                <a:cs typeface="Arial"/>
              </a:rPr>
              <a:t> </a:t>
            </a:r>
            <a:r>
              <a:rPr sz="1050" spc="5" dirty="0">
                <a:solidFill>
                  <a:srgbClr val="1F1F1F"/>
                </a:solidFill>
                <a:latin typeface="Arial"/>
                <a:cs typeface="Arial"/>
              </a:rPr>
              <a:t>output</a:t>
            </a:r>
            <a:r>
              <a:rPr sz="1050" spc="85" dirty="0">
                <a:solidFill>
                  <a:srgbClr val="1F1F1F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1F1F1F"/>
                </a:solidFill>
                <a:latin typeface="Arial"/>
                <a:cs typeface="Arial"/>
              </a:rPr>
              <a:t>are </a:t>
            </a:r>
            <a:r>
              <a:rPr sz="1050" spc="5" dirty="0">
                <a:solidFill>
                  <a:srgbClr val="1F1F1F"/>
                </a:solidFill>
                <a:latin typeface="Arial"/>
                <a:cs typeface="Arial"/>
              </a:rPr>
              <a:t>not</a:t>
            </a:r>
            <a:r>
              <a:rPr sz="1050" spc="20" dirty="0">
                <a:solidFill>
                  <a:srgbClr val="1F1F1F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1F1F1F"/>
                </a:solidFill>
                <a:latin typeface="Arial"/>
                <a:cs typeface="Arial"/>
              </a:rPr>
              <a:t>touching</a:t>
            </a:r>
            <a:r>
              <a:rPr sz="1050" spc="80" dirty="0">
                <a:solidFill>
                  <a:srgbClr val="1F1F1F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1F1F1F"/>
                </a:solidFill>
                <a:latin typeface="Arial"/>
                <a:cs typeface="Arial"/>
              </a:rPr>
              <a:t>each</a:t>
            </a:r>
            <a:r>
              <a:rPr sz="1050" spc="55" dirty="0">
                <a:solidFill>
                  <a:srgbClr val="1F1F1F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1F1F1F"/>
                </a:solidFill>
                <a:latin typeface="Arial"/>
                <a:cs typeface="Arial"/>
              </a:rPr>
              <a:t>other</a:t>
            </a:r>
            <a:r>
              <a:rPr sz="1050" spc="50" dirty="0">
                <a:solidFill>
                  <a:srgbClr val="1F1F1F"/>
                </a:solidFill>
                <a:latin typeface="Arial"/>
                <a:cs typeface="Arial"/>
              </a:rPr>
              <a:t> </a:t>
            </a:r>
            <a:r>
              <a:rPr sz="1050" spc="25" dirty="0">
                <a:solidFill>
                  <a:srgbClr val="1F1F1F"/>
                </a:solidFill>
                <a:latin typeface="Arial"/>
                <a:cs typeface="Arial"/>
              </a:rPr>
              <a:t>or</a:t>
            </a:r>
            <a:r>
              <a:rPr sz="1050" spc="10" dirty="0">
                <a:solidFill>
                  <a:srgbClr val="1F1F1F"/>
                </a:solidFill>
                <a:latin typeface="Arial"/>
                <a:cs typeface="Arial"/>
              </a:rPr>
              <a:t> </a:t>
            </a:r>
            <a:r>
              <a:rPr sz="1050" spc="5" dirty="0">
                <a:solidFill>
                  <a:srgbClr val="1F1F1F"/>
                </a:solidFill>
                <a:latin typeface="Arial"/>
                <a:cs typeface="Arial"/>
              </a:rPr>
              <a:t>any</a:t>
            </a:r>
            <a:r>
              <a:rPr sz="1050" spc="50" dirty="0">
                <a:solidFill>
                  <a:srgbClr val="1F1F1F"/>
                </a:solidFill>
                <a:latin typeface="Arial"/>
                <a:cs typeface="Arial"/>
              </a:rPr>
              <a:t> </a:t>
            </a:r>
            <a:r>
              <a:rPr sz="1050" spc="5" dirty="0">
                <a:solidFill>
                  <a:srgbClr val="1F1F1F"/>
                </a:solidFill>
                <a:latin typeface="Arial"/>
                <a:cs typeface="Arial"/>
              </a:rPr>
              <a:t>other</a:t>
            </a:r>
            <a:r>
              <a:rPr sz="1050" spc="40" dirty="0">
                <a:solidFill>
                  <a:srgbClr val="1F1F1F"/>
                </a:solidFill>
                <a:latin typeface="Arial"/>
                <a:cs typeface="Arial"/>
              </a:rPr>
              <a:t> </a:t>
            </a:r>
            <a:r>
              <a:rPr sz="1050" spc="25" dirty="0">
                <a:solidFill>
                  <a:srgbClr val="1F1F1F"/>
                </a:solidFill>
                <a:latin typeface="Arial"/>
                <a:cs typeface="Arial"/>
              </a:rPr>
              <a:t>metal.</a:t>
            </a:r>
            <a:endParaRPr sz="10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050">
              <a:latin typeface="Arial"/>
              <a:cs typeface="Arial"/>
            </a:endParaRPr>
          </a:p>
          <a:p>
            <a:pPr marL="16510">
              <a:lnSpc>
                <a:spcPct val="100000"/>
              </a:lnSpc>
            </a:pPr>
            <a:r>
              <a:rPr sz="1050" spc="15" dirty="0">
                <a:solidFill>
                  <a:srgbClr val="080808"/>
                </a:solidFill>
                <a:latin typeface="Arial"/>
                <a:cs typeface="Arial"/>
              </a:rPr>
              <a:t>Plug</a:t>
            </a:r>
            <a:r>
              <a:rPr sz="1050" spc="-10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050" spc="45" dirty="0">
                <a:solidFill>
                  <a:srgbClr val="1F1F1F"/>
                </a:solidFill>
                <a:latin typeface="Arial"/>
                <a:cs typeface="Arial"/>
              </a:rPr>
              <a:t>the</a:t>
            </a:r>
            <a:r>
              <a:rPr sz="1050" spc="5" dirty="0">
                <a:solidFill>
                  <a:srgbClr val="1F1F1F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1F1F1F"/>
                </a:solidFill>
                <a:latin typeface="Arial"/>
                <a:cs typeface="Arial"/>
              </a:rPr>
              <a:t>extension</a:t>
            </a:r>
            <a:r>
              <a:rPr sz="1050" spc="65" dirty="0">
                <a:solidFill>
                  <a:srgbClr val="1F1F1F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1F1F1F"/>
                </a:solidFill>
                <a:latin typeface="Arial"/>
                <a:cs typeface="Arial"/>
              </a:rPr>
              <a:t>module</a:t>
            </a:r>
            <a:r>
              <a:rPr sz="1050" spc="55" dirty="0">
                <a:solidFill>
                  <a:srgbClr val="1F1F1F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1F1F1F"/>
                </a:solidFill>
                <a:latin typeface="Arial"/>
                <a:cs typeface="Arial"/>
              </a:rPr>
              <a:t>back</a:t>
            </a:r>
            <a:r>
              <a:rPr sz="1050" spc="65" dirty="0">
                <a:solidFill>
                  <a:srgbClr val="1F1F1F"/>
                </a:solidFill>
                <a:latin typeface="Arial"/>
                <a:cs typeface="Arial"/>
              </a:rPr>
              <a:t> </a:t>
            </a:r>
            <a:r>
              <a:rPr sz="1050" spc="25" dirty="0">
                <a:solidFill>
                  <a:srgbClr val="1F1F1F"/>
                </a:solidFill>
                <a:latin typeface="Arial"/>
                <a:cs typeface="Arial"/>
              </a:rPr>
              <a:t>into</a:t>
            </a:r>
            <a:r>
              <a:rPr sz="1050" spc="-5" dirty="0">
                <a:solidFill>
                  <a:srgbClr val="1F1F1F"/>
                </a:solidFill>
                <a:latin typeface="Arial"/>
                <a:cs typeface="Arial"/>
              </a:rPr>
              <a:t> </a:t>
            </a:r>
            <a:r>
              <a:rPr sz="1050" spc="25" dirty="0">
                <a:solidFill>
                  <a:srgbClr val="1F1F1F"/>
                </a:solidFill>
                <a:latin typeface="Arial"/>
                <a:cs typeface="Arial"/>
              </a:rPr>
              <a:t>the</a:t>
            </a:r>
            <a:r>
              <a:rPr sz="1050" spc="5" dirty="0">
                <a:solidFill>
                  <a:srgbClr val="1F1F1F"/>
                </a:solidFill>
                <a:latin typeface="Arial"/>
                <a:cs typeface="Arial"/>
              </a:rPr>
              <a:t> </a:t>
            </a:r>
            <a:r>
              <a:rPr sz="1050" spc="20" dirty="0">
                <a:solidFill>
                  <a:srgbClr val="1F1F1F"/>
                </a:solidFill>
                <a:latin typeface="Arial"/>
                <a:cs typeface="Arial"/>
              </a:rPr>
              <a:t>AC</a:t>
            </a:r>
            <a:r>
              <a:rPr sz="1050" spc="35" dirty="0">
                <a:solidFill>
                  <a:srgbClr val="1F1F1F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1F1F1F"/>
                </a:solidFill>
                <a:latin typeface="Arial"/>
                <a:cs typeface="Arial"/>
              </a:rPr>
              <a:t>power</a:t>
            </a:r>
            <a:r>
              <a:rPr sz="1050" spc="65" dirty="0">
                <a:solidFill>
                  <a:srgbClr val="1F1F1F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1F1F1F"/>
                </a:solidFill>
                <a:latin typeface="Arial"/>
                <a:cs typeface="Arial"/>
              </a:rPr>
              <a:t>supply. </a:t>
            </a:r>
            <a:r>
              <a:rPr sz="1050" spc="180" dirty="0">
                <a:solidFill>
                  <a:srgbClr val="1F1F1F"/>
                </a:solidFill>
                <a:latin typeface="Arial"/>
                <a:cs typeface="Arial"/>
              </a:rPr>
              <a:t> </a:t>
            </a:r>
            <a:r>
              <a:rPr sz="1050" spc="30" dirty="0">
                <a:solidFill>
                  <a:srgbClr val="1F1F1F"/>
                </a:solidFill>
                <a:latin typeface="Arial"/>
                <a:cs typeface="Arial"/>
              </a:rPr>
              <a:t>The</a:t>
            </a:r>
            <a:r>
              <a:rPr sz="1050" spc="50" dirty="0">
                <a:solidFill>
                  <a:srgbClr val="1F1F1F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1F1F1F"/>
                </a:solidFill>
                <a:latin typeface="Arial"/>
                <a:cs typeface="Arial"/>
              </a:rPr>
              <a:t>light</a:t>
            </a:r>
            <a:r>
              <a:rPr sz="1050" spc="60" dirty="0">
                <a:solidFill>
                  <a:srgbClr val="1F1F1F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1F1F1F"/>
                </a:solidFill>
                <a:latin typeface="Arial"/>
                <a:cs typeface="Arial"/>
              </a:rPr>
              <a:t>should</a:t>
            </a:r>
            <a:r>
              <a:rPr sz="1050" spc="95" dirty="0">
                <a:solidFill>
                  <a:srgbClr val="1F1F1F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1F1F1F"/>
                </a:solidFill>
                <a:latin typeface="Arial"/>
                <a:cs typeface="Arial"/>
              </a:rPr>
              <a:t>be</a:t>
            </a:r>
            <a:r>
              <a:rPr sz="1050" spc="45" dirty="0">
                <a:solidFill>
                  <a:srgbClr val="1F1F1F"/>
                </a:solidFill>
                <a:latin typeface="Arial"/>
                <a:cs typeface="Arial"/>
              </a:rPr>
              <a:t> </a:t>
            </a:r>
            <a:r>
              <a:rPr sz="1050" b="1" spc="25" dirty="0">
                <a:solidFill>
                  <a:srgbClr val="080808"/>
                </a:solidFill>
                <a:latin typeface="Arial"/>
                <a:cs typeface="Arial"/>
              </a:rPr>
              <a:t>OFF</a:t>
            </a:r>
            <a:r>
              <a:rPr sz="1050" b="1" spc="25" dirty="0">
                <a:solidFill>
                  <a:srgbClr val="575757"/>
                </a:solidFill>
                <a:latin typeface="Arial"/>
                <a:cs typeface="Arial"/>
              </a:rPr>
              <a:t>.</a:t>
            </a:r>
            <a:endParaRPr sz="1050">
              <a:latin typeface="Arial"/>
              <a:cs typeface="Arial"/>
            </a:endParaRPr>
          </a:p>
          <a:p>
            <a:pPr marL="16510">
              <a:lnSpc>
                <a:spcPct val="100000"/>
              </a:lnSpc>
              <a:spcBef>
                <a:spcPts val="60"/>
              </a:spcBef>
            </a:pPr>
            <a:r>
              <a:rPr sz="1050" spc="20" dirty="0">
                <a:solidFill>
                  <a:srgbClr val="080808"/>
                </a:solidFill>
                <a:latin typeface="Arial"/>
                <a:cs typeface="Arial"/>
              </a:rPr>
              <a:t>Place</a:t>
            </a:r>
            <a:r>
              <a:rPr sz="1050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050" spc="25" dirty="0">
                <a:solidFill>
                  <a:srgbClr val="1F1F1F"/>
                </a:solidFill>
                <a:latin typeface="Arial"/>
                <a:cs typeface="Arial"/>
              </a:rPr>
              <a:t>the</a:t>
            </a:r>
            <a:r>
              <a:rPr sz="1050" spc="-5" dirty="0">
                <a:solidFill>
                  <a:srgbClr val="1F1F1F"/>
                </a:solidFill>
                <a:latin typeface="Arial"/>
                <a:cs typeface="Arial"/>
              </a:rPr>
              <a:t> </a:t>
            </a:r>
            <a:r>
              <a:rPr sz="1050" spc="30" dirty="0">
                <a:solidFill>
                  <a:srgbClr val="1F1F1F"/>
                </a:solidFill>
                <a:latin typeface="Arial"/>
                <a:cs typeface="Arial"/>
              </a:rPr>
              <a:t>LIGHT</a:t>
            </a:r>
            <a:r>
              <a:rPr sz="1050" spc="5" dirty="0">
                <a:solidFill>
                  <a:srgbClr val="1F1F1F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1F1F1F"/>
                </a:solidFill>
                <a:latin typeface="Arial"/>
                <a:cs typeface="Arial"/>
              </a:rPr>
              <a:t>setting</a:t>
            </a:r>
            <a:r>
              <a:rPr sz="1050" spc="50" dirty="0">
                <a:solidFill>
                  <a:srgbClr val="1F1F1F"/>
                </a:solidFill>
                <a:latin typeface="Arial"/>
                <a:cs typeface="Arial"/>
              </a:rPr>
              <a:t> </a:t>
            </a:r>
            <a:r>
              <a:rPr sz="1050" spc="20" dirty="0">
                <a:solidFill>
                  <a:srgbClr val="1F1F1F"/>
                </a:solidFill>
                <a:latin typeface="Arial"/>
                <a:cs typeface="Arial"/>
              </a:rPr>
              <a:t>on </a:t>
            </a:r>
            <a:r>
              <a:rPr sz="1050" spc="10" dirty="0">
                <a:solidFill>
                  <a:srgbClr val="1F1F1F"/>
                </a:solidFill>
                <a:latin typeface="Arial"/>
                <a:cs typeface="Arial"/>
              </a:rPr>
              <a:t>hand</a:t>
            </a:r>
            <a:r>
              <a:rPr sz="1050" spc="40" dirty="0">
                <a:solidFill>
                  <a:srgbClr val="1F1F1F"/>
                </a:solidFill>
                <a:latin typeface="Arial"/>
                <a:cs typeface="Arial"/>
              </a:rPr>
              <a:t> </a:t>
            </a:r>
            <a:r>
              <a:rPr sz="1050" spc="20" dirty="0">
                <a:solidFill>
                  <a:srgbClr val="1F1F1F"/>
                </a:solidFill>
                <a:latin typeface="Arial"/>
                <a:cs typeface="Arial"/>
              </a:rPr>
              <a:t>held</a:t>
            </a:r>
            <a:r>
              <a:rPr sz="1050" spc="10" dirty="0">
                <a:solidFill>
                  <a:srgbClr val="1F1F1F"/>
                </a:solidFill>
                <a:latin typeface="Arial"/>
                <a:cs typeface="Arial"/>
              </a:rPr>
              <a:t> </a:t>
            </a:r>
            <a:r>
              <a:rPr sz="1050" spc="5" dirty="0">
                <a:solidFill>
                  <a:srgbClr val="1F1F1F"/>
                </a:solidFill>
                <a:latin typeface="Arial"/>
                <a:cs typeface="Arial"/>
              </a:rPr>
              <a:t>transmitter</a:t>
            </a:r>
            <a:r>
              <a:rPr sz="1050" spc="85" dirty="0">
                <a:solidFill>
                  <a:srgbClr val="1F1F1F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1F1F1F"/>
                </a:solidFill>
                <a:latin typeface="Arial"/>
                <a:cs typeface="Arial"/>
              </a:rPr>
              <a:t>to</a:t>
            </a:r>
            <a:r>
              <a:rPr sz="1050" spc="75" dirty="0">
                <a:solidFill>
                  <a:srgbClr val="1F1F1F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464646"/>
                </a:solidFill>
                <a:latin typeface="Arial"/>
                <a:cs typeface="Arial"/>
              </a:rPr>
              <a:t>"</a:t>
            </a:r>
            <a:r>
              <a:rPr sz="1050" spc="10" dirty="0">
                <a:solidFill>
                  <a:srgbClr val="1F1F1F"/>
                </a:solidFill>
                <a:latin typeface="Arial"/>
                <a:cs typeface="Arial"/>
              </a:rPr>
              <a:t>6</a:t>
            </a:r>
            <a:r>
              <a:rPr sz="1050" spc="10" dirty="0">
                <a:solidFill>
                  <a:srgbClr val="464646"/>
                </a:solidFill>
                <a:latin typeface="Arial"/>
                <a:cs typeface="Arial"/>
              </a:rPr>
              <a:t>"</a:t>
            </a:r>
            <a:r>
              <a:rPr sz="1050" spc="-10" dirty="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sz="1050" spc="25" dirty="0">
                <a:solidFill>
                  <a:srgbClr val="1F1F1F"/>
                </a:solidFill>
                <a:latin typeface="Arial"/>
                <a:cs typeface="Arial"/>
              </a:rPr>
              <a:t>or</a:t>
            </a:r>
            <a:r>
              <a:rPr sz="1050" spc="15" dirty="0">
                <a:solidFill>
                  <a:srgbClr val="1F1F1F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080808"/>
                </a:solidFill>
                <a:latin typeface="Arial"/>
                <a:cs typeface="Arial"/>
              </a:rPr>
              <a:t>HI. </a:t>
            </a:r>
            <a:r>
              <a:rPr sz="1050" spc="10" dirty="0">
                <a:solidFill>
                  <a:srgbClr val="1F1F1F"/>
                </a:solidFill>
                <a:latin typeface="Arial"/>
                <a:cs typeface="Arial"/>
              </a:rPr>
              <a:t>Light</a:t>
            </a:r>
            <a:r>
              <a:rPr sz="1050" spc="80" dirty="0">
                <a:solidFill>
                  <a:srgbClr val="1F1F1F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1F1F1F"/>
                </a:solidFill>
                <a:latin typeface="Arial"/>
                <a:cs typeface="Arial"/>
              </a:rPr>
              <a:t>should</a:t>
            </a:r>
            <a:r>
              <a:rPr sz="1050" spc="25" dirty="0">
                <a:solidFill>
                  <a:srgbClr val="1F1F1F"/>
                </a:solidFill>
                <a:latin typeface="Arial"/>
                <a:cs typeface="Arial"/>
              </a:rPr>
              <a:t> </a:t>
            </a:r>
            <a:r>
              <a:rPr sz="1050" spc="50" dirty="0">
                <a:solidFill>
                  <a:srgbClr val="1F1F1F"/>
                </a:solidFill>
                <a:latin typeface="Arial"/>
                <a:cs typeface="Arial"/>
              </a:rPr>
              <a:t>tum</a:t>
            </a:r>
            <a:r>
              <a:rPr sz="1050" spc="35" dirty="0">
                <a:solidFill>
                  <a:srgbClr val="1F1F1F"/>
                </a:solidFill>
                <a:latin typeface="Arial"/>
                <a:cs typeface="Arial"/>
              </a:rPr>
              <a:t> </a:t>
            </a:r>
            <a:r>
              <a:rPr sz="1050" b="1" spc="35" dirty="0">
                <a:solidFill>
                  <a:srgbClr val="080808"/>
                </a:solidFill>
                <a:latin typeface="Arial"/>
                <a:cs typeface="Arial"/>
              </a:rPr>
              <a:t>ON</a:t>
            </a:r>
            <a:r>
              <a:rPr sz="1050" b="1" spc="35" dirty="0">
                <a:solidFill>
                  <a:srgbClr val="575757"/>
                </a:solidFill>
                <a:latin typeface="Arial"/>
                <a:cs typeface="Arial"/>
              </a:rPr>
              <a:t>.</a:t>
            </a:r>
            <a:endParaRPr sz="10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150">
              <a:latin typeface="Arial"/>
              <a:cs typeface="Arial"/>
            </a:endParaRPr>
          </a:p>
          <a:p>
            <a:pPr marL="13970" marR="426084" indent="1270">
              <a:lnSpc>
                <a:spcPts val="1250"/>
              </a:lnSpc>
              <a:buAutoNum type="arabicPeriod" startAt="9"/>
              <a:tabLst>
                <a:tab pos="173990" algn="l"/>
              </a:tabLst>
            </a:pPr>
            <a:r>
              <a:rPr sz="1050" spc="5" dirty="0">
                <a:solidFill>
                  <a:srgbClr val="1F1F1F"/>
                </a:solidFill>
                <a:latin typeface="Arial"/>
                <a:cs typeface="Arial"/>
              </a:rPr>
              <a:t>If </a:t>
            </a:r>
            <a:r>
              <a:rPr sz="1050" spc="25" dirty="0">
                <a:solidFill>
                  <a:srgbClr val="1F1F1F"/>
                </a:solidFill>
                <a:latin typeface="Arial"/>
                <a:cs typeface="Arial"/>
              </a:rPr>
              <a:t>the </a:t>
            </a:r>
            <a:r>
              <a:rPr sz="1050" spc="10" dirty="0">
                <a:solidFill>
                  <a:srgbClr val="1F1F1F"/>
                </a:solidFill>
                <a:latin typeface="Arial"/>
                <a:cs typeface="Arial"/>
              </a:rPr>
              <a:t>light </a:t>
            </a:r>
            <a:r>
              <a:rPr sz="1050" dirty="0">
                <a:solidFill>
                  <a:srgbClr val="1F1F1F"/>
                </a:solidFill>
                <a:latin typeface="Arial"/>
                <a:cs typeface="Arial"/>
              </a:rPr>
              <a:t>out </a:t>
            </a:r>
            <a:r>
              <a:rPr sz="1050" spc="5" dirty="0">
                <a:solidFill>
                  <a:srgbClr val="1F1F1F"/>
                </a:solidFill>
                <a:latin typeface="Arial"/>
                <a:cs typeface="Arial"/>
              </a:rPr>
              <a:t>put </a:t>
            </a:r>
            <a:r>
              <a:rPr sz="1050" spc="10" dirty="0">
                <a:solidFill>
                  <a:srgbClr val="080808"/>
                </a:solidFill>
                <a:latin typeface="Arial"/>
                <a:cs typeface="Arial"/>
              </a:rPr>
              <a:t>functions</a:t>
            </a:r>
            <a:r>
              <a:rPr sz="1050" spc="15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050" spc="5" dirty="0">
                <a:solidFill>
                  <a:srgbClr val="1F1F1F"/>
                </a:solidFill>
                <a:latin typeface="Arial"/>
                <a:cs typeface="Arial"/>
              </a:rPr>
              <a:t>properly, </a:t>
            </a:r>
            <a:r>
              <a:rPr sz="1050" spc="45" dirty="0">
                <a:solidFill>
                  <a:srgbClr val="1F1F1F"/>
                </a:solidFill>
                <a:latin typeface="Arial"/>
                <a:cs typeface="Arial"/>
              </a:rPr>
              <a:t>the </a:t>
            </a:r>
            <a:r>
              <a:rPr sz="1050" spc="10" dirty="0">
                <a:solidFill>
                  <a:srgbClr val="1F1F1F"/>
                </a:solidFill>
                <a:latin typeface="Arial"/>
                <a:cs typeface="Arial"/>
              </a:rPr>
              <a:t>problem </a:t>
            </a:r>
            <a:r>
              <a:rPr sz="1050" spc="15" dirty="0">
                <a:solidFill>
                  <a:srgbClr val="1F1F1F"/>
                </a:solidFill>
                <a:latin typeface="Arial"/>
                <a:cs typeface="Arial"/>
              </a:rPr>
              <a:t>is </a:t>
            </a:r>
            <a:r>
              <a:rPr sz="1050" spc="10" dirty="0">
                <a:solidFill>
                  <a:srgbClr val="1F1F1F"/>
                </a:solidFill>
                <a:latin typeface="Arial"/>
                <a:cs typeface="Arial"/>
              </a:rPr>
              <a:t>with </a:t>
            </a:r>
            <a:r>
              <a:rPr sz="1050" spc="25" dirty="0">
                <a:solidFill>
                  <a:srgbClr val="1F1F1F"/>
                </a:solidFill>
                <a:latin typeface="Arial"/>
                <a:cs typeface="Arial"/>
              </a:rPr>
              <a:t>the </a:t>
            </a:r>
            <a:r>
              <a:rPr sz="1050" spc="25" dirty="0">
                <a:solidFill>
                  <a:srgbClr val="080808"/>
                </a:solidFill>
                <a:latin typeface="Arial"/>
                <a:cs typeface="Arial"/>
              </a:rPr>
              <a:t>FAN </a:t>
            </a:r>
            <a:r>
              <a:rPr sz="1050" spc="15" dirty="0">
                <a:solidFill>
                  <a:srgbClr val="1F1F1F"/>
                </a:solidFill>
                <a:latin typeface="Arial"/>
                <a:cs typeface="Arial"/>
              </a:rPr>
              <a:t>output </a:t>
            </a:r>
            <a:r>
              <a:rPr sz="1050" spc="20" dirty="0">
                <a:solidFill>
                  <a:srgbClr val="1F1F1F"/>
                </a:solidFill>
                <a:latin typeface="Arial"/>
                <a:cs typeface="Arial"/>
              </a:rPr>
              <a:t>of </a:t>
            </a:r>
            <a:r>
              <a:rPr sz="1050" spc="25" dirty="0">
                <a:solidFill>
                  <a:srgbClr val="1F1F1F"/>
                </a:solidFill>
                <a:latin typeface="Arial"/>
                <a:cs typeface="Arial"/>
              </a:rPr>
              <a:t>the </a:t>
            </a:r>
            <a:r>
              <a:rPr sz="1050" spc="10" dirty="0">
                <a:solidFill>
                  <a:srgbClr val="080808"/>
                </a:solidFill>
                <a:latin typeface="Arial"/>
                <a:cs typeface="Arial"/>
              </a:rPr>
              <a:t>Extension </a:t>
            </a:r>
            <a:r>
              <a:rPr sz="1050" spc="-280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050" spc="25" dirty="0">
                <a:solidFill>
                  <a:srgbClr val="1F1F1F"/>
                </a:solidFill>
                <a:latin typeface="Arial"/>
                <a:cs typeface="Arial"/>
              </a:rPr>
              <a:t>Module</a:t>
            </a:r>
            <a:r>
              <a:rPr sz="1050" spc="25" dirty="0">
                <a:solidFill>
                  <a:srgbClr val="464646"/>
                </a:solidFill>
                <a:latin typeface="Arial"/>
                <a:cs typeface="Arial"/>
              </a:rPr>
              <a:t>.</a:t>
            </a:r>
            <a:r>
              <a:rPr sz="1050" spc="55" dirty="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1F1F1F"/>
                </a:solidFill>
                <a:latin typeface="Arial"/>
                <a:cs typeface="Arial"/>
              </a:rPr>
              <a:t>Replace</a:t>
            </a:r>
            <a:r>
              <a:rPr sz="1050" spc="55" dirty="0">
                <a:solidFill>
                  <a:srgbClr val="1F1F1F"/>
                </a:solidFill>
                <a:latin typeface="Arial"/>
                <a:cs typeface="Arial"/>
              </a:rPr>
              <a:t> </a:t>
            </a:r>
            <a:r>
              <a:rPr sz="1050" spc="5" dirty="0">
                <a:solidFill>
                  <a:srgbClr val="080808"/>
                </a:solidFill>
                <a:latin typeface="Arial"/>
                <a:cs typeface="Arial"/>
              </a:rPr>
              <a:t>Extension</a:t>
            </a:r>
            <a:r>
              <a:rPr sz="1050" spc="130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050" spc="20" dirty="0">
                <a:solidFill>
                  <a:srgbClr val="1F1F1F"/>
                </a:solidFill>
                <a:latin typeface="Arial"/>
                <a:cs typeface="Arial"/>
              </a:rPr>
              <a:t>Module</a:t>
            </a:r>
            <a:r>
              <a:rPr sz="1050" spc="20" dirty="0">
                <a:solidFill>
                  <a:srgbClr val="575757"/>
                </a:solidFill>
                <a:latin typeface="Arial"/>
                <a:cs typeface="Arial"/>
              </a:rPr>
              <a:t>.</a:t>
            </a:r>
            <a:endParaRPr sz="10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Clr>
                <a:srgbClr val="1F1F1F"/>
              </a:buClr>
              <a:buFont typeface="Arial"/>
              <a:buAutoNum type="arabicPeriod" startAt="9"/>
            </a:pPr>
            <a:endParaRPr sz="1050">
              <a:latin typeface="Arial"/>
              <a:cs typeface="Arial"/>
            </a:endParaRPr>
          </a:p>
          <a:p>
            <a:pPr marL="12700" marR="5080" indent="-635">
              <a:lnSpc>
                <a:spcPct val="100400"/>
              </a:lnSpc>
              <a:spcBef>
                <a:spcPts val="5"/>
              </a:spcBef>
              <a:buAutoNum type="arabicPeriod" startAt="9"/>
              <a:tabLst>
                <a:tab pos="247015" algn="l"/>
              </a:tabLst>
            </a:pPr>
            <a:r>
              <a:rPr sz="1050" spc="20" dirty="0">
                <a:solidFill>
                  <a:srgbClr val="1F1F1F"/>
                </a:solidFill>
                <a:latin typeface="Arial"/>
                <a:cs typeface="Arial"/>
              </a:rPr>
              <a:t>If </a:t>
            </a:r>
            <a:r>
              <a:rPr sz="1050" spc="25" dirty="0">
                <a:solidFill>
                  <a:srgbClr val="1F1F1F"/>
                </a:solidFill>
                <a:latin typeface="Arial"/>
                <a:cs typeface="Arial"/>
              </a:rPr>
              <a:t>the </a:t>
            </a:r>
            <a:r>
              <a:rPr sz="1050" spc="20" dirty="0">
                <a:solidFill>
                  <a:srgbClr val="1F1F1F"/>
                </a:solidFill>
                <a:latin typeface="Arial"/>
                <a:cs typeface="Arial"/>
              </a:rPr>
              <a:t>LIGHT </a:t>
            </a:r>
            <a:r>
              <a:rPr sz="1050" spc="5" dirty="0">
                <a:solidFill>
                  <a:srgbClr val="1F1F1F"/>
                </a:solidFill>
                <a:latin typeface="Arial"/>
                <a:cs typeface="Arial"/>
              </a:rPr>
              <a:t>output </a:t>
            </a:r>
            <a:r>
              <a:rPr sz="1050" spc="10" dirty="0">
                <a:solidFill>
                  <a:srgbClr val="1F1F1F"/>
                </a:solidFill>
                <a:latin typeface="Arial"/>
                <a:cs typeface="Arial"/>
              </a:rPr>
              <a:t>does </a:t>
            </a:r>
            <a:r>
              <a:rPr sz="1050" spc="5" dirty="0">
                <a:solidFill>
                  <a:srgbClr val="1F1F1F"/>
                </a:solidFill>
                <a:latin typeface="Arial"/>
                <a:cs typeface="Arial"/>
              </a:rPr>
              <a:t>not </a:t>
            </a:r>
            <a:r>
              <a:rPr sz="1050" spc="10" dirty="0">
                <a:solidFill>
                  <a:srgbClr val="080808"/>
                </a:solidFill>
                <a:latin typeface="Arial"/>
                <a:cs typeface="Arial"/>
              </a:rPr>
              <a:t>function</a:t>
            </a:r>
            <a:r>
              <a:rPr sz="1050" spc="15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050" spc="5" dirty="0">
                <a:solidFill>
                  <a:srgbClr val="1F1F1F"/>
                </a:solidFill>
                <a:latin typeface="Arial"/>
                <a:cs typeface="Arial"/>
              </a:rPr>
              <a:t>and </a:t>
            </a:r>
            <a:r>
              <a:rPr sz="1050" spc="35" dirty="0">
                <a:solidFill>
                  <a:srgbClr val="1F1F1F"/>
                </a:solidFill>
                <a:latin typeface="Arial"/>
                <a:cs typeface="Arial"/>
              </a:rPr>
              <a:t>no </a:t>
            </a:r>
            <a:r>
              <a:rPr sz="1050" spc="15" dirty="0">
                <a:solidFill>
                  <a:srgbClr val="1F1F1F"/>
                </a:solidFill>
                <a:latin typeface="Arial"/>
                <a:cs typeface="Arial"/>
              </a:rPr>
              <a:t>defects were </a:t>
            </a:r>
            <a:r>
              <a:rPr sz="1050" spc="20" dirty="0">
                <a:solidFill>
                  <a:srgbClr val="080808"/>
                </a:solidFill>
                <a:latin typeface="Arial"/>
                <a:cs typeface="Arial"/>
              </a:rPr>
              <a:t>found </a:t>
            </a:r>
            <a:r>
              <a:rPr sz="1050" spc="10" dirty="0">
                <a:solidFill>
                  <a:srgbClr val="1F1F1F"/>
                </a:solidFill>
                <a:latin typeface="Arial"/>
                <a:cs typeface="Arial"/>
              </a:rPr>
              <a:t>with </a:t>
            </a:r>
            <a:r>
              <a:rPr sz="1050" spc="25" dirty="0">
                <a:solidFill>
                  <a:srgbClr val="1F1F1F"/>
                </a:solidFill>
                <a:latin typeface="Arial"/>
                <a:cs typeface="Arial"/>
              </a:rPr>
              <a:t>the </a:t>
            </a:r>
            <a:r>
              <a:rPr sz="1050" spc="15" dirty="0">
                <a:solidFill>
                  <a:srgbClr val="1F1F1F"/>
                </a:solidFill>
                <a:latin typeface="Arial"/>
                <a:cs typeface="Arial"/>
              </a:rPr>
              <a:t>communication</a:t>
            </a:r>
            <a:r>
              <a:rPr sz="1050" spc="20" dirty="0">
                <a:solidFill>
                  <a:srgbClr val="1F1F1F"/>
                </a:solidFill>
                <a:latin typeface="Arial"/>
                <a:cs typeface="Arial"/>
              </a:rPr>
              <a:t> </a:t>
            </a:r>
            <a:r>
              <a:rPr sz="1050" spc="5" dirty="0">
                <a:solidFill>
                  <a:srgbClr val="1F1F1F"/>
                </a:solidFill>
                <a:latin typeface="Arial"/>
                <a:cs typeface="Arial"/>
              </a:rPr>
              <a:t>wire, </a:t>
            </a:r>
            <a:r>
              <a:rPr sz="1050" spc="-280" dirty="0">
                <a:solidFill>
                  <a:srgbClr val="1F1F1F"/>
                </a:solidFill>
                <a:latin typeface="Arial"/>
                <a:cs typeface="Arial"/>
              </a:rPr>
              <a:t> </a:t>
            </a:r>
            <a:r>
              <a:rPr sz="1050" spc="25" dirty="0">
                <a:solidFill>
                  <a:srgbClr val="1F1F1F"/>
                </a:solidFill>
                <a:latin typeface="Arial"/>
                <a:cs typeface="Arial"/>
              </a:rPr>
              <a:t>the</a:t>
            </a:r>
            <a:r>
              <a:rPr sz="1050" spc="50" dirty="0">
                <a:solidFill>
                  <a:srgbClr val="1F1F1F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1F1F1F"/>
                </a:solidFill>
                <a:latin typeface="Arial"/>
                <a:cs typeface="Arial"/>
              </a:rPr>
              <a:t>problem</a:t>
            </a:r>
            <a:r>
              <a:rPr sz="1050" spc="75" dirty="0">
                <a:solidFill>
                  <a:srgbClr val="1F1F1F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1F1F1F"/>
                </a:solidFill>
                <a:latin typeface="Arial"/>
                <a:cs typeface="Arial"/>
              </a:rPr>
              <a:t>is</a:t>
            </a:r>
            <a:r>
              <a:rPr sz="1050" spc="-30" dirty="0">
                <a:solidFill>
                  <a:srgbClr val="1F1F1F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1F1F1F"/>
                </a:solidFill>
                <a:latin typeface="Arial"/>
                <a:cs typeface="Arial"/>
              </a:rPr>
              <a:t>likely</a:t>
            </a:r>
            <a:r>
              <a:rPr sz="1050" spc="75" dirty="0">
                <a:solidFill>
                  <a:srgbClr val="1F1F1F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1F1F1F"/>
                </a:solidFill>
                <a:latin typeface="Arial"/>
                <a:cs typeface="Arial"/>
              </a:rPr>
              <a:t>a</a:t>
            </a:r>
            <a:r>
              <a:rPr sz="1050" spc="20" dirty="0">
                <a:solidFill>
                  <a:srgbClr val="1F1F1F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1F1F1F"/>
                </a:solidFill>
                <a:latin typeface="Arial"/>
                <a:cs typeface="Arial"/>
              </a:rPr>
              <a:t>communication</a:t>
            </a:r>
            <a:r>
              <a:rPr sz="1050" spc="114" dirty="0">
                <a:solidFill>
                  <a:srgbClr val="1F1F1F"/>
                </a:solidFill>
                <a:latin typeface="Arial"/>
                <a:cs typeface="Arial"/>
              </a:rPr>
              <a:t> </a:t>
            </a:r>
            <a:r>
              <a:rPr sz="1050" spc="20" dirty="0">
                <a:solidFill>
                  <a:srgbClr val="1F1F1F"/>
                </a:solidFill>
                <a:latin typeface="Arial"/>
                <a:cs typeface="Arial"/>
              </a:rPr>
              <a:t>issue</a:t>
            </a:r>
            <a:r>
              <a:rPr sz="1050" spc="15" dirty="0">
                <a:solidFill>
                  <a:srgbClr val="1F1F1F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1F1F1F"/>
                </a:solidFill>
                <a:latin typeface="Arial"/>
                <a:cs typeface="Arial"/>
              </a:rPr>
              <a:t>between</a:t>
            </a:r>
            <a:r>
              <a:rPr sz="1050" spc="65" dirty="0">
                <a:solidFill>
                  <a:srgbClr val="1F1F1F"/>
                </a:solidFill>
                <a:latin typeface="Arial"/>
                <a:cs typeface="Arial"/>
              </a:rPr>
              <a:t> </a:t>
            </a:r>
            <a:r>
              <a:rPr sz="1050" spc="25" dirty="0">
                <a:solidFill>
                  <a:srgbClr val="1F1F1F"/>
                </a:solidFill>
                <a:latin typeface="Arial"/>
                <a:cs typeface="Arial"/>
              </a:rPr>
              <a:t>the</a:t>
            </a:r>
            <a:r>
              <a:rPr sz="1050" spc="-5" dirty="0">
                <a:solidFill>
                  <a:srgbClr val="1F1F1F"/>
                </a:solidFill>
                <a:latin typeface="Arial"/>
                <a:cs typeface="Arial"/>
              </a:rPr>
              <a:t> </a:t>
            </a:r>
            <a:r>
              <a:rPr sz="1050" spc="20" dirty="0">
                <a:solidFill>
                  <a:srgbClr val="1F1F1F"/>
                </a:solidFill>
                <a:latin typeface="Arial"/>
                <a:cs typeface="Arial"/>
              </a:rPr>
              <a:t>Main</a:t>
            </a:r>
            <a:r>
              <a:rPr sz="1050" spc="35" dirty="0">
                <a:solidFill>
                  <a:srgbClr val="1F1F1F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1F1F1F"/>
                </a:solidFill>
                <a:latin typeface="Arial"/>
                <a:cs typeface="Arial"/>
              </a:rPr>
              <a:t>Control</a:t>
            </a:r>
            <a:r>
              <a:rPr sz="1050" spc="80" dirty="0">
                <a:solidFill>
                  <a:srgbClr val="1F1F1F"/>
                </a:solidFill>
                <a:latin typeface="Arial"/>
                <a:cs typeface="Arial"/>
              </a:rPr>
              <a:t> </a:t>
            </a:r>
            <a:r>
              <a:rPr sz="1050" spc="20" dirty="0">
                <a:solidFill>
                  <a:srgbClr val="1F1F1F"/>
                </a:solidFill>
                <a:latin typeface="Arial"/>
                <a:cs typeface="Arial"/>
              </a:rPr>
              <a:t>Module</a:t>
            </a:r>
            <a:r>
              <a:rPr sz="1050" spc="30" dirty="0">
                <a:solidFill>
                  <a:srgbClr val="1F1F1F"/>
                </a:solidFill>
                <a:latin typeface="Arial"/>
                <a:cs typeface="Arial"/>
              </a:rPr>
              <a:t> </a:t>
            </a:r>
            <a:r>
              <a:rPr sz="1050" spc="25" dirty="0">
                <a:solidFill>
                  <a:srgbClr val="1F1F1F"/>
                </a:solidFill>
                <a:latin typeface="Arial"/>
                <a:cs typeface="Arial"/>
              </a:rPr>
              <a:t>and</a:t>
            </a:r>
            <a:r>
              <a:rPr sz="1050" spc="35" dirty="0">
                <a:solidFill>
                  <a:srgbClr val="1F1F1F"/>
                </a:solidFill>
                <a:latin typeface="Arial"/>
                <a:cs typeface="Arial"/>
              </a:rPr>
              <a:t> </a:t>
            </a:r>
            <a:r>
              <a:rPr sz="1050" spc="5" dirty="0">
                <a:solidFill>
                  <a:srgbClr val="080808"/>
                </a:solidFill>
                <a:latin typeface="Arial"/>
                <a:cs typeface="Arial"/>
              </a:rPr>
              <a:t>Extension </a:t>
            </a:r>
            <a:r>
              <a:rPr sz="1050" spc="10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050" spc="20" dirty="0">
                <a:solidFill>
                  <a:srgbClr val="1F1F1F"/>
                </a:solidFill>
                <a:latin typeface="Arial"/>
                <a:cs typeface="Arial"/>
              </a:rPr>
              <a:t>Module</a:t>
            </a:r>
            <a:r>
              <a:rPr sz="1050" spc="30" dirty="0">
                <a:solidFill>
                  <a:srgbClr val="1F1F1F"/>
                </a:solidFill>
                <a:latin typeface="Arial"/>
                <a:cs typeface="Arial"/>
              </a:rPr>
              <a:t> </a:t>
            </a:r>
            <a:r>
              <a:rPr sz="1050" spc="25" dirty="0">
                <a:solidFill>
                  <a:srgbClr val="1F1F1F"/>
                </a:solidFill>
                <a:latin typeface="Arial"/>
                <a:cs typeface="Arial"/>
              </a:rPr>
              <a:t>caused</a:t>
            </a:r>
            <a:r>
              <a:rPr sz="1050" spc="40" dirty="0">
                <a:solidFill>
                  <a:srgbClr val="1F1F1F"/>
                </a:solidFill>
                <a:latin typeface="Arial"/>
                <a:cs typeface="Arial"/>
              </a:rPr>
              <a:t> </a:t>
            </a:r>
            <a:r>
              <a:rPr sz="1050" spc="25" dirty="0">
                <a:solidFill>
                  <a:srgbClr val="1F1F1F"/>
                </a:solidFill>
                <a:latin typeface="Arial"/>
                <a:cs typeface="Arial"/>
              </a:rPr>
              <a:t>by</a:t>
            </a:r>
            <a:r>
              <a:rPr sz="1050" spc="40" dirty="0">
                <a:solidFill>
                  <a:srgbClr val="1F1F1F"/>
                </a:solidFill>
                <a:latin typeface="Arial"/>
                <a:cs typeface="Arial"/>
              </a:rPr>
              <a:t> </a:t>
            </a:r>
            <a:r>
              <a:rPr sz="1050" spc="-5" dirty="0">
                <a:solidFill>
                  <a:srgbClr val="1F1F1F"/>
                </a:solidFill>
                <a:latin typeface="Arial"/>
                <a:cs typeface="Arial"/>
              </a:rPr>
              <a:t>an</a:t>
            </a:r>
            <a:r>
              <a:rPr sz="1050" spc="75" dirty="0">
                <a:solidFill>
                  <a:srgbClr val="1F1F1F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1F1F1F"/>
                </a:solidFill>
                <a:latin typeface="Arial"/>
                <a:cs typeface="Arial"/>
              </a:rPr>
              <a:t>internal</a:t>
            </a:r>
            <a:r>
              <a:rPr sz="1050" spc="90" dirty="0">
                <a:solidFill>
                  <a:srgbClr val="1F1F1F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1F1F1F"/>
                </a:solidFill>
                <a:latin typeface="Arial"/>
                <a:cs typeface="Arial"/>
              </a:rPr>
              <a:t>problem</a:t>
            </a:r>
            <a:r>
              <a:rPr sz="1050" spc="65" dirty="0">
                <a:solidFill>
                  <a:srgbClr val="1F1F1F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1F1F1F"/>
                </a:solidFill>
                <a:latin typeface="Arial"/>
                <a:cs typeface="Arial"/>
              </a:rPr>
              <a:t>with</a:t>
            </a:r>
            <a:r>
              <a:rPr sz="1050" spc="35" dirty="0">
                <a:solidFill>
                  <a:srgbClr val="1F1F1F"/>
                </a:solidFill>
                <a:latin typeface="Arial"/>
                <a:cs typeface="Arial"/>
              </a:rPr>
              <a:t> </a:t>
            </a:r>
            <a:r>
              <a:rPr sz="1050" spc="30" dirty="0">
                <a:solidFill>
                  <a:srgbClr val="1F1F1F"/>
                </a:solidFill>
                <a:latin typeface="Arial"/>
                <a:cs typeface="Arial"/>
              </a:rPr>
              <a:t>one</a:t>
            </a:r>
            <a:r>
              <a:rPr sz="1050" spc="15" dirty="0">
                <a:solidFill>
                  <a:srgbClr val="1F1F1F"/>
                </a:solidFill>
                <a:latin typeface="Arial"/>
                <a:cs typeface="Arial"/>
              </a:rPr>
              <a:t> </a:t>
            </a:r>
            <a:r>
              <a:rPr sz="1050" spc="-10" dirty="0">
                <a:solidFill>
                  <a:srgbClr val="1F1F1F"/>
                </a:solidFill>
                <a:latin typeface="Arial"/>
                <a:cs typeface="Arial"/>
              </a:rPr>
              <a:t>of</a:t>
            </a:r>
            <a:r>
              <a:rPr sz="1050" spc="15" dirty="0">
                <a:solidFill>
                  <a:srgbClr val="1F1F1F"/>
                </a:solidFill>
                <a:latin typeface="Arial"/>
                <a:cs typeface="Arial"/>
              </a:rPr>
              <a:t> </a:t>
            </a:r>
            <a:r>
              <a:rPr sz="1050" spc="25" dirty="0">
                <a:solidFill>
                  <a:srgbClr val="1F1F1F"/>
                </a:solidFill>
                <a:latin typeface="Arial"/>
                <a:cs typeface="Arial"/>
              </a:rPr>
              <a:t>the</a:t>
            </a:r>
            <a:r>
              <a:rPr sz="1050" spc="-10" dirty="0">
                <a:solidFill>
                  <a:srgbClr val="1F1F1F"/>
                </a:solidFill>
                <a:latin typeface="Arial"/>
                <a:cs typeface="Arial"/>
              </a:rPr>
              <a:t> </a:t>
            </a:r>
            <a:r>
              <a:rPr sz="1050" spc="30" dirty="0">
                <a:solidFill>
                  <a:srgbClr val="1F1F1F"/>
                </a:solidFill>
                <a:latin typeface="Arial"/>
                <a:cs typeface="Arial"/>
              </a:rPr>
              <a:t>two</a:t>
            </a:r>
            <a:r>
              <a:rPr sz="1050" spc="15" dirty="0">
                <a:solidFill>
                  <a:srgbClr val="1F1F1F"/>
                </a:solidFill>
                <a:latin typeface="Arial"/>
                <a:cs typeface="Arial"/>
              </a:rPr>
              <a:t> </a:t>
            </a:r>
            <a:r>
              <a:rPr sz="1050" spc="25" dirty="0">
                <a:solidFill>
                  <a:srgbClr val="1F1F1F"/>
                </a:solidFill>
                <a:latin typeface="Arial"/>
                <a:cs typeface="Arial"/>
              </a:rPr>
              <a:t>modules</a:t>
            </a:r>
            <a:r>
              <a:rPr sz="1050" spc="25" dirty="0">
                <a:solidFill>
                  <a:srgbClr val="464646"/>
                </a:solidFill>
                <a:latin typeface="Arial"/>
                <a:cs typeface="Arial"/>
              </a:rPr>
              <a:t>.</a:t>
            </a:r>
            <a:r>
              <a:rPr sz="1050" spc="35" dirty="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sz="1050" spc="5" dirty="0">
                <a:solidFill>
                  <a:srgbClr val="1F1F1F"/>
                </a:solidFill>
                <a:latin typeface="Arial"/>
                <a:cs typeface="Arial"/>
              </a:rPr>
              <a:t>If</a:t>
            </a:r>
            <a:r>
              <a:rPr sz="1050" dirty="0">
                <a:solidFill>
                  <a:srgbClr val="1F1F1F"/>
                </a:solidFill>
                <a:latin typeface="Arial"/>
                <a:cs typeface="Arial"/>
              </a:rPr>
              <a:t> </a:t>
            </a:r>
            <a:r>
              <a:rPr sz="1050" spc="25" dirty="0">
                <a:solidFill>
                  <a:srgbClr val="1F1F1F"/>
                </a:solidFill>
                <a:latin typeface="Arial"/>
                <a:cs typeface="Arial"/>
              </a:rPr>
              <a:t>the</a:t>
            </a:r>
            <a:r>
              <a:rPr sz="1050" spc="10" dirty="0">
                <a:solidFill>
                  <a:srgbClr val="1F1F1F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1F1F1F"/>
                </a:solidFill>
                <a:latin typeface="Arial"/>
                <a:cs typeface="Arial"/>
              </a:rPr>
              <a:t>problem</a:t>
            </a:r>
            <a:r>
              <a:rPr sz="1050" spc="105" dirty="0">
                <a:solidFill>
                  <a:srgbClr val="1F1F1F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1F1F1F"/>
                </a:solidFill>
                <a:latin typeface="Arial"/>
                <a:cs typeface="Arial"/>
              </a:rPr>
              <a:t>still</a:t>
            </a:r>
            <a:r>
              <a:rPr sz="1050" spc="55" dirty="0">
                <a:solidFill>
                  <a:srgbClr val="1F1F1F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1F1F1F"/>
                </a:solidFill>
                <a:latin typeface="Arial"/>
                <a:cs typeface="Arial"/>
              </a:rPr>
              <a:t>persists, </a:t>
            </a:r>
            <a:r>
              <a:rPr sz="1050" spc="15" dirty="0">
                <a:solidFill>
                  <a:srgbClr val="1F1F1F"/>
                </a:solidFill>
                <a:latin typeface="Arial"/>
                <a:cs typeface="Arial"/>
              </a:rPr>
              <a:t> </a:t>
            </a:r>
            <a:r>
              <a:rPr sz="1050" spc="25" dirty="0">
                <a:solidFill>
                  <a:srgbClr val="1F1F1F"/>
                </a:solidFill>
                <a:latin typeface="Arial"/>
                <a:cs typeface="Arial"/>
              </a:rPr>
              <a:t>replace</a:t>
            </a:r>
            <a:r>
              <a:rPr sz="1050" dirty="0">
                <a:solidFill>
                  <a:srgbClr val="1F1F1F"/>
                </a:solidFill>
                <a:latin typeface="Arial"/>
                <a:cs typeface="Arial"/>
              </a:rPr>
              <a:t> </a:t>
            </a:r>
            <a:r>
              <a:rPr sz="1050" spc="25" dirty="0">
                <a:solidFill>
                  <a:srgbClr val="1F1F1F"/>
                </a:solidFill>
                <a:latin typeface="Arial"/>
                <a:cs typeface="Arial"/>
              </a:rPr>
              <a:t>the</a:t>
            </a:r>
            <a:r>
              <a:rPr sz="1050" spc="-5" dirty="0">
                <a:solidFill>
                  <a:srgbClr val="1F1F1F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1F1F1F"/>
                </a:solidFill>
                <a:latin typeface="Arial"/>
                <a:cs typeface="Arial"/>
              </a:rPr>
              <a:t>Main</a:t>
            </a:r>
            <a:r>
              <a:rPr sz="1050" spc="75" dirty="0">
                <a:solidFill>
                  <a:srgbClr val="1F1F1F"/>
                </a:solidFill>
                <a:latin typeface="Arial"/>
                <a:cs typeface="Arial"/>
              </a:rPr>
              <a:t> </a:t>
            </a:r>
            <a:r>
              <a:rPr sz="1050" spc="25" dirty="0">
                <a:solidFill>
                  <a:srgbClr val="1F1F1F"/>
                </a:solidFill>
                <a:latin typeface="Arial"/>
                <a:cs typeface="Arial"/>
              </a:rPr>
              <a:t>Module</a:t>
            </a:r>
            <a:r>
              <a:rPr sz="1050" spc="25" dirty="0">
                <a:solidFill>
                  <a:srgbClr val="464646"/>
                </a:solidFill>
                <a:latin typeface="Arial"/>
                <a:cs typeface="Arial"/>
              </a:rPr>
              <a:t>.</a:t>
            </a:r>
            <a:endParaRPr sz="105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400">
              <a:latin typeface="Arial"/>
              <a:cs typeface="Arial"/>
            </a:endParaRPr>
          </a:p>
          <a:p>
            <a:pPr marL="13970">
              <a:lnSpc>
                <a:spcPct val="100000"/>
              </a:lnSpc>
            </a:pPr>
            <a:r>
              <a:rPr sz="1350" b="1" spc="15" dirty="0">
                <a:solidFill>
                  <a:srgbClr val="080808"/>
                </a:solidFill>
                <a:latin typeface="Arial"/>
                <a:cs typeface="Arial"/>
              </a:rPr>
              <a:t>Lights</a:t>
            </a:r>
            <a:r>
              <a:rPr sz="1350" b="1" spc="60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350" b="1" dirty="0">
                <a:solidFill>
                  <a:srgbClr val="080808"/>
                </a:solidFill>
                <a:latin typeface="Arial"/>
                <a:cs typeface="Arial"/>
              </a:rPr>
              <a:t>Will</a:t>
            </a:r>
            <a:r>
              <a:rPr sz="1350" b="1" spc="75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350" b="1" spc="10" dirty="0">
                <a:solidFill>
                  <a:srgbClr val="080808"/>
                </a:solidFill>
                <a:latin typeface="Arial"/>
                <a:cs typeface="Arial"/>
              </a:rPr>
              <a:t>Not</a:t>
            </a:r>
            <a:r>
              <a:rPr sz="1350" b="1" spc="55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350" b="1" dirty="0">
                <a:solidFill>
                  <a:srgbClr val="080808"/>
                </a:solidFill>
                <a:latin typeface="Arial"/>
                <a:cs typeface="Arial"/>
              </a:rPr>
              <a:t>Turn</a:t>
            </a:r>
            <a:r>
              <a:rPr sz="1350" b="1" spc="40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350" b="1" spc="45" dirty="0">
                <a:solidFill>
                  <a:srgbClr val="080808"/>
                </a:solidFill>
                <a:latin typeface="Arial"/>
                <a:cs typeface="Arial"/>
              </a:rPr>
              <a:t>ON</a:t>
            </a:r>
            <a:endParaRPr sz="13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200">
              <a:latin typeface="Arial"/>
              <a:cs typeface="Arial"/>
            </a:endParaRPr>
          </a:p>
          <a:p>
            <a:pPr marL="12700" marR="27940" indent="1270">
              <a:lnSpc>
                <a:spcPct val="106800"/>
              </a:lnSpc>
            </a:pPr>
            <a:r>
              <a:rPr sz="1050" b="1" spc="25" dirty="0">
                <a:solidFill>
                  <a:srgbClr val="080808"/>
                </a:solidFill>
                <a:latin typeface="Arial"/>
                <a:cs typeface="Arial"/>
              </a:rPr>
              <a:t>NOTE:</a:t>
            </a:r>
            <a:r>
              <a:rPr sz="1050" b="1" spc="70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050" spc="35" dirty="0">
                <a:solidFill>
                  <a:srgbClr val="1F1F1F"/>
                </a:solidFill>
                <a:latin typeface="Arial"/>
                <a:cs typeface="Arial"/>
              </a:rPr>
              <a:t>Not</a:t>
            </a:r>
            <a:r>
              <a:rPr sz="1050" spc="20" dirty="0">
                <a:solidFill>
                  <a:srgbClr val="1F1F1F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1F1F1F"/>
                </a:solidFill>
                <a:latin typeface="Arial"/>
                <a:cs typeface="Arial"/>
              </a:rPr>
              <a:t>all</a:t>
            </a:r>
            <a:r>
              <a:rPr sz="1050" spc="50" dirty="0">
                <a:solidFill>
                  <a:srgbClr val="1F1F1F"/>
                </a:solidFill>
                <a:latin typeface="Arial"/>
                <a:cs typeface="Arial"/>
              </a:rPr>
              <a:t> </a:t>
            </a:r>
            <a:r>
              <a:rPr sz="1050" spc="-10" dirty="0">
                <a:solidFill>
                  <a:srgbClr val="1F1F1F"/>
                </a:solidFill>
                <a:latin typeface="Arial"/>
                <a:cs typeface="Arial"/>
              </a:rPr>
              <a:t>appliances</a:t>
            </a:r>
            <a:r>
              <a:rPr sz="1050" spc="120" dirty="0">
                <a:solidFill>
                  <a:srgbClr val="1F1F1F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1F1F1F"/>
                </a:solidFill>
                <a:latin typeface="Arial"/>
                <a:cs typeface="Arial"/>
              </a:rPr>
              <a:t>are</a:t>
            </a:r>
            <a:r>
              <a:rPr sz="1050" spc="20" dirty="0">
                <a:solidFill>
                  <a:srgbClr val="1F1F1F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1F1F1F"/>
                </a:solidFill>
                <a:latin typeface="Arial"/>
                <a:cs typeface="Arial"/>
              </a:rPr>
              <a:t>equipped</a:t>
            </a:r>
            <a:r>
              <a:rPr sz="1050" spc="150" dirty="0">
                <a:solidFill>
                  <a:srgbClr val="1F1F1F"/>
                </a:solidFill>
                <a:latin typeface="Arial"/>
                <a:cs typeface="Arial"/>
              </a:rPr>
              <a:t> </a:t>
            </a:r>
            <a:r>
              <a:rPr sz="1050" spc="25" dirty="0">
                <a:solidFill>
                  <a:srgbClr val="1F1F1F"/>
                </a:solidFill>
                <a:latin typeface="Arial"/>
                <a:cs typeface="Arial"/>
              </a:rPr>
              <a:t>with</a:t>
            </a:r>
            <a:r>
              <a:rPr sz="1050" spc="30" dirty="0">
                <a:solidFill>
                  <a:srgbClr val="1F1F1F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1F1F1F"/>
                </a:solidFill>
                <a:latin typeface="Arial"/>
                <a:cs typeface="Arial"/>
              </a:rPr>
              <a:t>a</a:t>
            </a:r>
            <a:r>
              <a:rPr sz="1050" spc="90" dirty="0">
                <a:solidFill>
                  <a:srgbClr val="1F1F1F"/>
                </a:solidFill>
                <a:latin typeface="Arial"/>
                <a:cs typeface="Arial"/>
              </a:rPr>
              <a:t> </a:t>
            </a:r>
            <a:r>
              <a:rPr sz="1050" spc="20" dirty="0">
                <a:solidFill>
                  <a:srgbClr val="1F1F1F"/>
                </a:solidFill>
                <a:latin typeface="Arial"/>
                <a:cs typeface="Arial"/>
              </a:rPr>
              <a:t>light</a:t>
            </a:r>
            <a:r>
              <a:rPr sz="1050" spc="50" dirty="0">
                <a:solidFill>
                  <a:srgbClr val="1F1F1F"/>
                </a:solidFill>
                <a:latin typeface="Arial"/>
                <a:cs typeface="Arial"/>
              </a:rPr>
              <a:t> </a:t>
            </a:r>
            <a:r>
              <a:rPr sz="1050" spc="25" dirty="0">
                <a:solidFill>
                  <a:srgbClr val="1F1F1F"/>
                </a:solidFill>
                <a:latin typeface="Arial"/>
                <a:cs typeface="Arial"/>
              </a:rPr>
              <a:t>kit</a:t>
            </a:r>
            <a:r>
              <a:rPr sz="1050" spc="110" dirty="0">
                <a:solidFill>
                  <a:srgbClr val="1F1F1F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1F1F1F"/>
                </a:solidFill>
                <a:latin typeface="Arial"/>
                <a:cs typeface="Arial"/>
              </a:rPr>
              <a:t>therefore</a:t>
            </a:r>
            <a:r>
              <a:rPr sz="1050" spc="105" dirty="0">
                <a:solidFill>
                  <a:srgbClr val="1F1F1F"/>
                </a:solidFill>
                <a:latin typeface="Arial"/>
                <a:cs typeface="Arial"/>
              </a:rPr>
              <a:t> </a:t>
            </a:r>
            <a:r>
              <a:rPr sz="1050" spc="20" dirty="0">
                <a:solidFill>
                  <a:srgbClr val="1F1F1F"/>
                </a:solidFill>
                <a:latin typeface="Arial"/>
                <a:cs typeface="Arial"/>
              </a:rPr>
              <a:t>this</a:t>
            </a:r>
            <a:r>
              <a:rPr sz="1050" spc="55" dirty="0">
                <a:solidFill>
                  <a:srgbClr val="1F1F1F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1F1F1F"/>
                </a:solidFill>
                <a:latin typeface="Arial"/>
                <a:cs typeface="Arial"/>
              </a:rPr>
              <a:t>section</a:t>
            </a:r>
            <a:r>
              <a:rPr sz="1050" spc="90" dirty="0">
                <a:solidFill>
                  <a:srgbClr val="1F1F1F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1F1F1F"/>
                </a:solidFill>
                <a:latin typeface="Arial"/>
                <a:cs typeface="Arial"/>
              </a:rPr>
              <a:t>will</a:t>
            </a:r>
            <a:r>
              <a:rPr sz="1050" spc="75" dirty="0">
                <a:solidFill>
                  <a:srgbClr val="1F1F1F"/>
                </a:solidFill>
                <a:latin typeface="Arial"/>
                <a:cs typeface="Arial"/>
              </a:rPr>
              <a:t> </a:t>
            </a:r>
            <a:r>
              <a:rPr sz="1050" spc="40" dirty="0">
                <a:solidFill>
                  <a:srgbClr val="1F1F1F"/>
                </a:solidFill>
                <a:latin typeface="Arial"/>
                <a:cs typeface="Arial"/>
              </a:rPr>
              <a:t>not </a:t>
            </a:r>
            <a:r>
              <a:rPr sz="1050" spc="25" dirty="0">
                <a:solidFill>
                  <a:srgbClr val="1F1F1F"/>
                </a:solidFill>
                <a:latin typeface="Arial"/>
                <a:cs typeface="Arial"/>
              </a:rPr>
              <a:t>be</a:t>
            </a:r>
            <a:r>
              <a:rPr sz="1050" spc="5" dirty="0">
                <a:solidFill>
                  <a:srgbClr val="1F1F1F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1F1F1F"/>
                </a:solidFill>
                <a:latin typeface="Arial"/>
                <a:cs typeface="Arial"/>
              </a:rPr>
              <a:t>applicable </a:t>
            </a:r>
            <a:r>
              <a:rPr sz="1050" spc="5" dirty="0">
                <a:solidFill>
                  <a:srgbClr val="1F1F1F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1F1F1F"/>
                </a:solidFill>
                <a:latin typeface="Arial"/>
                <a:cs typeface="Arial"/>
              </a:rPr>
              <a:t>to</a:t>
            </a:r>
            <a:r>
              <a:rPr sz="1050" spc="114" dirty="0">
                <a:solidFill>
                  <a:srgbClr val="1F1F1F"/>
                </a:solidFill>
                <a:latin typeface="Arial"/>
                <a:cs typeface="Arial"/>
              </a:rPr>
              <a:t> </a:t>
            </a:r>
            <a:r>
              <a:rPr sz="1050" spc="30" dirty="0">
                <a:solidFill>
                  <a:srgbClr val="1F1F1F"/>
                </a:solidFill>
                <a:latin typeface="Arial"/>
                <a:cs typeface="Arial"/>
              </a:rPr>
              <a:t>all</a:t>
            </a:r>
            <a:r>
              <a:rPr sz="1050" spc="10" dirty="0">
                <a:solidFill>
                  <a:srgbClr val="1F1F1F"/>
                </a:solidFill>
                <a:latin typeface="Arial"/>
                <a:cs typeface="Arial"/>
              </a:rPr>
              <a:t> products.</a:t>
            </a:r>
            <a:endParaRPr sz="10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050">
              <a:latin typeface="Arial"/>
              <a:cs typeface="Arial"/>
            </a:endParaRPr>
          </a:p>
          <a:p>
            <a:pPr marL="15240" marR="15875">
              <a:lnSpc>
                <a:spcPct val="108700"/>
              </a:lnSpc>
              <a:buClr>
                <a:srgbClr val="1F1F1F"/>
              </a:buClr>
              <a:buAutoNum type="arabicPeriod"/>
              <a:tabLst>
                <a:tab pos="179070" algn="l"/>
              </a:tabLst>
            </a:pPr>
            <a:r>
              <a:rPr sz="1050" spc="-10" dirty="0">
                <a:solidFill>
                  <a:srgbClr val="080808"/>
                </a:solidFill>
                <a:latin typeface="Arial"/>
                <a:cs typeface="Arial"/>
              </a:rPr>
              <a:t>Ensure</a:t>
            </a:r>
            <a:r>
              <a:rPr sz="1050" spc="60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050" spc="35" dirty="0">
                <a:solidFill>
                  <a:srgbClr val="1F1F1F"/>
                </a:solidFill>
                <a:latin typeface="Arial"/>
                <a:cs typeface="Arial"/>
              </a:rPr>
              <a:t>the</a:t>
            </a:r>
            <a:r>
              <a:rPr sz="1050" spc="10" dirty="0">
                <a:solidFill>
                  <a:srgbClr val="1F1F1F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080808"/>
                </a:solidFill>
                <a:latin typeface="Arial"/>
                <a:cs typeface="Arial"/>
              </a:rPr>
              <a:t>Extension</a:t>
            </a:r>
            <a:r>
              <a:rPr sz="1050" spc="100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050" spc="5" dirty="0">
                <a:solidFill>
                  <a:srgbClr val="1F1F1F"/>
                </a:solidFill>
                <a:latin typeface="Arial"/>
                <a:cs typeface="Arial"/>
              </a:rPr>
              <a:t>Module</a:t>
            </a:r>
            <a:r>
              <a:rPr sz="1050" spc="85" dirty="0">
                <a:solidFill>
                  <a:srgbClr val="1F1F1F"/>
                </a:solidFill>
                <a:latin typeface="Arial"/>
                <a:cs typeface="Arial"/>
              </a:rPr>
              <a:t> </a:t>
            </a:r>
            <a:r>
              <a:rPr sz="1050" spc="5" dirty="0">
                <a:solidFill>
                  <a:srgbClr val="1F1F1F"/>
                </a:solidFill>
                <a:latin typeface="Arial"/>
                <a:cs typeface="Arial"/>
              </a:rPr>
              <a:t>is</a:t>
            </a:r>
            <a:r>
              <a:rPr sz="1050" spc="35" dirty="0">
                <a:solidFill>
                  <a:srgbClr val="1F1F1F"/>
                </a:solidFill>
                <a:latin typeface="Arial"/>
                <a:cs typeface="Arial"/>
              </a:rPr>
              <a:t> </a:t>
            </a:r>
            <a:r>
              <a:rPr sz="1050" spc="5" dirty="0">
                <a:solidFill>
                  <a:srgbClr val="1F1F1F"/>
                </a:solidFill>
                <a:latin typeface="Arial"/>
                <a:cs typeface="Arial"/>
              </a:rPr>
              <a:t>plugged</a:t>
            </a:r>
            <a:r>
              <a:rPr sz="1050" spc="120" dirty="0">
                <a:solidFill>
                  <a:srgbClr val="1F1F1F"/>
                </a:solidFill>
                <a:latin typeface="Arial"/>
                <a:cs typeface="Arial"/>
              </a:rPr>
              <a:t> </a:t>
            </a:r>
            <a:r>
              <a:rPr sz="1050" spc="25" dirty="0">
                <a:solidFill>
                  <a:srgbClr val="1F1F1F"/>
                </a:solidFill>
                <a:latin typeface="Arial"/>
                <a:cs typeface="Arial"/>
              </a:rPr>
              <a:t>into</a:t>
            </a:r>
            <a:r>
              <a:rPr sz="1050" spc="45" dirty="0">
                <a:solidFill>
                  <a:srgbClr val="1F1F1F"/>
                </a:solidFill>
                <a:latin typeface="Arial"/>
                <a:cs typeface="Arial"/>
              </a:rPr>
              <a:t> </a:t>
            </a:r>
            <a:r>
              <a:rPr sz="1050" spc="25" dirty="0">
                <a:solidFill>
                  <a:srgbClr val="1F1F1F"/>
                </a:solidFill>
                <a:latin typeface="Arial"/>
                <a:cs typeface="Arial"/>
              </a:rPr>
              <a:t>an</a:t>
            </a:r>
            <a:r>
              <a:rPr sz="1050" spc="15" dirty="0">
                <a:solidFill>
                  <a:srgbClr val="1F1F1F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1F1F1F"/>
                </a:solidFill>
                <a:latin typeface="Arial"/>
                <a:cs typeface="Arial"/>
              </a:rPr>
              <a:t>energized</a:t>
            </a:r>
            <a:r>
              <a:rPr sz="1050" spc="110" dirty="0">
                <a:solidFill>
                  <a:srgbClr val="1F1F1F"/>
                </a:solidFill>
                <a:latin typeface="Arial"/>
                <a:cs typeface="Arial"/>
              </a:rPr>
              <a:t> </a:t>
            </a:r>
            <a:r>
              <a:rPr sz="1050" spc="-30" dirty="0">
                <a:solidFill>
                  <a:srgbClr val="1F1F1F"/>
                </a:solidFill>
                <a:latin typeface="Arial"/>
                <a:cs typeface="Arial"/>
              </a:rPr>
              <a:t>120VAC</a:t>
            </a:r>
            <a:r>
              <a:rPr sz="1050" spc="65" dirty="0">
                <a:solidFill>
                  <a:srgbClr val="1F1F1F"/>
                </a:solidFill>
                <a:latin typeface="Arial"/>
                <a:cs typeface="Arial"/>
              </a:rPr>
              <a:t> </a:t>
            </a:r>
            <a:r>
              <a:rPr sz="1050" spc="30" dirty="0">
                <a:solidFill>
                  <a:srgbClr val="1F1F1F"/>
                </a:solidFill>
                <a:latin typeface="Arial"/>
                <a:cs typeface="Arial"/>
              </a:rPr>
              <a:t>outlet</a:t>
            </a:r>
            <a:r>
              <a:rPr sz="1050" spc="55" dirty="0">
                <a:solidFill>
                  <a:srgbClr val="1F1F1F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1F1F1F"/>
                </a:solidFill>
                <a:latin typeface="Arial"/>
                <a:cs typeface="Arial"/>
              </a:rPr>
              <a:t>and</a:t>
            </a:r>
            <a:r>
              <a:rPr sz="1050" spc="75" dirty="0">
                <a:solidFill>
                  <a:srgbClr val="1F1F1F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080808"/>
                </a:solidFill>
                <a:latin typeface="Arial"/>
                <a:cs typeface="Arial"/>
              </a:rPr>
              <a:t>4-Pin</a:t>
            </a:r>
            <a:r>
              <a:rPr sz="1050" spc="45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050" spc="-65" dirty="0">
                <a:solidFill>
                  <a:srgbClr val="080808"/>
                </a:solidFill>
                <a:latin typeface="Arial"/>
                <a:cs typeface="Arial"/>
              </a:rPr>
              <a:t>COMM</a:t>
            </a:r>
            <a:r>
              <a:rPr sz="1050" spc="150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1F1F1F"/>
                </a:solidFill>
                <a:latin typeface="Arial"/>
                <a:cs typeface="Arial"/>
              </a:rPr>
              <a:t>wire </a:t>
            </a:r>
            <a:r>
              <a:rPr sz="1050" spc="20" dirty="0">
                <a:solidFill>
                  <a:srgbClr val="1F1F1F"/>
                </a:solidFill>
                <a:latin typeface="Arial"/>
                <a:cs typeface="Arial"/>
              </a:rPr>
              <a:t> </a:t>
            </a:r>
            <a:r>
              <a:rPr sz="1050" spc="-5" dirty="0">
                <a:solidFill>
                  <a:srgbClr val="1F1F1F"/>
                </a:solidFill>
                <a:latin typeface="Arial"/>
                <a:cs typeface="Arial"/>
              </a:rPr>
              <a:t>harness</a:t>
            </a:r>
            <a:r>
              <a:rPr sz="1050" spc="95" dirty="0">
                <a:solidFill>
                  <a:srgbClr val="1F1F1F"/>
                </a:solidFill>
                <a:latin typeface="Arial"/>
                <a:cs typeface="Arial"/>
              </a:rPr>
              <a:t> </a:t>
            </a:r>
            <a:r>
              <a:rPr sz="1050" spc="5" dirty="0">
                <a:solidFill>
                  <a:srgbClr val="1F1F1F"/>
                </a:solidFill>
                <a:latin typeface="Arial"/>
                <a:cs typeface="Arial"/>
              </a:rPr>
              <a:t>is</a:t>
            </a:r>
            <a:r>
              <a:rPr sz="1050" spc="-30" dirty="0">
                <a:solidFill>
                  <a:srgbClr val="1F1F1F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1F1F1F"/>
                </a:solidFill>
                <a:latin typeface="Arial"/>
                <a:cs typeface="Arial"/>
              </a:rPr>
              <a:t>connected</a:t>
            </a:r>
            <a:r>
              <a:rPr sz="1050" spc="95" dirty="0">
                <a:solidFill>
                  <a:srgbClr val="1F1F1F"/>
                </a:solidFill>
                <a:latin typeface="Arial"/>
                <a:cs typeface="Arial"/>
              </a:rPr>
              <a:t> </a:t>
            </a:r>
            <a:r>
              <a:rPr sz="1050" spc="5" dirty="0">
                <a:solidFill>
                  <a:srgbClr val="1F1F1F"/>
                </a:solidFill>
                <a:latin typeface="Arial"/>
                <a:cs typeface="Arial"/>
              </a:rPr>
              <a:t>to</a:t>
            </a:r>
            <a:r>
              <a:rPr sz="1050" spc="110" dirty="0">
                <a:solidFill>
                  <a:srgbClr val="1F1F1F"/>
                </a:solidFill>
                <a:latin typeface="Arial"/>
                <a:cs typeface="Arial"/>
              </a:rPr>
              <a:t> </a:t>
            </a:r>
            <a:r>
              <a:rPr sz="1050" spc="35" dirty="0">
                <a:solidFill>
                  <a:srgbClr val="1F1F1F"/>
                </a:solidFill>
                <a:latin typeface="Arial"/>
                <a:cs typeface="Arial"/>
              </a:rPr>
              <a:t>the</a:t>
            </a:r>
            <a:r>
              <a:rPr sz="1050" spc="60" dirty="0">
                <a:solidFill>
                  <a:srgbClr val="1F1F1F"/>
                </a:solidFill>
                <a:latin typeface="Arial"/>
                <a:cs typeface="Arial"/>
              </a:rPr>
              <a:t> </a:t>
            </a:r>
            <a:r>
              <a:rPr sz="1050" spc="5" dirty="0">
                <a:solidFill>
                  <a:srgbClr val="1F1F1F"/>
                </a:solidFill>
                <a:latin typeface="Arial"/>
                <a:cs typeface="Arial"/>
              </a:rPr>
              <a:t>Main</a:t>
            </a:r>
            <a:r>
              <a:rPr sz="1050" spc="50" dirty="0">
                <a:solidFill>
                  <a:srgbClr val="1F1F1F"/>
                </a:solidFill>
                <a:latin typeface="Arial"/>
                <a:cs typeface="Arial"/>
              </a:rPr>
              <a:t> </a:t>
            </a:r>
            <a:r>
              <a:rPr sz="1050" spc="5" dirty="0">
                <a:solidFill>
                  <a:srgbClr val="1F1F1F"/>
                </a:solidFill>
                <a:latin typeface="Arial"/>
                <a:cs typeface="Arial"/>
              </a:rPr>
              <a:t>Control</a:t>
            </a:r>
            <a:r>
              <a:rPr sz="1050" spc="45" dirty="0">
                <a:solidFill>
                  <a:srgbClr val="1F1F1F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1F1F1F"/>
                </a:solidFill>
                <a:latin typeface="Arial"/>
                <a:cs typeface="Arial"/>
              </a:rPr>
              <a:t>Module.</a:t>
            </a:r>
            <a:endParaRPr sz="10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Clr>
                <a:srgbClr val="1F1F1F"/>
              </a:buClr>
              <a:buFont typeface="Arial"/>
              <a:buAutoNum type="arabicPeriod"/>
            </a:pPr>
            <a:endParaRPr sz="1050">
              <a:latin typeface="Arial"/>
              <a:cs typeface="Arial"/>
            </a:endParaRPr>
          </a:p>
          <a:p>
            <a:pPr marL="12700" marR="870585" indent="4445">
              <a:lnSpc>
                <a:spcPct val="107500"/>
              </a:lnSpc>
              <a:buSzPct val="95454"/>
              <a:buAutoNum type="arabicPeriod"/>
              <a:tabLst>
                <a:tab pos="179070" algn="l"/>
              </a:tabLst>
            </a:pPr>
            <a:r>
              <a:rPr sz="1100" spc="-65" dirty="0">
                <a:solidFill>
                  <a:srgbClr val="1F1F1F"/>
                </a:solidFill>
                <a:latin typeface="Arial"/>
                <a:cs typeface="Arial"/>
              </a:rPr>
              <a:t>Be</a:t>
            </a:r>
            <a:r>
              <a:rPr sz="1100" spc="5" dirty="0">
                <a:solidFill>
                  <a:srgbClr val="1F1F1F"/>
                </a:solidFill>
                <a:latin typeface="Arial"/>
                <a:cs typeface="Arial"/>
              </a:rPr>
              <a:t> </a:t>
            </a:r>
            <a:r>
              <a:rPr sz="1050" spc="20" dirty="0">
                <a:solidFill>
                  <a:srgbClr val="1F1F1F"/>
                </a:solidFill>
                <a:latin typeface="Arial"/>
                <a:cs typeface="Arial"/>
              </a:rPr>
              <a:t>sure</a:t>
            </a:r>
            <a:r>
              <a:rPr sz="1050" spc="25" dirty="0">
                <a:solidFill>
                  <a:srgbClr val="1F1F1F"/>
                </a:solidFill>
                <a:latin typeface="Arial"/>
                <a:cs typeface="Arial"/>
              </a:rPr>
              <a:t> </a:t>
            </a:r>
            <a:r>
              <a:rPr sz="1050" spc="35" dirty="0">
                <a:solidFill>
                  <a:srgbClr val="1F1F1F"/>
                </a:solidFill>
                <a:latin typeface="Arial"/>
                <a:cs typeface="Arial"/>
              </a:rPr>
              <a:t>the</a:t>
            </a:r>
            <a:r>
              <a:rPr sz="1050" spc="55" dirty="0">
                <a:solidFill>
                  <a:srgbClr val="1F1F1F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1F1F1F"/>
                </a:solidFill>
                <a:latin typeface="Arial"/>
                <a:cs typeface="Arial"/>
              </a:rPr>
              <a:t>transmitter</a:t>
            </a:r>
            <a:r>
              <a:rPr sz="1050" spc="200" dirty="0">
                <a:solidFill>
                  <a:srgbClr val="1F1F1F"/>
                </a:solidFill>
                <a:latin typeface="Arial"/>
                <a:cs typeface="Arial"/>
              </a:rPr>
              <a:t> </a:t>
            </a:r>
            <a:r>
              <a:rPr sz="1050" spc="-15" dirty="0">
                <a:solidFill>
                  <a:srgbClr val="1F1F1F"/>
                </a:solidFill>
                <a:latin typeface="Arial"/>
                <a:cs typeface="Arial"/>
              </a:rPr>
              <a:t>has</a:t>
            </a:r>
            <a:r>
              <a:rPr sz="1050" spc="70" dirty="0">
                <a:solidFill>
                  <a:srgbClr val="1F1F1F"/>
                </a:solidFill>
                <a:latin typeface="Arial"/>
                <a:cs typeface="Arial"/>
              </a:rPr>
              <a:t> </a:t>
            </a:r>
            <a:r>
              <a:rPr sz="1050" spc="5" dirty="0">
                <a:solidFill>
                  <a:srgbClr val="1F1F1F"/>
                </a:solidFill>
                <a:latin typeface="Arial"/>
                <a:cs typeface="Arial"/>
              </a:rPr>
              <a:t>been</a:t>
            </a:r>
            <a:r>
              <a:rPr sz="1050" spc="-10" dirty="0">
                <a:solidFill>
                  <a:srgbClr val="1F1F1F"/>
                </a:solidFill>
                <a:latin typeface="Arial"/>
                <a:cs typeface="Arial"/>
              </a:rPr>
              <a:t> </a:t>
            </a:r>
            <a:r>
              <a:rPr sz="1050" spc="30" dirty="0">
                <a:solidFill>
                  <a:srgbClr val="1F1F1F"/>
                </a:solidFill>
                <a:latin typeface="Arial"/>
                <a:cs typeface="Arial"/>
              </a:rPr>
              <a:t>"learned"</a:t>
            </a:r>
            <a:r>
              <a:rPr sz="1050" spc="-15" dirty="0">
                <a:solidFill>
                  <a:srgbClr val="1F1F1F"/>
                </a:solidFill>
                <a:latin typeface="Arial"/>
                <a:cs typeface="Arial"/>
              </a:rPr>
              <a:t> </a:t>
            </a:r>
            <a:r>
              <a:rPr sz="1050" spc="30" dirty="0">
                <a:solidFill>
                  <a:srgbClr val="1F1F1F"/>
                </a:solidFill>
                <a:latin typeface="Arial"/>
                <a:cs typeface="Arial"/>
              </a:rPr>
              <a:t>to</a:t>
            </a:r>
            <a:r>
              <a:rPr sz="1050" spc="110" dirty="0">
                <a:solidFill>
                  <a:srgbClr val="1F1F1F"/>
                </a:solidFill>
                <a:latin typeface="Arial"/>
                <a:cs typeface="Arial"/>
              </a:rPr>
              <a:t> </a:t>
            </a:r>
            <a:r>
              <a:rPr sz="1050" spc="35" dirty="0">
                <a:solidFill>
                  <a:srgbClr val="1F1F1F"/>
                </a:solidFill>
                <a:latin typeface="Arial"/>
                <a:cs typeface="Arial"/>
              </a:rPr>
              <a:t>the</a:t>
            </a:r>
            <a:r>
              <a:rPr sz="1050" spc="20" dirty="0">
                <a:solidFill>
                  <a:srgbClr val="1F1F1F"/>
                </a:solidFill>
                <a:latin typeface="Arial"/>
                <a:cs typeface="Arial"/>
              </a:rPr>
              <a:t> </a:t>
            </a:r>
            <a:r>
              <a:rPr sz="1050" spc="5" dirty="0">
                <a:solidFill>
                  <a:srgbClr val="1F1F1F"/>
                </a:solidFill>
                <a:latin typeface="Arial"/>
                <a:cs typeface="Arial"/>
              </a:rPr>
              <a:t>Main</a:t>
            </a:r>
            <a:r>
              <a:rPr sz="1050" spc="55" dirty="0">
                <a:solidFill>
                  <a:srgbClr val="1F1F1F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080808"/>
                </a:solidFill>
                <a:latin typeface="Arial"/>
                <a:cs typeface="Arial"/>
              </a:rPr>
              <a:t>Control</a:t>
            </a:r>
            <a:r>
              <a:rPr sz="1050" spc="65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050" spc="5" dirty="0">
                <a:solidFill>
                  <a:srgbClr val="1F1F1F"/>
                </a:solidFill>
                <a:latin typeface="Arial"/>
                <a:cs typeface="Arial"/>
              </a:rPr>
              <a:t>Module</a:t>
            </a:r>
            <a:r>
              <a:rPr sz="1050" spc="70" dirty="0">
                <a:solidFill>
                  <a:srgbClr val="1F1F1F"/>
                </a:solidFill>
                <a:latin typeface="Arial"/>
                <a:cs typeface="Arial"/>
              </a:rPr>
              <a:t> </a:t>
            </a:r>
            <a:r>
              <a:rPr sz="1050" spc="30" dirty="0">
                <a:solidFill>
                  <a:srgbClr val="1F1F1F"/>
                </a:solidFill>
                <a:latin typeface="Arial"/>
                <a:cs typeface="Arial"/>
              </a:rPr>
              <a:t>for</a:t>
            </a:r>
            <a:r>
              <a:rPr sz="1050" spc="70" dirty="0">
                <a:solidFill>
                  <a:srgbClr val="1F1F1F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1F1F1F"/>
                </a:solidFill>
                <a:latin typeface="Arial"/>
                <a:cs typeface="Arial"/>
              </a:rPr>
              <a:t>proper </a:t>
            </a:r>
            <a:r>
              <a:rPr sz="1050" spc="-275" dirty="0">
                <a:solidFill>
                  <a:srgbClr val="1F1F1F"/>
                </a:solidFill>
                <a:latin typeface="Arial"/>
                <a:cs typeface="Arial"/>
              </a:rPr>
              <a:t> </a:t>
            </a:r>
            <a:r>
              <a:rPr sz="1050" spc="25" dirty="0">
                <a:solidFill>
                  <a:srgbClr val="1F1F1F"/>
                </a:solidFill>
                <a:latin typeface="Arial"/>
                <a:cs typeface="Arial"/>
              </a:rPr>
              <a:t>communication.</a:t>
            </a:r>
            <a:endParaRPr sz="10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Clr>
                <a:srgbClr val="1F1F1F"/>
              </a:buClr>
              <a:buFont typeface="Arial"/>
              <a:buAutoNum type="arabicPeriod"/>
            </a:pPr>
            <a:endParaRPr sz="1100">
              <a:latin typeface="Arial"/>
              <a:cs typeface="Arial"/>
            </a:endParaRPr>
          </a:p>
          <a:p>
            <a:pPr marL="15240" marR="132715">
              <a:lnSpc>
                <a:spcPct val="106800"/>
              </a:lnSpc>
              <a:spcBef>
                <a:spcPts val="5"/>
              </a:spcBef>
              <a:buAutoNum type="arabicPeriod"/>
              <a:tabLst>
                <a:tab pos="179705" algn="l"/>
              </a:tabLst>
            </a:pPr>
            <a:r>
              <a:rPr sz="1050" spc="-25" dirty="0">
                <a:solidFill>
                  <a:srgbClr val="1F1F1F"/>
                </a:solidFill>
                <a:latin typeface="Arial"/>
                <a:cs typeface="Arial"/>
              </a:rPr>
              <a:t>Check </a:t>
            </a:r>
            <a:r>
              <a:rPr sz="1050" spc="-20" dirty="0">
                <a:solidFill>
                  <a:srgbClr val="1F1F1F"/>
                </a:solidFill>
                <a:latin typeface="Arial"/>
                <a:cs typeface="Arial"/>
              </a:rPr>
              <a:t>the</a:t>
            </a:r>
            <a:r>
              <a:rPr sz="1050" spc="-15" dirty="0">
                <a:solidFill>
                  <a:srgbClr val="1F1F1F"/>
                </a:solidFill>
                <a:latin typeface="Arial"/>
                <a:cs typeface="Arial"/>
              </a:rPr>
              <a:t> </a:t>
            </a:r>
            <a:r>
              <a:rPr sz="1050" spc="5" dirty="0">
                <a:solidFill>
                  <a:srgbClr val="1F1F1F"/>
                </a:solidFill>
                <a:latin typeface="Arial"/>
                <a:cs typeface="Arial"/>
              </a:rPr>
              <a:t>individual</a:t>
            </a:r>
            <a:r>
              <a:rPr sz="1050" spc="10" dirty="0">
                <a:solidFill>
                  <a:srgbClr val="1F1F1F"/>
                </a:solidFill>
                <a:latin typeface="Arial"/>
                <a:cs typeface="Arial"/>
              </a:rPr>
              <a:t> </a:t>
            </a:r>
            <a:r>
              <a:rPr sz="1050" spc="20" dirty="0">
                <a:solidFill>
                  <a:srgbClr val="1F1F1F"/>
                </a:solidFill>
                <a:latin typeface="Arial"/>
                <a:cs typeface="Arial"/>
              </a:rPr>
              <a:t>light </a:t>
            </a:r>
            <a:r>
              <a:rPr sz="1050" spc="25" dirty="0">
                <a:solidFill>
                  <a:srgbClr val="1F1F1F"/>
                </a:solidFill>
                <a:latin typeface="Arial"/>
                <a:cs typeface="Arial"/>
              </a:rPr>
              <a:t>bulb/s to </a:t>
            </a:r>
            <a:r>
              <a:rPr sz="1050" spc="5" dirty="0">
                <a:solidFill>
                  <a:srgbClr val="1F1F1F"/>
                </a:solidFill>
                <a:latin typeface="Arial"/>
                <a:cs typeface="Arial"/>
              </a:rPr>
              <a:t>ensure </a:t>
            </a:r>
            <a:r>
              <a:rPr sz="1050" spc="30" dirty="0">
                <a:solidFill>
                  <a:srgbClr val="1F1F1F"/>
                </a:solidFill>
                <a:latin typeface="Arial"/>
                <a:cs typeface="Arial"/>
              </a:rPr>
              <a:t>they </a:t>
            </a:r>
            <a:r>
              <a:rPr sz="1050" spc="10" dirty="0">
                <a:solidFill>
                  <a:srgbClr val="1F1F1F"/>
                </a:solidFill>
                <a:latin typeface="Arial"/>
                <a:cs typeface="Arial"/>
              </a:rPr>
              <a:t>are </a:t>
            </a:r>
            <a:r>
              <a:rPr sz="1050" spc="40" dirty="0">
                <a:solidFill>
                  <a:srgbClr val="1F1F1F"/>
                </a:solidFill>
                <a:latin typeface="Arial"/>
                <a:cs typeface="Arial"/>
              </a:rPr>
              <a:t>not </a:t>
            </a:r>
            <a:r>
              <a:rPr sz="1050" spc="15" dirty="0">
                <a:solidFill>
                  <a:srgbClr val="1F1F1F"/>
                </a:solidFill>
                <a:latin typeface="Arial"/>
                <a:cs typeface="Arial"/>
              </a:rPr>
              <a:t>broken </a:t>
            </a:r>
            <a:r>
              <a:rPr sz="1050" spc="20" dirty="0">
                <a:solidFill>
                  <a:srgbClr val="1F1F1F"/>
                </a:solidFill>
                <a:latin typeface="Arial"/>
                <a:cs typeface="Arial"/>
              </a:rPr>
              <a:t>and </a:t>
            </a:r>
            <a:r>
              <a:rPr sz="1050" spc="10" dirty="0">
                <a:solidFill>
                  <a:srgbClr val="1F1F1F"/>
                </a:solidFill>
                <a:latin typeface="Arial"/>
                <a:cs typeface="Arial"/>
              </a:rPr>
              <a:t>properly</a:t>
            </a:r>
            <a:r>
              <a:rPr sz="1050" spc="15" dirty="0">
                <a:solidFill>
                  <a:srgbClr val="1F1F1F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1F1F1F"/>
                </a:solidFill>
                <a:latin typeface="Arial"/>
                <a:cs typeface="Arial"/>
              </a:rPr>
              <a:t>installed</a:t>
            </a:r>
            <a:r>
              <a:rPr sz="1050" spc="5" dirty="0">
                <a:solidFill>
                  <a:srgbClr val="1F1F1F"/>
                </a:solidFill>
                <a:latin typeface="Arial"/>
                <a:cs typeface="Arial"/>
              </a:rPr>
              <a:t> </a:t>
            </a:r>
            <a:r>
              <a:rPr sz="1050" spc="35" dirty="0">
                <a:solidFill>
                  <a:srgbClr val="1F1F1F"/>
                </a:solidFill>
                <a:latin typeface="Arial"/>
                <a:cs typeface="Arial"/>
              </a:rPr>
              <a:t>into </a:t>
            </a:r>
            <a:r>
              <a:rPr sz="1050" spc="40" dirty="0">
                <a:solidFill>
                  <a:srgbClr val="1F1F1F"/>
                </a:solidFill>
                <a:latin typeface="Arial"/>
                <a:cs typeface="Arial"/>
              </a:rPr>
              <a:t>the </a:t>
            </a:r>
            <a:r>
              <a:rPr sz="1050" spc="-280" dirty="0">
                <a:solidFill>
                  <a:srgbClr val="1F1F1F"/>
                </a:solidFill>
                <a:latin typeface="Arial"/>
                <a:cs typeface="Arial"/>
              </a:rPr>
              <a:t> </a:t>
            </a:r>
            <a:r>
              <a:rPr sz="1050" spc="35" dirty="0">
                <a:solidFill>
                  <a:srgbClr val="1F1F1F"/>
                </a:solidFill>
                <a:latin typeface="Arial"/>
                <a:cs typeface="Arial"/>
              </a:rPr>
              <a:t>light </a:t>
            </a:r>
            <a:r>
              <a:rPr sz="1050" spc="10" dirty="0">
                <a:solidFill>
                  <a:srgbClr val="1F1F1F"/>
                </a:solidFill>
                <a:latin typeface="Arial"/>
                <a:cs typeface="Arial"/>
              </a:rPr>
              <a:t>socket/s.</a:t>
            </a:r>
            <a:r>
              <a:rPr sz="1050" spc="15" dirty="0">
                <a:solidFill>
                  <a:srgbClr val="1F1F1F"/>
                </a:solidFill>
                <a:latin typeface="Arial"/>
                <a:cs typeface="Arial"/>
              </a:rPr>
              <a:t> </a:t>
            </a:r>
            <a:r>
              <a:rPr sz="1050" spc="-10" dirty="0">
                <a:solidFill>
                  <a:srgbClr val="080808"/>
                </a:solidFill>
                <a:latin typeface="Arial"/>
                <a:cs typeface="Arial"/>
              </a:rPr>
              <a:t>Ensure</a:t>
            </a:r>
            <a:r>
              <a:rPr sz="1050" spc="-5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050" spc="35" dirty="0">
                <a:solidFill>
                  <a:srgbClr val="1F1F1F"/>
                </a:solidFill>
                <a:latin typeface="Arial"/>
                <a:cs typeface="Arial"/>
              </a:rPr>
              <a:t>the </a:t>
            </a:r>
            <a:r>
              <a:rPr sz="1050" spc="15" dirty="0">
                <a:solidFill>
                  <a:srgbClr val="1F1F1F"/>
                </a:solidFill>
                <a:latin typeface="Arial"/>
                <a:cs typeface="Arial"/>
              </a:rPr>
              <a:t>connection </a:t>
            </a:r>
            <a:r>
              <a:rPr sz="1050" spc="35" dirty="0">
                <a:solidFill>
                  <a:srgbClr val="1F1F1F"/>
                </a:solidFill>
                <a:latin typeface="Arial"/>
                <a:cs typeface="Arial"/>
              </a:rPr>
              <a:t>from light kit </a:t>
            </a:r>
            <a:r>
              <a:rPr sz="1050" spc="40" dirty="0">
                <a:solidFill>
                  <a:srgbClr val="1F1F1F"/>
                </a:solidFill>
                <a:latin typeface="Arial"/>
                <a:cs typeface="Arial"/>
              </a:rPr>
              <a:t>to </a:t>
            </a:r>
            <a:r>
              <a:rPr sz="1050" spc="35" dirty="0">
                <a:solidFill>
                  <a:srgbClr val="1F1F1F"/>
                </a:solidFill>
                <a:latin typeface="Arial"/>
                <a:cs typeface="Arial"/>
              </a:rPr>
              <a:t>the </a:t>
            </a:r>
            <a:r>
              <a:rPr sz="1050" dirty="0">
                <a:solidFill>
                  <a:srgbClr val="080808"/>
                </a:solidFill>
                <a:latin typeface="Arial"/>
                <a:cs typeface="Arial"/>
              </a:rPr>
              <a:t>Extension </a:t>
            </a:r>
            <a:r>
              <a:rPr sz="1050" dirty="0">
                <a:solidFill>
                  <a:srgbClr val="1F1F1F"/>
                </a:solidFill>
                <a:latin typeface="Arial"/>
                <a:cs typeface="Arial"/>
              </a:rPr>
              <a:t>Module</a:t>
            </a:r>
            <a:r>
              <a:rPr sz="1050" spc="5" dirty="0">
                <a:solidFill>
                  <a:srgbClr val="1F1F1F"/>
                </a:solidFill>
                <a:latin typeface="Arial"/>
                <a:cs typeface="Arial"/>
              </a:rPr>
              <a:t> is </a:t>
            </a:r>
            <a:r>
              <a:rPr sz="1050" dirty="0">
                <a:solidFill>
                  <a:srgbClr val="1F1F1F"/>
                </a:solidFill>
                <a:latin typeface="Arial"/>
                <a:cs typeface="Arial"/>
              </a:rPr>
              <a:t>securely</a:t>
            </a:r>
            <a:r>
              <a:rPr sz="1050" spc="5" dirty="0">
                <a:solidFill>
                  <a:srgbClr val="1F1F1F"/>
                </a:solidFill>
                <a:latin typeface="Arial"/>
                <a:cs typeface="Arial"/>
              </a:rPr>
              <a:t> </a:t>
            </a:r>
            <a:r>
              <a:rPr sz="1050" spc="20" dirty="0">
                <a:solidFill>
                  <a:srgbClr val="1F1F1F"/>
                </a:solidFill>
                <a:latin typeface="Arial"/>
                <a:cs typeface="Arial"/>
              </a:rPr>
              <a:t>wired </a:t>
            </a:r>
            <a:r>
              <a:rPr sz="1050" spc="25" dirty="0">
                <a:solidFill>
                  <a:srgbClr val="1F1F1F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1F1F1F"/>
                </a:solidFill>
                <a:latin typeface="Arial"/>
                <a:cs typeface="Arial"/>
              </a:rPr>
              <a:t>properly</a:t>
            </a:r>
            <a:r>
              <a:rPr sz="1050" spc="90" dirty="0">
                <a:solidFill>
                  <a:srgbClr val="1F1F1F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1F1F1F"/>
                </a:solidFill>
                <a:latin typeface="Arial"/>
                <a:cs typeface="Arial"/>
              </a:rPr>
              <a:t>according</a:t>
            </a:r>
            <a:r>
              <a:rPr sz="1050" spc="120" dirty="0">
                <a:solidFill>
                  <a:srgbClr val="1F1F1F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1F1F1F"/>
                </a:solidFill>
                <a:latin typeface="Arial"/>
                <a:cs typeface="Arial"/>
              </a:rPr>
              <a:t>to</a:t>
            </a:r>
            <a:r>
              <a:rPr sz="1050" spc="140" dirty="0">
                <a:solidFill>
                  <a:srgbClr val="1F1F1F"/>
                </a:solidFill>
                <a:latin typeface="Arial"/>
                <a:cs typeface="Arial"/>
              </a:rPr>
              <a:t> </a:t>
            </a:r>
            <a:r>
              <a:rPr sz="1050" spc="20" dirty="0">
                <a:solidFill>
                  <a:srgbClr val="1F1F1F"/>
                </a:solidFill>
                <a:latin typeface="Arial"/>
                <a:cs typeface="Arial"/>
              </a:rPr>
              <a:t>product</a:t>
            </a:r>
            <a:r>
              <a:rPr sz="1050" spc="80" dirty="0">
                <a:solidFill>
                  <a:srgbClr val="1F1F1F"/>
                </a:solidFill>
                <a:latin typeface="Arial"/>
                <a:cs typeface="Arial"/>
              </a:rPr>
              <a:t> </a:t>
            </a:r>
            <a:r>
              <a:rPr sz="1050" spc="20" dirty="0">
                <a:solidFill>
                  <a:srgbClr val="1F1F1F"/>
                </a:solidFill>
                <a:latin typeface="Arial"/>
                <a:cs typeface="Arial"/>
              </a:rPr>
              <a:t>wiring</a:t>
            </a:r>
            <a:r>
              <a:rPr sz="1050" spc="30" dirty="0">
                <a:solidFill>
                  <a:srgbClr val="1F1F1F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080808"/>
                </a:solidFill>
                <a:latin typeface="Arial"/>
                <a:cs typeface="Arial"/>
              </a:rPr>
              <a:t>diagram</a:t>
            </a:r>
            <a:r>
              <a:rPr sz="1050" spc="114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050" spc="-15" dirty="0">
                <a:solidFill>
                  <a:srgbClr val="1F1F1F"/>
                </a:solidFill>
                <a:latin typeface="Arial"/>
                <a:cs typeface="Arial"/>
              </a:rPr>
              <a:t>(See</a:t>
            </a:r>
            <a:r>
              <a:rPr sz="1050" spc="100" dirty="0">
                <a:solidFill>
                  <a:srgbClr val="1F1F1F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1F1F1F"/>
                </a:solidFill>
                <a:latin typeface="Arial"/>
                <a:cs typeface="Arial"/>
              </a:rPr>
              <a:t>pgs.19-20).</a:t>
            </a:r>
            <a:endParaRPr sz="10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Clr>
                <a:srgbClr val="1F1F1F"/>
              </a:buClr>
              <a:buFont typeface="Arial"/>
              <a:buAutoNum type="arabicPeriod"/>
            </a:pPr>
            <a:endParaRPr sz="1150">
              <a:latin typeface="Arial"/>
              <a:cs typeface="Arial"/>
            </a:endParaRPr>
          </a:p>
          <a:p>
            <a:pPr marL="15875" marR="218440" indent="-3175">
              <a:lnSpc>
                <a:spcPts val="1250"/>
              </a:lnSpc>
              <a:buAutoNum type="arabicPeriod"/>
              <a:tabLst>
                <a:tab pos="173355" algn="l"/>
              </a:tabLst>
            </a:pPr>
            <a:r>
              <a:rPr sz="1050" spc="5" dirty="0">
                <a:solidFill>
                  <a:srgbClr val="1F1F1F"/>
                </a:solidFill>
                <a:latin typeface="Arial"/>
                <a:cs typeface="Arial"/>
              </a:rPr>
              <a:t>Check</a:t>
            </a:r>
            <a:r>
              <a:rPr sz="1050" spc="70" dirty="0">
                <a:solidFill>
                  <a:srgbClr val="1F1F1F"/>
                </a:solidFill>
                <a:latin typeface="Arial"/>
                <a:cs typeface="Arial"/>
              </a:rPr>
              <a:t> </a:t>
            </a:r>
            <a:r>
              <a:rPr sz="1050" spc="25" dirty="0">
                <a:solidFill>
                  <a:srgbClr val="1F1F1F"/>
                </a:solidFill>
                <a:latin typeface="Arial"/>
                <a:cs typeface="Arial"/>
              </a:rPr>
              <a:t>the</a:t>
            </a:r>
            <a:r>
              <a:rPr sz="1050" spc="10" dirty="0">
                <a:solidFill>
                  <a:srgbClr val="1F1F1F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1F1F1F"/>
                </a:solidFill>
                <a:latin typeface="Arial"/>
                <a:cs typeface="Arial"/>
              </a:rPr>
              <a:t>communication</a:t>
            </a:r>
            <a:r>
              <a:rPr sz="1050" spc="185" dirty="0">
                <a:solidFill>
                  <a:srgbClr val="1F1F1F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1F1F1F"/>
                </a:solidFill>
                <a:latin typeface="Arial"/>
                <a:cs typeface="Arial"/>
              </a:rPr>
              <a:t>wire</a:t>
            </a:r>
            <a:r>
              <a:rPr sz="1050" spc="-5" dirty="0">
                <a:solidFill>
                  <a:srgbClr val="1F1F1F"/>
                </a:solidFill>
                <a:latin typeface="Arial"/>
                <a:cs typeface="Arial"/>
              </a:rPr>
              <a:t> </a:t>
            </a:r>
            <a:r>
              <a:rPr sz="1050" spc="20" dirty="0">
                <a:solidFill>
                  <a:srgbClr val="1F1F1F"/>
                </a:solidFill>
                <a:latin typeface="Arial"/>
                <a:cs typeface="Arial"/>
              </a:rPr>
              <a:t>(COMM)</a:t>
            </a:r>
            <a:r>
              <a:rPr sz="1050" spc="60" dirty="0">
                <a:solidFill>
                  <a:srgbClr val="1F1F1F"/>
                </a:solidFill>
                <a:latin typeface="Arial"/>
                <a:cs typeface="Arial"/>
              </a:rPr>
              <a:t> </a:t>
            </a:r>
            <a:r>
              <a:rPr sz="1050" spc="25" dirty="0">
                <a:solidFill>
                  <a:srgbClr val="1F1F1F"/>
                </a:solidFill>
                <a:latin typeface="Arial"/>
                <a:cs typeface="Arial"/>
              </a:rPr>
              <a:t>&amp;</a:t>
            </a:r>
            <a:r>
              <a:rPr sz="1050" spc="40" dirty="0">
                <a:solidFill>
                  <a:srgbClr val="1F1F1F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1F1F1F"/>
                </a:solidFill>
                <a:latin typeface="Arial"/>
                <a:cs typeface="Arial"/>
              </a:rPr>
              <a:t>connections</a:t>
            </a:r>
            <a:r>
              <a:rPr sz="1050" spc="70" dirty="0">
                <a:solidFill>
                  <a:srgbClr val="1F1F1F"/>
                </a:solidFill>
                <a:latin typeface="Arial"/>
                <a:cs typeface="Arial"/>
              </a:rPr>
              <a:t> </a:t>
            </a:r>
            <a:r>
              <a:rPr sz="1050" spc="30" dirty="0">
                <a:solidFill>
                  <a:srgbClr val="1F1F1F"/>
                </a:solidFill>
                <a:latin typeface="Arial"/>
                <a:cs typeface="Arial"/>
              </a:rPr>
              <a:t>for </a:t>
            </a:r>
            <a:r>
              <a:rPr sz="1050" spc="5" dirty="0">
                <a:solidFill>
                  <a:srgbClr val="1F1F1F"/>
                </a:solidFill>
                <a:latin typeface="Arial"/>
                <a:cs typeface="Arial"/>
              </a:rPr>
              <a:t>any</a:t>
            </a:r>
            <a:r>
              <a:rPr sz="1050" spc="50" dirty="0">
                <a:solidFill>
                  <a:srgbClr val="1F1F1F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1F1F1F"/>
                </a:solidFill>
                <a:latin typeface="Arial"/>
                <a:cs typeface="Arial"/>
              </a:rPr>
              <a:t>defects</a:t>
            </a:r>
            <a:r>
              <a:rPr sz="1050" spc="15" dirty="0">
                <a:solidFill>
                  <a:srgbClr val="464646"/>
                </a:solidFill>
                <a:latin typeface="Arial"/>
                <a:cs typeface="Arial"/>
              </a:rPr>
              <a:t>.</a:t>
            </a:r>
            <a:r>
              <a:rPr sz="1050" spc="315" dirty="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sz="1050" spc="25" dirty="0">
                <a:solidFill>
                  <a:srgbClr val="1F1F1F"/>
                </a:solidFill>
                <a:latin typeface="Arial"/>
                <a:cs typeface="Arial"/>
              </a:rPr>
              <a:t>Make</a:t>
            </a:r>
            <a:r>
              <a:rPr sz="1050" spc="40" dirty="0">
                <a:solidFill>
                  <a:srgbClr val="1F1F1F"/>
                </a:solidFill>
                <a:latin typeface="Arial"/>
                <a:cs typeface="Arial"/>
              </a:rPr>
              <a:t> </a:t>
            </a:r>
            <a:r>
              <a:rPr sz="1050" spc="20" dirty="0">
                <a:solidFill>
                  <a:srgbClr val="1F1F1F"/>
                </a:solidFill>
                <a:latin typeface="Arial"/>
                <a:cs typeface="Arial"/>
              </a:rPr>
              <a:t>sure </a:t>
            </a:r>
            <a:r>
              <a:rPr sz="1050" spc="35" dirty="0">
                <a:solidFill>
                  <a:srgbClr val="1F1F1F"/>
                </a:solidFill>
                <a:latin typeface="Arial"/>
                <a:cs typeface="Arial"/>
              </a:rPr>
              <a:t>no</a:t>
            </a:r>
            <a:r>
              <a:rPr sz="1050" spc="15" dirty="0">
                <a:solidFill>
                  <a:srgbClr val="1F1F1F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1F1F1F"/>
                </a:solidFill>
                <a:latin typeface="Arial"/>
                <a:cs typeface="Arial"/>
              </a:rPr>
              <a:t>wires </a:t>
            </a:r>
            <a:r>
              <a:rPr sz="1050" spc="-275" dirty="0">
                <a:solidFill>
                  <a:srgbClr val="1F1F1F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1F1F1F"/>
                </a:solidFill>
                <a:latin typeface="Arial"/>
                <a:cs typeface="Arial"/>
              </a:rPr>
              <a:t>appear</a:t>
            </a:r>
            <a:r>
              <a:rPr sz="1050" spc="20" dirty="0">
                <a:solidFill>
                  <a:srgbClr val="1F1F1F"/>
                </a:solidFill>
                <a:latin typeface="Arial"/>
                <a:cs typeface="Arial"/>
              </a:rPr>
              <a:t> to</a:t>
            </a:r>
            <a:r>
              <a:rPr sz="1050" dirty="0">
                <a:solidFill>
                  <a:srgbClr val="1F1F1F"/>
                </a:solidFill>
                <a:latin typeface="Arial"/>
                <a:cs typeface="Arial"/>
              </a:rPr>
              <a:t> </a:t>
            </a:r>
            <a:r>
              <a:rPr sz="1050" spc="35" dirty="0">
                <a:solidFill>
                  <a:srgbClr val="1F1F1F"/>
                </a:solidFill>
                <a:latin typeface="Arial"/>
                <a:cs typeface="Arial"/>
              </a:rPr>
              <a:t>be</a:t>
            </a:r>
            <a:r>
              <a:rPr sz="1050" spc="-5" dirty="0">
                <a:solidFill>
                  <a:srgbClr val="1F1F1F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1F1F1F"/>
                </a:solidFill>
                <a:latin typeface="Arial"/>
                <a:cs typeface="Arial"/>
              </a:rPr>
              <a:t>broken</a:t>
            </a:r>
            <a:r>
              <a:rPr sz="1050" spc="75" dirty="0">
                <a:solidFill>
                  <a:srgbClr val="1F1F1F"/>
                </a:solidFill>
                <a:latin typeface="Arial"/>
                <a:cs typeface="Arial"/>
              </a:rPr>
              <a:t> </a:t>
            </a:r>
            <a:r>
              <a:rPr sz="1050" spc="-5" dirty="0">
                <a:solidFill>
                  <a:srgbClr val="1F1F1F"/>
                </a:solidFill>
                <a:latin typeface="Arial"/>
                <a:cs typeface="Arial"/>
              </a:rPr>
              <a:t>or</a:t>
            </a:r>
            <a:r>
              <a:rPr sz="1050" dirty="0">
                <a:solidFill>
                  <a:srgbClr val="1F1F1F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1F1F1F"/>
                </a:solidFill>
                <a:latin typeface="Arial"/>
                <a:cs typeface="Arial"/>
              </a:rPr>
              <a:t>frayed.</a:t>
            </a:r>
            <a:endParaRPr sz="10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Clr>
                <a:srgbClr val="1F1F1F"/>
              </a:buClr>
              <a:buFont typeface="Arial"/>
              <a:buAutoNum type="arabicPeriod"/>
            </a:pPr>
            <a:endParaRPr sz="1200">
              <a:latin typeface="Arial"/>
              <a:cs typeface="Arial"/>
            </a:endParaRPr>
          </a:p>
          <a:p>
            <a:pPr marL="13970" marR="395605" indent="1270">
              <a:lnSpc>
                <a:spcPts val="1250"/>
              </a:lnSpc>
              <a:buClr>
                <a:srgbClr val="1F1F1F"/>
              </a:buClr>
              <a:buAutoNum type="arabicPeriod"/>
              <a:tabLst>
                <a:tab pos="175260" algn="l"/>
              </a:tabLst>
            </a:pPr>
            <a:r>
              <a:rPr sz="1050" dirty="0">
                <a:solidFill>
                  <a:srgbClr val="080808"/>
                </a:solidFill>
                <a:latin typeface="Arial"/>
                <a:cs typeface="Arial"/>
              </a:rPr>
              <a:t>Firmly </a:t>
            </a:r>
            <a:r>
              <a:rPr sz="1050" spc="25" dirty="0">
                <a:solidFill>
                  <a:srgbClr val="1F1F1F"/>
                </a:solidFill>
                <a:latin typeface="Arial"/>
                <a:cs typeface="Arial"/>
              </a:rPr>
              <a:t>plug the </a:t>
            </a:r>
            <a:r>
              <a:rPr sz="1050" spc="15" dirty="0">
                <a:solidFill>
                  <a:srgbClr val="1F1F1F"/>
                </a:solidFill>
                <a:latin typeface="Arial"/>
                <a:cs typeface="Arial"/>
              </a:rPr>
              <a:t>communication</a:t>
            </a:r>
            <a:r>
              <a:rPr sz="1050" spc="20" dirty="0">
                <a:solidFill>
                  <a:srgbClr val="1F1F1F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1F1F1F"/>
                </a:solidFill>
                <a:latin typeface="Arial"/>
                <a:cs typeface="Arial"/>
              </a:rPr>
              <a:t>wire back into </a:t>
            </a:r>
            <a:r>
              <a:rPr sz="1050" spc="25" dirty="0">
                <a:solidFill>
                  <a:srgbClr val="1F1F1F"/>
                </a:solidFill>
                <a:latin typeface="Arial"/>
                <a:cs typeface="Arial"/>
              </a:rPr>
              <a:t>the </a:t>
            </a:r>
            <a:r>
              <a:rPr sz="1050" spc="20" dirty="0">
                <a:solidFill>
                  <a:srgbClr val="1F1F1F"/>
                </a:solidFill>
                <a:latin typeface="Arial"/>
                <a:cs typeface="Arial"/>
              </a:rPr>
              <a:t>Main </a:t>
            </a:r>
            <a:r>
              <a:rPr sz="1050" spc="15" dirty="0">
                <a:solidFill>
                  <a:srgbClr val="1F1F1F"/>
                </a:solidFill>
                <a:latin typeface="Arial"/>
                <a:cs typeface="Arial"/>
              </a:rPr>
              <a:t>Control </a:t>
            </a:r>
            <a:r>
              <a:rPr sz="1050" spc="20" dirty="0">
                <a:solidFill>
                  <a:srgbClr val="1F1F1F"/>
                </a:solidFill>
                <a:latin typeface="Arial"/>
                <a:cs typeface="Arial"/>
              </a:rPr>
              <a:t>Module </a:t>
            </a:r>
            <a:r>
              <a:rPr sz="1050" spc="25" dirty="0">
                <a:solidFill>
                  <a:srgbClr val="1F1F1F"/>
                </a:solidFill>
                <a:latin typeface="Arial"/>
                <a:cs typeface="Arial"/>
              </a:rPr>
              <a:t>and the </a:t>
            </a:r>
            <a:r>
              <a:rPr sz="1050" spc="10" dirty="0">
                <a:solidFill>
                  <a:srgbClr val="080808"/>
                </a:solidFill>
                <a:latin typeface="Arial"/>
                <a:cs typeface="Arial"/>
              </a:rPr>
              <a:t>Extension </a:t>
            </a:r>
            <a:r>
              <a:rPr sz="1050" spc="-280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050" spc="20" dirty="0">
                <a:solidFill>
                  <a:srgbClr val="1F1F1F"/>
                </a:solidFill>
                <a:latin typeface="Arial"/>
                <a:cs typeface="Arial"/>
              </a:rPr>
              <a:t>Module</a:t>
            </a:r>
            <a:r>
              <a:rPr sz="1050" dirty="0">
                <a:solidFill>
                  <a:srgbClr val="1F1F1F"/>
                </a:solidFill>
                <a:latin typeface="Arial"/>
                <a:cs typeface="Arial"/>
              </a:rPr>
              <a:t> </a:t>
            </a:r>
            <a:r>
              <a:rPr sz="1050" spc="20" dirty="0">
                <a:solidFill>
                  <a:srgbClr val="1F1F1F"/>
                </a:solidFill>
                <a:latin typeface="Arial"/>
                <a:cs typeface="Arial"/>
              </a:rPr>
              <a:t>then</a:t>
            </a:r>
            <a:r>
              <a:rPr sz="1050" spc="80" dirty="0">
                <a:solidFill>
                  <a:srgbClr val="1F1F1F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1F1F1F"/>
                </a:solidFill>
                <a:latin typeface="Arial"/>
                <a:cs typeface="Arial"/>
              </a:rPr>
              <a:t>re-check</a:t>
            </a:r>
            <a:r>
              <a:rPr sz="1050" spc="114" dirty="0">
                <a:solidFill>
                  <a:srgbClr val="1F1F1F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1F1F1F"/>
                </a:solidFill>
                <a:latin typeface="Arial"/>
                <a:cs typeface="Arial"/>
              </a:rPr>
              <a:t>light</a:t>
            </a:r>
            <a:r>
              <a:rPr sz="1050" spc="55" dirty="0">
                <a:solidFill>
                  <a:srgbClr val="1F1F1F"/>
                </a:solidFill>
                <a:latin typeface="Arial"/>
                <a:cs typeface="Arial"/>
              </a:rPr>
              <a:t> </a:t>
            </a:r>
            <a:r>
              <a:rPr sz="1050" spc="20" dirty="0">
                <a:solidFill>
                  <a:srgbClr val="1F1F1F"/>
                </a:solidFill>
                <a:latin typeface="Arial"/>
                <a:cs typeface="Arial"/>
              </a:rPr>
              <a:t>operation</a:t>
            </a:r>
            <a:r>
              <a:rPr sz="1050" spc="20" dirty="0">
                <a:solidFill>
                  <a:srgbClr val="464646"/>
                </a:solidFill>
                <a:latin typeface="Arial"/>
                <a:cs typeface="Arial"/>
              </a:rPr>
              <a:t>.</a:t>
            </a:r>
            <a:endParaRPr sz="10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Clr>
                <a:srgbClr val="1F1F1F"/>
              </a:buClr>
              <a:buFont typeface="Arial"/>
              <a:buAutoNum type="arabicPeriod"/>
            </a:pPr>
            <a:endParaRPr sz="1050">
              <a:latin typeface="Arial"/>
              <a:cs typeface="Arial"/>
            </a:endParaRPr>
          </a:p>
          <a:p>
            <a:pPr marL="13970" marR="8255" indent="1270">
              <a:lnSpc>
                <a:spcPct val="98900"/>
              </a:lnSpc>
              <a:spcBef>
                <a:spcPts val="5"/>
              </a:spcBef>
              <a:buAutoNum type="arabicPeriod"/>
              <a:tabLst>
                <a:tab pos="169545" algn="l"/>
              </a:tabLst>
            </a:pPr>
            <a:r>
              <a:rPr sz="1050" spc="20" dirty="0">
                <a:solidFill>
                  <a:srgbClr val="1F1F1F"/>
                </a:solidFill>
                <a:latin typeface="Arial"/>
                <a:cs typeface="Arial"/>
              </a:rPr>
              <a:t>With</a:t>
            </a:r>
            <a:r>
              <a:rPr sz="1050" spc="40" dirty="0">
                <a:solidFill>
                  <a:srgbClr val="1F1F1F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1F1F1F"/>
                </a:solidFill>
                <a:latin typeface="Arial"/>
                <a:cs typeface="Arial"/>
              </a:rPr>
              <a:t>light</a:t>
            </a:r>
            <a:r>
              <a:rPr sz="1050" spc="50" dirty="0">
                <a:solidFill>
                  <a:srgbClr val="1F1F1F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1F1F1F"/>
                </a:solidFill>
                <a:latin typeface="Arial"/>
                <a:cs typeface="Arial"/>
              </a:rPr>
              <a:t>plugged</a:t>
            </a:r>
            <a:r>
              <a:rPr sz="1050" spc="50" dirty="0">
                <a:solidFill>
                  <a:srgbClr val="1F1F1F"/>
                </a:solidFill>
                <a:latin typeface="Arial"/>
                <a:cs typeface="Arial"/>
              </a:rPr>
              <a:t> </a:t>
            </a:r>
            <a:r>
              <a:rPr sz="1050" spc="20" dirty="0">
                <a:solidFill>
                  <a:srgbClr val="1F1F1F"/>
                </a:solidFill>
                <a:latin typeface="Arial"/>
                <a:cs typeface="Arial"/>
              </a:rPr>
              <a:t>in,</a:t>
            </a:r>
            <a:r>
              <a:rPr sz="1050" spc="-10" dirty="0">
                <a:solidFill>
                  <a:srgbClr val="1F1F1F"/>
                </a:solidFill>
                <a:latin typeface="Arial"/>
                <a:cs typeface="Arial"/>
              </a:rPr>
              <a:t> </a:t>
            </a:r>
            <a:r>
              <a:rPr sz="1050" spc="5" dirty="0">
                <a:solidFill>
                  <a:srgbClr val="1F1F1F"/>
                </a:solidFill>
                <a:latin typeface="Arial"/>
                <a:cs typeface="Arial"/>
              </a:rPr>
              <a:t>test</a:t>
            </a:r>
            <a:r>
              <a:rPr sz="1050" spc="45" dirty="0">
                <a:solidFill>
                  <a:srgbClr val="1F1F1F"/>
                </a:solidFill>
                <a:latin typeface="Arial"/>
                <a:cs typeface="Arial"/>
              </a:rPr>
              <a:t> </a:t>
            </a:r>
            <a:r>
              <a:rPr sz="1050" spc="30" dirty="0">
                <a:solidFill>
                  <a:srgbClr val="1F1F1F"/>
                </a:solidFill>
                <a:latin typeface="Arial"/>
                <a:cs typeface="Arial"/>
              </a:rPr>
              <a:t>VAC</a:t>
            </a:r>
            <a:r>
              <a:rPr sz="1050" spc="45" dirty="0">
                <a:solidFill>
                  <a:srgbClr val="1F1F1F"/>
                </a:solidFill>
                <a:latin typeface="Arial"/>
                <a:cs typeface="Arial"/>
              </a:rPr>
              <a:t> </a:t>
            </a:r>
            <a:r>
              <a:rPr sz="1050" spc="5" dirty="0">
                <a:solidFill>
                  <a:srgbClr val="1F1F1F"/>
                </a:solidFill>
                <a:latin typeface="Arial"/>
                <a:cs typeface="Arial"/>
              </a:rPr>
              <a:t>power</a:t>
            </a:r>
            <a:r>
              <a:rPr sz="1050" spc="65" dirty="0">
                <a:solidFill>
                  <a:srgbClr val="1F1F1F"/>
                </a:solidFill>
                <a:latin typeface="Arial"/>
                <a:cs typeface="Arial"/>
              </a:rPr>
              <a:t> </a:t>
            </a:r>
            <a:r>
              <a:rPr sz="1050" spc="20" dirty="0">
                <a:solidFill>
                  <a:srgbClr val="1F1F1F"/>
                </a:solidFill>
                <a:latin typeface="Arial"/>
                <a:cs typeface="Arial"/>
              </a:rPr>
              <a:t>at</a:t>
            </a:r>
            <a:r>
              <a:rPr sz="1050" spc="10" dirty="0">
                <a:solidFill>
                  <a:srgbClr val="1F1F1F"/>
                </a:solidFill>
                <a:latin typeface="Arial"/>
                <a:cs typeface="Arial"/>
              </a:rPr>
              <a:t> </a:t>
            </a:r>
            <a:r>
              <a:rPr sz="1050" spc="25" dirty="0">
                <a:solidFill>
                  <a:srgbClr val="1F1F1F"/>
                </a:solidFill>
                <a:latin typeface="Arial"/>
                <a:cs typeface="Arial"/>
              </a:rPr>
              <a:t>the</a:t>
            </a:r>
            <a:r>
              <a:rPr sz="1050" spc="-10" dirty="0">
                <a:solidFill>
                  <a:srgbClr val="1F1F1F"/>
                </a:solidFill>
                <a:latin typeface="Arial"/>
                <a:cs typeface="Arial"/>
              </a:rPr>
              <a:t> </a:t>
            </a:r>
            <a:r>
              <a:rPr sz="1050" spc="30" dirty="0">
                <a:solidFill>
                  <a:srgbClr val="1F1F1F"/>
                </a:solidFill>
                <a:latin typeface="Arial"/>
                <a:cs typeface="Arial"/>
              </a:rPr>
              <a:t>two</a:t>
            </a:r>
            <a:r>
              <a:rPr sz="1050" spc="20" dirty="0">
                <a:solidFill>
                  <a:srgbClr val="1F1F1F"/>
                </a:solidFill>
                <a:latin typeface="Arial"/>
                <a:cs typeface="Arial"/>
              </a:rPr>
              <a:t> </a:t>
            </a:r>
            <a:r>
              <a:rPr sz="1050" spc="5" dirty="0">
                <a:solidFill>
                  <a:srgbClr val="1F1F1F"/>
                </a:solidFill>
                <a:latin typeface="Arial"/>
                <a:cs typeface="Arial"/>
              </a:rPr>
              <a:t>lead</a:t>
            </a:r>
            <a:r>
              <a:rPr sz="1050" spc="65" dirty="0">
                <a:solidFill>
                  <a:srgbClr val="1F1F1F"/>
                </a:solidFill>
                <a:latin typeface="Arial"/>
                <a:cs typeface="Arial"/>
              </a:rPr>
              <a:t> </a:t>
            </a:r>
            <a:r>
              <a:rPr sz="1050" spc="20" dirty="0">
                <a:solidFill>
                  <a:srgbClr val="1F1F1F"/>
                </a:solidFill>
                <a:latin typeface="Arial"/>
                <a:cs typeface="Arial"/>
              </a:rPr>
              <a:t>(red </a:t>
            </a:r>
            <a:r>
              <a:rPr sz="1050" spc="25" dirty="0">
                <a:solidFill>
                  <a:srgbClr val="1F1F1F"/>
                </a:solidFill>
                <a:latin typeface="Arial"/>
                <a:cs typeface="Arial"/>
              </a:rPr>
              <a:t>&amp;</a:t>
            </a:r>
            <a:r>
              <a:rPr sz="1050" spc="10" dirty="0">
                <a:solidFill>
                  <a:srgbClr val="1F1F1F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1F1F1F"/>
                </a:solidFill>
                <a:latin typeface="Arial"/>
                <a:cs typeface="Arial"/>
              </a:rPr>
              <a:t>white)</a:t>
            </a:r>
            <a:r>
              <a:rPr sz="1050" spc="65" dirty="0">
                <a:solidFill>
                  <a:srgbClr val="1F1F1F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1F1F1F"/>
                </a:solidFill>
                <a:latin typeface="Arial"/>
                <a:cs typeface="Arial"/>
              </a:rPr>
              <a:t>wires</a:t>
            </a:r>
            <a:r>
              <a:rPr sz="1050" spc="-15" dirty="0">
                <a:solidFill>
                  <a:srgbClr val="1F1F1F"/>
                </a:solidFill>
                <a:latin typeface="Arial"/>
                <a:cs typeface="Arial"/>
              </a:rPr>
              <a:t> </a:t>
            </a:r>
            <a:r>
              <a:rPr sz="1050" spc="25" dirty="0">
                <a:solidFill>
                  <a:srgbClr val="080808"/>
                </a:solidFill>
                <a:latin typeface="Arial"/>
                <a:cs typeface="Arial"/>
              </a:rPr>
              <a:t>from </a:t>
            </a:r>
            <a:r>
              <a:rPr sz="1050" spc="25" dirty="0">
                <a:solidFill>
                  <a:srgbClr val="1F1F1F"/>
                </a:solidFill>
                <a:latin typeface="Arial"/>
                <a:cs typeface="Arial"/>
              </a:rPr>
              <a:t>the</a:t>
            </a:r>
            <a:r>
              <a:rPr sz="1050" spc="20" dirty="0">
                <a:solidFill>
                  <a:srgbClr val="1F1F1F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080808"/>
                </a:solidFill>
                <a:latin typeface="Arial"/>
                <a:cs typeface="Arial"/>
              </a:rPr>
              <a:t>Extension </a:t>
            </a:r>
            <a:r>
              <a:rPr sz="1050" spc="15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050" spc="20" dirty="0">
                <a:solidFill>
                  <a:srgbClr val="1F1F1F"/>
                </a:solidFill>
                <a:latin typeface="Arial"/>
                <a:cs typeface="Arial"/>
              </a:rPr>
              <a:t>Module </a:t>
            </a:r>
            <a:r>
              <a:rPr sz="1050" spc="25" dirty="0">
                <a:solidFill>
                  <a:srgbClr val="1F1F1F"/>
                </a:solidFill>
                <a:latin typeface="Arial"/>
                <a:cs typeface="Arial"/>
              </a:rPr>
              <a:t>by </a:t>
            </a:r>
            <a:r>
              <a:rPr sz="1050" spc="15" dirty="0">
                <a:solidFill>
                  <a:srgbClr val="1F1F1F"/>
                </a:solidFill>
                <a:latin typeface="Arial"/>
                <a:cs typeface="Arial"/>
              </a:rPr>
              <a:t>pressing </a:t>
            </a:r>
            <a:r>
              <a:rPr sz="1050" spc="25" dirty="0">
                <a:solidFill>
                  <a:srgbClr val="1F1F1F"/>
                </a:solidFill>
                <a:latin typeface="Arial"/>
                <a:cs typeface="Arial"/>
              </a:rPr>
              <a:t>the </a:t>
            </a:r>
            <a:r>
              <a:rPr sz="1050" spc="30" dirty="0">
                <a:solidFill>
                  <a:srgbClr val="1F1F1F"/>
                </a:solidFill>
                <a:latin typeface="Arial"/>
                <a:cs typeface="Arial"/>
              </a:rPr>
              <a:t>LIGHT </a:t>
            </a:r>
            <a:r>
              <a:rPr sz="1050" spc="10" dirty="0">
                <a:solidFill>
                  <a:srgbClr val="1F1F1F"/>
                </a:solidFill>
                <a:latin typeface="Arial"/>
                <a:cs typeface="Arial"/>
              </a:rPr>
              <a:t>button </a:t>
            </a:r>
            <a:r>
              <a:rPr sz="1050" spc="20" dirty="0">
                <a:solidFill>
                  <a:srgbClr val="1F1F1F"/>
                </a:solidFill>
                <a:latin typeface="Arial"/>
                <a:cs typeface="Arial"/>
              </a:rPr>
              <a:t>on </a:t>
            </a:r>
            <a:r>
              <a:rPr sz="1050" spc="25" dirty="0">
                <a:solidFill>
                  <a:srgbClr val="1F1F1F"/>
                </a:solidFill>
                <a:latin typeface="Arial"/>
                <a:cs typeface="Arial"/>
              </a:rPr>
              <a:t>the </a:t>
            </a:r>
            <a:r>
              <a:rPr sz="1050" spc="10" dirty="0">
                <a:solidFill>
                  <a:srgbClr val="1F1F1F"/>
                </a:solidFill>
                <a:latin typeface="Arial"/>
                <a:cs typeface="Arial"/>
              </a:rPr>
              <a:t>hand </a:t>
            </a:r>
            <a:r>
              <a:rPr sz="1050" spc="5" dirty="0">
                <a:solidFill>
                  <a:srgbClr val="1F1F1F"/>
                </a:solidFill>
                <a:latin typeface="Arial"/>
                <a:cs typeface="Arial"/>
              </a:rPr>
              <a:t>held </a:t>
            </a:r>
            <a:r>
              <a:rPr sz="1050" spc="10" dirty="0">
                <a:solidFill>
                  <a:srgbClr val="1F1F1F"/>
                </a:solidFill>
                <a:latin typeface="Arial"/>
                <a:cs typeface="Arial"/>
              </a:rPr>
              <a:t>transmitter</a:t>
            </a:r>
            <a:r>
              <a:rPr sz="1050" spc="15" dirty="0">
                <a:solidFill>
                  <a:srgbClr val="1F1F1F"/>
                </a:solidFill>
                <a:latin typeface="Arial"/>
                <a:cs typeface="Arial"/>
              </a:rPr>
              <a:t> </a:t>
            </a:r>
            <a:r>
              <a:rPr sz="1050" spc="25" dirty="0">
                <a:solidFill>
                  <a:srgbClr val="1F1F1F"/>
                </a:solidFill>
                <a:latin typeface="Arial"/>
                <a:cs typeface="Arial"/>
              </a:rPr>
              <a:t>and </a:t>
            </a:r>
            <a:r>
              <a:rPr sz="1050" spc="5" dirty="0">
                <a:solidFill>
                  <a:srgbClr val="1F1F1F"/>
                </a:solidFill>
                <a:latin typeface="Arial"/>
                <a:cs typeface="Arial"/>
              </a:rPr>
              <a:t>adjust </a:t>
            </a:r>
            <a:r>
              <a:rPr sz="1050" spc="20" dirty="0">
                <a:solidFill>
                  <a:srgbClr val="1F1F1F"/>
                </a:solidFill>
                <a:latin typeface="Arial"/>
                <a:cs typeface="Arial"/>
              </a:rPr>
              <a:t>LIGHT to </a:t>
            </a:r>
            <a:r>
              <a:rPr sz="1050" spc="25" dirty="0">
                <a:solidFill>
                  <a:srgbClr val="464646"/>
                </a:solidFill>
                <a:latin typeface="Arial"/>
                <a:cs typeface="Arial"/>
              </a:rPr>
              <a:t>"</a:t>
            </a:r>
            <a:r>
              <a:rPr sz="1050" spc="25" dirty="0">
                <a:solidFill>
                  <a:srgbClr val="1F1F1F"/>
                </a:solidFill>
                <a:latin typeface="Arial"/>
                <a:cs typeface="Arial"/>
              </a:rPr>
              <a:t>6</a:t>
            </a:r>
            <a:r>
              <a:rPr sz="1050" spc="25" dirty="0">
                <a:solidFill>
                  <a:srgbClr val="464646"/>
                </a:solidFill>
                <a:latin typeface="Arial"/>
                <a:cs typeface="Arial"/>
              </a:rPr>
              <a:t>" </a:t>
            </a:r>
            <a:r>
              <a:rPr sz="1050" spc="25" dirty="0">
                <a:solidFill>
                  <a:srgbClr val="1F1F1F"/>
                </a:solidFill>
                <a:latin typeface="Arial"/>
                <a:cs typeface="Arial"/>
              </a:rPr>
              <a:t>or </a:t>
            </a:r>
            <a:r>
              <a:rPr sz="1050" dirty="0">
                <a:solidFill>
                  <a:srgbClr val="080808"/>
                </a:solidFill>
                <a:latin typeface="Arial"/>
                <a:cs typeface="Arial"/>
              </a:rPr>
              <a:t>HI. </a:t>
            </a:r>
            <a:r>
              <a:rPr sz="1050" spc="5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1F1F1F"/>
                </a:solidFill>
                <a:latin typeface="Arial"/>
                <a:cs typeface="Arial"/>
              </a:rPr>
              <a:t>Using</a:t>
            </a:r>
            <a:r>
              <a:rPr sz="1050" spc="30" dirty="0">
                <a:solidFill>
                  <a:srgbClr val="1F1F1F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1F1F1F"/>
                </a:solidFill>
                <a:latin typeface="Arial"/>
                <a:cs typeface="Arial"/>
              </a:rPr>
              <a:t>a multi-meter</a:t>
            </a:r>
            <a:r>
              <a:rPr sz="1050" spc="120" dirty="0">
                <a:solidFill>
                  <a:srgbClr val="1F1F1F"/>
                </a:solidFill>
                <a:latin typeface="Arial"/>
                <a:cs typeface="Arial"/>
              </a:rPr>
              <a:t> </a:t>
            </a:r>
            <a:r>
              <a:rPr sz="1050" spc="20" dirty="0">
                <a:solidFill>
                  <a:srgbClr val="1F1F1F"/>
                </a:solidFill>
                <a:latin typeface="Arial"/>
                <a:cs typeface="Arial"/>
              </a:rPr>
              <a:t>on</a:t>
            </a:r>
            <a:r>
              <a:rPr sz="1050" spc="15" dirty="0">
                <a:solidFill>
                  <a:srgbClr val="1F1F1F"/>
                </a:solidFill>
                <a:latin typeface="Arial"/>
                <a:cs typeface="Arial"/>
              </a:rPr>
              <a:t> VAC</a:t>
            </a:r>
            <a:r>
              <a:rPr sz="1050" spc="45" dirty="0">
                <a:solidFill>
                  <a:srgbClr val="1F1F1F"/>
                </a:solidFill>
                <a:latin typeface="Arial"/>
                <a:cs typeface="Arial"/>
              </a:rPr>
              <a:t> </a:t>
            </a:r>
            <a:r>
              <a:rPr sz="1050" spc="20" dirty="0">
                <a:solidFill>
                  <a:srgbClr val="1F1F1F"/>
                </a:solidFill>
                <a:latin typeface="Arial"/>
                <a:cs typeface="Arial"/>
              </a:rPr>
              <a:t>check</a:t>
            </a:r>
            <a:r>
              <a:rPr sz="1050" spc="50" dirty="0">
                <a:solidFill>
                  <a:srgbClr val="1F1F1F"/>
                </a:solidFill>
                <a:latin typeface="Arial"/>
                <a:cs typeface="Arial"/>
              </a:rPr>
              <a:t> </a:t>
            </a:r>
            <a:r>
              <a:rPr sz="1050" spc="20" dirty="0">
                <a:solidFill>
                  <a:srgbClr val="1F1F1F"/>
                </a:solidFill>
                <a:latin typeface="Arial"/>
                <a:cs typeface="Arial"/>
              </a:rPr>
              <a:t>to</a:t>
            </a:r>
            <a:r>
              <a:rPr sz="1050" spc="10" dirty="0">
                <a:solidFill>
                  <a:srgbClr val="1F1F1F"/>
                </a:solidFill>
                <a:latin typeface="Arial"/>
                <a:cs typeface="Arial"/>
              </a:rPr>
              <a:t> </a:t>
            </a:r>
            <a:r>
              <a:rPr sz="1050" spc="20" dirty="0">
                <a:solidFill>
                  <a:srgbClr val="1F1F1F"/>
                </a:solidFill>
                <a:latin typeface="Arial"/>
                <a:cs typeface="Arial"/>
              </a:rPr>
              <a:t>ensure</a:t>
            </a:r>
            <a:r>
              <a:rPr sz="1050" spc="5" dirty="0">
                <a:solidFill>
                  <a:srgbClr val="1F1F1F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1F1F1F"/>
                </a:solidFill>
                <a:latin typeface="Arial"/>
                <a:cs typeface="Arial"/>
              </a:rPr>
              <a:t>120VAC</a:t>
            </a:r>
            <a:r>
              <a:rPr sz="1050" spc="70" dirty="0">
                <a:solidFill>
                  <a:srgbClr val="1F1F1F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1F1F1F"/>
                </a:solidFill>
                <a:latin typeface="Arial"/>
                <a:cs typeface="Arial"/>
              </a:rPr>
              <a:t>is</a:t>
            </a:r>
            <a:r>
              <a:rPr sz="1050" spc="20" dirty="0">
                <a:solidFill>
                  <a:srgbClr val="1F1F1F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1F1F1F"/>
                </a:solidFill>
                <a:latin typeface="Arial"/>
                <a:cs typeface="Arial"/>
              </a:rPr>
              <a:t>present.</a:t>
            </a:r>
            <a:r>
              <a:rPr sz="1050" spc="50" dirty="0">
                <a:solidFill>
                  <a:srgbClr val="1F1F1F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1F1F1F"/>
                </a:solidFill>
                <a:latin typeface="Arial"/>
                <a:cs typeface="Arial"/>
              </a:rPr>
              <a:t>Replace</a:t>
            </a:r>
            <a:r>
              <a:rPr sz="1050" spc="45" dirty="0">
                <a:solidFill>
                  <a:srgbClr val="1F1F1F"/>
                </a:solidFill>
                <a:latin typeface="Arial"/>
                <a:cs typeface="Arial"/>
              </a:rPr>
              <a:t> </a:t>
            </a:r>
            <a:r>
              <a:rPr sz="1050" spc="25" dirty="0">
                <a:solidFill>
                  <a:srgbClr val="1F1F1F"/>
                </a:solidFill>
                <a:latin typeface="Arial"/>
                <a:cs typeface="Arial"/>
              </a:rPr>
              <a:t>the</a:t>
            </a:r>
            <a:r>
              <a:rPr sz="1050" spc="20" dirty="0">
                <a:solidFill>
                  <a:srgbClr val="1F1F1F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080808"/>
                </a:solidFill>
                <a:latin typeface="Arial"/>
                <a:cs typeface="Arial"/>
              </a:rPr>
              <a:t>Extension</a:t>
            </a:r>
            <a:r>
              <a:rPr sz="1050" spc="85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050" spc="20" dirty="0">
                <a:solidFill>
                  <a:srgbClr val="1F1F1F"/>
                </a:solidFill>
                <a:latin typeface="Arial"/>
                <a:cs typeface="Arial"/>
              </a:rPr>
              <a:t>Module</a:t>
            </a:r>
            <a:r>
              <a:rPr sz="1050" spc="70" dirty="0">
                <a:solidFill>
                  <a:srgbClr val="1F1F1F"/>
                </a:solidFill>
                <a:latin typeface="Arial"/>
                <a:cs typeface="Arial"/>
              </a:rPr>
              <a:t> </a:t>
            </a:r>
            <a:r>
              <a:rPr sz="1100" spc="-30" dirty="0">
                <a:solidFill>
                  <a:srgbClr val="1F1F1F"/>
                </a:solidFill>
                <a:latin typeface="Arial"/>
                <a:cs typeface="Arial"/>
              </a:rPr>
              <a:t>if </a:t>
            </a:r>
            <a:r>
              <a:rPr sz="1100" spc="-25" dirty="0">
                <a:solidFill>
                  <a:srgbClr val="1F1F1F"/>
                </a:solidFill>
                <a:latin typeface="Arial"/>
                <a:cs typeface="Arial"/>
              </a:rPr>
              <a:t> </a:t>
            </a:r>
            <a:r>
              <a:rPr sz="1050" spc="35" dirty="0">
                <a:solidFill>
                  <a:srgbClr val="1F1F1F"/>
                </a:solidFill>
                <a:latin typeface="Arial"/>
                <a:cs typeface="Arial"/>
              </a:rPr>
              <a:t>no</a:t>
            </a:r>
            <a:r>
              <a:rPr sz="1050" spc="-10" dirty="0">
                <a:solidFill>
                  <a:srgbClr val="1F1F1F"/>
                </a:solidFill>
                <a:latin typeface="Arial"/>
                <a:cs typeface="Arial"/>
              </a:rPr>
              <a:t> </a:t>
            </a:r>
            <a:r>
              <a:rPr sz="1050" spc="5" dirty="0">
                <a:solidFill>
                  <a:srgbClr val="1F1F1F"/>
                </a:solidFill>
                <a:latin typeface="Arial"/>
                <a:cs typeface="Arial"/>
              </a:rPr>
              <a:t>power</a:t>
            </a:r>
            <a:r>
              <a:rPr sz="1050" spc="100" dirty="0">
                <a:solidFill>
                  <a:srgbClr val="1F1F1F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1F1F1F"/>
                </a:solidFill>
                <a:latin typeface="Arial"/>
                <a:cs typeface="Arial"/>
              </a:rPr>
              <a:t>is </a:t>
            </a:r>
            <a:r>
              <a:rPr sz="1050" spc="10" dirty="0">
                <a:solidFill>
                  <a:srgbClr val="1F1F1F"/>
                </a:solidFill>
                <a:latin typeface="Arial"/>
                <a:cs typeface="Arial"/>
              </a:rPr>
              <a:t>present.</a:t>
            </a:r>
            <a:endParaRPr sz="10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Clr>
                <a:srgbClr val="1F1F1F"/>
              </a:buClr>
              <a:buFont typeface="Arial"/>
              <a:buAutoNum type="arabicPeriod"/>
            </a:pPr>
            <a:endParaRPr sz="1100">
              <a:latin typeface="Arial"/>
              <a:cs typeface="Arial"/>
            </a:endParaRPr>
          </a:p>
          <a:p>
            <a:pPr marL="12700" marR="19050" indent="1270">
              <a:lnSpc>
                <a:spcPct val="99200"/>
              </a:lnSpc>
              <a:buClr>
                <a:srgbClr val="1F1F1F"/>
              </a:buClr>
              <a:buAutoNum type="arabicPeriod"/>
              <a:tabLst>
                <a:tab pos="173990" algn="l"/>
              </a:tabLst>
            </a:pPr>
            <a:r>
              <a:rPr sz="1050" spc="10" dirty="0">
                <a:solidFill>
                  <a:srgbClr val="080808"/>
                </a:solidFill>
                <a:latin typeface="Arial"/>
                <a:cs typeface="Arial"/>
              </a:rPr>
              <a:t>Test </a:t>
            </a:r>
            <a:r>
              <a:rPr sz="1050" spc="25" dirty="0">
                <a:solidFill>
                  <a:srgbClr val="1F1F1F"/>
                </a:solidFill>
                <a:latin typeface="Arial"/>
                <a:cs typeface="Arial"/>
              </a:rPr>
              <a:t>the </a:t>
            </a:r>
            <a:r>
              <a:rPr sz="1050" spc="15" dirty="0">
                <a:solidFill>
                  <a:srgbClr val="1F1F1F"/>
                </a:solidFill>
                <a:latin typeface="Arial"/>
                <a:cs typeface="Arial"/>
              </a:rPr>
              <a:t>varying voltage (dimming </a:t>
            </a:r>
            <a:r>
              <a:rPr sz="1050" spc="-10" dirty="0">
                <a:solidFill>
                  <a:srgbClr val="1F1F1F"/>
                </a:solidFill>
                <a:latin typeface="Arial"/>
                <a:cs typeface="Arial"/>
              </a:rPr>
              <a:t>of </a:t>
            </a:r>
            <a:r>
              <a:rPr sz="1050" spc="15" dirty="0">
                <a:solidFill>
                  <a:srgbClr val="1F1F1F"/>
                </a:solidFill>
                <a:latin typeface="Arial"/>
                <a:cs typeface="Arial"/>
              </a:rPr>
              <a:t>lights) </a:t>
            </a:r>
            <a:r>
              <a:rPr sz="1050" spc="25" dirty="0">
                <a:solidFill>
                  <a:srgbClr val="1F1F1F"/>
                </a:solidFill>
                <a:latin typeface="Arial"/>
                <a:cs typeface="Arial"/>
              </a:rPr>
              <a:t>by </a:t>
            </a:r>
            <a:r>
              <a:rPr sz="1050" spc="15" dirty="0">
                <a:solidFill>
                  <a:srgbClr val="1F1F1F"/>
                </a:solidFill>
                <a:latin typeface="Arial"/>
                <a:cs typeface="Arial"/>
              </a:rPr>
              <a:t>pressing </a:t>
            </a:r>
            <a:r>
              <a:rPr sz="1050" spc="45" dirty="0">
                <a:solidFill>
                  <a:srgbClr val="1F1F1F"/>
                </a:solidFill>
                <a:latin typeface="Arial"/>
                <a:cs typeface="Arial"/>
              </a:rPr>
              <a:t>the </a:t>
            </a:r>
            <a:r>
              <a:rPr sz="1050" spc="10" dirty="0">
                <a:solidFill>
                  <a:srgbClr val="1F1F1F"/>
                </a:solidFill>
                <a:latin typeface="Arial"/>
                <a:cs typeface="Arial"/>
              </a:rPr>
              <a:t>hand </a:t>
            </a:r>
            <a:r>
              <a:rPr sz="1050" spc="20" dirty="0">
                <a:solidFill>
                  <a:srgbClr val="1F1F1F"/>
                </a:solidFill>
                <a:latin typeface="Arial"/>
                <a:cs typeface="Arial"/>
              </a:rPr>
              <a:t>held </a:t>
            </a:r>
            <a:r>
              <a:rPr sz="1050" spc="5" dirty="0">
                <a:solidFill>
                  <a:srgbClr val="1F1F1F"/>
                </a:solidFill>
                <a:latin typeface="Arial"/>
                <a:cs typeface="Arial"/>
              </a:rPr>
              <a:t>transmitter</a:t>
            </a:r>
            <a:r>
              <a:rPr sz="1050" spc="10" dirty="0">
                <a:solidFill>
                  <a:srgbClr val="1F1F1F"/>
                </a:solidFill>
                <a:latin typeface="Arial"/>
                <a:cs typeface="Arial"/>
              </a:rPr>
              <a:t> </a:t>
            </a:r>
            <a:r>
              <a:rPr sz="1050" spc="30" dirty="0">
                <a:solidFill>
                  <a:srgbClr val="1F1F1F"/>
                </a:solidFill>
                <a:latin typeface="Arial"/>
                <a:cs typeface="Arial"/>
              </a:rPr>
              <a:t>LIGHT </a:t>
            </a:r>
            <a:r>
              <a:rPr sz="1050" spc="10" dirty="0">
                <a:solidFill>
                  <a:srgbClr val="1F1F1F"/>
                </a:solidFill>
                <a:latin typeface="Arial"/>
                <a:cs typeface="Arial"/>
              </a:rPr>
              <a:t>button </a:t>
            </a:r>
            <a:r>
              <a:rPr sz="1050" spc="-280" dirty="0">
                <a:solidFill>
                  <a:srgbClr val="1F1F1F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1F1F1F"/>
                </a:solidFill>
                <a:latin typeface="Arial"/>
                <a:cs typeface="Arial"/>
              </a:rPr>
              <a:t>(watch </a:t>
            </a:r>
            <a:r>
              <a:rPr sz="1050" spc="10" dirty="0">
                <a:solidFill>
                  <a:srgbClr val="1F1F1F"/>
                </a:solidFill>
                <a:latin typeface="Arial"/>
                <a:cs typeface="Arial"/>
              </a:rPr>
              <a:t>number </a:t>
            </a:r>
            <a:r>
              <a:rPr sz="1050" spc="30" dirty="0">
                <a:solidFill>
                  <a:srgbClr val="464646"/>
                </a:solidFill>
                <a:latin typeface="Arial"/>
                <a:cs typeface="Arial"/>
              </a:rPr>
              <a:t>"</a:t>
            </a:r>
            <a:r>
              <a:rPr sz="1050" spc="30" dirty="0">
                <a:solidFill>
                  <a:srgbClr val="1F1F1F"/>
                </a:solidFill>
                <a:latin typeface="Arial"/>
                <a:cs typeface="Arial"/>
              </a:rPr>
              <a:t>blink") </a:t>
            </a:r>
            <a:r>
              <a:rPr sz="1050" spc="20" dirty="0">
                <a:solidFill>
                  <a:srgbClr val="1F1F1F"/>
                </a:solidFill>
                <a:latin typeface="Arial"/>
                <a:cs typeface="Arial"/>
              </a:rPr>
              <a:t>then </a:t>
            </a:r>
            <a:r>
              <a:rPr sz="1050" spc="15" dirty="0">
                <a:solidFill>
                  <a:srgbClr val="1F1F1F"/>
                </a:solidFill>
                <a:latin typeface="Arial"/>
                <a:cs typeface="Arial"/>
              </a:rPr>
              <a:t>press down </a:t>
            </a:r>
            <a:r>
              <a:rPr sz="1050" spc="20" dirty="0">
                <a:solidFill>
                  <a:srgbClr val="1F1F1F"/>
                </a:solidFill>
                <a:latin typeface="Arial"/>
                <a:cs typeface="Arial"/>
              </a:rPr>
              <a:t>button to test </a:t>
            </a:r>
            <a:r>
              <a:rPr sz="1050" spc="15" dirty="0">
                <a:solidFill>
                  <a:srgbClr val="080808"/>
                </a:solidFill>
                <a:latin typeface="Arial"/>
                <a:cs typeface="Arial"/>
              </a:rPr>
              <a:t>for </a:t>
            </a:r>
            <a:r>
              <a:rPr sz="1050" spc="15" dirty="0">
                <a:solidFill>
                  <a:srgbClr val="1F1F1F"/>
                </a:solidFill>
                <a:latin typeface="Arial"/>
                <a:cs typeface="Arial"/>
              </a:rPr>
              <a:t>a drop in </a:t>
            </a:r>
            <a:r>
              <a:rPr sz="1050" spc="-5" dirty="0">
                <a:solidFill>
                  <a:srgbClr val="1F1F1F"/>
                </a:solidFill>
                <a:latin typeface="Arial"/>
                <a:cs typeface="Arial"/>
              </a:rPr>
              <a:t>voltage </a:t>
            </a:r>
            <a:r>
              <a:rPr sz="1050" spc="20" dirty="0">
                <a:solidFill>
                  <a:srgbClr val="464646"/>
                </a:solidFill>
                <a:latin typeface="Arial"/>
                <a:cs typeface="Arial"/>
              </a:rPr>
              <a:t>.</a:t>
            </a:r>
            <a:r>
              <a:rPr sz="1050" spc="25" dirty="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080808"/>
                </a:solidFill>
                <a:latin typeface="Arial"/>
                <a:cs typeface="Arial"/>
              </a:rPr>
              <a:t>Ensure </a:t>
            </a:r>
            <a:r>
              <a:rPr sz="1050" spc="15" dirty="0">
                <a:solidFill>
                  <a:srgbClr val="1F1F1F"/>
                </a:solidFill>
                <a:latin typeface="Arial"/>
                <a:cs typeface="Arial"/>
              </a:rPr>
              <a:t>a </a:t>
            </a:r>
            <a:r>
              <a:rPr sz="1050" spc="20" dirty="0">
                <a:solidFill>
                  <a:srgbClr val="464646"/>
                </a:solidFill>
                <a:latin typeface="Arial"/>
                <a:cs typeface="Arial"/>
              </a:rPr>
              <a:t>"</a:t>
            </a:r>
            <a:r>
              <a:rPr sz="1050" spc="20" dirty="0">
                <a:solidFill>
                  <a:srgbClr val="1F1F1F"/>
                </a:solidFill>
                <a:latin typeface="Arial"/>
                <a:cs typeface="Arial"/>
              </a:rPr>
              <a:t>beep</a:t>
            </a:r>
            <a:r>
              <a:rPr sz="1050" spc="20" dirty="0">
                <a:solidFill>
                  <a:srgbClr val="464646"/>
                </a:solidFill>
                <a:latin typeface="Arial"/>
                <a:cs typeface="Arial"/>
              </a:rPr>
              <a:t>" </a:t>
            </a:r>
            <a:r>
              <a:rPr sz="1050" spc="10" dirty="0">
                <a:solidFill>
                  <a:srgbClr val="1F1F1F"/>
                </a:solidFill>
                <a:latin typeface="Arial"/>
                <a:cs typeface="Arial"/>
              </a:rPr>
              <a:t>is </a:t>
            </a:r>
            <a:r>
              <a:rPr sz="1050" spc="15" dirty="0">
                <a:solidFill>
                  <a:srgbClr val="1F1F1F"/>
                </a:solidFill>
                <a:latin typeface="Arial"/>
                <a:cs typeface="Arial"/>
              </a:rPr>
              <a:t> heard</a:t>
            </a:r>
            <a:r>
              <a:rPr sz="1050" spc="20" dirty="0">
                <a:solidFill>
                  <a:srgbClr val="1F1F1F"/>
                </a:solidFill>
                <a:latin typeface="Arial"/>
                <a:cs typeface="Arial"/>
              </a:rPr>
              <a:t> </a:t>
            </a:r>
            <a:r>
              <a:rPr sz="1050" spc="25" dirty="0">
                <a:solidFill>
                  <a:srgbClr val="080808"/>
                </a:solidFill>
                <a:latin typeface="Arial"/>
                <a:cs typeface="Arial"/>
              </a:rPr>
              <a:t>from</a:t>
            </a:r>
            <a:r>
              <a:rPr sz="1050" spc="-20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050" spc="20" dirty="0">
                <a:solidFill>
                  <a:srgbClr val="1F1F1F"/>
                </a:solidFill>
                <a:latin typeface="Arial"/>
                <a:cs typeface="Arial"/>
              </a:rPr>
              <a:t>Main</a:t>
            </a:r>
            <a:r>
              <a:rPr sz="1050" spc="30" dirty="0">
                <a:solidFill>
                  <a:srgbClr val="1F1F1F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1F1F1F"/>
                </a:solidFill>
                <a:latin typeface="Arial"/>
                <a:cs typeface="Arial"/>
              </a:rPr>
              <a:t>Control</a:t>
            </a:r>
            <a:r>
              <a:rPr sz="1050" spc="25" dirty="0">
                <a:solidFill>
                  <a:srgbClr val="1F1F1F"/>
                </a:solidFill>
                <a:latin typeface="Arial"/>
                <a:cs typeface="Arial"/>
              </a:rPr>
              <a:t> Module</a:t>
            </a:r>
            <a:r>
              <a:rPr sz="1050" spc="15" dirty="0">
                <a:solidFill>
                  <a:srgbClr val="1F1F1F"/>
                </a:solidFill>
                <a:latin typeface="Arial"/>
                <a:cs typeface="Arial"/>
              </a:rPr>
              <a:t> </a:t>
            </a:r>
            <a:r>
              <a:rPr sz="1050" spc="20" dirty="0">
                <a:solidFill>
                  <a:srgbClr val="1F1F1F"/>
                </a:solidFill>
                <a:latin typeface="Arial"/>
                <a:cs typeface="Arial"/>
              </a:rPr>
              <a:t>to</a:t>
            </a:r>
            <a:r>
              <a:rPr sz="1050" spc="50" dirty="0">
                <a:solidFill>
                  <a:srgbClr val="1F1F1F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1F1F1F"/>
                </a:solidFill>
                <a:latin typeface="Arial"/>
                <a:cs typeface="Arial"/>
              </a:rPr>
              <a:t>recognize</a:t>
            </a:r>
            <a:r>
              <a:rPr sz="1050" spc="60" dirty="0">
                <a:solidFill>
                  <a:srgbClr val="1F1F1F"/>
                </a:solidFill>
                <a:latin typeface="Arial"/>
                <a:cs typeface="Arial"/>
              </a:rPr>
              <a:t> </a:t>
            </a:r>
            <a:r>
              <a:rPr sz="1050" spc="30" dirty="0">
                <a:solidFill>
                  <a:srgbClr val="1F1F1F"/>
                </a:solidFill>
                <a:latin typeface="Arial"/>
                <a:cs typeface="Arial"/>
              </a:rPr>
              <a:t>command</a:t>
            </a:r>
            <a:r>
              <a:rPr sz="1050" spc="30" dirty="0">
                <a:solidFill>
                  <a:srgbClr val="464646"/>
                </a:solidFill>
                <a:latin typeface="Arial"/>
                <a:cs typeface="Arial"/>
              </a:rPr>
              <a:t>.</a:t>
            </a:r>
            <a:endParaRPr sz="10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20456" y="1397690"/>
            <a:ext cx="1648501" cy="1391572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010041" y="1412949"/>
            <a:ext cx="1654607" cy="1559415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5073721" y="1324449"/>
            <a:ext cx="1593552" cy="1635707"/>
          </a:xfrm>
          <a:prstGeom prst="rect">
            <a:avLst/>
          </a:prstGeom>
        </p:spPr>
      </p:pic>
      <p:sp>
        <p:nvSpPr>
          <p:cNvPr id="5" name="object 5"/>
          <p:cNvSpPr/>
          <p:nvPr/>
        </p:nvSpPr>
        <p:spPr>
          <a:xfrm>
            <a:off x="723509" y="2032442"/>
            <a:ext cx="0" cy="879475"/>
          </a:xfrm>
          <a:custGeom>
            <a:avLst/>
            <a:gdLst/>
            <a:ahLst/>
            <a:cxnLst/>
            <a:rect l="l" t="t" r="r" b="b"/>
            <a:pathLst>
              <a:path h="879475">
                <a:moveTo>
                  <a:pt x="0" y="878887"/>
                </a:moveTo>
                <a:lnTo>
                  <a:pt x="0" y="0"/>
                </a:lnTo>
              </a:path>
            </a:pathLst>
          </a:custGeom>
          <a:ln w="915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710870" y="1397690"/>
            <a:ext cx="0" cy="1513840"/>
          </a:xfrm>
          <a:custGeom>
            <a:avLst/>
            <a:gdLst/>
            <a:ahLst/>
            <a:cxnLst/>
            <a:rect l="l" t="t" r="r" b="b"/>
            <a:pathLst>
              <a:path h="1513839">
                <a:moveTo>
                  <a:pt x="0" y="1513640"/>
                </a:moveTo>
                <a:lnTo>
                  <a:pt x="0" y="0"/>
                </a:lnTo>
              </a:path>
            </a:pathLst>
          </a:custGeom>
          <a:ln w="1831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7" name="object 7"/>
          <p:cNvGrpSpPr/>
          <p:nvPr/>
        </p:nvGrpSpPr>
        <p:grpSpPr>
          <a:xfrm>
            <a:off x="3003937" y="1406845"/>
            <a:ext cx="610870" cy="418465"/>
            <a:chOff x="3003937" y="1406845"/>
            <a:chExt cx="610870" cy="418465"/>
          </a:xfrm>
        </p:grpSpPr>
        <p:sp>
          <p:nvSpPr>
            <p:cNvPr id="8" name="object 8"/>
            <p:cNvSpPr/>
            <p:nvPr/>
          </p:nvSpPr>
          <p:spPr>
            <a:xfrm>
              <a:off x="3013096" y="1409897"/>
              <a:ext cx="0" cy="415290"/>
            </a:xfrm>
            <a:custGeom>
              <a:avLst/>
              <a:gdLst/>
              <a:ahLst/>
              <a:cxnLst/>
              <a:rect l="l" t="t" r="r" b="b"/>
              <a:pathLst>
                <a:path h="415289">
                  <a:moveTo>
                    <a:pt x="0" y="415030"/>
                  </a:moveTo>
                  <a:lnTo>
                    <a:pt x="0" y="0"/>
                  </a:lnTo>
                </a:path>
              </a:pathLst>
            </a:custGeom>
            <a:ln w="915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3003937" y="1409897"/>
              <a:ext cx="610870" cy="0"/>
            </a:xfrm>
            <a:custGeom>
              <a:avLst/>
              <a:gdLst/>
              <a:ahLst/>
              <a:cxnLst/>
              <a:rect l="l" t="t" r="r" b="b"/>
              <a:pathLst>
                <a:path w="610870">
                  <a:moveTo>
                    <a:pt x="0" y="0"/>
                  </a:moveTo>
                  <a:lnTo>
                    <a:pt x="610556" y="0"/>
                  </a:lnTo>
                </a:path>
              </a:pathLst>
            </a:custGeom>
            <a:ln w="610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/>
          <p:nvPr/>
        </p:nvSpPr>
        <p:spPr>
          <a:xfrm>
            <a:off x="720456" y="2902175"/>
            <a:ext cx="2002789" cy="0"/>
          </a:xfrm>
          <a:custGeom>
            <a:avLst/>
            <a:gdLst/>
            <a:ahLst/>
            <a:cxnLst/>
            <a:rect l="l" t="t" r="r" b="b"/>
            <a:pathLst>
              <a:path w="2002789">
                <a:moveTo>
                  <a:pt x="0" y="0"/>
                </a:moveTo>
                <a:lnTo>
                  <a:pt x="2002625" y="0"/>
                </a:lnTo>
              </a:path>
            </a:pathLst>
          </a:custGeom>
          <a:ln w="1220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811646" y="877646"/>
            <a:ext cx="5619750" cy="7639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350" b="1" spc="20" dirty="0">
                <a:solidFill>
                  <a:srgbClr val="080808"/>
                </a:solidFill>
                <a:latin typeface="Arial"/>
                <a:cs typeface="Arial"/>
              </a:rPr>
              <a:t>STEP MOTOR</a:t>
            </a:r>
            <a:r>
              <a:rPr sz="1350" b="1" spc="105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350" b="1" spc="30" dirty="0">
                <a:solidFill>
                  <a:srgbClr val="080808"/>
                </a:solidFill>
                <a:latin typeface="Arial"/>
                <a:cs typeface="Arial"/>
              </a:rPr>
              <a:t>WILL</a:t>
            </a:r>
            <a:r>
              <a:rPr sz="1350" b="1" spc="35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350" b="1" spc="25" dirty="0">
                <a:solidFill>
                  <a:srgbClr val="1C1C1C"/>
                </a:solidFill>
                <a:latin typeface="Arial"/>
                <a:cs typeface="Arial"/>
              </a:rPr>
              <a:t>NOT</a:t>
            </a:r>
            <a:r>
              <a:rPr sz="1350" b="1" dirty="0">
                <a:solidFill>
                  <a:srgbClr val="1C1C1C"/>
                </a:solidFill>
                <a:latin typeface="Arial"/>
                <a:cs typeface="Arial"/>
              </a:rPr>
              <a:t> </a:t>
            </a:r>
            <a:r>
              <a:rPr sz="1350" b="1" spc="20" dirty="0">
                <a:solidFill>
                  <a:srgbClr val="080808"/>
                </a:solidFill>
                <a:latin typeface="Arial"/>
                <a:cs typeface="Arial"/>
              </a:rPr>
              <a:t>MODULATE</a:t>
            </a:r>
            <a:r>
              <a:rPr sz="1350" b="1" spc="165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350" b="1" spc="15" dirty="0">
                <a:solidFill>
                  <a:srgbClr val="080808"/>
                </a:solidFill>
                <a:latin typeface="Arial"/>
                <a:cs typeface="Arial"/>
              </a:rPr>
              <a:t>PROPERLY</a:t>
            </a:r>
            <a:r>
              <a:rPr sz="1350" b="1" spc="114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350" b="1" spc="25" dirty="0">
                <a:solidFill>
                  <a:srgbClr val="080808"/>
                </a:solidFill>
                <a:latin typeface="Arial"/>
                <a:cs typeface="Arial"/>
              </a:rPr>
              <a:t>OR</a:t>
            </a:r>
            <a:r>
              <a:rPr sz="1350" b="1" spc="35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350" b="1" spc="45" dirty="0">
                <a:solidFill>
                  <a:srgbClr val="080808"/>
                </a:solidFill>
                <a:latin typeface="Arial"/>
                <a:cs typeface="Arial"/>
              </a:rPr>
              <a:t>NOT</a:t>
            </a:r>
            <a:r>
              <a:rPr sz="1350" b="1" spc="-10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350" b="1" spc="40" dirty="0">
                <a:solidFill>
                  <a:srgbClr val="080808"/>
                </a:solidFill>
                <a:latin typeface="Arial"/>
                <a:cs typeface="Arial"/>
              </a:rPr>
              <a:t>AT</a:t>
            </a:r>
            <a:r>
              <a:rPr sz="1350" b="1" spc="-15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350" b="1" spc="5" dirty="0">
                <a:solidFill>
                  <a:srgbClr val="080808"/>
                </a:solidFill>
                <a:latin typeface="Arial"/>
                <a:cs typeface="Arial"/>
              </a:rPr>
              <a:t>ALL</a:t>
            </a:r>
            <a:endParaRPr sz="135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500">
              <a:latin typeface="Arial"/>
              <a:cs typeface="Arial"/>
            </a:endParaRPr>
          </a:p>
          <a:p>
            <a:pPr marR="391160" algn="ctr">
              <a:lnSpc>
                <a:spcPct val="100000"/>
              </a:lnSpc>
              <a:spcBef>
                <a:spcPts val="1085"/>
              </a:spcBef>
            </a:pPr>
            <a:r>
              <a:rPr sz="1150" spc="-20" dirty="0">
                <a:solidFill>
                  <a:srgbClr val="1C1C1C"/>
                </a:solidFill>
                <a:latin typeface="Arial"/>
                <a:cs typeface="Arial"/>
              </a:rPr>
              <a:t>Fig.</a:t>
            </a:r>
            <a:r>
              <a:rPr sz="1150" spc="70" dirty="0">
                <a:solidFill>
                  <a:srgbClr val="1C1C1C"/>
                </a:solidFill>
                <a:latin typeface="Arial"/>
                <a:cs typeface="Arial"/>
              </a:rPr>
              <a:t> </a:t>
            </a:r>
            <a:r>
              <a:rPr sz="1150" spc="-20" dirty="0">
                <a:solidFill>
                  <a:srgbClr val="1C1C1C"/>
                </a:solidFill>
                <a:latin typeface="Arial"/>
                <a:cs typeface="Arial"/>
              </a:rPr>
              <a:t>7</a:t>
            </a:r>
            <a:endParaRPr sz="1150">
              <a:latin typeface="Arial"/>
              <a:cs typeface="Arial"/>
            </a:endParaRPr>
          </a:p>
        </p:txBody>
      </p:sp>
      <p:sp>
        <p:nvSpPr>
          <p:cNvPr id="13" name="object 1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ct val="100000"/>
              </a:lnSpc>
            </a:pPr>
            <a:fld id="{81D60167-4931-47E6-BA6A-407CBD079E47}" type="slidenum">
              <a:rPr spc="40" dirty="0"/>
              <a:t>16</a:t>
            </a:fld>
            <a:endParaRPr spc="40" dirty="0"/>
          </a:p>
        </p:txBody>
      </p:sp>
      <p:sp>
        <p:nvSpPr>
          <p:cNvPr id="12" name="object 12"/>
          <p:cNvSpPr txBox="1"/>
          <p:nvPr/>
        </p:nvSpPr>
        <p:spPr>
          <a:xfrm>
            <a:off x="728088" y="2544887"/>
            <a:ext cx="6237605" cy="5801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18440">
              <a:lnSpc>
                <a:spcPct val="100000"/>
              </a:lnSpc>
              <a:spcBef>
                <a:spcPts val="100"/>
              </a:spcBef>
            </a:pPr>
            <a:r>
              <a:rPr sz="1150" spc="-20" dirty="0">
                <a:solidFill>
                  <a:srgbClr val="080808"/>
                </a:solidFill>
                <a:latin typeface="Arial"/>
                <a:cs typeface="Arial"/>
              </a:rPr>
              <a:t>Fig.</a:t>
            </a:r>
            <a:r>
              <a:rPr sz="1150" spc="80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150" spc="50" dirty="0">
                <a:solidFill>
                  <a:srgbClr val="1C1C1C"/>
                </a:solidFill>
                <a:latin typeface="Arial"/>
                <a:cs typeface="Arial"/>
              </a:rPr>
              <a:t>6</a:t>
            </a:r>
            <a:endParaRPr sz="115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3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100">
              <a:latin typeface="Arial"/>
              <a:cs typeface="Arial"/>
            </a:endParaRPr>
          </a:p>
          <a:p>
            <a:pPr marL="95885" marR="142875" indent="-3810">
              <a:lnSpc>
                <a:spcPct val="103000"/>
              </a:lnSpc>
            </a:pPr>
            <a:r>
              <a:rPr sz="1050" spc="15" dirty="0">
                <a:solidFill>
                  <a:srgbClr val="080808"/>
                </a:solidFill>
                <a:latin typeface="Arial"/>
                <a:cs typeface="Arial"/>
              </a:rPr>
              <a:t>The</a:t>
            </a:r>
            <a:r>
              <a:rPr sz="1050" spc="20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050" spc="30" dirty="0">
                <a:solidFill>
                  <a:srgbClr val="1C1C1C"/>
                </a:solidFill>
                <a:latin typeface="Arial"/>
                <a:cs typeface="Arial"/>
              </a:rPr>
              <a:t>step</a:t>
            </a:r>
            <a:r>
              <a:rPr sz="1050" spc="20" dirty="0">
                <a:solidFill>
                  <a:srgbClr val="1C1C1C"/>
                </a:solidFill>
                <a:latin typeface="Arial"/>
                <a:cs typeface="Arial"/>
              </a:rPr>
              <a:t> </a:t>
            </a:r>
            <a:r>
              <a:rPr sz="1050" spc="30" dirty="0">
                <a:solidFill>
                  <a:srgbClr val="1C1C1C"/>
                </a:solidFill>
                <a:latin typeface="Arial"/>
                <a:cs typeface="Arial"/>
              </a:rPr>
              <a:t>motor</a:t>
            </a:r>
            <a:r>
              <a:rPr sz="1050" spc="130" dirty="0">
                <a:solidFill>
                  <a:srgbClr val="1C1C1C"/>
                </a:solidFill>
                <a:latin typeface="Arial"/>
                <a:cs typeface="Arial"/>
              </a:rPr>
              <a:t> </a:t>
            </a:r>
            <a:r>
              <a:rPr sz="1050" spc="5" dirty="0">
                <a:solidFill>
                  <a:srgbClr val="1C1C1C"/>
                </a:solidFill>
                <a:latin typeface="Arial"/>
                <a:cs typeface="Arial"/>
              </a:rPr>
              <a:t>modulates</a:t>
            </a:r>
            <a:r>
              <a:rPr sz="1050" spc="125" dirty="0">
                <a:solidFill>
                  <a:srgbClr val="1C1C1C"/>
                </a:solidFill>
                <a:latin typeface="Arial"/>
                <a:cs typeface="Arial"/>
              </a:rPr>
              <a:t> </a:t>
            </a:r>
            <a:r>
              <a:rPr sz="1050" spc="35" dirty="0">
                <a:solidFill>
                  <a:srgbClr val="1C1C1C"/>
                </a:solidFill>
                <a:latin typeface="Arial"/>
                <a:cs typeface="Arial"/>
              </a:rPr>
              <a:t>the</a:t>
            </a:r>
            <a:r>
              <a:rPr sz="1050" spc="60" dirty="0">
                <a:solidFill>
                  <a:srgbClr val="1C1C1C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1C1C1C"/>
                </a:solidFill>
                <a:latin typeface="Arial"/>
                <a:cs typeface="Arial"/>
              </a:rPr>
              <a:t>flame</a:t>
            </a:r>
            <a:r>
              <a:rPr sz="1050" spc="105" dirty="0">
                <a:solidFill>
                  <a:srgbClr val="1C1C1C"/>
                </a:solidFill>
                <a:latin typeface="Arial"/>
                <a:cs typeface="Arial"/>
              </a:rPr>
              <a:t> </a:t>
            </a:r>
            <a:r>
              <a:rPr sz="1050" spc="20" dirty="0">
                <a:solidFill>
                  <a:srgbClr val="1C1C1C"/>
                </a:solidFill>
                <a:latin typeface="Arial"/>
                <a:cs typeface="Arial"/>
              </a:rPr>
              <a:t>height</a:t>
            </a:r>
            <a:r>
              <a:rPr sz="1050" spc="50" dirty="0">
                <a:solidFill>
                  <a:srgbClr val="1C1C1C"/>
                </a:solidFill>
                <a:latin typeface="Arial"/>
                <a:cs typeface="Arial"/>
              </a:rPr>
              <a:t> </a:t>
            </a:r>
            <a:r>
              <a:rPr sz="1050" spc="20" dirty="0">
                <a:solidFill>
                  <a:srgbClr val="1C1C1C"/>
                </a:solidFill>
                <a:latin typeface="Arial"/>
                <a:cs typeface="Arial"/>
              </a:rPr>
              <a:t>at</a:t>
            </a:r>
            <a:r>
              <a:rPr sz="1050" spc="95" dirty="0">
                <a:solidFill>
                  <a:srgbClr val="1C1C1C"/>
                </a:solidFill>
                <a:latin typeface="Arial"/>
                <a:cs typeface="Arial"/>
              </a:rPr>
              <a:t> </a:t>
            </a:r>
            <a:r>
              <a:rPr sz="1050" spc="-5" dirty="0">
                <a:solidFill>
                  <a:srgbClr val="1C1C1C"/>
                </a:solidFill>
                <a:latin typeface="Arial"/>
                <a:cs typeface="Arial"/>
              </a:rPr>
              <a:t>six</a:t>
            </a:r>
            <a:r>
              <a:rPr sz="1050" spc="60" dirty="0">
                <a:solidFill>
                  <a:srgbClr val="1C1C1C"/>
                </a:solidFill>
                <a:latin typeface="Arial"/>
                <a:cs typeface="Arial"/>
              </a:rPr>
              <a:t> </a:t>
            </a:r>
            <a:r>
              <a:rPr sz="1050" spc="-10" dirty="0">
                <a:solidFill>
                  <a:srgbClr val="1C1C1C"/>
                </a:solidFill>
                <a:latin typeface="Arial"/>
                <a:cs typeface="Arial"/>
              </a:rPr>
              <a:t>(6)</a:t>
            </a:r>
            <a:r>
              <a:rPr sz="1050" spc="225" dirty="0">
                <a:solidFill>
                  <a:srgbClr val="1C1C1C"/>
                </a:solidFill>
                <a:latin typeface="Arial"/>
                <a:cs typeface="Arial"/>
              </a:rPr>
              <a:t> </a:t>
            </a:r>
            <a:r>
              <a:rPr sz="1050" spc="35" dirty="0">
                <a:solidFill>
                  <a:srgbClr val="080808"/>
                </a:solidFill>
                <a:latin typeface="Arial"/>
                <a:cs typeface="Arial"/>
              </a:rPr>
              <a:t>d</a:t>
            </a:r>
            <a:r>
              <a:rPr sz="1050" spc="35" dirty="0">
                <a:solidFill>
                  <a:srgbClr val="2D2D2D"/>
                </a:solidFill>
                <a:latin typeface="Arial"/>
                <a:cs typeface="Arial"/>
              </a:rPr>
              <a:t>ifferent</a:t>
            </a:r>
            <a:r>
              <a:rPr sz="1050" spc="20" dirty="0">
                <a:solidFill>
                  <a:srgbClr val="2D2D2D"/>
                </a:solidFill>
                <a:latin typeface="Arial"/>
                <a:cs typeface="Arial"/>
              </a:rPr>
              <a:t> </a:t>
            </a:r>
            <a:r>
              <a:rPr sz="1050" spc="-5" dirty="0">
                <a:solidFill>
                  <a:srgbClr val="2D2D2D"/>
                </a:solidFill>
                <a:latin typeface="Arial"/>
                <a:cs typeface="Arial"/>
              </a:rPr>
              <a:t>levels</a:t>
            </a:r>
            <a:r>
              <a:rPr sz="1050" spc="35" dirty="0">
                <a:solidFill>
                  <a:srgbClr val="2D2D2D"/>
                </a:solidFill>
                <a:latin typeface="Arial"/>
                <a:cs typeface="Arial"/>
              </a:rPr>
              <a:t> </a:t>
            </a:r>
            <a:r>
              <a:rPr sz="1050" spc="20" dirty="0">
                <a:solidFill>
                  <a:srgbClr val="1C1C1C"/>
                </a:solidFill>
                <a:latin typeface="Arial"/>
                <a:cs typeface="Arial"/>
              </a:rPr>
              <a:t>and</a:t>
            </a:r>
            <a:r>
              <a:rPr sz="1050" dirty="0">
                <a:solidFill>
                  <a:srgbClr val="1C1C1C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1C1C1C"/>
                </a:solidFill>
                <a:latin typeface="Arial"/>
                <a:cs typeface="Arial"/>
              </a:rPr>
              <a:t>automatically</a:t>
            </a:r>
            <a:r>
              <a:rPr sz="1050" spc="100" dirty="0">
                <a:solidFill>
                  <a:srgbClr val="1C1C1C"/>
                </a:solidFill>
                <a:latin typeface="Arial"/>
                <a:cs typeface="Arial"/>
              </a:rPr>
              <a:t> </a:t>
            </a:r>
            <a:r>
              <a:rPr sz="1050" spc="5" dirty="0">
                <a:solidFill>
                  <a:srgbClr val="1C1C1C"/>
                </a:solidFill>
                <a:latin typeface="Arial"/>
                <a:cs typeface="Arial"/>
              </a:rPr>
              <a:t>calibrates </a:t>
            </a:r>
            <a:r>
              <a:rPr sz="1050" spc="-275" dirty="0">
                <a:solidFill>
                  <a:srgbClr val="1C1C1C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2D2D2D"/>
                </a:solidFill>
                <a:latin typeface="Arial"/>
                <a:cs typeface="Arial"/>
              </a:rPr>
              <a:t>itself</a:t>
            </a:r>
            <a:r>
              <a:rPr sz="1050" spc="85" dirty="0">
                <a:solidFill>
                  <a:srgbClr val="2D2D2D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1C1C1C"/>
                </a:solidFill>
                <a:latin typeface="Arial"/>
                <a:cs typeface="Arial"/>
              </a:rPr>
              <a:t>to</a:t>
            </a:r>
            <a:r>
              <a:rPr sz="1050" spc="114" dirty="0">
                <a:solidFill>
                  <a:srgbClr val="1C1C1C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1C1C1C"/>
                </a:solidFill>
                <a:latin typeface="Arial"/>
                <a:cs typeface="Arial"/>
              </a:rPr>
              <a:t>zero</a:t>
            </a:r>
            <a:r>
              <a:rPr sz="1050" spc="40" dirty="0">
                <a:solidFill>
                  <a:srgbClr val="1C1C1C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1C1C1C"/>
                </a:solidFill>
                <a:latin typeface="Arial"/>
                <a:cs typeface="Arial"/>
              </a:rPr>
              <a:t>when</a:t>
            </a:r>
            <a:r>
              <a:rPr sz="1050" spc="80" dirty="0">
                <a:solidFill>
                  <a:srgbClr val="1C1C1C"/>
                </a:solidFill>
                <a:latin typeface="Arial"/>
                <a:cs typeface="Arial"/>
              </a:rPr>
              <a:t> </a:t>
            </a:r>
            <a:r>
              <a:rPr sz="1050" spc="5" dirty="0">
                <a:solidFill>
                  <a:srgbClr val="1C1C1C"/>
                </a:solidFill>
                <a:latin typeface="Arial"/>
                <a:cs typeface="Arial"/>
              </a:rPr>
              <a:t>power</a:t>
            </a:r>
            <a:r>
              <a:rPr sz="1050" spc="150" dirty="0">
                <a:solidFill>
                  <a:srgbClr val="1C1C1C"/>
                </a:solidFill>
                <a:latin typeface="Arial"/>
                <a:cs typeface="Arial"/>
              </a:rPr>
              <a:t> </a:t>
            </a:r>
            <a:r>
              <a:rPr sz="1050" spc="5" dirty="0">
                <a:solidFill>
                  <a:srgbClr val="2D2D2D"/>
                </a:solidFill>
                <a:latin typeface="Arial"/>
                <a:cs typeface="Arial"/>
              </a:rPr>
              <a:t>is</a:t>
            </a:r>
            <a:r>
              <a:rPr sz="1050" spc="-25" dirty="0">
                <a:solidFill>
                  <a:srgbClr val="2D2D2D"/>
                </a:solidFill>
                <a:latin typeface="Arial"/>
                <a:cs typeface="Arial"/>
              </a:rPr>
              <a:t> </a:t>
            </a:r>
            <a:r>
              <a:rPr sz="1050" spc="30" dirty="0">
                <a:solidFill>
                  <a:srgbClr val="1C1C1C"/>
                </a:solidFill>
                <a:latin typeface="Arial"/>
                <a:cs typeface="Arial"/>
              </a:rPr>
              <a:t>first</a:t>
            </a:r>
            <a:r>
              <a:rPr sz="1050" spc="35" dirty="0">
                <a:solidFill>
                  <a:srgbClr val="1C1C1C"/>
                </a:solidFill>
                <a:latin typeface="Arial"/>
                <a:cs typeface="Arial"/>
              </a:rPr>
              <a:t> </a:t>
            </a:r>
            <a:r>
              <a:rPr sz="1050" spc="5" dirty="0">
                <a:solidFill>
                  <a:srgbClr val="1C1C1C"/>
                </a:solidFill>
                <a:latin typeface="Arial"/>
                <a:cs typeface="Arial"/>
              </a:rPr>
              <a:t>applied</a:t>
            </a:r>
            <a:r>
              <a:rPr sz="1050" spc="95" dirty="0">
                <a:solidFill>
                  <a:srgbClr val="1C1C1C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1C1C1C"/>
                </a:solidFill>
                <a:latin typeface="Arial"/>
                <a:cs typeface="Arial"/>
              </a:rPr>
              <a:t>via</a:t>
            </a:r>
            <a:r>
              <a:rPr sz="1050" spc="35" dirty="0">
                <a:solidFill>
                  <a:srgbClr val="1C1C1C"/>
                </a:solidFill>
                <a:latin typeface="Arial"/>
                <a:cs typeface="Arial"/>
              </a:rPr>
              <a:t> the</a:t>
            </a:r>
            <a:r>
              <a:rPr sz="1050" spc="40" dirty="0">
                <a:solidFill>
                  <a:srgbClr val="1C1C1C"/>
                </a:solidFill>
                <a:latin typeface="Arial"/>
                <a:cs typeface="Arial"/>
              </a:rPr>
              <a:t> </a:t>
            </a:r>
            <a:r>
              <a:rPr sz="1050" spc="20" dirty="0">
                <a:solidFill>
                  <a:srgbClr val="1C1C1C"/>
                </a:solidFill>
                <a:latin typeface="Arial"/>
                <a:cs typeface="Arial"/>
              </a:rPr>
              <a:t>wiring</a:t>
            </a:r>
            <a:r>
              <a:rPr sz="1050" spc="95" dirty="0">
                <a:solidFill>
                  <a:srgbClr val="1C1C1C"/>
                </a:solidFill>
                <a:latin typeface="Arial"/>
                <a:cs typeface="Arial"/>
              </a:rPr>
              <a:t> </a:t>
            </a:r>
            <a:r>
              <a:rPr sz="1050" spc="-5" dirty="0">
                <a:solidFill>
                  <a:srgbClr val="1C1C1C"/>
                </a:solidFill>
                <a:latin typeface="Arial"/>
                <a:cs typeface="Arial"/>
              </a:rPr>
              <a:t>harness.</a:t>
            </a:r>
            <a:endParaRPr sz="10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250">
              <a:latin typeface="Arial"/>
              <a:cs typeface="Arial"/>
            </a:endParaRPr>
          </a:p>
          <a:p>
            <a:pPr marL="95885" marR="194945">
              <a:lnSpc>
                <a:spcPct val="106800"/>
              </a:lnSpc>
              <a:buClr>
                <a:srgbClr val="2D2D2D"/>
              </a:buClr>
              <a:buAutoNum type="arabicPeriod"/>
              <a:tabLst>
                <a:tab pos="259715" algn="l"/>
              </a:tabLst>
            </a:pPr>
            <a:r>
              <a:rPr sz="1050" spc="-10" dirty="0">
                <a:solidFill>
                  <a:srgbClr val="080808"/>
                </a:solidFill>
                <a:latin typeface="Arial"/>
                <a:cs typeface="Arial"/>
              </a:rPr>
              <a:t>Remove</a:t>
            </a:r>
            <a:r>
              <a:rPr sz="1050" spc="75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050" spc="5" dirty="0">
                <a:solidFill>
                  <a:srgbClr val="1C1C1C"/>
                </a:solidFill>
                <a:latin typeface="Arial"/>
                <a:cs typeface="Arial"/>
              </a:rPr>
              <a:t>power</a:t>
            </a:r>
            <a:r>
              <a:rPr sz="1050" spc="145" dirty="0">
                <a:solidFill>
                  <a:srgbClr val="1C1C1C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1C1C1C"/>
                </a:solidFill>
                <a:latin typeface="Arial"/>
                <a:cs typeface="Arial"/>
              </a:rPr>
              <a:t>source</a:t>
            </a:r>
            <a:r>
              <a:rPr sz="1050" spc="60" dirty="0">
                <a:solidFill>
                  <a:srgbClr val="1C1C1C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1C1C1C"/>
                </a:solidFill>
                <a:latin typeface="Arial"/>
                <a:cs typeface="Arial"/>
              </a:rPr>
              <a:t>via</a:t>
            </a:r>
            <a:r>
              <a:rPr sz="1050" spc="40" dirty="0">
                <a:solidFill>
                  <a:srgbClr val="1C1C1C"/>
                </a:solidFill>
                <a:latin typeface="Arial"/>
                <a:cs typeface="Arial"/>
              </a:rPr>
              <a:t> </a:t>
            </a:r>
            <a:r>
              <a:rPr sz="1050" spc="-5" dirty="0">
                <a:solidFill>
                  <a:srgbClr val="1C1C1C"/>
                </a:solidFill>
                <a:latin typeface="Arial"/>
                <a:cs typeface="Arial"/>
              </a:rPr>
              <a:t>(AC</a:t>
            </a:r>
            <a:r>
              <a:rPr sz="1050" spc="30" dirty="0">
                <a:solidFill>
                  <a:srgbClr val="1C1C1C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1C1C1C"/>
                </a:solidFill>
                <a:latin typeface="Arial"/>
                <a:cs typeface="Arial"/>
              </a:rPr>
              <a:t>Adaptor</a:t>
            </a:r>
            <a:r>
              <a:rPr sz="1050" spc="120" dirty="0">
                <a:solidFill>
                  <a:srgbClr val="1C1C1C"/>
                </a:solidFill>
                <a:latin typeface="Arial"/>
                <a:cs typeface="Arial"/>
              </a:rPr>
              <a:t> </a:t>
            </a:r>
            <a:r>
              <a:rPr sz="1050" spc="35" dirty="0">
                <a:solidFill>
                  <a:srgbClr val="1C1C1C"/>
                </a:solidFill>
                <a:latin typeface="Arial"/>
                <a:cs typeface="Arial"/>
              </a:rPr>
              <a:t>or</a:t>
            </a:r>
            <a:r>
              <a:rPr sz="1050" spc="55" dirty="0">
                <a:solidFill>
                  <a:srgbClr val="1C1C1C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080808"/>
                </a:solidFill>
                <a:latin typeface="Arial"/>
                <a:cs typeface="Arial"/>
              </a:rPr>
              <a:t>Battery</a:t>
            </a:r>
            <a:r>
              <a:rPr sz="1050" spc="130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080808"/>
                </a:solidFill>
                <a:latin typeface="Arial"/>
                <a:cs typeface="Arial"/>
              </a:rPr>
              <a:t>Back-up),</a:t>
            </a:r>
            <a:r>
              <a:rPr sz="1050" spc="70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050" spc="40" dirty="0">
                <a:solidFill>
                  <a:srgbClr val="1C1C1C"/>
                </a:solidFill>
                <a:latin typeface="Arial"/>
                <a:cs typeface="Arial"/>
              </a:rPr>
              <a:t>then</a:t>
            </a:r>
            <a:r>
              <a:rPr sz="1050" spc="45" dirty="0">
                <a:solidFill>
                  <a:srgbClr val="1C1C1C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1C1C1C"/>
                </a:solidFill>
                <a:latin typeface="Arial"/>
                <a:cs typeface="Arial"/>
              </a:rPr>
              <a:t>reapply</a:t>
            </a:r>
            <a:r>
              <a:rPr sz="1050" spc="85" dirty="0">
                <a:solidFill>
                  <a:srgbClr val="1C1C1C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1C1C1C"/>
                </a:solidFill>
                <a:latin typeface="Arial"/>
                <a:cs typeface="Arial"/>
              </a:rPr>
              <a:t>power</a:t>
            </a:r>
            <a:r>
              <a:rPr sz="1050" spc="80" dirty="0">
                <a:solidFill>
                  <a:srgbClr val="1C1C1C"/>
                </a:solidFill>
                <a:latin typeface="Arial"/>
                <a:cs typeface="Arial"/>
              </a:rPr>
              <a:t> </a:t>
            </a:r>
            <a:r>
              <a:rPr sz="1050" spc="20" dirty="0">
                <a:solidFill>
                  <a:srgbClr val="1C1C1C"/>
                </a:solidFill>
                <a:latin typeface="Arial"/>
                <a:cs typeface="Arial"/>
              </a:rPr>
              <a:t>and</a:t>
            </a:r>
            <a:r>
              <a:rPr sz="1050" spc="70" dirty="0">
                <a:solidFill>
                  <a:srgbClr val="1C1C1C"/>
                </a:solidFill>
                <a:latin typeface="Arial"/>
                <a:cs typeface="Arial"/>
              </a:rPr>
              <a:t> </a:t>
            </a:r>
            <a:r>
              <a:rPr sz="1050" spc="5" dirty="0">
                <a:solidFill>
                  <a:srgbClr val="2D2D2D"/>
                </a:solidFill>
                <a:latin typeface="Arial"/>
                <a:cs typeface="Arial"/>
              </a:rPr>
              <a:t>listen</a:t>
            </a:r>
            <a:r>
              <a:rPr sz="1050" spc="50" dirty="0">
                <a:solidFill>
                  <a:srgbClr val="2D2D2D"/>
                </a:solidFill>
                <a:latin typeface="Arial"/>
                <a:cs typeface="Arial"/>
              </a:rPr>
              <a:t> </a:t>
            </a:r>
            <a:r>
              <a:rPr sz="1050" spc="30" dirty="0">
                <a:solidFill>
                  <a:srgbClr val="1C1C1C"/>
                </a:solidFill>
                <a:latin typeface="Arial"/>
                <a:cs typeface="Arial"/>
              </a:rPr>
              <a:t>for </a:t>
            </a:r>
            <a:r>
              <a:rPr sz="1050" spc="-275" dirty="0">
                <a:solidFill>
                  <a:srgbClr val="1C1C1C"/>
                </a:solidFill>
                <a:latin typeface="Arial"/>
                <a:cs typeface="Arial"/>
              </a:rPr>
              <a:t> </a:t>
            </a:r>
            <a:r>
              <a:rPr sz="1050" spc="30" dirty="0">
                <a:solidFill>
                  <a:srgbClr val="1C1C1C"/>
                </a:solidFill>
                <a:latin typeface="Arial"/>
                <a:cs typeface="Arial"/>
              </a:rPr>
              <a:t>motor</a:t>
            </a:r>
            <a:r>
              <a:rPr sz="1050" spc="100" dirty="0">
                <a:solidFill>
                  <a:srgbClr val="1C1C1C"/>
                </a:solidFill>
                <a:latin typeface="Arial"/>
                <a:cs typeface="Arial"/>
              </a:rPr>
              <a:t> </a:t>
            </a:r>
            <a:r>
              <a:rPr sz="1050" spc="20" dirty="0">
                <a:solidFill>
                  <a:srgbClr val="1C1C1C"/>
                </a:solidFill>
                <a:latin typeface="Arial"/>
                <a:cs typeface="Arial"/>
              </a:rPr>
              <a:t>to</a:t>
            </a:r>
            <a:r>
              <a:rPr sz="1050" spc="95" dirty="0">
                <a:solidFill>
                  <a:srgbClr val="1C1C1C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1C1C1C"/>
                </a:solidFill>
                <a:latin typeface="Arial"/>
                <a:cs typeface="Arial"/>
              </a:rPr>
              <a:t>recalibrate.</a:t>
            </a:r>
            <a:endParaRPr sz="1050">
              <a:latin typeface="Arial"/>
              <a:cs typeface="Arial"/>
            </a:endParaRPr>
          </a:p>
          <a:p>
            <a:pPr>
              <a:lnSpc>
                <a:spcPct val="100000"/>
              </a:lnSpc>
              <a:buAutoNum type="arabicPeriod"/>
            </a:pPr>
            <a:endParaRPr sz="1150">
              <a:latin typeface="Arial"/>
              <a:cs typeface="Arial"/>
            </a:endParaRPr>
          </a:p>
          <a:p>
            <a:pPr marL="93980" marR="47625" indent="3810">
              <a:lnSpc>
                <a:spcPct val="104900"/>
              </a:lnSpc>
              <a:buClr>
                <a:srgbClr val="1C1C1C"/>
              </a:buClr>
              <a:buAutoNum type="arabicPeriod"/>
              <a:tabLst>
                <a:tab pos="259715" algn="l"/>
              </a:tabLst>
            </a:pPr>
            <a:r>
              <a:rPr sz="1050" spc="-10" dirty="0">
                <a:solidFill>
                  <a:srgbClr val="080808"/>
                </a:solidFill>
                <a:latin typeface="Arial"/>
                <a:cs typeface="Arial"/>
              </a:rPr>
              <a:t>Ensure </a:t>
            </a:r>
            <a:r>
              <a:rPr sz="1050" spc="20" dirty="0">
                <a:solidFill>
                  <a:srgbClr val="1C1C1C"/>
                </a:solidFill>
                <a:latin typeface="Arial"/>
                <a:cs typeface="Arial"/>
              </a:rPr>
              <a:t>step motor</a:t>
            </a:r>
            <a:r>
              <a:rPr sz="1050" spc="25" dirty="0">
                <a:solidFill>
                  <a:srgbClr val="1C1C1C"/>
                </a:solidFill>
                <a:latin typeface="Arial"/>
                <a:cs typeface="Arial"/>
              </a:rPr>
              <a:t> </a:t>
            </a:r>
            <a:r>
              <a:rPr sz="1050" spc="5" dirty="0">
                <a:solidFill>
                  <a:srgbClr val="2D2D2D"/>
                </a:solidFill>
                <a:latin typeface="Arial"/>
                <a:cs typeface="Arial"/>
              </a:rPr>
              <a:t>is </a:t>
            </a:r>
            <a:r>
              <a:rPr sz="1050" spc="5" dirty="0">
                <a:solidFill>
                  <a:srgbClr val="1C1C1C"/>
                </a:solidFill>
                <a:latin typeface="Arial"/>
                <a:cs typeface="Arial"/>
              </a:rPr>
              <a:t>connected</a:t>
            </a:r>
            <a:r>
              <a:rPr sz="1050" spc="10" dirty="0">
                <a:solidFill>
                  <a:srgbClr val="1C1C1C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1C1C1C"/>
                </a:solidFill>
                <a:latin typeface="Arial"/>
                <a:cs typeface="Arial"/>
              </a:rPr>
              <a:t>to</a:t>
            </a:r>
            <a:r>
              <a:rPr sz="1050" spc="5" dirty="0">
                <a:solidFill>
                  <a:srgbClr val="1C1C1C"/>
                </a:solidFill>
                <a:latin typeface="Arial"/>
                <a:cs typeface="Arial"/>
              </a:rPr>
              <a:t> </a:t>
            </a:r>
            <a:r>
              <a:rPr sz="1050" spc="35" dirty="0">
                <a:solidFill>
                  <a:srgbClr val="1C1C1C"/>
                </a:solidFill>
                <a:latin typeface="Arial"/>
                <a:cs typeface="Arial"/>
              </a:rPr>
              <a:t>the </a:t>
            </a:r>
            <a:r>
              <a:rPr sz="1050" spc="5" dirty="0">
                <a:solidFill>
                  <a:srgbClr val="1C1C1C"/>
                </a:solidFill>
                <a:latin typeface="Arial"/>
                <a:cs typeface="Arial"/>
              </a:rPr>
              <a:t>Main Control  Module </a:t>
            </a:r>
            <a:r>
              <a:rPr sz="1050" spc="15" dirty="0">
                <a:solidFill>
                  <a:srgbClr val="1C1C1C"/>
                </a:solidFill>
                <a:latin typeface="Arial"/>
                <a:cs typeface="Arial"/>
              </a:rPr>
              <a:t>via </a:t>
            </a:r>
            <a:r>
              <a:rPr sz="1050" spc="10" dirty="0">
                <a:solidFill>
                  <a:srgbClr val="1C1C1C"/>
                </a:solidFill>
                <a:latin typeface="Arial"/>
                <a:cs typeface="Arial"/>
              </a:rPr>
              <a:t>wiring  </a:t>
            </a:r>
            <a:r>
              <a:rPr sz="1050" spc="-5" dirty="0">
                <a:solidFill>
                  <a:srgbClr val="1C1C1C"/>
                </a:solidFill>
                <a:latin typeface="Arial"/>
                <a:cs typeface="Arial"/>
              </a:rPr>
              <a:t>harness.</a:t>
            </a:r>
            <a:r>
              <a:rPr sz="1050" spc="285" dirty="0">
                <a:solidFill>
                  <a:srgbClr val="1C1C1C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1C1C1C"/>
                </a:solidFill>
                <a:latin typeface="Arial"/>
                <a:cs typeface="Arial"/>
              </a:rPr>
              <a:t>Double </a:t>
            </a:r>
            <a:r>
              <a:rPr sz="1050" spc="-5" dirty="0">
                <a:solidFill>
                  <a:srgbClr val="1C1C1C"/>
                </a:solidFill>
                <a:latin typeface="Arial"/>
                <a:cs typeface="Arial"/>
              </a:rPr>
              <a:t>check </a:t>
            </a:r>
            <a:r>
              <a:rPr sz="1050" dirty="0">
                <a:solidFill>
                  <a:srgbClr val="1C1C1C"/>
                </a:solidFill>
                <a:latin typeface="Arial"/>
                <a:cs typeface="Arial"/>
              </a:rPr>
              <a:t> </a:t>
            </a:r>
            <a:r>
              <a:rPr sz="1050" spc="30" dirty="0">
                <a:solidFill>
                  <a:srgbClr val="1C1C1C"/>
                </a:solidFill>
                <a:latin typeface="Arial"/>
                <a:cs typeface="Arial"/>
              </a:rPr>
              <a:t>wire</a:t>
            </a:r>
            <a:r>
              <a:rPr sz="1050" spc="15" dirty="0">
                <a:solidFill>
                  <a:srgbClr val="1C1C1C"/>
                </a:solidFill>
                <a:latin typeface="Arial"/>
                <a:cs typeface="Arial"/>
              </a:rPr>
              <a:t> colors;</a:t>
            </a:r>
            <a:r>
              <a:rPr sz="1050" spc="105" dirty="0">
                <a:solidFill>
                  <a:srgbClr val="1C1C1C"/>
                </a:solidFill>
                <a:latin typeface="Arial"/>
                <a:cs typeface="Arial"/>
              </a:rPr>
              <a:t> </a:t>
            </a:r>
            <a:r>
              <a:rPr sz="1050" spc="20" dirty="0">
                <a:solidFill>
                  <a:srgbClr val="1C1C1C"/>
                </a:solidFill>
                <a:latin typeface="Arial"/>
                <a:cs typeface="Arial"/>
              </a:rPr>
              <a:t>orient</a:t>
            </a:r>
            <a:r>
              <a:rPr sz="1050" spc="40" dirty="0">
                <a:solidFill>
                  <a:srgbClr val="1C1C1C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1C1C1C"/>
                </a:solidFill>
                <a:latin typeface="Arial"/>
                <a:cs typeface="Arial"/>
              </a:rPr>
              <a:t>clips</a:t>
            </a:r>
            <a:r>
              <a:rPr sz="1050" dirty="0">
                <a:solidFill>
                  <a:srgbClr val="1C1C1C"/>
                </a:solidFill>
                <a:latin typeface="Arial"/>
                <a:cs typeface="Arial"/>
              </a:rPr>
              <a:t> </a:t>
            </a:r>
            <a:r>
              <a:rPr sz="1050" spc="-5" dirty="0">
                <a:solidFill>
                  <a:srgbClr val="1C1C1C"/>
                </a:solidFill>
                <a:latin typeface="Arial"/>
                <a:cs typeface="Arial"/>
              </a:rPr>
              <a:t>as</a:t>
            </a:r>
            <a:r>
              <a:rPr sz="1050" dirty="0">
                <a:solidFill>
                  <a:srgbClr val="1C1C1C"/>
                </a:solidFill>
                <a:latin typeface="Arial"/>
                <a:cs typeface="Arial"/>
              </a:rPr>
              <a:t> </a:t>
            </a:r>
            <a:r>
              <a:rPr sz="1050" spc="25" dirty="0">
                <a:solidFill>
                  <a:srgbClr val="1C1C1C"/>
                </a:solidFill>
                <a:latin typeface="Arial"/>
                <a:cs typeface="Arial"/>
              </a:rPr>
              <a:t>shown</a:t>
            </a:r>
            <a:r>
              <a:rPr sz="1050" spc="75" dirty="0">
                <a:solidFill>
                  <a:srgbClr val="1C1C1C"/>
                </a:solidFill>
                <a:latin typeface="Arial"/>
                <a:cs typeface="Arial"/>
              </a:rPr>
              <a:t> </a:t>
            </a:r>
            <a:r>
              <a:rPr sz="1050" spc="30" dirty="0">
                <a:solidFill>
                  <a:srgbClr val="2D2D2D"/>
                </a:solidFill>
                <a:latin typeface="Arial"/>
                <a:cs typeface="Arial"/>
              </a:rPr>
              <a:t>in</a:t>
            </a:r>
            <a:r>
              <a:rPr sz="1050" spc="15" dirty="0">
                <a:solidFill>
                  <a:srgbClr val="2D2D2D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1C1C1C"/>
                </a:solidFill>
                <a:latin typeface="Arial"/>
                <a:cs typeface="Arial"/>
              </a:rPr>
              <a:t>figures.</a:t>
            </a:r>
            <a:r>
              <a:rPr sz="1050" spc="105" dirty="0">
                <a:solidFill>
                  <a:srgbClr val="1C1C1C"/>
                </a:solidFill>
                <a:latin typeface="Arial"/>
                <a:cs typeface="Arial"/>
              </a:rPr>
              <a:t> </a:t>
            </a:r>
            <a:r>
              <a:rPr sz="1050" spc="50" dirty="0">
                <a:solidFill>
                  <a:srgbClr val="1C1C1C"/>
                </a:solidFill>
                <a:latin typeface="Arial"/>
                <a:cs typeface="Arial"/>
              </a:rPr>
              <a:t>6</a:t>
            </a:r>
            <a:r>
              <a:rPr sz="1050" spc="-20" dirty="0">
                <a:solidFill>
                  <a:srgbClr val="1C1C1C"/>
                </a:solidFill>
                <a:latin typeface="Arial"/>
                <a:cs typeface="Arial"/>
              </a:rPr>
              <a:t> </a:t>
            </a:r>
            <a:r>
              <a:rPr sz="1050" spc="60" dirty="0">
                <a:solidFill>
                  <a:srgbClr val="1C1C1C"/>
                </a:solidFill>
                <a:latin typeface="Arial"/>
                <a:cs typeface="Arial"/>
              </a:rPr>
              <a:t>&amp;</a:t>
            </a:r>
            <a:r>
              <a:rPr sz="1050" spc="50" dirty="0">
                <a:solidFill>
                  <a:srgbClr val="1C1C1C"/>
                </a:solidFill>
                <a:latin typeface="Arial"/>
                <a:cs typeface="Arial"/>
              </a:rPr>
              <a:t> 7</a:t>
            </a:r>
            <a:r>
              <a:rPr sz="1050" spc="20" dirty="0">
                <a:solidFill>
                  <a:srgbClr val="1C1C1C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1C1C1C"/>
                </a:solidFill>
                <a:latin typeface="Arial"/>
                <a:cs typeface="Arial"/>
              </a:rPr>
              <a:t>and</a:t>
            </a:r>
            <a:r>
              <a:rPr sz="1050" spc="75" dirty="0">
                <a:solidFill>
                  <a:srgbClr val="1C1C1C"/>
                </a:solidFill>
                <a:latin typeface="Arial"/>
                <a:cs typeface="Arial"/>
              </a:rPr>
              <a:t> </a:t>
            </a:r>
            <a:r>
              <a:rPr sz="1050" spc="25" dirty="0">
                <a:solidFill>
                  <a:srgbClr val="1C1C1C"/>
                </a:solidFill>
                <a:latin typeface="Arial"/>
                <a:cs typeface="Arial"/>
              </a:rPr>
              <a:t>match</a:t>
            </a:r>
            <a:r>
              <a:rPr sz="1050" spc="50" dirty="0">
                <a:solidFill>
                  <a:srgbClr val="1C1C1C"/>
                </a:solidFill>
                <a:latin typeface="Arial"/>
                <a:cs typeface="Arial"/>
              </a:rPr>
              <a:t> </a:t>
            </a:r>
            <a:r>
              <a:rPr sz="1050" spc="5" dirty="0">
                <a:solidFill>
                  <a:srgbClr val="1C1C1C"/>
                </a:solidFill>
                <a:latin typeface="Arial"/>
                <a:cs typeface="Arial"/>
              </a:rPr>
              <a:t>colors.</a:t>
            </a:r>
            <a:r>
              <a:rPr sz="1050" spc="130" dirty="0">
                <a:solidFill>
                  <a:srgbClr val="1C1C1C"/>
                </a:solidFill>
                <a:latin typeface="Arial"/>
                <a:cs typeface="Arial"/>
              </a:rPr>
              <a:t> </a:t>
            </a:r>
            <a:r>
              <a:rPr sz="1050" spc="-15" dirty="0">
                <a:solidFill>
                  <a:srgbClr val="1C1C1C"/>
                </a:solidFill>
                <a:latin typeface="Arial"/>
                <a:cs typeface="Arial"/>
              </a:rPr>
              <a:t>Colors</a:t>
            </a:r>
            <a:r>
              <a:rPr sz="1050" spc="105" dirty="0">
                <a:solidFill>
                  <a:srgbClr val="1C1C1C"/>
                </a:solidFill>
                <a:latin typeface="Arial"/>
                <a:cs typeface="Arial"/>
              </a:rPr>
              <a:t> </a:t>
            </a:r>
            <a:r>
              <a:rPr sz="1050" spc="5" dirty="0">
                <a:solidFill>
                  <a:srgbClr val="1C1C1C"/>
                </a:solidFill>
                <a:latin typeface="Arial"/>
                <a:cs typeface="Arial"/>
              </a:rPr>
              <a:t>may</a:t>
            </a:r>
            <a:r>
              <a:rPr sz="1050" spc="100" dirty="0">
                <a:solidFill>
                  <a:srgbClr val="1C1C1C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1C1C1C"/>
                </a:solidFill>
                <a:latin typeface="Arial"/>
                <a:cs typeface="Arial"/>
              </a:rPr>
              <a:t>vary</a:t>
            </a:r>
            <a:r>
              <a:rPr sz="1050" spc="85" dirty="0">
                <a:solidFill>
                  <a:srgbClr val="1C1C1C"/>
                </a:solidFill>
                <a:latin typeface="Arial"/>
                <a:cs typeface="Arial"/>
              </a:rPr>
              <a:t> </a:t>
            </a:r>
            <a:r>
              <a:rPr sz="1050" spc="5" dirty="0">
                <a:solidFill>
                  <a:srgbClr val="1C1C1C"/>
                </a:solidFill>
                <a:latin typeface="Arial"/>
                <a:cs typeface="Arial"/>
              </a:rPr>
              <a:t>ensure</a:t>
            </a:r>
            <a:r>
              <a:rPr sz="1050" spc="35" dirty="0">
                <a:solidFill>
                  <a:srgbClr val="1C1C1C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1C1C1C"/>
                </a:solidFill>
                <a:latin typeface="Arial"/>
                <a:cs typeface="Arial"/>
              </a:rPr>
              <a:t>clips </a:t>
            </a:r>
            <a:r>
              <a:rPr sz="1050" spc="-280" dirty="0">
                <a:solidFill>
                  <a:srgbClr val="1C1C1C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1C1C1C"/>
                </a:solidFill>
                <a:latin typeface="Arial"/>
                <a:cs typeface="Arial"/>
              </a:rPr>
              <a:t>are</a:t>
            </a:r>
            <a:r>
              <a:rPr sz="1050" spc="15" dirty="0">
                <a:solidFill>
                  <a:srgbClr val="1C1C1C"/>
                </a:solidFill>
                <a:latin typeface="Arial"/>
                <a:cs typeface="Arial"/>
              </a:rPr>
              <a:t> </a:t>
            </a:r>
            <a:r>
              <a:rPr sz="1050" spc="-5" dirty="0">
                <a:solidFill>
                  <a:srgbClr val="1C1C1C"/>
                </a:solidFill>
                <a:latin typeface="Arial"/>
                <a:cs typeface="Arial"/>
              </a:rPr>
              <a:t>as</a:t>
            </a:r>
            <a:r>
              <a:rPr sz="1050" spc="45" dirty="0">
                <a:solidFill>
                  <a:srgbClr val="1C1C1C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1C1C1C"/>
                </a:solidFill>
                <a:latin typeface="Arial"/>
                <a:cs typeface="Arial"/>
              </a:rPr>
              <a:t>shown</a:t>
            </a:r>
            <a:r>
              <a:rPr sz="1050" spc="80" dirty="0">
                <a:solidFill>
                  <a:srgbClr val="1C1C1C"/>
                </a:solidFill>
                <a:latin typeface="Arial"/>
                <a:cs typeface="Arial"/>
              </a:rPr>
              <a:t> </a:t>
            </a:r>
            <a:r>
              <a:rPr sz="1050" spc="5" dirty="0">
                <a:solidFill>
                  <a:srgbClr val="2D2D2D"/>
                </a:solidFill>
                <a:latin typeface="Arial"/>
                <a:cs typeface="Arial"/>
              </a:rPr>
              <a:t>in</a:t>
            </a:r>
            <a:r>
              <a:rPr sz="1050" spc="110" dirty="0">
                <a:solidFill>
                  <a:srgbClr val="2D2D2D"/>
                </a:solidFill>
                <a:latin typeface="Arial"/>
                <a:cs typeface="Arial"/>
              </a:rPr>
              <a:t> </a:t>
            </a:r>
            <a:r>
              <a:rPr sz="1050" spc="20" dirty="0">
                <a:solidFill>
                  <a:srgbClr val="1C1C1C"/>
                </a:solidFill>
                <a:latin typeface="Arial"/>
                <a:cs typeface="Arial"/>
              </a:rPr>
              <a:t>figure</a:t>
            </a:r>
            <a:r>
              <a:rPr sz="1050" spc="45" dirty="0">
                <a:solidFill>
                  <a:srgbClr val="1C1C1C"/>
                </a:solidFill>
                <a:latin typeface="Arial"/>
                <a:cs typeface="Arial"/>
              </a:rPr>
              <a:t> </a:t>
            </a:r>
            <a:r>
              <a:rPr sz="1050" spc="25" dirty="0">
                <a:solidFill>
                  <a:srgbClr val="080808"/>
                </a:solidFill>
                <a:latin typeface="Arial"/>
                <a:cs typeface="Arial"/>
              </a:rPr>
              <a:t>draw</a:t>
            </a:r>
            <a:r>
              <a:rPr sz="1050" spc="25" dirty="0">
                <a:solidFill>
                  <a:srgbClr val="2D2D2D"/>
                </a:solidFill>
                <a:latin typeface="Arial"/>
                <a:cs typeface="Arial"/>
              </a:rPr>
              <a:t>ing</a:t>
            </a:r>
            <a:r>
              <a:rPr sz="1050" spc="55" dirty="0">
                <a:solidFill>
                  <a:srgbClr val="2D2D2D"/>
                </a:solidFill>
                <a:latin typeface="Arial"/>
                <a:cs typeface="Arial"/>
              </a:rPr>
              <a:t> </a:t>
            </a:r>
            <a:r>
              <a:rPr sz="1050" spc="20" dirty="0">
                <a:solidFill>
                  <a:srgbClr val="1C1C1C"/>
                </a:solidFill>
                <a:latin typeface="Arial"/>
                <a:cs typeface="Arial"/>
              </a:rPr>
              <a:t>and</a:t>
            </a:r>
            <a:r>
              <a:rPr sz="1050" spc="80" dirty="0">
                <a:solidFill>
                  <a:srgbClr val="1C1C1C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1C1C1C"/>
                </a:solidFill>
                <a:latin typeface="Arial"/>
                <a:cs typeface="Arial"/>
              </a:rPr>
              <a:t>wire </a:t>
            </a:r>
            <a:r>
              <a:rPr sz="1050" spc="10" dirty="0">
                <a:solidFill>
                  <a:srgbClr val="1C1C1C"/>
                </a:solidFill>
                <a:latin typeface="Arial"/>
                <a:cs typeface="Arial"/>
              </a:rPr>
              <a:t>colors</a:t>
            </a:r>
            <a:r>
              <a:rPr sz="1050" spc="85" dirty="0">
                <a:solidFill>
                  <a:srgbClr val="1C1C1C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1C1C1C"/>
                </a:solidFill>
                <a:latin typeface="Arial"/>
                <a:cs typeface="Arial"/>
              </a:rPr>
              <a:t>match</a:t>
            </a:r>
            <a:r>
              <a:rPr sz="1050" spc="75" dirty="0">
                <a:solidFill>
                  <a:srgbClr val="1C1C1C"/>
                </a:solidFill>
                <a:latin typeface="Arial"/>
                <a:cs typeface="Arial"/>
              </a:rPr>
              <a:t> </a:t>
            </a:r>
            <a:r>
              <a:rPr sz="1050" spc="30" dirty="0">
                <a:solidFill>
                  <a:srgbClr val="2D2D2D"/>
                </a:solidFill>
                <a:latin typeface="Arial"/>
                <a:cs typeface="Arial"/>
              </a:rPr>
              <a:t>in</a:t>
            </a:r>
            <a:r>
              <a:rPr sz="1050" spc="5" dirty="0">
                <a:solidFill>
                  <a:srgbClr val="2D2D2D"/>
                </a:solidFill>
                <a:latin typeface="Arial"/>
                <a:cs typeface="Arial"/>
              </a:rPr>
              <a:t> </a:t>
            </a:r>
            <a:r>
              <a:rPr sz="1050" spc="55" dirty="0">
                <a:solidFill>
                  <a:srgbClr val="1C1C1C"/>
                </a:solidFill>
                <a:latin typeface="Arial"/>
                <a:cs typeface="Arial"/>
              </a:rPr>
              <a:t>that</a:t>
            </a:r>
            <a:r>
              <a:rPr sz="1050" spc="35" dirty="0">
                <a:solidFill>
                  <a:srgbClr val="1C1C1C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1C1C1C"/>
                </a:solidFill>
                <a:latin typeface="Arial"/>
                <a:cs typeface="Arial"/>
              </a:rPr>
              <a:t>manner.</a:t>
            </a:r>
            <a:endParaRPr sz="1050">
              <a:latin typeface="Arial"/>
              <a:cs typeface="Arial"/>
            </a:endParaRPr>
          </a:p>
          <a:p>
            <a:pPr>
              <a:lnSpc>
                <a:spcPct val="100000"/>
              </a:lnSpc>
              <a:buAutoNum type="arabicPeriod"/>
            </a:pPr>
            <a:endParaRPr sz="1250">
              <a:latin typeface="Arial"/>
              <a:cs typeface="Arial"/>
            </a:endParaRPr>
          </a:p>
          <a:p>
            <a:pPr marL="95250" marR="370840" indent="1270">
              <a:lnSpc>
                <a:spcPts val="1300"/>
              </a:lnSpc>
              <a:spcBef>
                <a:spcPts val="5"/>
              </a:spcBef>
              <a:buSzPct val="91304"/>
              <a:buAutoNum type="arabicPeriod"/>
              <a:tabLst>
                <a:tab pos="254000" algn="l"/>
              </a:tabLst>
            </a:pPr>
            <a:r>
              <a:rPr sz="1150" spc="10" dirty="0">
                <a:solidFill>
                  <a:srgbClr val="1C1C1C"/>
                </a:solidFill>
                <a:latin typeface="Arial"/>
                <a:cs typeface="Arial"/>
              </a:rPr>
              <a:t>If</a:t>
            </a:r>
            <a:r>
              <a:rPr sz="1150" spc="175" dirty="0">
                <a:solidFill>
                  <a:srgbClr val="1C1C1C"/>
                </a:solidFill>
                <a:latin typeface="Arial"/>
                <a:cs typeface="Arial"/>
              </a:rPr>
              <a:t> </a:t>
            </a:r>
            <a:r>
              <a:rPr sz="1050" spc="5" dirty="0">
                <a:solidFill>
                  <a:srgbClr val="1C1C1C"/>
                </a:solidFill>
                <a:latin typeface="Arial"/>
                <a:cs typeface="Arial"/>
              </a:rPr>
              <a:t>power</a:t>
            </a:r>
            <a:r>
              <a:rPr sz="1050" spc="100" dirty="0">
                <a:solidFill>
                  <a:srgbClr val="1C1C1C"/>
                </a:solidFill>
                <a:latin typeface="Arial"/>
                <a:cs typeface="Arial"/>
              </a:rPr>
              <a:t> </a:t>
            </a:r>
            <a:r>
              <a:rPr sz="1050" spc="30" dirty="0">
                <a:solidFill>
                  <a:srgbClr val="2D2D2D"/>
                </a:solidFill>
                <a:latin typeface="Arial"/>
                <a:cs typeface="Arial"/>
              </a:rPr>
              <a:t>is</a:t>
            </a:r>
            <a:r>
              <a:rPr sz="1050" spc="-35" dirty="0">
                <a:solidFill>
                  <a:srgbClr val="2D2D2D"/>
                </a:solidFill>
                <a:latin typeface="Arial"/>
                <a:cs typeface="Arial"/>
              </a:rPr>
              <a:t> </a:t>
            </a:r>
            <a:r>
              <a:rPr sz="1050" spc="5" dirty="0">
                <a:solidFill>
                  <a:srgbClr val="1C1C1C"/>
                </a:solidFill>
                <a:latin typeface="Arial"/>
                <a:cs typeface="Arial"/>
              </a:rPr>
              <a:t>applied</a:t>
            </a:r>
            <a:r>
              <a:rPr sz="1050" spc="95" dirty="0">
                <a:solidFill>
                  <a:srgbClr val="1C1C1C"/>
                </a:solidFill>
                <a:latin typeface="Arial"/>
                <a:cs typeface="Arial"/>
              </a:rPr>
              <a:t> </a:t>
            </a:r>
            <a:r>
              <a:rPr sz="1050" spc="5" dirty="0">
                <a:solidFill>
                  <a:srgbClr val="1C1C1C"/>
                </a:solidFill>
                <a:latin typeface="Arial"/>
                <a:cs typeface="Arial"/>
              </a:rPr>
              <a:t>to</a:t>
            </a:r>
            <a:r>
              <a:rPr sz="1050" spc="120" dirty="0">
                <a:solidFill>
                  <a:srgbClr val="1C1C1C"/>
                </a:solidFill>
                <a:latin typeface="Arial"/>
                <a:cs typeface="Arial"/>
              </a:rPr>
              <a:t> </a:t>
            </a:r>
            <a:r>
              <a:rPr sz="1050" spc="20" dirty="0">
                <a:solidFill>
                  <a:srgbClr val="1C1C1C"/>
                </a:solidFill>
                <a:latin typeface="Arial"/>
                <a:cs typeface="Arial"/>
              </a:rPr>
              <a:t>step</a:t>
            </a:r>
            <a:r>
              <a:rPr sz="1050" spc="55" dirty="0">
                <a:solidFill>
                  <a:srgbClr val="1C1C1C"/>
                </a:solidFill>
                <a:latin typeface="Arial"/>
                <a:cs typeface="Arial"/>
              </a:rPr>
              <a:t> </a:t>
            </a:r>
            <a:r>
              <a:rPr sz="1050" spc="20" dirty="0">
                <a:solidFill>
                  <a:srgbClr val="1C1C1C"/>
                </a:solidFill>
                <a:latin typeface="Arial"/>
                <a:cs typeface="Arial"/>
              </a:rPr>
              <a:t>motor</a:t>
            </a:r>
            <a:r>
              <a:rPr sz="1050" spc="120" dirty="0">
                <a:solidFill>
                  <a:srgbClr val="1C1C1C"/>
                </a:solidFill>
                <a:latin typeface="Arial"/>
                <a:cs typeface="Arial"/>
              </a:rPr>
              <a:t> </a:t>
            </a:r>
            <a:r>
              <a:rPr sz="1050" spc="20" dirty="0">
                <a:solidFill>
                  <a:srgbClr val="1C1C1C"/>
                </a:solidFill>
                <a:latin typeface="Arial"/>
                <a:cs typeface="Arial"/>
              </a:rPr>
              <a:t>and</a:t>
            </a:r>
            <a:r>
              <a:rPr sz="1050" spc="50" dirty="0">
                <a:solidFill>
                  <a:srgbClr val="1C1C1C"/>
                </a:solidFill>
                <a:latin typeface="Arial"/>
                <a:cs typeface="Arial"/>
              </a:rPr>
              <a:t> </a:t>
            </a:r>
            <a:r>
              <a:rPr sz="1050" spc="5" dirty="0">
                <a:solidFill>
                  <a:srgbClr val="1C1C1C"/>
                </a:solidFill>
                <a:latin typeface="Arial"/>
                <a:cs typeface="Arial"/>
              </a:rPr>
              <a:t>step</a:t>
            </a:r>
            <a:r>
              <a:rPr sz="1050" spc="65" dirty="0">
                <a:solidFill>
                  <a:srgbClr val="1C1C1C"/>
                </a:solidFill>
                <a:latin typeface="Arial"/>
                <a:cs typeface="Arial"/>
              </a:rPr>
              <a:t> </a:t>
            </a:r>
            <a:r>
              <a:rPr sz="1050" spc="30" dirty="0">
                <a:solidFill>
                  <a:srgbClr val="1C1C1C"/>
                </a:solidFill>
                <a:latin typeface="Arial"/>
                <a:cs typeface="Arial"/>
              </a:rPr>
              <a:t>motor</a:t>
            </a:r>
            <a:r>
              <a:rPr sz="1050" spc="70" dirty="0">
                <a:solidFill>
                  <a:srgbClr val="1C1C1C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080808"/>
                </a:solidFill>
                <a:latin typeface="Arial"/>
                <a:cs typeface="Arial"/>
              </a:rPr>
              <a:t>does</a:t>
            </a:r>
            <a:r>
              <a:rPr sz="1050" spc="15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050" spc="40" dirty="0">
                <a:solidFill>
                  <a:srgbClr val="1C1C1C"/>
                </a:solidFill>
                <a:latin typeface="Arial"/>
                <a:cs typeface="Arial"/>
              </a:rPr>
              <a:t>not</a:t>
            </a:r>
            <a:r>
              <a:rPr sz="1050" spc="35" dirty="0">
                <a:solidFill>
                  <a:srgbClr val="1C1C1C"/>
                </a:solidFill>
                <a:latin typeface="Arial"/>
                <a:cs typeface="Arial"/>
              </a:rPr>
              <a:t> </a:t>
            </a:r>
            <a:r>
              <a:rPr sz="1050" spc="20" dirty="0">
                <a:solidFill>
                  <a:srgbClr val="1C1C1C"/>
                </a:solidFill>
                <a:latin typeface="Arial"/>
                <a:cs typeface="Arial"/>
              </a:rPr>
              <a:t>move</a:t>
            </a:r>
            <a:r>
              <a:rPr sz="1050" spc="25" dirty="0">
                <a:solidFill>
                  <a:srgbClr val="1C1C1C"/>
                </a:solidFill>
                <a:latin typeface="Arial"/>
                <a:cs typeface="Arial"/>
              </a:rPr>
              <a:t> </a:t>
            </a:r>
            <a:r>
              <a:rPr sz="1050" spc="40" dirty="0">
                <a:solidFill>
                  <a:srgbClr val="1C1C1C"/>
                </a:solidFill>
                <a:latin typeface="Arial"/>
                <a:cs typeface="Arial"/>
              </a:rPr>
              <a:t>then</a:t>
            </a:r>
            <a:r>
              <a:rPr sz="1050" spc="45" dirty="0">
                <a:solidFill>
                  <a:srgbClr val="1C1C1C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1C1C1C"/>
                </a:solidFill>
                <a:latin typeface="Arial"/>
                <a:cs typeface="Arial"/>
              </a:rPr>
              <a:t>replace</a:t>
            </a:r>
            <a:r>
              <a:rPr sz="1050" spc="90" dirty="0">
                <a:solidFill>
                  <a:srgbClr val="1C1C1C"/>
                </a:solidFill>
                <a:latin typeface="Arial"/>
                <a:cs typeface="Arial"/>
              </a:rPr>
              <a:t> </a:t>
            </a:r>
            <a:r>
              <a:rPr sz="1050" spc="5" dirty="0">
                <a:solidFill>
                  <a:srgbClr val="1C1C1C"/>
                </a:solidFill>
                <a:latin typeface="Arial"/>
                <a:cs typeface="Arial"/>
              </a:rPr>
              <a:t>Main</a:t>
            </a:r>
            <a:r>
              <a:rPr sz="1050" spc="55" dirty="0">
                <a:solidFill>
                  <a:srgbClr val="1C1C1C"/>
                </a:solidFill>
                <a:latin typeface="Arial"/>
                <a:cs typeface="Arial"/>
              </a:rPr>
              <a:t> </a:t>
            </a:r>
            <a:r>
              <a:rPr sz="1050" spc="5" dirty="0">
                <a:solidFill>
                  <a:srgbClr val="1C1C1C"/>
                </a:solidFill>
                <a:latin typeface="Arial"/>
                <a:cs typeface="Arial"/>
              </a:rPr>
              <a:t>Control </a:t>
            </a:r>
            <a:r>
              <a:rPr sz="1050" spc="-280" dirty="0">
                <a:solidFill>
                  <a:srgbClr val="1C1C1C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1C1C1C"/>
                </a:solidFill>
                <a:latin typeface="Arial"/>
                <a:cs typeface="Arial"/>
              </a:rPr>
              <a:t>Module.</a:t>
            </a:r>
            <a:r>
              <a:rPr sz="1050" spc="60" dirty="0">
                <a:solidFill>
                  <a:srgbClr val="1C1C1C"/>
                </a:solidFill>
                <a:latin typeface="Arial"/>
                <a:cs typeface="Arial"/>
              </a:rPr>
              <a:t> </a:t>
            </a:r>
            <a:r>
              <a:rPr sz="1150" dirty="0">
                <a:solidFill>
                  <a:srgbClr val="1C1C1C"/>
                </a:solidFill>
                <a:latin typeface="Arial"/>
                <a:cs typeface="Arial"/>
              </a:rPr>
              <a:t>If</a:t>
            </a:r>
            <a:r>
              <a:rPr sz="1150" spc="180" dirty="0">
                <a:solidFill>
                  <a:srgbClr val="1C1C1C"/>
                </a:solidFill>
                <a:latin typeface="Arial"/>
                <a:cs typeface="Arial"/>
              </a:rPr>
              <a:t> </a:t>
            </a:r>
            <a:r>
              <a:rPr sz="1050" spc="20" dirty="0">
                <a:solidFill>
                  <a:srgbClr val="1C1C1C"/>
                </a:solidFill>
                <a:latin typeface="Arial"/>
                <a:cs typeface="Arial"/>
              </a:rPr>
              <a:t>step</a:t>
            </a:r>
            <a:r>
              <a:rPr sz="1050" spc="55" dirty="0">
                <a:solidFill>
                  <a:srgbClr val="1C1C1C"/>
                </a:solidFill>
                <a:latin typeface="Arial"/>
                <a:cs typeface="Arial"/>
              </a:rPr>
              <a:t> </a:t>
            </a:r>
            <a:r>
              <a:rPr sz="1050" spc="30" dirty="0">
                <a:solidFill>
                  <a:srgbClr val="1C1C1C"/>
                </a:solidFill>
                <a:latin typeface="Arial"/>
                <a:cs typeface="Arial"/>
              </a:rPr>
              <a:t>motor</a:t>
            </a:r>
            <a:r>
              <a:rPr sz="1050" spc="70" dirty="0">
                <a:solidFill>
                  <a:srgbClr val="1C1C1C"/>
                </a:solidFill>
                <a:latin typeface="Arial"/>
                <a:cs typeface="Arial"/>
              </a:rPr>
              <a:t> </a:t>
            </a:r>
            <a:r>
              <a:rPr sz="1050" spc="20" dirty="0">
                <a:solidFill>
                  <a:srgbClr val="1C1C1C"/>
                </a:solidFill>
                <a:latin typeface="Arial"/>
                <a:cs typeface="Arial"/>
              </a:rPr>
              <a:t>still</a:t>
            </a:r>
            <a:r>
              <a:rPr sz="1050" spc="50" dirty="0">
                <a:solidFill>
                  <a:srgbClr val="1C1C1C"/>
                </a:solidFill>
                <a:latin typeface="Arial"/>
                <a:cs typeface="Arial"/>
              </a:rPr>
              <a:t> </a:t>
            </a:r>
            <a:r>
              <a:rPr sz="1050" spc="-5" dirty="0">
                <a:solidFill>
                  <a:srgbClr val="080808"/>
                </a:solidFill>
                <a:latin typeface="Arial"/>
                <a:cs typeface="Arial"/>
              </a:rPr>
              <a:t>does</a:t>
            </a:r>
            <a:r>
              <a:rPr sz="1050" spc="85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050" spc="40" dirty="0">
                <a:solidFill>
                  <a:srgbClr val="1C1C1C"/>
                </a:solidFill>
                <a:latin typeface="Arial"/>
                <a:cs typeface="Arial"/>
              </a:rPr>
              <a:t>not</a:t>
            </a:r>
            <a:r>
              <a:rPr sz="1050" spc="20" dirty="0">
                <a:solidFill>
                  <a:srgbClr val="1C1C1C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1C1C1C"/>
                </a:solidFill>
                <a:latin typeface="Arial"/>
                <a:cs typeface="Arial"/>
              </a:rPr>
              <a:t>operate,</a:t>
            </a:r>
            <a:r>
              <a:rPr sz="1050" spc="85" dirty="0">
                <a:solidFill>
                  <a:srgbClr val="1C1C1C"/>
                </a:solidFill>
                <a:latin typeface="Arial"/>
                <a:cs typeface="Arial"/>
              </a:rPr>
              <a:t> </a:t>
            </a:r>
            <a:r>
              <a:rPr sz="1050" spc="5" dirty="0">
                <a:solidFill>
                  <a:srgbClr val="1C1C1C"/>
                </a:solidFill>
                <a:latin typeface="Arial"/>
                <a:cs typeface="Arial"/>
              </a:rPr>
              <a:t>replace</a:t>
            </a:r>
            <a:r>
              <a:rPr sz="1050" spc="55" dirty="0">
                <a:solidFill>
                  <a:srgbClr val="1C1C1C"/>
                </a:solidFill>
                <a:latin typeface="Arial"/>
                <a:cs typeface="Arial"/>
              </a:rPr>
              <a:t> </a:t>
            </a:r>
            <a:r>
              <a:rPr sz="1050" spc="5" dirty="0">
                <a:solidFill>
                  <a:srgbClr val="1C1C1C"/>
                </a:solidFill>
                <a:latin typeface="Arial"/>
                <a:cs typeface="Arial"/>
              </a:rPr>
              <a:t>gas</a:t>
            </a:r>
            <a:r>
              <a:rPr sz="1050" spc="-5" dirty="0">
                <a:solidFill>
                  <a:srgbClr val="1C1C1C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1C1C1C"/>
                </a:solidFill>
                <a:latin typeface="Arial"/>
                <a:cs typeface="Arial"/>
              </a:rPr>
              <a:t>valve.</a:t>
            </a:r>
            <a:endParaRPr sz="10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AutoNum type="arabicPeriod"/>
            </a:pPr>
            <a:endParaRPr sz="1150">
              <a:latin typeface="Arial"/>
              <a:cs typeface="Arial"/>
            </a:endParaRPr>
          </a:p>
          <a:p>
            <a:pPr marL="93980" marR="210185" indent="3175">
              <a:lnSpc>
                <a:spcPct val="103800"/>
              </a:lnSpc>
              <a:buAutoNum type="arabicPeriod"/>
              <a:tabLst>
                <a:tab pos="260985" algn="l"/>
              </a:tabLst>
            </a:pPr>
            <a:r>
              <a:rPr sz="1050" dirty="0">
                <a:solidFill>
                  <a:srgbClr val="1C1C1C"/>
                </a:solidFill>
                <a:latin typeface="Arial"/>
                <a:cs typeface="Arial"/>
              </a:rPr>
              <a:t>Verify</a:t>
            </a:r>
            <a:r>
              <a:rPr sz="1050" spc="5" dirty="0">
                <a:solidFill>
                  <a:srgbClr val="1C1C1C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1C1C1C"/>
                </a:solidFill>
                <a:latin typeface="Arial"/>
                <a:cs typeface="Arial"/>
              </a:rPr>
              <a:t>proper </a:t>
            </a:r>
            <a:r>
              <a:rPr sz="1050" spc="5" dirty="0">
                <a:solidFill>
                  <a:srgbClr val="1C1C1C"/>
                </a:solidFill>
                <a:latin typeface="Arial"/>
                <a:cs typeface="Arial"/>
              </a:rPr>
              <a:t>gas </a:t>
            </a:r>
            <a:r>
              <a:rPr sz="1050" dirty="0">
                <a:solidFill>
                  <a:srgbClr val="1C1C1C"/>
                </a:solidFill>
                <a:latin typeface="Arial"/>
                <a:cs typeface="Arial"/>
              </a:rPr>
              <a:t>pressure </a:t>
            </a:r>
            <a:r>
              <a:rPr sz="1050" spc="55" dirty="0">
                <a:solidFill>
                  <a:srgbClr val="1C1C1C"/>
                </a:solidFill>
                <a:latin typeface="Arial"/>
                <a:cs typeface="Arial"/>
              </a:rPr>
              <a:t>thru </a:t>
            </a:r>
            <a:r>
              <a:rPr sz="1050" spc="-5" dirty="0">
                <a:solidFill>
                  <a:srgbClr val="1C1C1C"/>
                </a:solidFill>
                <a:latin typeface="Arial"/>
                <a:cs typeface="Arial"/>
              </a:rPr>
              <a:t>pressure </a:t>
            </a:r>
            <a:r>
              <a:rPr sz="1050" spc="40" dirty="0">
                <a:solidFill>
                  <a:srgbClr val="1C1C1C"/>
                </a:solidFill>
                <a:latin typeface="Arial"/>
                <a:cs typeface="Arial"/>
              </a:rPr>
              <a:t>tap </a:t>
            </a:r>
            <a:r>
              <a:rPr sz="1050" spc="20" dirty="0">
                <a:solidFill>
                  <a:srgbClr val="1C1C1C"/>
                </a:solidFill>
                <a:latin typeface="Arial"/>
                <a:cs typeface="Arial"/>
              </a:rPr>
              <a:t>on </a:t>
            </a:r>
            <a:r>
              <a:rPr sz="1050" spc="5" dirty="0">
                <a:solidFill>
                  <a:srgbClr val="1C1C1C"/>
                </a:solidFill>
                <a:latin typeface="Arial"/>
                <a:cs typeface="Arial"/>
              </a:rPr>
              <a:t>gas </a:t>
            </a:r>
            <a:r>
              <a:rPr sz="1050" spc="20" dirty="0">
                <a:solidFill>
                  <a:srgbClr val="1C1C1C"/>
                </a:solidFill>
                <a:latin typeface="Arial"/>
                <a:cs typeface="Arial"/>
              </a:rPr>
              <a:t>valve </a:t>
            </a:r>
            <a:r>
              <a:rPr sz="1050" spc="5" dirty="0">
                <a:solidFill>
                  <a:srgbClr val="2D2D2D"/>
                </a:solidFill>
                <a:latin typeface="Arial"/>
                <a:cs typeface="Arial"/>
              </a:rPr>
              <a:t>labele</a:t>
            </a:r>
            <a:r>
              <a:rPr sz="1050" spc="5" dirty="0">
                <a:solidFill>
                  <a:srgbClr val="080808"/>
                </a:solidFill>
                <a:latin typeface="Arial"/>
                <a:cs typeface="Arial"/>
              </a:rPr>
              <a:t>d </a:t>
            </a:r>
            <a:r>
              <a:rPr sz="1050" spc="100" dirty="0">
                <a:solidFill>
                  <a:srgbClr val="1C1C1C"/>
                </a:solidFill>
                <a:latin typeface="Arial"/>
                <a:cs typeface="Arial"/>
              </a:rPr>
              <a:t>"IN" </a:t>
            </a:r>
            <a:r>
              <a:rPr sz="1050" dirty="0">
                <a:solidFill>
                  <a:srgbClr val="1C1C1C"/>
                </a:solidFill>
                <a:latin typeface="Arial"/>
                <a:cs typeface="Arial"/>
              </a:rPr>
              <a:t>using</a:t>
            </a:r>
            <a:r>
              <a:rPr sz="1050" spc="5" dirty="0">
                <a:solidFill>
                  <a:srgbClr val="1C1C1C"/>
                </a:solidFill>
                <a:latin typeface="Arial"/>
                <a:cs typeface="Arial"/>
              </a:rPr>
              <a:t> </a:t>
            </a:r>
            <a:r>
              <a:rPr sz="1050" spc="-15" dirty="0">
                <a:solidFill>
                  <a:srgbClr val="1C1C1C"/>
                </a:solidFill>
                <a:latin typeface="Arial"/>
                <a:cs typeface="Arial"/>
              </a:rPr>
              <a:t>a </a:t>
            </a:r>
            <a:r>
              <a:rPr sz="1050" spc="20" dirty="0">
                <a:solidFill>
                  <a:srgbClr val="1C1C1C"/>
                </a:solidFill>
                <a:latin typeface="Arial"/>
                <a:cs typeface="Arial"/>
              </a:rPr>
              <a:t>manometer. </a:t>
            </a:r>
            <a:r>
              <a:rPr sz="1050" spc="25" dirty="0">
                <a:solidFill>
                  <a:srgbClr val="1C1C1C"/>
                </a:solidFill>
                <a:latin typeface="Arial"/>
                <a:cs typeface="Arial"/>
              </a:rPr>
              <a:t> </a:t>
            </a:r>
            <a:r>
              <a:rPr sz="1050" spc="-10" dirty="0">
                <a:solidFill>
                  <a:srgbClr val="080808"/>
                </a:solidFill>
                <a:latin typeface="Arial"/>
                <a:cs typeface="Arial"/>
              </a:rPr>
              <a:t>Loosen</a:t>
            </a:r>
            <a:r>
              <a:rPr sz="1050" spc="85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1C1C1C"/>
                </a:solidFill>
                <a:latin typeface="Arial"/>
                <a:cs typeface="Arial"/>
              </a:rPr>
              <a:t>screw</a:t>
            </a:r>
            <a:r>
              <a:rPr sz="1050" spc="95" dirty="0">
                <a:solidFill>
                  <a:srgbClr val="1C1C1C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2D2D2D"/>
                </a:solidFill>
                <a:latin typeface="Arial"/>
                <a:cs typeface="Arial"/>
              </a:rPr>
              <a:t>insi</a:t>
            </a:r>
            <a:r>
              <a:rPr sz="1050" spc="15" dirty="0">
                <a:solidFill>
                  <a:srgbClr val="080808"/>
                </a:solidFill>
                <a:latin typeface="Arial"/>
                <a:cs typeface="Arial"/>
              </a:rPr>
              <a:t>de</a:t>
            </a:r>
            <a:r>
              <a:rPr sz="1050" spc="-50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050" spc="55" dirty="0">
                <a:solidFill>
                  <a:srgbClr val="1C1C1C"/>
                </a:solidFill>
                <a:latin typeface="Arial"/>
                <a:cs typeface="Arial"/>
              </a:rPr>
              <a:t>tap;</a:t>
            </a:r>
            <a:r>
              <a:rPr sz="1050" spc="30" dirty="0">
                <a:solidFill>
                  <a:srgbClr val="1C1C1C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1C1C1C"/>
                </a:solidFill>
                <a:latin typeface="Arial"/>
                <a:cs typeface="Arial"/>
              </a:rPr>
              <a:t>screw</a:t>
            </a:r>
            <a:r>
              <a:rPr sz="1050" spc="80" dirty="0">
                <a:solidFill>
                  <a:srgbClr val="1C1C1C"/>
                </a:solidFill>
                <a:latin typeface="Arial"/>
                <a:cs typeface="Arial"/>
              </a:rPr>
              <a:t> </a:t>
            </a:r>
            <a:r>
              <a:rPr sz="1050" spc="-5" dirty="0">
                <a:solidFill>
                  <a:srgbClr val="080808"/>
                </a:solidFill>
                <a:latin typeface="Arial"/>
                <a:cs typeface="Arial"/>
              </a:rPr>
              <a:t>does</a:t>
            </a:r>
            <a:r>
              <a:rPr sz="1050" spc="85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050" spc="40" dirty="0">
                <a:solidFill>
                  <a:srgbClr val="1C1C1C"/>
                </a:solidFill>
                <a:latin typeface="Arial"/>
                <a:cs typeface="Arial"/>
              </a:rPr>
              <a:t>not</a:t>
            </a:r>
            <a:r>
              <a:rPr sz="1050" spc="35" dirty="0">
                <a:solidFill>
                  <a:srgbClr val="1C1C1C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1C1C1C"/>
                </a:solidFill>
                <a:latin typeface="Arial"/>
                <a:cs typeface="Arial"/>
              </a:rPr>
              <a:t>remove.</a:t>
            </a:r>
            <a:r>
              <a:rPr sz="1050" spc="145" dirty="0">
                <a:solidFill>
                  <a:srgbClr val="1C1C1C"/>
                </a:solidFill>
                <a:latin typeface="Arial"/>
                <a:cs typeface="Arial"/>
              </a:rPr>
              <a:t> </a:t>
            </a:r>
            <a:r>
              <a:rPr sz="1050" spc="50" dirty="0">
                <a:solidFill>
                  <a:srgbClr val="1C1C1C"/>
                </a:solidFill>
                <a:latin typeface="Arial"/>
                <a:cs typeface="Arial"/>
              </a:rPr>
              <a:t>Inlet </a:t>
            </a:r>
            <a:r>
              <a:rPr sz="1050" dirty="0">
                <a:solidFill>
                  <a:srgbClr val="1C1C1C"/>
                </a:solidFill>
                <a:latin typeface="Arial"/>
                <a:cs typeface="Arial"/>
              </a:rPr>
              <a:t>pressure</a:t>
            </a:r>
            <a:r>
              <a:rPr sz="1050" spc="80" dirty="0">
                <a:solidFill>
                  <a:srgbClr val="1C1C1C"/>
                </a:solidFill>
                <a:latin typeface="Arial"/>
                <a:cs typeface="Arial"/>
              </a:rPr>
              <a:t> </a:t>
            </a:r>
            <a:r>
              <a:rPr sz="1050" spc="5" dirty="0">
                <a:solidFill>
                  <a:srgbClr val="1C1C1C"/>
                </a:solidFill>
                <a:latin typeface="Arial"/>
                <a:cs typeface="Arial"/>
              </a:rPr>
              <a:t>should</a:t>
            </a:r>
            <a:r>
              <a:rPr sz="1050" spc="100" dirty="0">
                <a:solidFill>
                  <a:srgbClr val="1C1C1C"/>
                </a:solidFill>
                <a:latin typeface="Arial"/>
                <a:cs typeface="Arial"/>
              </a:rPr>
              <a:t> </a:t>
            </a:r>
            <a:r>
              <a:rPr sz="1050" spc="25" dirty="0">
                <a:solidFill>
                  <a:srgbClr val="1C1C1C"/>
                </a:solidFill>
                <a:latin typeface="Arial"/>
                <a:cs typeface="Arial"/>
              </a:rPr>
              <a:t>be</a:t>
            </a:r>
            <a:r>
              <a:rPr sz="1050" spc="10" dirty="0">
                <a:solidFill>
                  <a:srgbClr val="1C1C1C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1C1C1C"/>
                </a:solidFill>
                <a:latin typeface="Arial"/>
                <a:cs typeface="Arial"/>
              </a:rPr>
              <a:t>set</a:t>
            </a:r>
            <a:r>
              <a:rPr sz="1050" spc="20" dirty="0">
                <a:solidFill>
                  <a:srgbClr val="1C1C1C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1C1C1C"/>
                </a:solidFill>
                <a:latin typeface="Arial"/>
                <a:cs typeface="Arial"/>
              </a:rPr>
              <a:t>at</a:t>
            </a:r>
            <a:r>
              <a:rPr sz="1050" spc="100" dirty="0">
                <a:solidFill>
                  <a:srgbClr val="1C1C1C"/>
                </a:solidFill>
                <a:latin typeface="Arial"/>
                <a:cs typeface="Arial"/>
              </a:rPr>
              <a:t> </a:t>
            </a:r>
            <a:r>
              <a:rPr sz="1050" spc="-50" dirty="0">
                <a:solidFill>
                  <a:srgbClr val="1C1C1C"/>
                </a:solidFill>
                <a:latin typeface="Arial"/>
                <a:cs typeface="Arial"/>
              </a:rPr>
              <a:t>NG</a:t>
            </a:r>
            <a:r>
              <a:rPr sz="1050" spc="25" dirty="0">
                <a:solidFill>
                  <a:srgbClr val="1C1C1C"/>
                </a:solidFill>
                <a:latin typeface="Arial"/>
                <a:cs typeface="Arial"/>
              </a:rPr>
              <a:t> </a:t>
            </a:r>
            <a:r>
              <a:rPr sz="1050" spc="-25" dirty="0">
                <a:solidFill>
                  <a:srgbClr val="1C1C1C"/>
                </a:solidFill>
                <a:latin typeface="Arial"/>
                <a:cs typeface="Arial"/>
              </a:rPr>
              <a:t>-</a:t>
            </a:r>
            <a:r>
              <a:rPr sz="1050" spc="110" dirty="0">
                <a:solidFill>
                  <a:srgbClr val="1C1C1C"/>
                </a:solidFill>
                <a:latin typeface="Arial"/>
                <a:cs typeface="Arial"/>
              </a:rPr>
              <a:t> </a:t>
            </a:r>
            <a:r>
              <a:rPr sz="1050" spc="40" dirty="0">
                <a:solidFill>
                  <a:srgbClr val="1C1C1C"/>
                </a:solidFill>
                <a:latin typeface="Arial"/>
                <a:cs typeface="Arial"/>
              </a:rPr>
              <a:t>7.0"</a:t>
            </a:r>
            <a:r>
              <a:rPr sz="1050" spc="15" dirty="0">
                <a:solidFill>
                  <a:srgbClr val="1C1C1C"/>
                </a:solidFill>
                <a:latin typeface="Arial"/>
                <a:cs typeface="Arial"/>
              </a:rPr>
              <a:t> </a:t>
            </a:r>
            <a:r>
              <a:rPr sz="1050" spc="-65" dirty="0">
                <a:solidFill>
                  <a:srgbClr val="1C1C1C"/>
                </a:solidFill>
                <a:latin typeface="Arial"/>
                <a:cs typeface="Arial"/>
              </a:rPr>
              <a:t>WC </a:t>
            </a:r>
            <a:r>
              <a:rPr sz="1050" spc="-60" dirty="0">
                <a:solidFill>
                  <a:srgbClr val="1C1C1C"/>
                </a:solidFill>
                <a:latin typeface="Arial"/>
                <a:cs typeface="Arial"/>
              </a:rPr>
              <a:t> </a:t>
            </a:r>
            <a:r>
              <a:rPr sz="1050" spc="20" dirty="0">
                <a:solidFill>
                  <a:srgbClr val="1C1C1C"/>
                </a:solidFill>
                <a:latin typeface="Arial"/>
                <a:cs typeface="Arial"/>
              </a:rPr>
              <a:t>and </a:t>
            </a:r>
            <a:r>
              <a:rPr sz="1050" spc="-75" dirty="0">
                <a:solidFill>
                  <a:srgbClr val="080808"/>
                </a:solidFill>
                <a:latin typeface="Arial"/>
                <a:cs typeface="Arial"/>
              </a:rPr>
              <a:t>LP</a:t>
            </a:r>
            <a:r>
              <a:rPr sz="1050" spc="-70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050" spc="-40" dirty="0">
                <a:solidFill>
                  <a:srgbClr val="1C1C1C"/>
                </a:solidFill>
                <a:latin typeface="Arial"/>
                <a:cs typeface="Arial"/>
              </a:rPr>
              <a:t>-</a:t>
            </a:r>
            <a:r>
              <a:rPr sz="1050" spc="-35" dirty="0">
                <a:solidFill>
                  <a:srgbClr val="1C1C1C"/>
                </a:solidFill>
                <a:latin typeface="Arial"/>
                <a:cs typeface="Arial"/>
              </a:rPr>
              <a:t> </a:t>
            </a:r>
            <a:r>
              <a:rPr sz="1050" spc="40" dirty="0">
                <a:solidFill>
                  <a:srgbClr val="2D2D2D"/>
                </a:solidFill>
                <a:latin typeface="Arial"/>
                <a:cs typeface="Arial"/>
              </a:rPr>
              <a:t>11.0" </a:t>
            </a:r>
            <a:r>
              <a:rPr sz="1050" spc="-25" dirty="0">
                <a:solidFill>
                  <a:srgbClr val="1C1C1C"/>
                </a:solidFill>
                <a:latin typeface="Arial"/>
                <a:cs typeface="Arial"/>
              </a:rPr>
              <a:t>WC. </a:t>
            </a:r>
            <a:r>
              <a:rPr sz="1050" spc="-40" dirty="0">
                <a:solidFill>
                  <a:srgbClr val="1C1C1C"/>
                </a:solidFill>
                <a:latin typeface="Arial"/>
                <a:cs typeface="Arial"/>
              </a:rPr>
              <a:t>Close</a:t>
            </a:r>
            <a:r>
              <a:rPr sz="1050" spc="-35" dirty="0">
                <a:solidFill>
                  <a:srgbClr val="1C1C1C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1C1C1C"/>
                </a:solidFill>
                <a:latin typeface="Arial"/>
                <a:cs typeface="Arial"/>
              </a:rPr>
              <a:t>screw </a:t>
            </a:r>
            <a:r>
              <a:rPr sz="1050" spc="40" dirty="0">
                <a:solidFill>
                  <a:srgbClr val="1C1C1C"/>
                </a:solidFill>
                <a:latin typeface="Arial"/>
                <a:cs typeface="Arial"/>
              </a:rPr>
              <a:t>tap </a:t>
            </a:r>
            <a:r>
              <a:rPr sz="1050" spc="5" dirty="0">
                <a:solidFill>
                  <a:srgbClr val="1C1C1C"/>
                </a:solidFill>
                <a:latin typeface="Arial"/>
                <a:cs typeface="Arial"/>
              </a:rPr>
              <a:t>when </a:t>
            </a:r>
            <a:r>
              <a:rPr sz="1050" dirty="0">
                <a:solidFill>
                  <a:srgbClr val="2D2D2D"/>
                </a:solidFill>
                <a:latin typeface="Arial"/>
                <a:cs typeface="Arial"/>
              </a:rPr>
              <a:t>fi </a:t>
            </a:r>
            <a:r>
              <a:rPr sz="1050" spc="10" dirty="0">
                <a:solidFill>
                  <a:srgbClr val="2D2D2D"/>
                </a:solidFill>
                <a:latin typeface="Arial"/>
                <a:cs typeface="Arial"/>
              </a:rPr>
              <a:t>nishe</a:t>
            </a:r>
            <a:r>
              <a:rPr sz="1050" spc="10" dirty="0">
                <a:solidFill>
                  <a:srgbClr val="080808"/>
                </a:solidFill>
                <a:latin typeface="Arial"/>
                <a:cs typeface="Arial"/>
              </a:rPr>
              <a:t>d. </a:t>
            </a:r>
            <a:r>
              <a:rPr sz="1100" b="1" spc="40" dirty="0">
                <a:solidFill>
                  <a:srgbClr val="080808"/>
                </a:solidFill>
                <a:latin typeface="Arial"/>
                <a:cs typeface="Arial"/>
              </a:rPr>
              <a:t>Note: </a:t>
            </a:r>
            <a:r>
              <a:rPr sz="1050" spc="15" dirty="0">
                <a:solidFill>
                  <a:srgbClr val="1C1C1C"/>
                </a:solidFill>
                <a:latin typeface="Arial"/>
                <a:cs typeface="Arial"/>
              </a:rPr>
              <a:t>The </a:t>
            </a:r>
            <a:r>
              <a:rPr sz="1050" spc="50" dirty="0">
                <a:solidFill>
                  <a:srgbClr val="1C1C1C"/>
                </a:solidFill>
                <a:latin typeface="Arial"/>
                <a:cs typeface="Arial"/>
              </a:rPr>
              <a:t>Inlet </a:t>
            </a:r>
            <a:r>
              <a:rPr sz="1050" spc="-5" dirty="0">
                <a:solidFill>
                  <a:srgbClr val="1C1C1C"/>
                </a:solidFill>
                <a:latin typeface="Arial"/>
                <a:cs typeface="Arial"/>
              </a:rPr>
              <a:t>pressure </a:t>
            </a:r>
            <a:r>
              <a:rPr sz="1050" spc="15" dirty="0">
                <a:solidFill>
                  <a:srgbClr val="1C1C1C"/>
                </a:solidFill>
                <a:latin typeface="Arial"/>
                <a:cs typeface="Arial"/>
              </a:rPr>
              <a:t>cannot </a:t>
            </a:r>
            <a:r>
              <a:rPr sz="1050" spc="25" dirty="0">
                <a:solidFill>
                  <a:srgbClr val="1C1C1C"/>
                </a:solidFill>
                <a:latin typeface="Arial"/>
                <a:cs typeface="Arial"/>
              </a:rPr>
              <a:t>be </a:t>
            </a:r>
            <a:r>
              <a:rPr sz="1050" spc="15" dirty="0">
                <a:solidFill>
                  <a:srgbClr val="1C1C1C"/>
                </a:solidFill>
                <a:latin typeface="Arial"/>
                <a:cs typeface="Arial"/>
              </a:rPr>
              <a:t>tested </a:t>
            </a:r>
            <a:r>
              <a:rPr sz="1050" spc="20" dirty="0">
                <a:solidFill>
                  <a:srgbClr val="1C1C1C"/>
                </a:solidFill>
                <a:latin typeface="Arial"/>
                <a:cs typeface="Arial"/>
              </a:rPr>
              <a:t> </a:t>
            </a:r>
            <a:r>
              <a:rPr sz="1050" spc="-5" dirty="0">
                <a:solidFill>
                  <a:srgbClr val="1C1C1C"/>
                </a:solidFill>
                <a:latin typeface="Arial"/>
                <a:cs typeface="Arial"/>
              </a:rPr>
              <a:t>unless</a:t>
            </a:r>
            <a:r>
              <a:rPr sz="1050" spc="5" dirty="0">
                <a:solidFill>
                  <a:srgbClr val="1C1C1C"/>
                </a:solidFill>
                <a:latin typeface="Arial"/>
                <a:cs typeface="Arial"/>
              </a:rPr>
              <a:t> </a:t>
            </a:r>
            <a:r>
              <a:rPr sz="1050" spc="-5" dirty="0">
                <a:solidFill>
                  <a:srgbClr val="1C1C1C"/>
                </a:solidFill>
                <a:latin typeface="Arial"/>
                <a:cs typeface="Arial"/>
              </a:rPr>
              <a:t>the</a:t>
            </a:r>
            <a:r>
              <a:rPr sz="1050" spc="180" dirty="0">
                <a:solidFill>
                  <a:srgbClr val="1C1C1C"/>
                </a:solidFill>
                <a:latin typeface="Arial"/>
                <a:cs typeface="Arial"/>
              </a:rPr>
              <a:t> </a:t>
            </a:r>
            <a:r>
              <a:rPr sz="1050" spc="5" dirty="0">
                <a:solidFill>
                  <a:srgbClr val="1C1C1C"/>
                </a:solidFill>
                <a:latin typeface="Arial"/>
                <a:cs typeface="Arial"/>
              </a:rPr>
              <a:t>gas</a:t>
            </a:r>
            <a:r>
              <a:rPr sz="1050" spc="-5" dirty="0">
                <a:solidFill>
                  <a:srgbClr val="1C1C1C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1C1C1C"/>
                </a:solidFill>
                <a:latin typeface="Arial"/>
                <a:cs typeface="Arial"/>
              </a:rPr>
              <a:t>valve</a:t>
            </a:r>
            <a:r>
              <a:rPr sz="1050" spc="95" dirty="0">
                <a:solidFill>
                  <a:srgbClr val="1C1C1C"/>
                </a:solidFill>
                <a:latin typeface="Arial"/>
                <a:cs typeface="Arial"/>
              </a:rPr>
              <a:t> </a:t>
            </a:r>
            <a:r>
              <a:rPr sz="1050" spc="5" dirty="0">
                <a:solidFill>
                  <a:srgbClr val="2D2D2D"/>
                </a:solidFill>
                <a:latin typeface="Arial"/>
                <a:cs typeface="Arial"/>
              </a:rPr>
              <a:t>is</a:t>
            </a:r>
            <a:r>
              <a:rPr sz="1050" spc="-30" dirty="0">
                <a:solidFill>
                  <a:srgbClr val="2D2D2D"/>
                </a:solidFill>
                <a:latin typeface="Arial"/>
                <a:cs typeface="Arial"/>
              </a:rPr>
              <a:t> </a:t>
            </a:r>
            <a:r>
              <a:rPr sz="1050" spc="30" dirty="0">
                <a:solidFill>
                  <a:srgbClr val="1C1C1C"/>
                </a:solidFill>
                <a:latin typeface="Arial"/>
                <a:cs typeface="Arial"/>
              </a:rPr>
              <a:t>turned</a:t>
            </a:r>
            <a:r>
              <a:rPr sz="1050" spc="90" dirty="0">
                <a:solidFill>
                  <a:srgbClr val="1C1C1C"/>
                </a:solidFill>
                <a:latin typeface="Arial"/>
                <a:cs typeface="Arial"/>
              </a:rPr>
              <a:t> </a:t>
            </a:r>
            <a:r>
              <a:rPr sz="1050" spc="-25" dirty="0">
                <a:solidFill>
                  <a:srgbClr val="080808"/>
                </a:solidFill>
                <a:latin typeface="Arial"/>
                <a:cs typeface="Arial"/>
              </a:rPr>
              <a:t>ON.</a:t>
            </a:r>
            <a:endParaRPr sz="1050">
              <a:latin typeface="Arial"/>
              <a:cs typeface="Arial"/>
            </a:endParaRPr>
          </a:p>
          <a:p>
            <a:pPr>
              <a:lnSpc>
                <a:spcPct val="100000"/>
              </a:lnSpc>
              <a:buAutoNum type="arabicPeriod"/>
            </a:pPr>
            <a:endParaRPr sz="1150">
              <a:latin typeface="Arial"/>
              <a:cs typeface="Arial"/>
            </a:endParaRPr>
          </a:p>
          <a:p>
            <a:pPr marL="95885" marR="150495" indent="-3810">
              <a:lnSpc>
                <a:spcPct val="104900"/>
              </a:lnSpc>
            </a:pPr>
            <a:r>
              <a:rPr sz="1050" spc="15" dirty="0">
                <a:solidFill>
                  <a:srgbClr val="1C1C1C"/>
                </a:solidFill>
                <a:latin typeface="Arial"/>
                <a:cs typeface="Arial"/>
              </a:rPr>
              <a:t>The </a:t>
            </a:r>
            <a:r>
              <a:rPr sz="1050" dirty="0">
                <a:solidFill>
                  <a:srgbClr val="080808"/>
                </a:solidFill>
                <a:latin typeface="Arial"/>
                <a:cs typeface="Arial"/>
              </a:rPr>
              <a:t>Out </a:t>
            </a:r>
            <a:r>
              <a:rPr sz="1050" dirty="0">
                <a:solidFill>
                  <a:srgbClr val="2D2D2D"/>
                </a:solidFill>
                <a:latin typeface="Arial"/>
                <a:cs typeface="Arial"/>
              </a:rPr>
              <a:t>let</a:t>
            </a:r>
            <a:r>
              <a:rPr sz="1050" spc="5" dirty="0">
                <a:solidFill>
                  <a:srgbClr val="2D2D2D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1C1C1C"/>
                </a:solidFill>
                <a:latin typeface="Arial"/>
                <a:cs typeface="Arial"/>
              </a:rPr>
              <a:t>pressure </a:t>
            </a:r>
            <a:r>
              <a:rPr sz="1050" spc="40" dirty="0">
                <a:solidFill>
                  <a:srgbClr val="1C1C1C"/>
                </a:solidFill>
                <a:latin typeface="Arial"/>
                <a:cs typeface="Arial"/>
              </a:rPr>
              <a:t>tap </a:t>
            </a:r>
            <a:r>
              <a:rPr sz="1050" spc="5" dirty="0">
                <a:solidFill>
                  <a:srgbClr val="2D2D2D"/>
                </a:solidFill>
                <a:latin typeface="Arial"/>
                <a:cs typeface="Arial"/>
              </a:rPr>
              <a:t>labele</a:t>
            </a:r>
            <a:r>
              <a:rPr sz="1050" spc="5" dirty="0">
                <a:solidFill>
                  <a:srgbClr val="080808"/>
                </a:solidFill>
                <a:latin typeface="Arial"/>
                <a:cs typeface="Arial"/>
              </a:rPr>
              <a:t>d </a:t>
            </a:r>
            <a:r>
              <a:rPr sz="1050" spc="-5" dirty="0">
                <a:solidFill>
                  <a:srgbClr val="1C1C1C"/>
                </a:solidFill>
                <a:latin typeface="Arial"/>
                <a:cs typeface="Arial"/>
              </a:rPr>
              <a:t>(OUT)</a:t>
            </a:r>
            <a:r>
              <a:rPr sz="1050" dirty="0">
                <a:solidFill>
                  <a:srgbClr val="1C1C1C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1C1C1C"/>
                </a:solidFill>
                <a:latin typeface="Arial"/>
                <a:cs typeface="Arial"/>
              </a:rPr>
              <a:t>only </a:t>
            </a:r>
            <a:r>
              <a:rPr sz="1050" spc="20" dirty="0">
                <a:solidFill>
                  <a:srgbClr val="1C1C1C"/>
                </a:solidFill>
                <a:latin typeface="Arial"/>
                <a:cs typeface="Arial"/>
              </a:rPr>
              <a:t>tests </a:t>
            </a:r>
            <a:r>
              <a:rPr sz="1050" spc="15" dirty="0">
                <a:solidFill>
                  <a:srgbClr val="1C1C1C"/>
                </a:solidFill>
                <a:latin typeface="Arial"/>
                <a:cs typeface="Arial"/>
              </a:rPr>
              <a:t>regulator</a:t>
            </a:r>
            <a:r>
              <a:rPr sz="1050" spc="20" dirty="0">
                <a:solidFill>
                  <a:srgbClr val="1C1C1C"/>
                </a:solidFill>
                <a:latin typeface="Arial"/>
                <a:cs typeface="Arial"/>
              </a:rPr>
              <a:t> </a:t>
            </a:r>
            <a:r>
              <a:rPr sz="1050" spc="-5" dirty="0">
                <a:solidFill>
                  <a:srgbClr val="1C1C1C"/>
                </a:solidFill>
                <a:latin typeface="Arial"/>
                <a:cs typeface="Arial"/>
              </a:rPr>
              <a:t>pressure </a:t>
            </a:r>
            <a:r>
              <a:rPr sz="1050" spc="5" dirty="0">
                <a:solidFill>
                  <a:srgbClr val="1C1C1C"/>
                </a:solidFill>
                <a:latin typeface="Arial"/>
                <a:cs typeface="Arial"/>
              </a:rPr>
              <a:t>and </a:t>
            </a:r>
            <a:r>
              <a:rPr sz="1050" spc="40" dirty="0">
                <a:solidFill>
                  <a:srgbClr val="1C1C1C"/>
                </a:solidFill>
                <a:latin typeface="Arial"/>
                <a:cs typeface="Arial"/>
              </a:rPr>
              <a:t>not </a:t>
            </a:r>
            <a:r>
              <a:rPr sz="1050" spc="10" dirty="0">
                <a:solidFill>
                  <a:srgbClr val="1C1C1C"/>
                </a:solidFill>
                <a:latin typeface="Arial"/>
                <a:cs typeface="Arial"/>
              </a:rPr>
              <a:t>actual </a:t>
            </a:r>
            <a:r>
              <a:rPr sz="1050" spc="5" dirty="0">
                <a:solidFill>
                  <a:srgbClr val="1C1C1C"/>
                </a:solidFill>
                <a:latin typeface="Arial"/>
                <a:cs typeface="Arial"/>
              </a:rPr>
              <a:t>Manifold </a:t>
            </a:r>
            <a:r>
              <a:rPr sz="1050" spc="10" dirty="0">
                <a:solidFill>
                  <a:srgbClr val="1C1C1C"/>
                </a:solidFill>
                <a:latin typeface="Arial"/>
                <a:cs typeface="Arial"/>
              </a:rPr>
              <a:t> </a:t>
            </a:r>
            <a:r>
              <a:rPr sz="1050" spc="-5" dirty="0">
                <a:solidFill>
                  <a:srgbClr val="1C1C1C"/>
                </a:solidFill>
                <a:latin typeface="Arial"/>
                <a:cs typeface="Arial"/>
              </a:rPr>
              <a:t>pressure.</a:t>
            </a:r>
            <a:r>
              <a:rPr sz="1050" spc="175" dirty="0">
                <a:solidFill>
                  <a:srgbClr val="1C1C1C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1C1C1C"/>
                </a:solidFill>
                <a:latin typeface="Arial"/>
                <a:cs typeface="Arial"/>
              </a:rPr>
              <a:t>Minimum</a:t>
            </a:r>
            <a:r>
              <a:rPr sz="1050" spc="85" dirty="0">
                <a:solidFill>
                  <a:srgbClr val="1C1C1C"/>
                </a:solidFill>
                <a:latin typeface="Arial"/>
                <a:cs typeface="Arial"/>
              </a:rPr>
              <a:t> </a:t>
            </a:r>
            <a:r>
              <a:rPr sz="1050" spc="20" dirty="0">
                <a:solidFill>
                  <a:srgbClr val="2D2D2D"/>
                </a:solidFill>
                <a:latin typeface="Arial"/>
                <a:cs typeface="Arial"/>
              </a:rPr>
              <a:t>inlet</a:t>
            </a:r>
            <a:r>
              <a:rPr sz="1050" spc="45" dirty="0">
                <a:solidFill>
                  <a:srgbClr val="2D2D2D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1C1C1C"/>
                </a:solidFill>
                <a:latin typeface="Arial"/>
                <a:cs typeface="Arial"/>
              </a:rPr>
              <a:t>pressure</a:t>
            </a:r>
            <a:r>
              <a:rPr sz="1050" spc="100" dirty="0">
                <a:solidFill>
                  <a:srgbClr val="1C1C1C"/>
                </a:solidFill>
                <a:latin typeface="Arial"/>
                <a:cs typeface="Arial"/>
              </a:rPr>
              <a:t> </a:t>
            </a:r>
            <a:r>
              <a:rPr sz="1050" spc="5" dirty="0">
                <a:solidFill>
                  <a:srgbClr val="2D2D2D"/>
                </a:solidFill>
                <a:latin typeface="Arial"/>
                <a:cs typeface="Arial"/>
              </a:rPr>
              <a:t>is</a:t>
            </a:r>
            <a:r>
              <a:rPr sz="1050" spc="45" dirty="0">
                <a:solidFill>
                  <a:srgbClr val="2D2D2D"/>
                </a:solidFill>
                <a:latin typeface="Arial"/>
                <a:cs typeface="Arial"/>
              </a:rPr>
              <a:t> </a:t>
            </a:r>
            <a:r>
              <a:rPr sz="1050" spc="55" dirty="0">
                <a:solidFill>
                  <a:srgbClr val="1C1C1C"/>
                </a:solidFill>
                <a:latin typeface="Arial"/>
                <a:cs typeface="Arial"/>
              </a:rPr>
              <a:t>3.5"</a:t>
            </a:r>
            <a:r>
              <a:rPr sz="1050" spc="-50" dirty="0">
                <a:solidFill>
                  <a:srgbClr val="1C1C1C"/>
                </a:solidFill>
                <a:latin typeface="Arial"/>
                <a:cs typeface="Arial"/>
              </a:rPr>
              <a:t> </a:t>
            </a:r>
            <a:r>
              <a:rPr sz="1050" spc="-40" dirty="0">
                <a:solidFill>
                  <a:srgbClr val="1C1C1C"/>
                </a:solidFill>
                <a:latin typeface="Arial"/>
                <a:cs typeface="Arial"/>
              </a:rPr>
              <a:t>WC</a:t>
            </a:r>
            <a:r>
              <a:rPr sz="1050" spc="30" dirty="0">
                <a:solidFill>
                  <a:srgbClr val="1C1C1C"/>
                </a:solidFill>
                <a:latin typeface="Arial"/>
                <a:cs typeface="Arial"/>
              </a:rPr>
              <a:t> </a:t>
            </a:r>
            <a:r>
              <a:rPr sz="1050" spc="-50" dirty="0">
                <a:solidFill>
                  <a:srgbClr val="1C1C1C"/>
                </a:solidFill>
                <a:latin typeface="Arial"/>
                <a:cs typeface="Arial"/>
              </a:rPr>
              <a:t>NG</a:t>
            </a:r>
            <a:r>
              <a:rPr sz="1050" spc="20" dirty="0">
                <a:solidFill>
                  <a:srgbClr val="1C1C1C"/>
                </a:solidFill>
                <a:latin typeface="Arial"/>
                <a:cs typeface="Arial"/>
              </a:rPr>
              <a:t> </a:t>
            </a:r>
            <a:r>
              <a:rPr sz="1050" spc="5" dirty="0">
                <a:solidFill>
                  <a:srgbClr val="1C1C1C"/>
                </a:solidFill>
                <a:latin typeface="Arial"/>
                <a:cs typeface="Arial"/>
              </a:rPr>
              <a:t>and</a:t>
            </a:r>
            <a:r>
              <a:rPr sz="1050" spc="70" dirty="0">
                <a:solidFill>
                  <a:srgbClr val="1C1C1C"/>
                </a:solidFill>
                <a:latin typeface="Arial"/>
                <a:cs typeface="Arial"/>
              </a:rPr>
              <a:t> </a:t>
            </a:r>
            <a:r>
              <a:rPr sz="1050" spc="-75" dirty="0">
                <a:solidFill>
                  <a:srgbClr val="080808"/>
                </a:solidFill>
                <a:latin typeface="Arial"/>
                <a:cs typeface="Arial"/>
              </a:rPr>
              <a:t>LP</a:t>
            </a:r>
            <a:r>
              <a:rPr sz="1050" spc="65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050" spc="55" dirty="0">
                <a:solidFill>
                  <a:srgbClr val="1C1C1C"/>
                </a:solidFill>
                <a:latin typeface="Arial"/>
                <a:cs typeface="Arial"/>
              </a:rPr>
              <a:t>8.0"</a:t>
            </a:r>
            <a:r>
              <a:rPr sz="1050" spc="-55" dirty="0">
                <a:solidFill>
                  <a:srgbClr val="1C1C1C"/>
                </a:solidFill>
                <a:latin typeface="Arial"/>
                <a:cs typeface="Arial"/>
              </a:rPr>
              <a:t> </a:t>
            </a:r>
            <a:r>
              <a:rPr sz="1050" spc="-25" dirty="0">
                <a:solidFill>
                  <a:srgbClr val="1C1C1C"/>
                </a:solidFill>
                <a:latin typeface="Arial"/>
                <a:cs typeface="Arial"/>
              </a:rPr>
              <a:t>WC.</a:t>
            </a:r>
            <a:r>
              <a:rPr sz="1050" spc="70" dirty="0">
                <a:solidFill>
                  <a:srgbClr val="1C1C1C"/>
                </a:solidFill>
                <a:latin typeface="Arial"/>
                <a:cs typeface="Arial"/>
              </a:rPr>
              <a:t> </a:t>
            </a:r>
            <a:r>
              <a:rPr sz="1050" spc="-15" dirty="0">
                <a:solidFill>
                  <a:srgbClr val="080808"/>
                </a:solidFill>
                <a:latin typeface="Arial"/>
                <a:cs typeface="Arial"/>
              </a:rPr>
              <a:t>C</a:t>
            </a:r>
            <a:r>
              <a:rPr sz="1050" spc="-15" dirty="0">
                <a:solidFill>
                  <a:srgbClr val="2D2D2D"/>
                </a:solidFill>
                <a:latin typeface="Arial"/>
                <a:cs typeface="Arial"/>
              </a:rPr>
              <a:t>lose</a:t>
            </a:r>
            <a:r>
              <a:rPr sz="1050" dirty="0">
                <a:solidFill>
                  <a:srgbClr val="2D2D2D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1C1C1C"/>
                </a:solidFill>
                <a:latin typeface="Arial"/>
                <a:cs typeface="Arial"/>
              </a:rPr>
              <a:t>screw</a:t>
            </a:r>
            <a:r>
              <a:rPr sz="1050" spc="75" dirty="0">
                <a:solidFill>
                  <a:srgbClr val="1C1C1C"/>
                </a:solidFill>
                <a:latin typeface="Arial"/>
                <a:cs typeface="Arial"/>
              </a:rPr>
              <a:t> </a:t>
            </a:r>
            <a:r>
              <a:rPr sz="1050" spc="40" dirty="0">
                <a:solidFill>
                  <a:srgbClr val="1C1C1C"/>
                </a:solidFill>
                <a:latin typeface="Arial"/>
                <a:cs typeface="Arial"/>
              </a:rPr>
              <a:t>tap</a:t>
            </a:r>
            <a:r>
              <a:rPr sz="1050" spc="80" dirty="0">
                <a:solidFill>
                  <a:srgbClr val="1C1C1C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1C1C1C"/>
                </a:solidFill>
                <a:latin typeface="Arial"/>
                <a:cs typeface="Arial"/>
              </a:rPr>
              <a:t>when</a:t>
            </a:r>
            <a:r>
              <a:rPr sz="1050" spc="70" dirty="0">
                <a:solidFill>
                  <a:srgbClr val="1C1C1C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2D2D2D"/>
                </a:solidFill>
                <a:latin typeface="Arial"/>
                <a:cs typeface="Arial"/>
              </a:rPr>
              <a:t>finishe</a:t>
            </a:r>
            <a:r>
              <a:rPr sz="1050" spc="15" dirty="0">
                <a:solidFill>
                  <a:srgbClr val="080808"/>
                </a:solidFill>
                <a:latin typeface="Arial"/>
                <a:cs typeface="Arial"/>
              </a:rPr>
              <a:t>d.</a:t>
            </a:r>
            <a:endParaRPr sz="105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150">
              <a:latin typeface="Arial"/>
              <a:cs typeface="Arial"/>
            </a:endParaRPr>
          </a:p>
          <a:p>
            <a:pPr marL="93980" marR="31750" indent="2540">
              <a:lnSpc>
                <a:spcPct val="106800"/>
              </a:lnSpc>
              <a:buAutoNum type="arabicPeriod" startAt="5"/>
              <a:tabLst>
                <a:tab pos="259715" algn="l"/>
              </a:tabLst>
            </a:pPr>
            <a:r>
              <a:rPr sz="1050" spc="-10" dirty="0">
                <a:solidFill>
                  <a:srgbClr val="080808"/>
                </a:solidFill>
                <a:latin typeface="Arial"/>
                <a:cs typeface="Arial"/>
              </a:rPr>
              <a:t>Remove </a:t>
            </a:r>
            <a:r>
              <a:rPr sz="1050" spc="10" dirty="0">
                <a:solidFill>
                  <a:srgbClr val="1C1C1C"/>
                </a:solidFill>
                <a:latin typeface="Arial"/>
                <a:cs typeface="Arial"/>
              </a:rPr>
              <a:t>valve</a:t>
            </a:r>
            <a:r>
              <a:rPr sz="1050" spc="15" dirty="0">
                <a:solidFill>
                  <a:srgbClr val="1C1C1C"/>
                </a:solidFill>
                <a:latin typeface="Arial"/>
                <a:cs typeface="Arial"/>
              </a:rPr>
              <a:t> regulator </a:t>
            </a:r>
            <a:r>
              <a:rPr sz="1050" spc="10" dirty="0">
                <a:solidFill>
                  <a:srgbClr val="1C1C1C"/>
                </a:solidFill>
                <a:latin typeface="Arial"/>
                <a:cs typeface="Arial"/>
              </a:rPr>
              <a:t>cap </a:t>
            </a:r>
            <a:r>
              <a:rPr sz="1050" spc="35" dirty="0">
                <a:solidFill>
                  <a:srgbClr val="1C1C1C"/>
                </a:solidFill>
                <a:latin typeface="Arial"/>
                <a:cs typeface="Arial"/>
              </a:rPr>
              <a:t>from the </a:t>
            </a:r>
            <a:r>
              <a:rPr sz="1050" spc="10" dirty="0">
                <a:solidFill>
                  <a:srgbClr val="1C1C1C"/>
                </a:solidFill>
                <a:latin typeface="Arial"/>
                <a:cs typeface="Arial"/>
              </a:rPr>
              <a:t>operator</a:t>
            </a:r>
            <a:r>
              <a:rPr sz="1050" spc="15" dirty="0">
                <a:solidFill>
                  <a:srgbClr val="1C1C1C"/>
                </a:solidFill>
                <a:latin typeface="Arial"/>
                <a:cs typeface="Arial"/>
              </a:rPr>
              <a:t> </a:t>
            </a:r>
            <a:r>
              <a:rPr sz="1050" spc="-10" dirty="0">
                <a:solidFill>
                  <a:srgbClr val="1C1C1C"/>
                </a:solidFill>
                <a:latin typeface="Arial"/>
                <a:cs typeface="Arial"/>
              </a:rPr>
              <a:t>head of</a:t>
            </a:r>
            <a:r>
              <a:rPr sz="1050" spc="270" dirty="0">
                <a:solidFill>
                  <a:srgbClr val="1C1C1C"/>
                </a:solidFill>
                <a:latin typeface="Arial"/>
                <a:cs typeface="Arial"/>
              </a:rPr>
              <a:t> </a:t>
            </a:r>
            <a:r>
              <a:rPr sz="1050" spc="5" dirty="0">
                <a:solidFill>
                  <a:srgbClr val="080808"/>
                </a:solidFill>
                <a:latin typeface="Arial"/>
                <a:cs typeface="Arial"/>
              </a:rPr>
              <a:t>gas </a:t>
            </a:r>
            <a:r>
              <a:rPr sz="1050" spc="20" dirty="0">
                <a:solidFill>
                  <a:srgbClr val="1C1C1C"/>
                </a:solidFill>
                <a:latin typeface="Arial"/>
                <a:cs typeface="Arial"/>
              </a:rPr>
              <a:t>valve and </a:t>
            </a:r>
            <a:r>
              <a:rPr sz="1050" spc="5" dirty="0">
                <a:solidFill>
                  <a:srgbClr val="1C1C1C"/>
                </a:solidFill>
                <a:latin typeface="Arial"/>
                <a:cs typeface="Arial"/>
              </a:rPr>
              <a:t>ensure </a:t>
            </a:r>
            <a:r>
              <a:rPr sz="1050" spc="35" dirty="0">
                <a:solidFill>
                  <a:srgbClr val="1C1C1C"/>
                </a:solidFill>
                <a:latin typeface="Arial"/>
                <a:cs typeface="Arial"/>
              </a:rPr>
              <a:t>the </a:t>
            </a:r>
            <a:r>
              <a:rPr sz="1050" spc="20" dirty="0">
                <a:solidFill>
                  <a:srgbClr val="1C1C1C"/>
                </a:solidFill>
                <a:latin typeface="Arial"/>
                <a:cs typeface="Arial"/>
              </a:rPr>
              <a:t>stem </a:t>
            </a:r>
            <a:r>
              <a:rPr sz="1050" spc="5" dirty="0">
                <a:solidFill>
                  <a:srgbClr val="2D2D2D"/>
                </a:solidFill>
                <a:latin typeface="Arial"/>
                <a:cs typeface="Arial"/>
              </a:rPr>
              <a:t>is </a:t>
            </a:r>
            <a:r>
              <a:rPr sz="1050" spc="25" dirty="0">
                <a:solidFill>
                  <a:srgbClr val="1C1C1C"/>
                </a:solidFill>
                <a:latin typeface="Arial"/>
                <a:cs typeface="Arial"/>
              </a:rPr>
              <a:t>rotated </a:t>
            </a:r>
            <a:r>
              <a:rPr sz="1050" spc="-280" dirty="0">
                <a:solidFill>
                  <a:srgbClr val="1C1C1C"/>
                </a:solidFill>
                <a:latin typeface="Arial"/>
                <a:cs typeface="Arial"/>
              </a:rPr>
              <a:t> </a:t>
            </a:r>
            <a:r>
              <a:rPr sz="1050" spc="20" dirty="0">
                <a:solidFill>
                  <a:srgbClr val="1C1C1C"/>
                </a:solidFill>
                <a:latin typeface="Arial"/>
                <a:cs typeface="Arial"/>
              </a:rPr>
              <a:t>to</a:t>
            </a:r>
            <a:r>
              <a:rPr sz="1050" spc="90" dirty="0">
                <a:solidFill>
                  <a:srgbClr val="1C1C1C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1C1C1C"/>
                </a:solidFill>
                <a:latin typeface="Arial"/>
                <a:cs typeface="Arial"/>
              </a:rPr>
              <a:t>proper</a:t>
            </a:r>
            <a:r>
              <a:rPr sz="1050" spc="120" dirty="0">
                <a:solidFill>
                  <a:srgbClr val="1C1C1C"/>
                </a:solidFill>
                <a:latin typeface="Arial"/>
                <a:cs typeface="Arial"/>
              </a:rPr>
              <a:t> </a:t>
            </a:r>
            <a:r>
              <a:rPr sz="1050" spc="5" dirty="0">
                <a:solidFill>
                  <a:srgbClr val="080808"/>
                </a:solidFill>
                <a:latin typeface="Arial"/>
                <a:cs typeface="Arial"/>
              </a:rPr>
              <a:t>gas</a:t>
            </a:r>
            <a:r>
              <a:rPr sz="1050" spc="10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1C1C1C"/>
                </a:solidFill>
                <a:latin typeface="Arial"/>
                <a:cs typeface="Arial"/>
              </a:rPr>
              <a:t>provided</a:t>
            </a:r>
            <a:r>
              <a:rPr sz="1050" spc="100" dirty="0">
                <a:solidFill>
                  <a:srgbClr val="1C1C1C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1C1C1C"/>
                </a:solidFill>
                <a:latin typeface="Arial"/>
                <a:cs typeface="Arial"/>
              </a:rPr>
              <a:t>to</a:t>
            </a:r>
            <a:r>
              <a:rPr sz="1050" spc="105" dirty="0">
                <a:solidFill>
                  <a:srgbClr val="1C1C1C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1C1C1C"/>
                </a:solidFill>
                <a:latin typeface="Arial"/>
                <a:cs typeface="Arial"/>
              </a:rPr>
              <a:t>appliance</a:t>
            </a:r>
            <a:r>
              <a:rPr sz="1050" spc="60" dirty="0">
                <a:solidFill>
                  <a:srgbClr val="1C1C1C"/>
                </a:solidFill>
                <a:latin typeface="Arial"/>
                <a:cs typeface="Arial"/>
              </a:rPr>
              <a:t> </a:t>
            </a:r>
            <a:r>
              <a:rPr sz="1050" spc="-5" dirty="0">
                <a:solidFill>
                  <a:srgbClr val="1C1C1C"/>
                </a:solidFill>
                <a:latin typeface="Arial"/>
                <a:cs typeface="Arial"/>
              </a:rPr>
              <a:t>(See</a:t>
            </a:r>
            <a:r>
              <a:rPr sz="1050" spc="35" dirty="0">
                <a:solidFill>
                  <a:srgbClr val="1C1C1C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080808"/>
                </a:solidFill>
                <a:latin typeface="Arial"/>
                <a:cs typeface="Arial"/>
              </a:rPr>
              <a:t>F</a:t>
            </a:r>
            <a:r>
              <a:rPr sz="1050" dirty="0">
                <a:solidFill>
                  <a:srgbClr val="2D2D2D"/>
                </a:solidFill>
                <a:latin typeface="Arial"/>
                <a:cs typeface="Arial"/>
              </a:rPr>
              <a:t>i</a:t>
            </a:r>
            <a:r>
              <a:rPr sz="1050" dirty="0">
                <a:solidFill>
                  <a:srgbClr val="080808"/>
                </a:solidFill>
                <a:latin typeface="Arial"/>
                <a:cs typeface="Arial"/>
              </a:rPr>
              <a:t>g.</a:t>
            </a:r>
            <a:r>
              <a:rPr sz="1050" spc="70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050" spc="35" dirty="0">
                <a:solidFill>
                  <a:srgbClr val="1C1C1C"/>
                </a:solidFill>
                <a:latin typeface="Arial"/>
                <a:cs typeface="Arial"/>
              </a:rPr>
              <a:t>8)</a:t>
            </a:r>
            <a:endParaRPr sz="10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AutoNum type="arabicPeriod" startAt="5"/>
            </a:pPr>
            <a:endParaRPr sz="1100">
              <a:latin typeface="Arial"/>
              <a:cs typeface="Arial"/>
            </a:endParaRPr>
          </a:p>
          <a:p>
            <a:pPr marL="94615" marR="160655" indent="1905">
              <a:lnSpc>
                <a:spcPct val="106800"/>
              </a:lnSpc>
              <a:buClr>
                <a:srgbClr val="1C1C1C"/>
              </a:buClr>
              <a:buAutoNum type="arabicPeriod" startAt="5"/>
              <a:tabLst>
                <a:tab pos="259715" algn="l"/>
              </a:tabLst>
            </a:pPr>
            <a:r>
              <a:rPr sz="1050" spc="-5" dirty="0">
                <a:solidFill>
                  <a:srgbClr val="080808"/>
                </a:solidFill>
                <a:latin typeface="Arial"/>
                <a:cs typeface="Arial"/>
              </a:rPr>
              <a:t>F</a:t>
            </a:r>
            <a:r>
              <a:rPr sz="1050" spc="-5" dirty="0">
                <a:solidFill>
                  <a:srgbClr val="2D2D2D"/>
                </a:solidFill>
                <a:latin typeface="Arial"/>
                <a:cs typeface="Arial"/>
              </a:rPr>
              <a:t>lame</a:t>
            </a:r>
            <a:r>
              <a:rPr sz="1050" spc="25" dirty="0">
                <a:solidFill>
                  <a:srgbClr val="2D2D2D"/>
                </a:solidFill>
                <a:latin typeface="Arial"/>
                <a:cs typeface="Arial"/>
              </a:rPr>
              <a:t> </a:t>
            </a:r>
            <a:r>
              <a:rPr sz="1050" spc="30" dirty="0">
                <a:solidFill>
                  <a:srgbClr val="1C1C1C"/>
                </a:solidFill>
                <a:latin typeface="Arial"/>
                <a:cs typeface="Arial"/>
              </a:rPr>
              <a:t>height</a:t>
            </a:r>
            <a:r>
              <a:rPr sz="1050" spc="60" dirty="0">
                <a:solidFill>
                  <a:srgbClr val="1C1C1C"/>
                </a:solidFill>
                <a:latin typeface="Arial"/>
                <a:cs typeface="Arial"/>
              </a:rPr>
              <a:t> </a:t>
            </a:r>
            <a:r>
              <a:rPr sz="1050" spc="5" dirty="0">
                <a:solidFill>
                  <a:srgbClr val="2D2D2D"/>
                </a:solidFill>
                <a:latin typeface="Arial"/>
                <a:cs typeface="Arial"/>
              </a:rPr>
              <a:t>is</a:t>
            </a:r>
            <a:r>
              <a:rPr sz="1050" spc="-25" dirty="0">
                <a:solidFill>
                  <a:srgbClr val="2D2D2D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1C1C1C"/>
                </a:solidFill>
                <a:latin typeface="Arial"/>
                <a:cs typeface="Arial"/>
              </a:rPr>
              <a:t>controlled</a:t>
            </a:r>
            <a:r>
              <a:rPr sz="1050" spc="135" dirty="0">
                <a:solidFill>
                  <a:srgbClr val="1C1C1C"/>
                </a:solidFill>
                <a:latin typeface="Arial"/>
                <a:cs typeface="Arial"/>
              </a:rPr>
              <a:t> </a:t>
            </a:r>
            <a:r>
              <a:rPr sz="1050" spc="25" dirty="0">
                <a:solidFill>
                  <a:srgbClr val="1C1C1C"/>
                </a:solidFill>
                <a:latin typeface="Arial"/>
                <a:cs typeface="Arial"/>
              </a:rPr>
              <a:t>by</a:t>
            </a:r>
            <a:r>
              <a:rPr sz="1050" spc="15" dirty="0">
                <a:solidFill>
                  <a:srgbClr val="1C1C1C"/>
                </a:solidFill>
                <a:latin typeface="Arial"/>
                <a:cs typeface="Arial"/>
              </a:rPr>
              <a:t> </a:t>
            </a:r>
            <a:r>
              <a:rPr sz="1050" spc="20" dirty="0">
                <a:solidFill>
                  <a:srgbClr val="1C1C1C"/>
                </a:solidFill>
                <a:latin typeface="Arial"/>
                <a:cs typeface="Arial"/>
              </a:rPr>
              <a:t>the</a:t>
            </a:r>
            <a:r>
              <a:rPr sz="1050" spc="120" dirty="0">
                <a:solidFill>
                  <a:srgbClr val="1C1C1C"/>
                </a:solidFill>
                <a:latin typeface="Arial"/>
                <a:cs typeface="Arial"/>
              </a:rPr>
              <a:t> </a:t>
            </a:r>
            <a:r>
              <a:rPr sz="1050" spc="20" dirty="0">
                <a:solidFill>
                  <a:srgbClr val="2D2D2D"/>
                </a:solidFill>
                <a:latin typeface="Arial"/>
                <a:cs typeface="Arial"/>
              </a:rPr>
              <a:t>low</a:t>
            </a:r>
            <a:r>
              <a:rPr sz="1050" spc="70" dirty="0">
                <a:solidFill>
                  <a:srgbClr val="2D2D2D"/>
                </a:solidFill>
                <a:latin typeface="Arial"/>
                <a:cs typeface="Arial"/>
              </a:rPr>
              <a:t> </a:t>
            </a:r>
            <a:r>
              <a:rPr sz="1050" spc="30" dirty="0">
                <a:solidFill>
                  <a:srgbClr val="1C1C1C"/>
                </a:solidFill>
                <a:latin typeface="Arial"/>
                <a:cs typeface="Arial"/>
              </a:rPr>
              <a:t>rate</a:t>
            </a:r>
            <a:r>
              <a:rPr sz="1050" spc="20" dirty="0">
                <a:solidFill>
                  <a:srgbClr val="1C1C1C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1C1C1C"/>
                </a:solidFill>
                <a:latin typeface="Arial"/>
                <a:cs typeface="Arial"/>
              </a:rPr>
              <a:t>set</a:t>
            </a:r>
            <a:r>
              <a:rPr sz="1050" spc="30" dirty="0">
                <a:solidFill>
                  <a:srgbClr val="1C1C1C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1C1C1C"/>
                </a:solidFill>
                <a:latin typeface="Arial"/>
                <a:cs typeface="Arial"/>
              </a:rPr>
              <a:t>screw.</a:t>
            </a:r>
            <a:r>
              <a:rPr sz="1050" spc="114" dirty="0">
                <a:solidFill>
                  <a:srgbClr val="1C1C1C"/>
                </a:solidFill>
                <a:latin typeface="Arial"/>
                <a:cs typeface="Arial"/>
              </a:rPr>
              <a:t> </a:t>
            </a:r>
            <a:r>
              <a:rPr sz="1050" spc="-10" dirty="0">
                <a:solidFill>
                  <a:srgbClr val="080808"/>
                </a:solidFill>
                <a:latin typeface="Arial"/>
                <a:cs typeface="Arial"/>
              </a:rPr>
              <a:t>Ensure</a:t>
            </a:r>
            <a:r>
              <a:rPr sz="1050" spc="114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050" spc="30" dirty="0">
                <a:solidFill>
                  <a:srgbClr val="1C1C1C"/>
                </a:solidFill>
                <a:latin typeface="Arial"/>
                <a:cs typeface="Arial"/>
              </a:rPr>
              <a:t>you</a:t>
            </a:r>
            <a:r>
              <a:rPr sz="1050" dirty="0">
                <a:solidFill>
                  <a:srgbClr val="1C1C1C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1C1C1C"/>
                </a:solidFill>
                <a:latin typeface="Arial"/>
                <a:cs typeface="Arial"/>
              </a:rPr>
              <a:t>have</a:t>
            </a:r>
            <a:r>
              <a:rPr sz="1050" spc="35" dirty="0">
                <a:solidFill>
                  <a:srgbClr val="1C1C1C"/>
                </a:solidFill>
                <a:latin typeface="Arial"/>
                <a:cs typeface="Arial"/>
              </a:rPr>
              <a:t> </a:t>
            </a:r>
            <a:r>
              <a:rPr sz="1050" spc="35" dirty="0">
                <a:solidFill>
                  <a:srgbClr val="2D2D2D"/>
                </a:solidFill>
                <a:latin typeface="Arial"/>
                <a:cs typeface="Arial"/>
              </a:rPr>
              <a:t>the</a:t>
            </a:r>
            <a:r>
              <a:rPr sz="1050" spc="30" dirty="0">
                <a:solidFill>
                  <a:srgbClr val="2D2D2D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1C1C1C"/>
                </a:solidFill>
                <a:latin typeface="Arial"/>
                <a:cs typeface="Arial"/>
              </a:rPr>
              <a:t>proper</a:t>
            </a:r>
            <a:r>
              <a:rPr sz="1050" spc="110" dirty="0">
                <a:solidFill>
                  <a:srgbClr val="1C1C1C"/>
                </a:solidFill>
                <a:latin typeface="Arial"/>
                <a:cs typeface="Arial"/>
              </a:rPr>
              <a:t> </a:t>
            </a:r>
            <a:r>
              <a:rPr sz="1050" spc="20" dirty="0">
                <a:solidFill>
                  <a:srgbClr val="2D2D2D"/>
                </a:solidFill>
                <a:latin typeface="Arial"/>
                <a:cs typeface="Arial"/>
              </a:rPr>
              <a:t>low</a:t>
            </a:r>
            <a:r>
              <a:rPr sz="1050" spc="70" dirty="0">
                <a:solidFill>
                  <a:srgbClr val="2D2D2D"/>
                </a:solidFill>
                <a:latin typeface="Arial"/>
                <a:cs typeface="Arial"/>
              </a:rPr>
              <a:t> </a:t>
            </a:r>
            <a:r>
              <a:rPr sz="1050" spc="30" dirty="0">
                <a:solidFill>
                  <a:srgbClr val="1C1C1C"/>
                </a:solidFill>
                <a:latin typeface="Arial"/>
                <a:cs typeface="Arial"/>
              </a:rPr>
              <a:t>rate</a:t>
            </a:r>
            <a:r>
              <a:rPr sz="1050" spc="20" dirty="0">
                <a:solidFill>
                  <a:srgbClr val="1C1C1C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1C1C1C"/>
                </a:solidFill>
                <a:latin typeface="Arial"/>
                <a:cs typeface="Arial"/>
              </a:rPr>
              <a:t>set </a:t>
            </a:r>
            <a:r>
              <a:rPr sz="1050" spc="-280" dirty="0">
                <a:solidFill>
                  <a:srgbClr val="1C1C1C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1C1C1C"/>
                </a:solidFill>
                <a:latin typeface="Arial"/>
                <a:cs typeface="Arial"/>
              </a:rPr>
              <a:t>screw</a:t>
            </a:r>
            <a:r>
              <a:rPr sz="1050" spc="95" dirty="0">
                <a:solidFill>
                  <a:srgbClr val="1C1C1C"/>
                </a:solidFill>
                <a:latin typeface="Arial"/>
                <a:cs typeface="Arial"/>
              </a:rPr>
              <a:t> </a:t>
            </a:r>
            <a:r>
              <a:rPr sz="1050" spc="25" dirty="0">
                <a:solidFill>
                  <a:srgbClr val="1C1C1C"/>
                </a:solidFill>
                <a:latin typeface="Arial"/>
                <a:cs typeface="Arial"/>
              </a:rPr>
              <a:t>by</a:t>
            </a:r>
            <a:r>
              <a:rPr sz="1050" spc="80" dirty="0">
                <a:solidFill>
                  <a:srgbClr val="1C1C1C"/>
                </a:solidFill>
                <a:latin typeface="Arial"/>
                <a:cs typeface="Arial"/>
              </a:rPr>
              <a:t> </a:t>
            </a:r>
            <a:r>
              <a:rPr sz="1050" spc="20" dirty="0">
                <a:solidFill>
                  <a:srgbClr val="1C1C1C"/>
                </a:solidFill>
                <a:latin typeface="Arial"/>
                <a:cs typeface="Arial"/>
              </a:rPr>
              <a:t>referring</a:t>
            </a:r>
            <a:r>
              <a:rPr sz="1050" spc="95" dirty="0">
                <a:solidFill>
                  <a:srgbClr val="1C1C1C"/>
                </a:solidFill>
                <a:latin typeface="Arial"/>
                <a:cs typeface="Arial"/>
              </a:rPr>
              <a:t> </a:t>
            </a:r>
            <a:r>
              <a:rPr sz="1050" spc="20" dirty="0">
                <a:solidFill>
                  <a:srgbClr val="1C1C1C"/>
                </a:solidFill>
                <a:latin typeface="Arial"/>
                <a:cs typeface="Arial"/>
              </a:rPr>
              <a:t>to</a:t>
            </a:r>
            <a:r>
              <a:rPr sz="1050" spc="85" dirty="0">
                <a:solidFill>
                  <a:srgbClr val="1C1C1C"/>
                </a:solidFill>
                <a:latin typeface="Arial"/>
                <a:cs typeface="Arial"/>
              </a:rPr>
              <a:t> </a:t>
            </a:r>
            <a:r>
              <a:rPr sz="1050" spc="35" dirty="0">
                <a:solidFill>
                  <a:srgbClr val="1C1C1C"/>
                </a:solidFill>
                <a:latin typeface="Arial"/>
                <a:cs typeface="Arial"/>
              </a:rPr>
              <a:t>the</a:t>
            </a:r>
            <a:r>
              <a:rPr sz="1050" spc="10" dirty="0">
                <a:solidFill>
                  <a:srgbClr val="1C1C1C"/>
                </a:solidFill>
                <a:latin typeface="Arial"/>
                <a:cs typeface="Arial"/>
              </a:rPr>
              <a:t> </a:t>
            </a:r>
            <a:r>
              <a:rPr sz="1050" spc="20" dirty="0">
                <a:solidFill>
                  <a:srgbClr val="1C1C1C"/>
                </a:solidFill>
                <a:latin typeface="Arial"/>
                <a:cs typeface="Arial"/>
              </a:rPr>
              <a:t>owner's</a:t>
            </a:r>
            <a:r>
              <a:rPr sz="1050" spc="35" dirty="0">
                <a:solidFill>
                  <a:srgbClr val="1C1C1C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1C1C1C"/>
                </a:solidFill>
                <a:latin typeface="Arial"/>
                <a:cs typeface="Arial"/>
              </a:rPr>
              <a:t>manual</a:t>
            </a:r>
            <a:r>
              <a:rPr sz="1050" spc="35" dirty="0">
                <a:solidFill>
                  <a:srgbClr val="1C1C1C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080808"/>
                </a:solidFill>
                <a:latin typeface="Arial"/>
                <a:cs typeface="Arial"/>
              </a:rPr>
              <a:t>depend</a:t>
            </a:r>
            <a:r>
              <a:rPr sz="1050" spc="15" dirty="0">
                <a:solidFill>
                  <a:srgbClr val="2D2D2D"/>
                </a:solidFill>
                <a:latin typeface="Arial"/>
                <a:cs typeface="Arial"/>
              </a:rPr>
              <a:t>in</a:t>
            </a:r>
            <a:r>
              <a:rPr sz="1050" spc="15" dirty="0">
                <a:solidFill>
                  <a:srgbClr val="080808"/>
                </a:solidFill>
                <a:latin typeface="Arial"/>
                <a:cs typeface="Arial"/>
              </a:rPr>
              <a:t>g</a:t>
            </a:r>
            <a:r>
              <a:rPr sz="1050" spc="35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050" spc="50" dirty="0">
                <a:solidFill>
                  <a:srgbClr val="1C1C1C"/>
                </a:solidFill>
                <a:latin typeface="Arial"/>
                <a:cs typeface="Arial"/>
              </a:rPr>
              <a:t>on</a:t>
            </a:r>
            <a:r>
              <a:rPr sz="1050" spc="20" dirty="0">
                <a:solidFill>
                  <a:srgbClr val="1C1C1C"/>
                </a:solidFill>
                <a:latin typeface="Arial"/>
                <a:cs typeface="Arial"/>
              </a:rPr>
              <a:t> </a:t>
            </a:r>
            <a:r>
              <a:rPr sz="1050" spc="-10" dirty="0">
                <a:solidFill>
                  <a:srgbClr val="080808"/>
                </a:solidFill>
                <a:latin typeface="Arial"/>
                <a:cs typeface="Arial"/>
              </a:rPr>
              <a:t>gas</a:t>
            </a:r>
            <a:r>
              <a:rPr sz="1050" spc="55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1C1C1C"/>
                </a:solidFill>
                <a:latin typeface="Arial"/>
                <a:cs typeface="Arial"/>
              </a:rPr>
              <a:t>supplied</a:t>
            </a:r>
            <a:r>
              <a:rPr sz="1050" spc="30" dirty="0">
                <a:solidFill>
                  <a:srgbClr val="1C1C1C"/>
                </a:solidFill>
                <a:latin typeface="Arial"/>
                <a:cs typeface="Arial"/>
              </a:rPr>
              <a:t> </a:t>
            </a:r>
            <a:r>
              <a:rPr sz="1050" spc="5" dirty="0">
                <a:solidFill>
                  <a:srgbClr val="1C1C1C"/>
                </a:solidFill>
                <a:latin typeface="Arial"/>
                <a:cs typeface="Arial"/>
              </a:rPr>
              <a:t>to</a:t>
            </a:r>
            <a:r>
              <a:rPr sz="1050" spc="160" dirty="0">
                <a:solidFill>
                  <a:srgbClr val="1C1C1C"/>
                </a:solidFill>
                <a:latin typeface="Arial"/>
                <a:cs typeface="Arial"/>
              </a:rPr>
              <a:t> </a:t>
            </a:r>
            <a:r>
              <a:rPr sz="1050" spc="-5" dirty="0">
                <a:solidFill>
                  <a:srgbClr val="1C1C1C"/>
                </a:solidFill>
                <a:latin typeface="Arial"/>
                <a:cs typeface="Arial"/>
              </a:rPr>
              <a:t>appliance.</a:t>
            </a:r>
            <a:endParaRPr sz="10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AutoNum type="arabicPeriod" startAt="5"/>
            </a:pPr>
            <a:endParaRPr sz="1100">
              <a:latin typeface="Arial"/>
              <a:cs typeface="Arial"/>
            </a:endParaRPr>
          </a:p>
          <a:p>
            <a:pPr marL="89535" marR="5080" indent="5715">
              <a:lnSpc>
                <a:spcPct val="105500"/>
              </a:lnSpc>
              <a:buAutoNum type="arabicPeriod" startAt="5"/>
              <a:tabLst>
                <a:tab pos="258445" algn="l"/>
              </a:tabLst>
            </a:pPr>
            <a:r>
              <a:rPr sz="1050" spc="5" dirty="0">
                <a:solidFill>
                  <a:srgbClr val="1C1C1C"/>
                </a:solidFill>
                <a:latin typeface="Arial"/>
                <a:cs typeface="Arial"/>
              </a:rPr>
              <a:t>This </a:t>
            </a:r>
            <a:r>
              <a:rPr sz="1050" spc="35" dirty="0">
                <a:solidFill>
                  <a:srgbClr val="080808"/>
                </a:solidFill>
                <a:latin typeface="Arial"/>
                <a:cs typeface="Arial"/>
              </a:rPr>
              <a:t>gu</a:t>
            </a:r>
            <a:r>
              <a:rPr sz="1050" spc="35" dirty="0">
                <a:solidFill>
                  <a:srgbClr val="2D2D2D"/>
                </a:solidFill>
                <a:latin typeface="Arial"/>
                <a:cs typeface="Arial"/>
              </a:rPr>
              <a:t>i</a:t>
            </a:r>
            <a:r>
              <a:rPr sz="1050" spc="35" dirty="0">
                <a:solidFill>
                  <a:srgbClr val="080808"/>
                </a:solidFill>
                <a:latin typeface="Arial"/>
                <a:cs typeface="Arial"/>
              </a:rPr>
              <a:t>de</a:t>
            </a:r>
            <a:r>
              <a:rPr sz="1050" spc="-45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050" spc="-10" dirty="0">
                <a:solidFill>
                  <a:srgbClr val="1C1C1C"/>
                </a:solidFill>
                <a:latin typeface="Arial"/>
                <a:cs typeface="Arial"/>
              </a:rPr>
              <a:t>addresses</a:t>
            </a:r>
            <a:r>
              <a:rPr sz="1050" spc="105" dirty="0">
                <a:solidFill>
                  <a:srgbClr val="1C1C1C"/>
                </a:solidFill>
                <a:latin typeface="Arial"/>
                <a:cs typeface="Arial"/>
              </a:rPr>
              <a:t> </a:t>
            </a:r>
            <a:r>
              <a:rPr sz="1050" spc="-10" dirty="0">
                <a:solidFill>
                  <a:srgbClr val="1C1C1C"/>
                </a:solidFill>
                <a:latin typeface="Arial"/>
                <a:cs typeface="Arial"/>
              </a:rPr>
              <a:t>some</a:t>
            </a:r>
            <a:r>
              <a:rPr sz="1050" spc="100" dirty="0">
                <a:solidFill>
                  <a:srgbClr val="1C1C1C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1C1C1C"/>
                </a:solidFill>
                <a:latin typeface="Arial"/>
                <a:cs typeface="Arial"/>
              </a:rPr>
              <a:t>steps</a:t>
            </a:r>
            <a:r>
              <a:rPr sz="1050" spc="75" dirty="0">
                <a:solidFill>
                  <a:srgbClr val="1C1C1C"/>
                </a:solidFill>
                <a:latin typeface="Arial"/>
                <a:cs typeface="Arial"/>
              </a:rPr>
              <a:t> </a:t>
            </a:r>
            <a:r>
              <a:rPr sz="1050" spc="30" dirty="0">
                <a:solidFill>
                  <a:srgbClr val="1C1C1C"/>
                </a:solidFill>
                <a:latin typeface="Arial"/>
                <a:cs typeface="Arial"/>
              </a:rPr>
              <a:t>for</a:t>
            </a:r>
            <a:r>
              <a:rPr sz="1050" spc="50" dirty="0">
                <a:solidFill>
                  <a:srgbClr val="1C1C1C"/>
                </a:solidFill>
                <a:latin typeface="Arial"/>
                <a:cs typeface="Arial"/>
              </a:rPr>
              <a:t> </a:t>
            </a:r>
            <a:r>
              <a:rPr sz="1050" spc="20" dirty="0">
                <a:solidFill>
                  <a:srgbClr val="1C1C1C"/>
                </a:solidFill>
                <a:latin typeface="Arial"/>
                <a:cs typeface="Arial"/>
              </a:rPr>
              <a:t>converting</a:t>
            </a:r>
            <a:r>
              <a:rPr sz="1050" spc="100" dirty="0">
                <a:solidFill>
                  <a:srgbClr val="1C1C1C"/>
                </a:solidFill>
                <a:latin typeface="Arial"/>
                <a:cs typeface="Arial"/>
              </a:rPr>
              <a:t> </a:t>
            </a:r>
            <a:r>
              <a:rPr sz="1050" spc="35" dirty="0">
                <a:solidFill>
                  <a:srgbClr val="1C1C1C"/>
                </a:solidFill>
                <a:latin typeface="Arial"/>
                <a:cs typeface="Arial"/>
              </a:rPr>
              <a:t>the</a:t>
            </a:r>
            <a:r>
              <a:rPr sz="1050" spc="55" dirty="0">
                <a:solidFill>
                  <a:srgbClr val="1C1C1C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1C1C1C"/>
                </a:solidFill>
                <a:latin typeface="Arial"/>
                <a:cs typeface="Arial"/>
              </a:rPr>
              <a:t>appliance</a:t>
            </a:r>
            <a:r>
              <a:rPr sz="1050" spc="65" dirty="0">
                <a:solidFill>
                  <a:srgbClr val="1C1C1C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1C1C1C"/>
                </a:solidFill>
                <a:latin typeface="Arial"/>
                <a:cs typeface="Arial"/>
              </a:rPr>
              <a:t>to</a:t>
            </a:r>
            <a:r>
              <a:rPr sz="1050" spc="135" dirty="0">
                <a:solidFill>
                  <a:srgbClr val="1C1C1C"/>
                </a:solidFill>
                <a:latin typeface="Arial"/>
                <a:cs typeface="Arial"/>
              </a:rPr>
              <a:t> </a:t>
            </a:r>
            <a:r>
              <a:rPr sz="1050" spc="-50" dirty="0">
                <a:solidFill>
                  <a:srgbClr val="080808"/>
                </a:solidFill>
                <a:latin typeface="Arial"/>
                <a:cs typeface="Arial"/>
              </a:rPr>
              <a:t>LP</a:t>
            </a:r>
            <a:r>
              <a:rPr sz="1050" spc="45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050" spc="-10" dirty="0">
                <a:solidFill>
                  <a:srgbClr val="080808"/>
                </a:solidFill>
                <a:latin typeface="Arial"/>
                <a:cs typeface="Arial"/>
              </a:rPr>
              <a:t>gas.</a:t>
            </a:r>
            <a:r>
              <a:rPr sz="1050" spc="110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050" spc="-5" dirty="0">
                <a:solidFill>
                  <a:srgbClr val="080808"/>
                </a:solidFill>
                <a:latin typeface="Arial"/>
                <a:cs typeface="Arial"/>
              </a:rPr>
              <a:t>Refer</a:t>
            </a:r>
            <a:r>
              <a:rPr sz="1050" spc="114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050" spc="-5" dirty="0">
                <a:solidFill>
                  <a:srgbClr val="1C1C1C"/>
                </a:solidFill>
                <a:latin typeface="Arial"/>
                <a:cs typeface="Arial"/>
              </a:rPr>
              <a:t>to</a:t>
            </a:r>
            <a:r>
              <a:rPr sz="1050" spc="150" dirty="0">
                <a:solidFill>
                  <a:srgbClr val="1C1C1C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1C1C1C"/>
                </a:solidFill>
                <a:latin typeface="Arial"/>
                <a:cs typeface="Arial"/>
              </a:rPr>
              <a:t>page</a:t>
            </a:r>
            <a:r>
              <a:rPr sz="1050" spc="35" dirty="0">
                <a:solidFill>
                  <a:srgbClr val="1C1C1C"/>
                </a:solidFill>
                <a:latin typeface="Arial"/>
                <a:cs typeface="Arial"/>
              </a:rPr>
              <a:t> </a:t>
            </a:r>
            <a:r>
              <a:rPr sz="1050" spc="5" dirty="0">
                <a:solidFill>
                  <a:srgbClr val="080808"/>
                </a:solidFill>
                <a:latin typeface="Arial"/>
                <a:cs typeface="Arial"/>
              </a:rPr>
              <a:t>7</a:t>
            </a:r>
            <a:r>
              <a:rPr sz="1050" spc="70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050" spc="30" dirty="0">
                <a:solidFill>
                  <a:srgbClr val="1C1C1C"/>
                </a:solidFill>
                <a:latin typeface="Arial"/>
                <a:cs typeface="Arial"/>
              </a:rPr>
              <a:t>for</a:t>
            </a:r>
            <a:r>
              <a:rPr sz="1050" spc="50" dirty="0">
                <a:solidFill>
                  <a:srgbClr val="1C1C1C"/>
                </a:solidFill>
                <a:latin typeface="Arial"/>
                <a:cs typeface="Arial"/>
              </a:rPr>
              <a:t> </a:t>
            </a:r>
            <a:r>
              <a:rPr sz="1050" spc="35" dirty="0">
                <a:solidFill>
                  <a:srgbClr val="1C1C1C"/>
                </a:solidFill>
                <a:latin typeface="Arial"/>
                <a:cs typeface="Arial"/>
              </a:rPr>
              <a:t>the </a:t>
            </a:r>
            <a:r>
              <a:rPr sz="1050" spc="-280" dirty="0">
                <a:solidFill>
                  <a:srgbClr val="1C1C1C"/>
                </a:solidFill>
                <a:latin typeface="Arial"/>
                <a:cs typeface="Arial"/>
              </a:rPr>
              <a:t> </a:t>
            </a:r>
            <a:r>
              <a:rPr sz="1050" spc="5" dirty="0">
                <a:solidFill>
                  <a:srgbClr val="1C1C1C"/>
                </a:solidFill>
                <a:latin typeface="Arial"/>
                <a:cs typeface="Arial"/>
              </a:rPr>
              <a:t>Main </a:t>
            </a:r>
            <a:r>
              <a:rPr sz="1050" spc="-50" dirty="0">
                <a:solidFill>
                  <a:srgbClr val="080808"/>
                </a:solidFill>
                <a:latin typeface="Arial"/>
                <a:cs typeface="Arial"/>
              </a:rPr>
              <a:t>Cont </a:t>
            </a:r>
            <a:r>
              <a:rPr sz="1050" spc="15" dirty="0">
                <a:solidFill>
                  <a:srgbClr val="080808"/>
                </a:solidFill>
                <a:latin typeface="Arial"/>
                <a:cs typeface="Arial"/>
              </a:rPr>
              <a:t>ro</a:t>
            </a:r>
            <a:r>
              <a:rPr sz="1050" spc="15" dirty="0">
                <a:solidFill>
                  <a:srgbClr val="2D2D2D"/>
                </a:solidFill>
                <a:latin typeface="Arial"/>
                <a:cs typeface="Arial"/>
              </a:rPr>
              <a:t>l </a:t>
            </a:r>
            <a:r>
              <a:rPr sz="1050" spc="5" dirty="0">
                <a:solidFill>
                  <a:srgbClr val="1C1C1C"/>
                </a:solidFill>
                <a:latin typeface="Arial"/>
                <a:cs typeface="Arial"/>
              </a:rPr>
              <a:t>Module </a:t>
            </a:r>
            <a:r>
              <a:rPr sz="1050" spc="15" dirty="0">
                <a:solidFill>
                  <a:srgbClr val="2D2D2D"/>
                </a:solidFill>
                <a:latin typeface="Arial"/>
                <a:cs typeface="Arial"/>
              </a:rPr>
              <a:t>information </a:t>
            </a:r>
            <a:r>
              <a:rPr sz="1050" spc="20" dirty="0">
                <a:solidFill>
                  <a:srgbClr val="1C1C1C"/>
                </a:solidFill>
                <a:latin typeface="Arial"/>
                <a:cs typeface="Arial"/>
              </a:rPr>
              <a:t>and </a:t>
            </a:r>
            <a:r>
              <a:rPr sz="1050" dirty="0">
                <a:solidFill>
                  <a:srgbClr val="1C1C1C"/>
                </a:solidFill>
                <a:latin typeface="Arial"/>
                <a:cs typeface="Arial"/>
              </a:rPr>
              <a:t>page</a:t>
            </a:r>
            <a:r>
              <a:rPr sz="1050" spc="5" dirty="0">
                <a:solidFill>
                  <a:srgbClr val="1C1C1C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2D2D2D"/>
                </a:solidFill>
                <a:latin typeface="Arial"/>
                <a:cs typeface="Arial"/>
              </a:rPr>
              <a:t>18 </a:t>
            </a:r>
            <a:r>
              <a:rPr sz="1050" spc="10" dirty="0">
                <a:solidFill>
                  <a:srgbClr val="1C1C1C"/>
                </a:solidFill>
                <a:latin typeface="Arial"/>
                <a:cs typeface="Arial"/>
              </a:rPr>
              <a:t>to  </a:t>
            </a:r>
            <a:r>
              <a:rPr sz="1050" spc="20" dirty="0">
                <a:solidFill>
                  <a:srgbClr val="1C1C1C"/>
                </a:solidFill>
                <a:latin typeface="Arial"/>
                <a:cs typeface="Arial"/>
              </a:rPr>
              <a:t>verify </a:t>
            </a:r>
            <a:r>
              <a:rPr sz="1050" spc="35" dirty="0">
                <a:solidFill>
                  <a:srgbClr val="1C1C1C"/>
                </a:solidFill>
                <a:latin typeface="Arial"/>
                <a:cs typeface="Arial"/>
              </a:rPr>
              <a:t>the </a:t>
            </a:r>
            <a:r>
              <a:rPr sz="1050" spc="15" dirty="0">
                <a:solidFill>
                  <a:srgbClr val="1C1C1C"/>
                </a:solidFill>
                <a:latin typeface="Arial"/>
                <a:cs typeface="Arial"/>
              </a:rPr>
              <a:t>proper  </a:t>
            </a:r>
            <a:r>
              <a:rPr sz="1050" spc="20" dirty="0">
                <a:solidFill>
                  <a:srgbClr val="2D2D2D"/>
                </a:solidFill>
                <a:latin typeface="Arial"/>
                <a:cs typeface="Arial"/>
              </a:rPr>
              <a:t>low </a:t>
            </a:r>
            <a:r>
              <a:rPr sz="1050" spc="30" dirty="0">
                <a:solidFill>
                  <a:srgbClr val="1C1C1C"/>
                </a:solidFill>
                <a:latin typeface="Arial"/>
                <a:cs typeface="Arial"/>
              </a:rPr>
              <a:t>rate </a:t>
            </a:r>
            <a:r>
              <a:rPr sz="1050" dirty="0">
                <a:solidFill>
                  <a:srgbClr val="1C1C1C"/>
                </a:solidFill>
                <a:latin typeface="Arial"/>
                <a:cs typeface="Arial"/>
              </a:rPr>
              <a:t>screw</a:t>
            </a:r>
            <a:r>
              <a:rPr sz="1050" spc="290" dirty="0">
                <a:solidFill>
                  <a:srgbClr val="1C1C1C"/>
                </a:solidFill>
                <a:latin typeface="Arial"/>
                <a:cs typeface="Arial"/>
              </a:rPr>
              <a:t> </a:t>
            </a:r>
            <a:r>
              <a:rPr sz="1050" spc="30" dirty="0">
                <a:solidFill>
                  <a:srgbClr val="2D2D2D"/>
                </a:solidFill>
                <a:latin typeface="Arial"/>
                <a:cs typeface="Arial"/>
              </a:rPr>
              <a:t>in </a:t>
            </a:r>
            <a:r>
              <a:rPr sz="1050" spc="35" dirty="0">
                <a:solidFill>
                  <a:srgbClr val="1C1C1C"/>
                </a:solidFill>
                <a:latin typeface="Arial"/>
                <a:cs typeface="Arial"/>
              </a:rPr>
              <a:t>the </a:t>
            </a:r>
            <a:r>
              <a:rPr sz="1050" spc="5" dirty="0">
                <a:solidFill>
                  <a:srgbClr val="080808"/>
                </a:solidFill>
                <a:latin typeface="Arial"/>
                <a:cs typeface="Arial"/>
              </a:rPr>
              <a:t>gas </a:t>
            </a:r>
            <a:r>
              <a:rPr sz="1050" spc="10" dirty="0">
                <a:solidFill>
                  <a:srgbClr val="1C1C1C"/>
                </a:solidFill>
                <a:latin typeface="Arial"/>
                <a:cs typeface="Arial"/>
              </a:rPr>
              <a:t>valve. </a:t>
            </a:r>
            <a:r>
              <a:rPr sz="1050" spc="15" dirty="0">
                <a:solidFill>
                  <a:srgbClr val="1C1C1C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1C1C1C"/>
                </a:solidFill>
                <a:latin typeface="Arial"/>
                <a:cs typeface="Arial"/>
              </a:rPr>
              <a:t>In</a:t>
            </a:r>
            <a:r>
              <a:rPr sz="1050" spc="15" dirty="0">
                <a:solidFill>
                  <a:srgbClr val="1C1C1C"/>
                </a:solidFill>
                <a:latin typeface="Arial"/>
                <a:cs typeface="Arial"/>
              </a:rPr>
              <a:t> </a:t>
            </a:r>
            <a:r>
              <a:rPr sz="1050" spc="20" dirty="0">
                <a:solidFill>
                  <a:srgbClr val="1C1C1C"/>
                </a:solidFill>
                <a:latin typeface="Arial"/>
                <a:cs typeface="Arial"/>
              </a:rPr>
              <a:t>addition, </a:t>
            </a:r>
            <a:r>
              <a:rPr sz="1050" spc="25" dirty="0">
                <a:solidFill>
                  <a:srgbClr val="1C1C1C"/>
                </a:solidFill>
                <a:latin typeface="Arial"/>
                <a:cs typeface="Arial"/>
              </a:rPr>
              <a:t>the</a:t>
            </a:r>
            <a:r>
              <a:rPr sz="1050" spc="30" dirty="0">
                <a:solidFill>
                  <a:srgbClr val="1C1C1C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1C1C1C"/>
                </a:solidFill>
                <a:latin typeface="Arial"/>
                <a:cs typeface="Arial"/>
              </a:rPr>
              <a:t>homeowner's  </a:t>
            </a:r>
            <a:r>
              <a:rPr sz="1050" spc="15" dirty="0">
                <a:solidFill>
                  <a:srgbClr val="1C1C1C"/>
                </a:solidFill>
                <a:latin typeface="Arial"/>
                <a:cs typeface="Arial"/>
              </a:rPr>
              <a:t>manual </a:t>
            </a:r>
            <a:r>
              <a:rPr sz="1050" spc="25" dirty="0">
                <a:solidFill>
                  <a:srgbClr val="1C1C1C"/>
                </a:solidFill>
                <a:latin typeface="Arial"/>
                <a:cs typeface="Arial"/>
              </a:rPr>
              <a:t>will </a:t>
            </a:r>
            <a:r>
              <a:rPr sz="1050" dirty="0">
                <a:solidFill>
                  <a:srgbClr val="1C1C1C"/>
                </a:solidFill>
                <a:latin typeface="Arial"/>
                <a:cs typeface="Arial"/>
              </a:rPr>
              <a:t>specifically</a:t>
            </a:r>
            <a:r>
              <a:rPr sz="1050" spc="290" dirty="0">
                <a:solidFill>
                  <a:srgbClr val="1C1C1C"/>
                </a:solidFill>
                <a:latin typeface="Arial"/>
                <a:cs typeface="Arial"/>
              </a:rPr>
              <a:t> </a:t>
            </a:r>
            <a:r>
              <a:rPr sz="1050" spc="-5" dirty="0">
                <a:solidFill>
                  <a:srgbClr val="1C1C1C"/>
                </a:solidFill>
                <a:latin typeface="Arial"/>
                <a:cs typeface="Arial"/>
              </a:rPr>
              <a:t>address</a:t>
            </a:r>
            <a:r>
              <a:rPr sz="1050" spc="280" dirty="0">
                <a:solidFill>
                  <a:srgbClr val="1C1C1C"/>
                </a:solidFill>
                <a:latin typeface="Arial"/>
                <a:cs typeface="Arial"/>
              </a:rPr>
              <a:t> </a:t>
            </a:r>
            <a:r>
              <a:rPr sz="1050" spc="35" dirty="0">
                <a:solidFill>
                  <a:srgbClr val="1C1C1C"/>
                </a:solidFill>
                <a:latin typeface="Arial"/>
                <a:cs typeface="Arial"/>
              </a:rPr>
              <a:t>the </a:t>
            </a:r>
            <a:r>
              <a:rPr sz="1050" spc="10" dirty="0">
                <a:solidFill>
                  <a:srgbClr val="1C1C1C"/>
                </a:solidFill>
                <a:latin typeface="Arial"/>
                <a:cs typeface="Arial"/>
              </a:rPr>
              <a:t>proper  </a:t>
            </a:r>
            <a:r>
              <a:rPr sz="1050" spc="5" dirty="0">
                <a:solidFill>
                  <a:srgbClr val="1C1C1C"/>
                </a:solidFill>
                <a:latin typeface="Arial"/>
                <a:cs typeface="Arial"/>
              </a:rPr>
              <a:t>orifice  </a:t>
            </a:r>
            <a:r>
              <a:rPr sz="1050" dirty="0">
                <a:solidFill>
                  <a:srgbClr val="1C1C1C"/>
                </a:solidFill>
                <a:latin typeface="Arial"/>
                <a:cs typeface="Arial"/>
              </a:rPr>
              <a:t>and </a:t>
            </a:r>
            <a:r>
              <a:rPr sz="1050" spc="20" dirty="0">
                <a:solidFill>
                  <a:srgbClr val="1C1C1C"/>
                </a:solidFill>
                <a:latin typeface="Arial"/>
                <a:cs typeface="Arial"/>
              </a:rPr>
              <a:t>air shutter </a:t>
            </a:r>
            <a:r>
              <a:rPr sz="1050" spc="25" dirty="0">
                <a:solidFill>
                  <a:srgbClr val="1C1C1C"/>
                </a:solidFill>
                <a:latin typeface="Arial"/>
                <a:cs typeface="Arial"/>
              </a:rPr>
              <a:t> </a:t>
            </a:r>
            <a:r>
              <a:rPr sz="1050" spc="-15" dirty="0">
                <a:solidFill>
                  <a:srgbClr val="1C1C1C"/>
                </a:solidFill>
                <a:latin typeface="Arial"/>
                <a:cs typeface="Arial"/>
              </a:rPr>
              <a:t>sizes</a:t>
            </a:r>
            <a:r>
              <a:rPr sz="1050" spc="30" dirty="0">
                <a:solidFill>
                  <a:srgbClr val="1C1C1C"/>
                </a:solidFill>
                <a:latin typeface="Arial"/>
                <a:cs typeface="Arial"/>
              </a:rPr>
              <a:t> </a:t>
            </a:r>
            <a:r>
              <a:rPr sz="1050" spc="-15" dirty="0">
                <a:solidFill>
                  <a:srgbClr val="1C1C1C"/>
                </a:solidFill>
                <a:latin typeface="Arial"/>
                <a:cs typeface="Arial"/>
              </a:rPr>
              <a:t>necessary</a:t>
            </a:r>
            <a:r>
              <a:rPr sz="1050" spc="175" dirty="0">
                <a:solidFill>
                  <a:srgbClr val="1C1C1C"/>
                </a:solidFill>
                <a:latin typeface="Arial"/>
                <a:cs typeface="Arial"/>
              </a:rPr>
              <a:t> </a:t>
            </a:r>
            <a:r>
              <a:rPr sz="1050" spc="15" dirty="0">
                <a:solidFill>
                  <a:srgbClr val="1C1C1C"/>
                </a:solidFill>
                <a:latin typeface="Arial"/>
                <a:cs typeface="Arial"/>
              </a:rPr>
              <a:t>when</a:t>
            </a:r>
            <a:r>
              <a:rPr sz="1050" spc="80" dirty="0">
                <a:solidFill>
                  <a:srgbClr val="1C1C1C"/>
                </a:solidFill>
                <a:latin typeface="Arial"/>
                <a:cs typeface="Arial"/>
              </a:rPr>
              <a:t> </a:t>
            </a:r>
            <a:r>
              <a:rPr sz="1050" spc="-15" dirty="0">
                <a:solidFill>
                  <a:srgbClr val="1C1C1C"/>
                </a:solidFill>
                <a:latin typeface="Arial"/>
                <a:cs typeface="Arial"/>
              </a:rPr>
              <a:t>a</a:t>
            </a:r>
            <a:r>
              <a:rPr sz="1050" spc="20" dirty="0">
                <a:solidFill>
                  <a:srgbClr val="1C1C1C"/>
                </a:solidFill>
                <a:latin typeface="Arial"/>
                <a:cs typeface="Arial"/>
              </a:rPr>
              <a:t> </a:t>
            </a:r>
            <a:r>
              <a:rPr sz="1050" spc="5" dirty="0">
                <a:solidFill>
                  <a:srgbClr val="1C1C1C"/>
                </a:solidFill>
                <a:latin typeface="Arial"/>
                <a:cs typeface="Arial"/>
              </a:rPr>
              <a:t>conversion</a:t>
            </a:r>
            <a:r>
              <a:rPr sz="1050" spc="120" dirty="0">
                <a:solidFill>
                  <a:srgbClr val="1C1C1C"/>
                </a:solidFill>
                <a:latin typeface="Arial"/>
                <a:cs typeface="Arial"/>
              </a:rPr>
              <a:t> </a:t>
            </a:r>
            <a:r>
              <a:rPr sz="1050" spc="30" dirty="0">
                <a:solidFill>
                  <a:srgbClr val="2D2D2D"/>
                </a:solidFill>
                <a:latin typeface="Arial"/>
                <a:cs typeface="Arial"/>
              </a:rPr>
              <a:t>is</a:t>
            </a:r>
            <a:r>
              <a:rPr sz="1050" spc="-35" dirty="0">
                <a:solidFill>
                  <a:srgbClr val="2D2D2D"/>
                </a:solidFill>
                <a:latin typeface="Arial"/>
                <a:cs typeface="Arial"/>
              </a:rPr>
              <a:t> </a:t>
            </a:r>
            <a:r>
              <a:rPr sz="1050" spc="20" dirty="0">
                <a:solidFill>
                  <a:srgbClr val="1C1C1C"/>
                </a:solidFill>
                <a:latin typeface="Arial"/>
                <a:cs typeface="Arial"/>
              </a:rPr>
              <a:t>completed.</a:t>
            </a:r>
            <a:endParaRPr sz="10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76889" y="1303088"/>
            <a:ext cx="2674236" cy="1644862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286105" y="1641825"/>
            <a:ext cx="2466647" cy="1220677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489757" y="3997732"/>
            <a:ext cx="708245" cy="585925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1428701" y="4717933"/>
            <a:ext cx="744878" cy="512684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2750555" y="3802424"/>
            <a:ext cx="1132581" cy="1245090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5543851" y="4498210"/>
            <a:ext cx="1624079" cy="830060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4261683" y="6048471"/>
            <a:ext cx="842567" cy="366203"/>
          </a:xfrm>
          <a:prstGeom prst="rect">
            <a:avLst/>
          </a:prstGeom>
        </p:spPr>
      </p:pic>
      <p:sp>
        <p:nvSpPr>
          <p:cNvPr id="9" name="object 9"/>
          <p:cNvSpPr/>
          <p:nvPr/>
        </p:nvSpPr>
        <p:spPr>
          <a:xfrm>
            <a:off x="1389015" y="3814632"/>
            <a:ext cx="0" cy="2576195"/>
          </a:xfrm>
          <a:custGeom>
            <a:avLst/>
            <a:gdLst/>
            <a:ahLst/>
            <a:cxnLst/>
            <a:rect l="l" t="t" r="r" b="b"/>
            <a:pathLst>
              <a:path h="2576195">
                <a:moveTo>
                  <a:pt x="0" y="2575629"/>
                </a:moveTo>
                <a:lnTo>
                  <a:pt x="0" y="0"/>
                </a:lnTo>
              </a:path>
            </a:pathLst>
          </a:custGeom>
          <a:ln w="1526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462282" y="3961113"/>
            <a:ext cx="0" cy="659765"/>
          </a:xfrm>
          <a:custGeom>
            <a:avLst/>
            <a:gdLst/>
            <a:ahLst/>
            <a:cxnLst/>
            <a:rect l="l" t="t" r="r" b="b"/>
            <a:pathLst>
              <a:path h="659764">
                <a:moveTo>
                  <a:pt x="0" y="659165"/>
                </a:moveTo>
                <a:lnTo>
                  <a:pt x="0" y="0"/>
                </a:lnTo>
              </a:path>
            </a:pathLst>
          </a:custGeom>
          <a:ln w="1221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2194950" y="3961113"/>
            <a:ext cx="0" cy="659765"/>
          </a:xfrm>
          <a:custGeom>
            <a:avLst/>
            <a:gdLst/>
            <a:ahLst/>
            <a:cxnLst/>
            <a:rect l="l" t="t" r="r" b="b"/>
            <a:pathLst>
              <a:path h="659764">
                <a:moveTo>
                  <a:pt x="0" y="659165"/>
                </a:moveTo>
                <a:lnTo>
                  <a:pt x="0" y="0"/>
                </a:lnTo>
              </a:path>
            </a:pathLst>
          </a:custGeom>
          <a:ln w="2442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2271270" y="3802425"/>
            <a:ext cx="0" cy="2600325"/>
          </a:xfrm>
          <a:custGeom>
            <a:avLst/>
            <a:gdLst/>
            <a:ahLst/>
            <a:cxnLst/>
            <a:rect l="l" t="t" r="r" b="b"/>
            <a:pathLst>
              <a:path h="2600325">
                <a:moveTo>
                  <a:pt x="0" y="2600043"/>
                </a:moveTo>
                <a:lnTo>
                  <a:pt x="0" y="0"/>
                </a:lnTo>
              </a:path>
            </a:pathLst>
          </a:custGeom>
          <a:ln w="1526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5568275" y="3948906"/>
            <a:ext cx="0" cy="549910"/>
          </a:xfrm>
          <a:custGeom>
            <a:avLst/>
            <a:gdLst/>
            <a:ahLst/>
            <a:cxnLst/>
            <a:rect l="l" t="t" r="r" b="b"/>
            <a:pathLst>
              <a:path h="549910">
                <a:moveTo>
                  <a:pt x="0" y="549304"/>
                </a:moveTo>
                <a:lnTo>
                  <a:pt x="0" y="0"/>
                </a:lnTo>
              </a:path>
            </a:pathLst>
          </a:custGeom>
          <a:ln w="305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5846078" y="3765805"/>
            <a:ext cx="0" cy="732790"/>
          </a:xfrm>
          <a:custGeom>
            <a:avLst/>
            <a:gdLst/>
            <a:ahLst/>
            <a:cxnLst/>
            <a:rect l="l" t="t" r="r" b="b"/>
            <a:pathLst>
              <a:path h="732789">
                <a:moveTo>
                  <a:pt x="0" y="732406"/>
                </a:moveTo>
                <a:lnTo>
                  <a:pt x="0" y="0"/>
                </a:lnTo>
              </a:path>
            </a:pathLst>
          </a:custGeom>
          <a:ln w="488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6078089" y="5328272"/>
            <a:ext cx="0" cy="769620"/>
          </a:xfrm>
          <a:custGeom>
            <a:avLst/>
            <a:gdLst/>
            <a:ahLst/>
            <a:cxnLst/>
            <a:rect l="l" t="t" r="r" b="b"/>
            <a:pathLst>
              <a:path h="769620">
                <a:moveTo>
                  <a:pt x="0" y="769026"/>
                </a:moveTo>
                <a:lnTo>
                  <a:pt x="0" y="0"/>
                </a:lnTo>
              </a:path>
            </a:pathLst>
          </a:custGeom>
          <a:ln w="9463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6847390" y="3765805"/>
            <a:ext cx="0" cy="732790"/>
          </a:xfrm>
          <a:custGeom>
            <a:avLst/>
            <a:gdLst/>
            <a:ahLst/>
            <a:cxnLst/>
            <a:rect l="l" t="t" r="r" b="b"/>
            <a:pathLst>
              <a:path h="732789">
                <a:moveTo>
                  <a:pt x="0" y="732406"/>
                </a:moveTo>
                <a:lnTo>
                  <a:pt x="0" y="0"/>
                </a:lnTo>
              </a:path>
            </a:pathLst>
          </a:custGeom>
          <a:ln w="3663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7137405" y="4009940"/>
            <a:ext cx="0" cy="488315"/>
          </a:xfrm>
          <a:custGeom>
            <a:avLst/>
            <a:gdLst/>
            <a:ahLst/>
            <a:cxnLst/>
            <a:rect l="l" t="t" r="r" b="b"/>
            <a:pathLst>
              <a:path h="488314">
                <a:moveTo>
                  <a:pt x="0" y="488271"/>
                </a:moveTo>
                <a:lnTo>
                  <a:pt x="0" y="0"/>
                </a:lnTo>
              </a:path>
            </a:pathLst>
          </a:custGeom>
          <a:ln w="1526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1392068" y="3774960"/>
            <a:ext cx="879475" cy="0"/>
          </a:xfrm>
          <a:custGeom>
            <a:avLst/>
            <a:gdLst/>
            <a:ahLst/>
            <a:cxnLst/>
            <a:rect l="l" t="t" r="r" b="b"/>
            <a:pathLst>
              <a:path w="879475">
                <a:moveTo>
                  <a:pt x="0" y="0"/>
                </a:moveTo>
                <a:lnTo>
                  <a:pt x="879201" y="0"/>
                </a:lnTo>
              </a:path>
            </a:pathLst>
          </a:custGeom>
          <a:ln w="610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5836920" y="3784115"/>
            <a:ext cx="1038225" cy="0"/>
          </a:xfrm>
          <a:custGeom>
            <a:avLst/>
            <a:gdLst/>
            <a:ahLst/>
            <a:cxnLst/>
            <a:rect l="l" t="t" r="r" b="b"/>
            <a:pathLst>
              <a:path w="1038225">
                <a:moveTo>
                  <a:pt x="0" y="0"/>
                </a:moveTo>
                <a:lnTo>
                  <a:pt x="1037946" y="0"/>
                </a:lnTo>
              </a:path>
            </a:pathLst>
          </a:custGeom>
          <a:ln w="2441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1440913" y="3976372"/>
            <a:ext cx="793750" cy="0"/>
          </a:xfrm>
          <a:custGeom>
            <a:avLst/>
            <a:gdLst/>
            <a:ahLst/>
            <a:cxnLst/>
            <a:rect l="l" t="t" r="r" b="b"/>
            <a:pathLst>
              <a:path w="793750">
                <a:moveTo>
                  <a:pt x="0" y="0"/>
                </a:moveTo>
                <a:lnTo>
                  <a:pt x="793723" y="0"/>
                </a:lnTo>
              </a:path>
            </a:pathLst>
          </a:custGeom>
          <a:ln w="2136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4579173" y="4476849"/>
            <a:ext cx="1014094" cy="0"/>
          </a:xfrm>
          <a:custGeom>
            <a:avLst/>
            <a:gdLst/>
            <a:ahLst/>
            <a:cxnLst/>
            <a:rect l="l" t="t" r="r" b="b"/>
            <a:pathLst>
              <a:path w="1014095">
                <a:moveTo>
                  <a:pt x="0" y="0"/>
                </a:moveTo>
                <a:lnTo>
                  <a:pt x="1013523" y="0"/>
                </a:lnTo>
              </a:path>
            </a:pathLst>
          </a:custGeom>
          <a:ln w="3662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4579173" y="4629434"/>
            <a:ext cx="965200" cy="0"/>
          </a:xfrm>
          <a:custGeom>
            <a:avLst/>
            <a:gdLst/>
            <a:ahLst/>
            <a:cxnLst/>
            <a:rect l="l" t="t" r="r" b="b"/>
            <a:pathLst>
              <a:path w="965200">
                <a:moveTo>
                  <a:pt x="0" y="0"/>
                </a:moveTo>
                <a:lnTo>
                  <a:pt x="964679" y="0"/>
                </a:lnTo>
              </a:path>
            </a:pathLst>
          </a:custGeom>
          <a:ln w="1525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5104252" y="6225470"/>
            <a:ext cx="891540" cy="0"/>
          </a:xfrm>
          <a:custGeom>
            <a:avLst/>
            <a:gdLst/>
            <a:ahLst/>
            <a:cxnLst/>
            <a:rect l="l" t="t" r="r" b="b"/>
            <a:pathLst>
              <a:path w="891539">
                <a:moveTo>
                  <a:pt x="0" y="0"/>
                </a:moveTo>
                <a:lnTo>
                  <a:pt x="891412" y="0"/>
                </a:lnTo>
              </a:path>
            </a:pathLst>
          </a:custGeom>
          <a:ln w="6408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1636291" y="6344486"/>
            <a:ext cx="403225" cy="0"/>
          </a:xfrm>
          <a:custGeom>
            <a:avLst/>
            <a:gdLst/>
            <a:ahLst/>
            <a:cxnLst/>
            <a:rect l="l" t="t" r="r" b="b"/>
            <a:pathLst>
              <a:path w="403225">
                <a:moveTo>
                  <a:pt x="0" y="0"/>
                </a:moveTo>
                <a:lnTo>
                  <a:pt x="402967" y="0"/>
                </a:lnTo>
              </a:path>
            </a:pathLst>
          </a:custGeom>
          <a:ln w="610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 txBox="1"/>
          <p:nvPr/>
        </p:nvSpPr>
        <p:spPr>
          <a:xfrm>
            <a:off x="1615672" y="3106400"/>
            <a:ext cx="1291590" cy="2012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50" spc="-50" dirty="0">
                <a:solidFill>
                  <a:srgbClr val="131313"/>
                </a:solidFill>
                <a:latin typeface="Arial"/>
                <a:cs typeface="Arial"/>
              </a:rPr>
              <a:t>Main</a:t>
            </a:r>
            <a:r>
              <a:rPr sz="1150" spc="5" dirty="0">
                <a:solidFill>
                  <a:srgbClr val="131313"/>
                </a:solidFill>
                <a:latin typeface="Arial"/>
                <a:cs typeface="Arial"/>
              </a:rPr>
              <a:t> </a:t>
            </a:r>
            <a:r>
              <a:rPr sz="1150" spc="-40" dirty="0">
                <a:solidFill>
                  <a:srgbClr val="131313"/>
                </a:solidFill>
                <a:latin typeface="Arial"/>
                <a:cs typeface="Arial"/>
              </a:rPr>
              <a:t>Control</a:t>
            </a:r>
            <a:r>
              <a:rPr sz="1150" spc="5" dirty="0">
                <a:solidFill>
                  <a:srgbClr val="131313"/>
                </a:solidFill>
                <a:latin typeface="Arial"/>
                <a:cs typeface="Arial"/>
              </a:rPr>
              <a:t> </a:t>
            </a:r>
            <a:r>
              <a:rPr sz="1150" spc="-50" dirty="0">
                <a:solidFill>
                  <a:srgbClr val="131313"/>
                </a:solidFill>
                <a:latin typeface="Arial"/>
                <a:cs typeface="Arial"/>
              </a:rPr>
              <a:t>Module</a:t>
            </a:r>
            <a:endParaRPr sz="1150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3819089" y="9576590"/>
            <a:ext cx="166370" cy="167640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40640">
              <a:lnSpc>
                <a:spcPct val="100000"/>
              </a:lnSpc>
              <a:spcBef>
                <a:spcPts val="55"/>
              </a:spcBef>
            </a:pPr>
            <a:fld id="{81D60167-4931-47E6-BA6A-407CBD079E47}" type="slidenum">
              <a:rPr sz="950" spc="50" dirty="0">
                <a:solidFill>
                  <a:srgbClr val="181818"/>
                </a:solidFill>
                <a:latin typeface="Arial"/>
                <a:cs typeface="Arial"/>
              </a:rPr>
              <a:t>2</a:t>
            </a:fld>
            <a:endParaRPr sz="95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4748245" y="2996539"/>
            <a:ext cx="861694" cy="2012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50" spc="-45" dirty="0">
                <a:solidFill>
                  <a:srgbClr val="131313"/>
                </a:solidFill>
                <a:latin typeface="Arial"/>
                <a:cs typeface="Arial"/>
              </a:rPr>
              <a:t>IPI</a:t>
            </a:r>
            <a:r>
              <a:rPr sz="1150" spc="175" dirty="0">
                <a:solidFill>
                  <a:srgbClr val="131313"/>
                </a:solidFill>
                <a:latin typeface="Arial"/>
                <a:cs typeface="Arial"/>
              </a:rPr>
              <a:t> </a:t>
            </a:r>
            <a:r>
              <a:rPr sz="1150" spc="-110" dirty="0">
                <a:solidFill>
                  <a:srgbClr val="131313"/>
                </a:solidFill>
                <a:latin typeface="Arial"/>
                <a:cs typeface="Arial"/>
              </a:rPr>
              <a:t>Gas</a:t>
            </a:r>
            <a:r>
              <a:rPr sz="1150" spc="35" dirty="0">
                <a:solidFill>
                  <a:srgbClr val="131313"/>
                </a:solidFill>
                <a:latin typeface="Arial"/>
                <a:cs typeface="Arial"/>
              </a:rPr>
              <a:t> </a:t>
            </a:r>
            <a:r>
              <a:rPr sz="1150" spc="-65" dirty="0">
                <a:solidFill>
                  <a:srgbClr val="131313"/>
                </a:solidFill>
                <a:latin typeface="Arial"/>
                <a:cs typeface="Arial"/>
              </a:rPr>
              <a:t>Valve</a:t>
            </a:r>
            <a:endParaRPr sz="115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5870500" y="3722547"/>
            <a:ext cx="958850" cy="781685"/>
          </a:xfrm>
          <a:prstGeom prst="rect">
            <a:avLst/>
          </a:prstGeom>
        </p:spPr>
        <p:txBody>
          <a:bodyPr vert="horz" wrap="square" lIns="0" tIns="87630" rIns="0" bIns="0" rtlCol="0">
            <a:spAutoFit/>
          </a:bodyPr>
          <a:lstStyle/>
          <a:p>
            <a:pPr marL="6985">
              <a:lnSpc>
                <a:spcPct val="100000"/>
              </a:lnSpc>
              <a:spcBef>
                <a:spcPts val="690"/>
              </a:spcBef>
            </a:pPr>
            <a:r>
              <a:rPr sz="1450" spc="-50" dirty="0">
                <a:solidFill>
                  <a:srgbClr val="4D4D4D"/>
                </a:solidFill>
                <a:latin typeface="Times New Roman"/>
                <a:cs typeface="Times New Roman"/>
              </a:rPr>
              <a:t>I</a:t>
            </a:r>
            <a:endParaRPr sz="1450">
              <a:latin typeface="Times New Roman"/>
              <a:cs typeface="Times New Roman"/>
            </a:endParaRPr>
          </a:p>
          <a:p>
            <a:pPr marL="4445">
              <a:lnSpc>
                <a:spcPct val="100000"/>
              </a:lnSpc>
              <a:spcBef>
                <a:spcPts val="919"/>
              </a:spcBef>
            </a:pPr>
            <a:r>
              <a:rPr sz="2250" spc="-90" dirty="0">
                <a:solidFill>
                  <a:srgbClr val="4D4D4D"/>
                </a:solidFill>
                <a:latin typeface="Times New Roman"/>
                <a:cs typeface="Times New Roman"/>
              </a:rPr>
              <a:t>I</a:t>
            </a:r>
            <a:endParaRPr sz="2250">
              <a:latin typeface="Times New Roman"/>
              <a:cs typeface="Times New Roman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5901192" y="6237436"/>
            <a:ext cx="1102360" cy="2012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50" spc="-55" dirty="0">
                <a:solidFill>
                  <a:srgbClr val="131313"/>
                </a:solidFill>
                <a:latin typeface="Arial"/>
                <a:cs typeface="Arial"/>
              </a:rPr>
              <a:t>Extension</a:t>
            </a:r>
            <a:r>
              <a:rPr sz="1150" spc="20" dirty="0">
                <a:solidFill>
                  <a:srgbClr val="131313"/>
                </a:solidFill>
                <a:latin typeface="Arial"/>
                <a:cs typeface="Arial"/>
              </a:rPr>
              <a:t> </a:t>
            </a:r>
            <a:r>
              <a:rPr sz="1150" spc="-50" dirty="0">
                <a:solidFill>
                  <a:srgbClr val="131313"/>
                </a:solidFill>
                <a:latin typeface="Arial"/>
                <a:cs typeface="Arial"/>
              </a:rPr>
              <a:t>Module</a:t>
            </a:r>
            <a:endParaRPr sz="1150">
              <a:latin typeface="Arial"/>
              <a:cs typeface="Aria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1089716" y="6451055"/>
            <a:ext cx="1416050" cy="2012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50" spc="-65" dirty="0">
                <a:solidFill>
                  <a:srgbClr val="131313"/>
                </a:solidFill>
                <a:latin typeface="Arial"/>
                <a:cs typeface="Arial"/>
              </a:rPr>
              <a:t>Hand</a:t>
            </a:r>
            <a:r>
              <a:rPr sz="1150" spc="40" dirty="0">
                <a:solidFill>
                  <a:srgbClr val="131313"/>
                </a:solidFill>
                <a:latin typeface="Arial"/>
                <a:cs typeface="Arial"/>
              </a:rPr>
              <a:t> </a:t>
            </a:r>
            <a:r>
              <a:rPr sz="1150" spc="-55" dirty="0">
                <a:solidFill>
                  <a:srgbClr val="131313"/>
                </a:solidFill>
                <a:latin typeface="Arial"/>
                <a:cs typeface="Arial"/>
              </a:rPr>
              <a:t>Held</a:t>
            </a:r>
            <a:r>
              <a:rPr sz="1150" spc="25" dirty="0">
                <a:solidFill>
                  <a:srgbClr val="131313"/>
                </a:solidFill>
                <a:latin typeface="Arial"/>
                <a:cs typeface="Arial"/>
              </a:rPr>
              <a:t> </a:t>
            </a:r>
            <a:r>
              <a:rPr sz="1150" spc="-35" dirty="0">
                <a:solidFill>
                  <a:srgbClr val="131313"/>
                </a:solidFill>
                <a:latin typeface="Arial"/>
                <a:cs typeface="Arial"/>
              </a:rPr>
              <a:t>Transmitter</a:t>
            </a:r>
            <a:endParaRPr sz="1150">
              <a:latin typeface="Arial"/>
              <a:cs typeface="Aria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810927" y="7155997"/>
            <a:ext cx="6064885" cy="17849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5080">
              <a:lnSpc>
                <a:spcPct val="100600"/>
              </a:lnSpc>
              <a:spcBef>
                <a:spcPts val="90"/>
              </a:spcBef>
            </a:pPr>
            <a:r>
              <a:rPr sz="1150" spc="20" dirty="0">
                <a:solidFill>
                  <a:srgbClr val="131313"/>
                </a:solidFill>
                <a:latin typeface="Arial"/>
                <a:cs typeface="Arial"/>
              </a:rPr>
              <a:t>The </a:t>
            </a:r>
            <a:r>
              <a:rPr sz="1150" spc="20" dirty="0">
                <a:solidFill>
                  <a:srgbClr val="313131"/>
                </a:solidFill>
                <a:latin typeface="Arial"/>
                <a:cs typeface="Arial"/>
              </a:rPr>
              <a:t>"</a:t>
            </a:r>
            <a:r>
              <a:rPr sz="1150" spc="20" dirty="0">
                <a:solidFill>
                  <a:srgbClr val="131313"/>
                </a:solidFill>
                <a:latin typeface="Arial"/>
                <a:cs typeface="Arial"/>
              </a:rPr>
              <a:t>Main</a:t>
            </a:r>
            <a:r>
              <a:rPr sz="1150" spc="25" dirty="0">
                <a:solidFill>
                  <a:srgbClr val="131313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131313"/>
                </a:solidFill>
                <a:latin typeface="Arial"/>
                <a:cs typeface="Arial"/>
              </a:rPr>
              <a:t>Control</a:t>
            </a:r>
            <a:r>
              <a:rPr sz="1150" spc="30" dirty="0">
                <a:solidFill>
                  <a:srgbClr val="131313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31313"/>
                </a:solidFill>
                <a:latin typeface="Arial"/>
                <a:cs typeface="Arial"/>
              </a:rPr>
              <a:t>Module</a:t>
            </a:r>
            <a:r>
              <a:rPr sz="1150" spc="20" dirty="0">
                <a:solidFill>
                  <a:srgbClr val="313131"/>
                </a:solidFill>
                <a:latin typeface="Arial"/>
                <a:cs typeface="Arial"/>
              </a:rPr>
              <a:t>"</a:t>
            </a:r>
            <a:r>
              <a:rPr sz="1150" spc="45" dirty="0">
                <a:solidFill>
                  <a:srgbClr val="313131"/>
                </a:solidFill>
                <a:latin typeface="Arial"/>
                <a:cs typeface="Arial"/>
              </a:rPr>
              <a:t> </a:t>
            </a:r>
            <a:r>
              <a:rPr sz="1150" spc="5" dirty="0">
                <a:solidFill>
                  <a:srgbClr val="131313"/>
                </a:solidFill>
                <a:latin typeface="Arial"/>
                <a:cs typeface="Arial"/>
              </a:rPr>
              <a:t>acts</a:t>
            </a:r>
            <a:r>
              <a:rPr sz="1150" spc="75" dirty="0">
                <a:solidFill>
                  <a:srgbClr val="131313"/>
                </a:solidFill>
                <a:latin typeface="Arial"/>
                <a:cs typeface="Arial"/>
              </a:rPr>
              <a:t> </a:t>
            </a:r>
            <a:r>
              <a:rPr sz="1150" spc="5" dirty="0">
                <a:solidFill>
                  <a:srgbClr val="232323"/>
                </a:solidFill>
                <a:latin typeface="Arial"/>
                <a:cs typeface="Arial"/>
              </a:rPr>
              <a:t>like</a:t>
            </a:r>
            <a:r>
              <a:rPr sz="1150" spc="25" dirty="0">
                <a:solidFill>
                  <a:srgbClr val="232323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31313"/>
                </a:solidFill>
                <a:latin typeface="Arial"/>
                <a:cs typeface="Arial"/>
              </a:rPr>
              <a:t>an</a:t>
            </a:r>
            <a:r>
              <a:rPr sz="1150" spc="25" dirty="0">
                <a:solidFill>
                  <a:srgbClr val="131313"/>
                </a:solidFill>
                <a:latin typeface="Arial"/>
                <a:cs typeface="Arial"/>
              </a:rPr>
              <a:t> </a:t>
            </a:r>
            <a:r>
              <a:rPr sz="1150" spc="5" dirty="0">
                <a:solidFill>
                  <a:srgbClr val="232323"/>
                </a:solidFill>
                <a:latin typeface="Arial"/>
                <a:cs typeface="Arial"/>
              </a:rPr>
              <a:t>"Operating</a:t>
            </a:r>
            <a:r>
              <a:rPr sz="1150" spc="80" dirty="0">
                <a:solidFill>
                  <a:srgbClr val="232323"/>
                </a:solidFill>
                <a:latin typeface="Arial"/>
                <a:cs typeface="Arial"/>
              </a:rPr>
              <a:t> </a:t>
            </a:r>
            <a:r>
              <a:rPr sz="1150" spc="25" dirty="0">
                <a:solidFill>
                  <a:srgbClr val="131313"/>
                </a:solidFill>
                <a:latin typeface="Arial"/>
                <a:cs typeface="Arial"/>
              </a:rPr>
              <a:t>System</a:t>
            </a:r>
            <a:r>
              <a:rPr sz="1150" spc="25" dirty="0">
                <a:solidFill>
                  <a:srgbClr val="313131"/>
                </a:solidFill>
                <a:latin typeface="Arial"/>
                <a:cs typeface="Arial"/>
              </a:rPr>
              <a:t>"</a:t>
            </a:r>
            <a:r>
              <a:rPr sz="1150" spc="5" dirty="0">
                <a:solidFill>
                  <a:srgbClr val="313131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31313"/>
                </a:solidFill>
                <a:latin typeface="Arial"/>
                <a:cs typeface="Arial"/>
              </a:rPr>
              <a:t>of</a:t>
            </a:r>
            <a:r>
              <a:rPr sz="1150" spc="15" dirty="0">
                <a:solidFill>
                  <a:srgbClr val="131313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31313"/>
                </a:solidFill>
                <a:latin typeface="Arial"/>
                <a:cs typeface="Arial"/>
              </a:rPr>
              <a:t>a</a:t>
            </a:r>
            <a:r>
              <a:rPr sz="1150" spc="35" dirty="0">
                <a:solidFill>
                  <a:srgbClr val="131313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131313"/>
                </a:solidFill>
                <a:latin typeface="Arial"/>
                <a:cs typeface="Arial"/>
              </a:rPr>
              <a:t>computer</a:t>
            </a:r>
            <a:r>
              <a:rPr sz="1150" spc="80" dirty="0">
                <a:solidFill>
                  <a:srgbClr val="131313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31313"/>
                </a:solidFill>
                <a:latin typeface="Arial"/>
                <a:cs typeface="Arial"/>
              </a:rPr>
              <a:t>and</a:t>
            </a:r>
            <a:r>
              <a:rPr sz="1150" spc="40" dirty="0">
                <a:solidFill>
                  <a:srgbClr val="131313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131313"/>
                </a:solidFill>
                <a:latin typeface="Arial"/>
                <a:cs typeface="Arial"/>
              </a:rPr>
              <a:t>controls</a:t>
            </a:r>
            <a:r>
              <a:rPr sz="1150" spc="55" dirty="0">
                <a:solidFill>
                  <a:srgbClr val="131313"/>
                </a:solidFill>
                <a:latin typeface="Arial"/>
                <a:cs typeface="Arial"/>
              </a:rPr>
              <a:t> </a:t>
            </a:r>
            <a:r>
              <a:rPr sz="1150" spc="25" dirty="0">
                <a:solidFill>
                  <a:srgbClr val="131313"/>
                </a:solidFill>
                <a:latin typeface="Arial"/>
                <a:cs typeface="Arial"/>
              </a:rPr>
              <a:t>all </a:t>
            </a:r>
            <a:r>
              <a:rPr sz="1150" spc="-305" dirty="0">
                <a:solidFill>
                  <a:srgbClr val="131313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31313"/>
                </a:solidFill>
                <a:latin typeface="Arial"/>
                <a:cs typeface="Arial"/>
              </a:rPr>
              <a:t>primary</a:t>
            </a:r>
            <a:r>
              <a:rPr sz="1150" spc="45" dirty="0">
                <a:solidFill>
                  <a:srgbClr val="131313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232323"/>
                </a:solidFill>
                <a:latin typeface="Arial"/>
                <a:cs typeface="Arial"/>
              </a:rPr>
              <a:t>functions</a:t>
            </a:r>
            <a:r>
              <a:rPr sz="1150" spc="110" dirty="0">
                <a:solidFill>
                  <a:srgbClr val="232323"/>
                </a:solidFill>
                <a:latin typeface="Arial"/>
                <a:cs typeface="Arial"/>
              </a:rPr>
              <a:t> </a:t>
            </a:r>
            <a:r>
              <a:rPr sz="1150" spc="-5" dirty="0">
                <a:solidFill>
                  <a:srgbClr val="131313"/>
                </a:solidFill>
                <a:latin typeface="Arial"/>
                <a:cs typeface="Arial"/>
              </a:rPr>
              <a:t>of</a:t>
            </a:r>
            <a:r>
              <a:rPr sz="1150" spc="15" dirty="0">
                <a:solidFill>
                  <a:srgbClr val="131313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31313"/>
                </a:solidFill>
                <a:latin typeface="Arial"/>
                <a:cs typeface="Arial"/>
              </a:rPr>
              <a:t>the</a:t>
            </a:r>
            <a:r>
              <a:rPr sz="1150" spc="5" dirty="0">
                <a:solidFill>
                  <a:srgbClr val="131313"/>
                </a:solidFill>
                <a:latin typeface="Arial"/>
                <a:cs typeface="Arial"/>
              </a:rPr>
              <a:t> </a:t>
            </a:r>
            <a:r>
              <a:rPr sz="1150" spc="25" dirty="0">
                <a:solidFill>
                  <a:srgbClr val="313131"/>
                </a:solidFill>
                <a:latin typeface="Arial"/>
                <a:cs typeface="Arial"/>
              </a:rPr>
              <a:t>I</a:t>
            </a:r>
            <a:r>
              <a:rPr sz="1150" spc="25" dirty="0">
                <a:solidFill>
                  <a:srgbClr val="131313"/>
                </a:solidFill>
                <a:latin typeface="Arial"/>
                <a:cs typeface="Arial"/>
              </a:rPr>
              <a:t>P</a:t>
            </a:r>
            <a:r>
              <a:rPr sz="1150" spc="25" dirty="0">
                <a:solidFill>
                  <a:srgbClr val="313131"/>
                </a:solidFill>
                <a:latin typeface="Arial"/>
                <a:cs typeface="Arial"/>
              </a:rPr>
              <a:t>I</a:t>
            </a:r>
            <a:r>
              <a:rPr sz="1150" spc="45" dirty="0">
                <a:solidFill>
                  <a:srgbClr val="313131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31313"/>
                </a:solidFill>
                <a:latin typeface="Arial"/>
                <a:cs typeface="Arial"/>
              </a:rPr>
              <a:t>system</a:t>
            </a:r>
            <a:r>
              <a:rPr sz="1150" spc="80" dirty="0">
                <a:solidFill>
                  <a:srgbClr val="131313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131313"/>
                </a:solidFill>
                <a:latin typeface="Arial"/>
                <a:cs typeface="Arial"/>
              </a:rPr>
              <a:t>(i.e.</a:t>
            </a:r>
            <a:r>
              <a:rPr sz="1150" spc="-20" dirty="0">
                <a:solidFill>
                  <a:srgbClr val="131313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31313"/>
                </a:solidFill>
                <a:latin typeface="Arial"/>
                <a:cs typeface="Arial"/>
              </a:rPr>
              <a:t>Extension</a:t>
            </a:r>
            <a:r>
              <a:rPr sz="1150" spc="110" dirty="0">
                <a:solidFill>
                  <a:srgbClr val="131313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131313"/>
                </a:solidFill>
                <a:latin typeface="Arial"/>
                <a:cs typeface="Arial"/>
              </a:rPr>
              <a:t>Module</a:t>
            </a:r>
            <a:r>
              <a:rPr sz="1150" spc="70" dirty="0">
                <a:solidFill>
                  <a:srgbClr val="131313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31313"/>
                </a:solidFill>
                <a:latin typeface="Arial"/>
                <a:cs typeface="Arial"/>
              </a:rPr>
              <a:t>and</a:t>
            </a:r>
            <a:r>
              <a:rPr sz="1150" spc="25" dirty="0">
                <a:solidFill>
                  <a:srgbClr val="131313"/>
                </a:solidFill>
                <a:latin typeface="Arial"/>
                <a:cs typeface="Arial"/>
              </a:rPr>
              <a:t> </a:t>
            </a:r>
            <a:r>
              <a:rPr sz="1150" spc="5" dirty="0">
                <a:solidFill>
                  <a:srgbClr val="313131"/>
                </a:solidFill>
                <a:latin typeface="Arial"/>
                <a:cs typeface="Arial"/>
              </a:rPr>
              <a:t>I</a:t>
            </a:r>
            <a:r>
              <a:rPr sz="1150" spc="5" dirty="0">
                <a:solidFill>
                  <a:srgbClr val="131313"/>
                </a:solidFill>
                <a:latin typeface="Arial"/>
                <a:cs typeface="Arial"/>
              </a:rPr>
              <a:t>P</a:t>
            </a:r>
            <a:r>
              <a:rPr sz="1150" spc="5" dirty="0">
                <a:solidFill>
                  <a:srgbClr val="313131"/>
                </a:solidFill>
                <a:latin typeface="Arial"/>
                <a:cs typeface="Arial"/>
              </a:rPr>
              <a:t>I</a:t>
            </a:r>
            <a:r>
              <a:rPr sz="1150" spc="15" dirty="0">
                <a:solidFill>
                  <a:srgbClr val="313131"/>
                </a:solidFill>
                <a:latin typeface="Arial"/>
                <a:cs typeface="Arial"/>
              </a:rPr>
              <a:t> </a:t>
            </a:r>
            <a:r>
              <a:rPr sz="1150" spc="40" dirty="0">
                <a:solidFill>
                  <a:srgbClr val="131313"/>
                </a:solidFill>
                <a:latin typeface="Arial"/>
                <a:cs typeface="Arial"/>
              </a:rPr>
              <a:t>Gas</a:t>
            </a:r>
            <a:r>
              <a:rPr sz="1150" spc="25" dirty="0">
                <a:solidFill>
                  <a:srgbClr val="131313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31313"/>
                </a:solidFill>
                <a:latin typeface="Arial"/>
                <a:cs typeface="Arial"/>
              </a:rPr>
              <a:t>Valve).</a:t>
            </a:r>
            <a:r>
              <a:rPr sz="1150" spc="80" dirty="0">
                <a:solidFill>
                  <a:srgbClr val="131313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31313"/>
                </a:solidFill>
                <a:latin typeface="Arial"/>
                <a:cs typeface="Arial"/>
              </a:rPr>
              <a:t>The </a:t>
            </a:r>
            <a:r>
              <a:rPr sz="1150" spc="25" dirty="0">
                <a:solidFill>
                  <a:srgbClr val="131313"/>
                </a:solidFill>
                <a:latin typeface="Arial"/>
                <a:cs typeface="Arial"/>
              </a:rPr>
              <a:t> </a:t>
            </a:r>
            <a:r>
              <a:rPr sz="1150" spc="30" dirty="0">
                <a:solidFill>
                  <a:srgbClr val="313131"/>
                </a:solidFill>
                <a:latin typeface="Arial"/>
                <a:cs typeface="Arial"/>
              </a:rPr>
              <a:t>"</a:t>
            </a:r>
            <a:r>
              <a:rPr sz="1150" spc="30" dirty="0">
                <a:solidFill>
                  <a:srgbClr val="131313"/>
                </a:solidFill>
                <a:latin typeface="Arial"/>
                <a:cs typeface="Arial"/>
              </a:rPr>
              <a:t>Extension</a:t>
            </a:r>
            <a:r>
              <a:rPr sz="1150" spc="-95" dirty="0">
                <a:solidFill>
                  <a:srgbClr val="131313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31313"/>
                </a:solidFill>
                <a:latin typeface="Arial"/>
                <a:cs typeface="Arial"/>
              </a:rPr>
              <a:t>Module</a:t>
            </a:r>
            <a:r>
              <a:rPr sz="1150" spc="20" dirty="0">
                <a:solidFill>
                  <a:srgbClr val="313131"/>
                </a:solidFill>
                <a:latin typeface="Arial"/>
                <a:cs typeface="Arial"/>
              </a:rPr>
              <a:t>"</a:t>
            </a:r>
            <a:r>
              <a:rPr sz="1150" spc="-10" dirty="0">
                <a:solidFill>
                  <a:srgbClr val="313131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131313"/>
                </a:solidFill>
                <a:latin typeface="Arial"/>
                <a:cs typeface="Arial"/>
              </a:rPr>
              <a:t>controls</a:t>
            </a:r>
            <a:r>
              <a:rPr sz="1150" spc="100" dirty="0">
                <a:solidFill>
                  <a:srgbClr val="131313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31313"/>
                </a:solidFill>
                <a:latin typeface="Arial"/>
                <a:cs typeface="Arial"/>
              </a:rPr>
              <a:t>the</a:t>
            </a:r>
            <a:r>
              <a:rPr sz="1150" spc="-45" dirty="0">
                <a:solidFill>
                  <a:srgbClr val="131313"/>
                </a:solidFill>
                <a:latin typeface="Arial"/>
                <a:cs typeface="Arial"/>
              </a:rPr>
              <a:t> </a:t>
            </a:r>
            <a:r>
              <a:rPr sz="1150" spc="40" dirty="0">
                <a:solidFill>
                  <a:srgbClr val="131313"/>
                </a:solidFill>
                <a:latin typeface="Arial"/>
                <a:cs typeface="Arial"/>
              </a:rPr>
              <a:t>fan </a:t>
            </a:r>
            <a:r>
              <a:rPr sz="1150" dirty="0">
                <a:solidFill>
                  <a:srgbClr val="131313"/>
                </a:solidFill>
                <a:latin typeface="Arial"/>
                <a:cs typeface="Arial"/>
              </a:rPr>
              <a:t>and</a:t>
            </a:r>
            <a:r>
              <a:rPr sz="1150" spc="45" dirty="0">
                <a:solidFill>
                  <a:srgbClr val="131313"/>
                </a:solidFill>
                <a:latin typeface="Arial"/>
                <a:cs typeface="Arial"/>
              </a:rPr>
              <a:t> </a:t>
            </a:r>
            <a:r>
              <a:rPr sz="1150" spc="5" dirty="0">
                <a:solidFill>
                  <a:srgbClr val="131313"/>
                </a:solidFill>
                <a:latin typeface="Arial"/>
                <a:cs typeface="Arial"/>
              </a:rPr>
              <a:t>auxiliary</a:t>
            </a:r>
            <a:r>
              <a:rPr sz="1150" spc="80" dirty="0">
                <a:solidFill>
                  <a:srgbClr val="131313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232323"/>
                </a:solidFill>
                <a:latin typeface="Arial"/>
                <a:cs typeface="Arial"/>
              </a:rPr>
              <a:t>lighting</a:t>
            </a:r>
            <a:r>
              <a:rPr sz="1150" spc="70" dirty="0">
                <a:solidFill>
                  <a:srgbClr val="232323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131313"/>
                </a:solidFill>
                <a:latin typeface="Arial"/>
                <a:cs typeface="Arial"/>
              </a:rPr>
              <a:t>powered</a:t>
            </a:r>
            <a:r>
              <a:rPr sz="1150" spc="35" dirty="0">
                <a:solidFill>
                  <a:srgbClr val="131313"/>
                </a:solidFill>
                <a:latin typeface="Arial"/>
                <a:cs typeface="Arial"/>
              </a:rPr>
              <a:t> </a:t>
            </a:r>
            <a:r>
              <a:rPr sz="1150" spc="50" dirty="0">
                <a:solidFill>
                  <a:srgbClr val="131313"/>
                </a:solidFill>
                <a:latin typeface="Arial"/>
                <a:cs typeface="Arial"/>
              </a:rPr>
              <a:t>by</a:t>
            </a:r>
            <a:r>
              <a:rPr sz="1150" spc="-10" dirty="0">
                <a:solidFill>
                  <a:srgbClr val="131313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232323"/>
                </a:solidFill>
                <a:latin typeface="Arial"/>
                <a:cs typeface="Arial"/>
              </a:rPr>
              <a:t>120VAC.</a:t>
            </a:r>
            <a:r>
              <a:rPr sz="1150" spc="90" dirty="0">
                <a:solidFill>
                  <a:srgbClr val="232323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31313"/>
                </a:solidFill>
                <a:latin typeface="Arial"/>
                <a:cs typeface="Arial"/>
              </a:rPr>
              <a:t>The</a:t>
            </a:r>
            <a:r>
              <a:rPr sz="1150" spc="10" dirty="0">
                <a:solidFill>
                  <a:srgbClr val="131313"/>
                </a:solidFill>
                <a:latin typeface="Arial"/>
                <a:cs typeface="Arial"/>
              </a:rPr>
              <a:t> </a:t>
            </a:r>
            <a:r>
              <a:rPr sz="1150" spc="25" dirty="0">
                <a:solidFill>
                  <a:srgbClr val="313131"/>
                </a:solidFill>
                <a:latin typeface="Arial"/>
                <a:cs typeface="Arial"/>
              </a:rPr>
              <a:t>I</a:t>
            </a:r>
            <a:r>
              <a:rPr sz="1150" spc="25" dirty="0">
                <a:solidFill>
                  <a:srgbClr val="131313"/>
                </a:solidFill>
                <a:latin typeface="Arial"/>
                <a:cs typeface="Arial"/>
              </a:rPr>
              <a:t>P</a:t>
            </a:r>
            <a:r>
              <a:rPr sz="1150" spc="25" dirty="0">
                <a:solidFill>
                  <a:srgbClr val="313131"/>
                </a:solidFill>
                <a:latin typeface="Arial"/>
                <a:cs typeface="Arial"/>
              </a:rPr>
              <a:t>I </a:t>
            </a:r>
            <a:r>
              <a:rPr sz="1150" spc="30" dirty="0">
                <a:solidFill>
                  <a:srgbClr val="313131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31313"/>
                </a:solidFill>
                <a:latin typeface="Arial"/>
                <a:cs typeface="Arial"/>
              </a:rPr>
              <a:t>gas</a:t>
            </a:r>
            <a:r>
              <a:rPr sz="1150" spc="5" dirty="0">
                <a:solidFill>
                  <a:srgbClr val="131313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31313"/>
                </a:solidFill>
                <a:latin typeface="Arial"/>
                <a:cs typeface="Arial"/>
              </a:rPr>
              <a:t>valve</a:t>
            </a:r>
            <a:r>
              <a:rPr sz="1150" spc="50" dirty="0">
                <a:solidFill>
                  <a:srgbClr val="131313"/>
                </a:solidFill>
                <a:latin typeface="Arial"/>
                <a:cs typeface="Arial"/>
              </a:rPr>
              <a:t> </a:t>
            </a:r>
            <a:r>
              <a:rPr sz="1150" spc="5" dirty="0">
                <a:solidFill>
                  <a:srgbClr val="232323"/>
                </a:solidFill>
                <a:latin typeface="Arial"/>
                <a:cs typeface="Arial"/>
              </a:rPr>
              <a:t>lights</a:t>
            </a:r>
            <a:r>
              <a:rPr sz="1150" spc="75" dirty="0">
                <a:solidFill>
                  <a:srgbClr val="232323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31313"/>
                </a:solidFill>
                <a:latin typeface="Arial"/>
                <a:cs typeface="Arial"/>
              </a:rPr>
              <a:t>the</a:t>
            </a:r>
            <a:r>
              <a:rPr sz="1150" spc="15" dirty="0">
                <a:solidFill>
                  <a:srgbClr val="131313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232323"/>
                </a:solidFill>
                <a:latin typeface="Arial"/>
                <a:cs typeface="Arial"/>
              </a:rPr>
              <a:t>intermittent</a:t>
            </a:r>
            <a:r>
              <a:rPr sz="1150" spc="65" dirty="0">
                <a:solidFill>
                  <a:srgbClr val="232323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131313"/>
                </a:solidFill>
                <a:latin typeface="Arial"/>
                <a:cs typeface="Arial"/>
              </a:rPr>
              <a:t>pilot</a:t>
            </a:r>
            <a:r>
              <a:rPr sz="1150" spc="25" dirty="0">
                <a:solidFill>
                  <a:srgbClr val="131313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31313"/>
                </a:solidFill>
                <a:latin typeface="Arial"/>
                <a:cs typeface="Arial"/>
              </a:rPr>
              <a:t>and</a:t>
            </a:r>
            <a:r>
              <a:rPr sz="1150" spc="30" dirty="0">
                <a:solidFill>
                  <a:srgbClr val="131313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31313"/>
                </a:solidFill>
                <a:latin typeface="Arial"/>
                <a:cs typeface="Arial"/>
              </a:rPr>
              <a:t>burners</a:t>
            </a:r>
            <a:r>
              <a:rPr sz="1150" spc="50" dirty="0">
                <a:solidFill>
                  <a:srgbClr val="131313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31313"/>
                </a:solidFill>
                <a:latin typeface="Arial"/>
                <a:cs typeface="Arial"/>
              </a:rPr>
              <a:t>of</a:t>
            </a:r>
            <a:r>
              <a:rPr sz="1150" spc="65" dirty="0">
                <a:solidFill>
                  <a:srgbClr val="131313"/>
                </a:solidFill>
                <a:latin typeface="Arial"/>
                <a:cs typeface="Arial"/>
              </a:rPr>
              <a:t> </a:t>
            </a:r>
            <a:r>
              <a:rPr sz="1150" dirty="0">
                <a:solidFill>
                  <a:srgbClr val="131313"/>
                </a:solidFill>
                <a:latin typeface="Arial"/>
                <a:cs typeface="Arial"/>
              </a:rPr>
              <a:t>the</a:t>
            </a:r>
            <a:r>
              <a:rPr sz="1150" spc="20" dirty="0">
                <a:solidFill>
                  <a:srgbClr val="131313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232323"/>
                </a:solidFill>
                <a:latin typeface="Arial"/>
                <a:cs typeface="Arial"/>
              </a:rPr>
              <a:t>fireplace.</a:t>
            </a:r>
            <a:r>
              <a:rPr sz="1150" spc="60" dirty="0">
                <a:solidFill>
                  <a:srgbClr val="232323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131313"/>
                </a:solidFill>
                <a:latin typeface="Arial"/>
                <a:cs typeface="Arial"/>
              </a:rPr>
              <a:t>While</a:t>
            </a:r>
            <a:r>
              <a:rPr sz="1150" spc="50" dirty="0">
                <a:solidFill>
                  <a:srgbClr val="131313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31313"/>
                </a:solidFill>
                <a:latin typeface="Arial"/>
                <a:cs typeface="Arial"/>
              </a:rPr>
              <a:t>the</a:t>
            </a:r>
            <a:r>
              <a:rPr sz="1150" spc="15" dirty="0">
                <a:solidFill>
                  <a:srgbClr val="131313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31313"/>
                </a:solidFill>
                <a:latin typeface="Arial"/>
                <a:cs typeface="Arial"/>
              </a:rPr>
              <a:t>hand</a:t>
            </a:r>
            <a:r>
              <a:rPr sz="1150" spc="50" dirty="0">
                <a:solidFill>
                  <a:srgbClr val="131313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31313"/>
                </a:solidFill>
                <a:latin typeface="Arial"/>
                <a:cs typeface="Arial"/>
              </a:rPr>
              <a:t>held </a:t>
            </a:r>
            <a:r>
              <a:rPr sz="1150" spc="15" dirty="0">
                <a:solidFill>
                  <a:srgbClr val="131313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31313"/>
                </a:solidFill>
                <a:latin typeface="Arial"/>
                <a:cs typeface="Arial"/>
              </a:rPr>
              <a:t>transmitter</a:t>
            </a:r>
            <a:r>
              <a:rPr sz="1150" spc="85" dirty="0">
                <a:solidFill>
                  <a:srgbClr val="131313"/>
                </a:solidFill>
                <a:latin typeface="Arial"/>
                <a:cs typeface="Arial"/>
              </a:rPr>
              <a:t> </a:t>
            </a:r>
            <a:r>
              <a:rPr sz="1150" spc="35" dirty="0">
                <a:solidFill>
                  <a:srgbClr val="232323"/>
                </a:solidFill>
                <a:latin typeface="Arial"/>
                <a:cs typeface="Arial"/>
              </a:rPr>
              <a:t>is</a:t>
            </a:r>
            <a:r>
              <a:rPr sz="1150" spc="-25" dirty="0">
                <a:solidFill>
                  <a:srgbClr val="232323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131313"/>
                </a:solidFill>
                <a:latin typeface="Arial"/>
                <a:cs typeface="Arial"/>
              </a:rPr>
              <a:t>programmed</a:t>
            </a:r>
            <a:r>
              <a:rPr sz="1150" spc="125" dirty="0">
                <a:solidFill>
                  <a:srgbClr val="131313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31313"/>
                </a:solidFill>
                <a:latin typeface="Arial"/>
                <a:cs typeface="Arial"/>
              </a:rPr>
              <a:t>to</a:t>
            </a:r>
            <a:r>
              <a:rPr sz="1150" spc="10" dirty="0">
                <a:solidFill>
                  <a:srgbClr val="131313"/>
                </a:solidFill>
                <a:latin typeface="Arial"/>
                <a:cs typeface="Arial"/>
              </a:rPr>
              <a:t> remotely</a:t>
            </a:r>
            <a:r>
              <a:rPr sz="1150" spc="140" dirty="0">
                <a:solidFill>
                  <a:srgbClr val="131313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31313"/>
                </a:solidFill>
                <a:latin typeface="Arial"/>
                <a:cs typeface="Arial"/>
              </a:rPr>
              <a:t>operate</a:t>
            </a:r>
            <a:r>
              <a:rPr sz="1150" spc="75" dirty="0">
                <a:solidFill>
                  <a:srgbClr val="131313"/>
                </a:solidFill>
                <a:latin typeface="Arial"/>
                <a:cs typeface="Arial"/>
              </a:rPr>
              <a:t> </a:t>
            </a:r>
            <a:r>
              <a:rPr sz="1150" dirty="0">
                <a:solidFill>
                  <a:srgbClr val="131313"/>
                </a:solidFill>
                <a:latin typeface="Arial"/>
                <a:cs typeface="Arial"/>
              </a:rPr>
              <a:t>the</a:t>
            </a:r>
            <a:r>
              <a:rPr sz="1150" spc="25" dirty="0">
                <a:solidFill>
                  <a:srgbClr val="131313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131313"/>
                </a:solidFill>
                <a:latin typeface="Arial"/>
                <a:cs typeface="Arial"/>
              </a:rPr>
              <a:t>main</a:t>
            </a:r>
            <a:r>
              <a:rPr sz="1150" spc="50" dirty="0">
                <a:solidFill>
                  <a:srgbClr val="131313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31313"/>
                </a:solidFill>
                <a:latin typeface="Arial"/>
                <a:cs typeface="Arial"/>
              </a:rPr>
              <a:t>control </a:t>
            </a:r>
            <a:r>
              <a:rPr sz="1150" spc="15" dirty="0">
                <a:solidFill>
                  <a:srgbClr val="131313"/>
                </a:solidFill>
                <a:latin typeface="Arial"/>
                <a:cs typeface="Arial"/>
              </a:rPr>
              <a:t>module.</a:t>
            </a:r>
            <a:endParaRPr sz="115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3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050">
              <a:latin typeface="Arial"/>
              <a:cs typeface="Arial"/>
            </a:endParaRPr>
          </a:p>
          <a:p>
            <a:pPr marL="16510">
              <a:lnSpc>
                <a:spcPct val="100000"/>
              </a:lnSpc>
            </a:pPr>
            <a:r>
              <a:rPr sz="1150" b="1" i="1" spc="5" dirty="0">
                <a:solidFill>
                  <a:srgbClr val="131313"/>
                </a:solidFill>
                <a:latin typeface="Arial"/>
                <a:cs typeface="Arial"/>
              </a:rPr>
              <a:t>Standard</a:t>
            </a:r>
            <a:r>
              <a:rPr sz="1150" b="1" i="1" spc="114" dirty="0">
                <a:solidFill>
                  <a:srgbClr val="131313"/>
                </a:solidFill>
                <a:latin typeface="Arial"/>
                <a:cs typeface="Arial"/>
              </a:rPr>
              <a:t> </a:t>
            </a:r>
            <a:r>
              <a:rPr sz="1150" b="1" i="1" spc="20" dirty="0">
                <a:solidFill>
                  <a:srgbClr val="131313"/>
                </a:solidFill>
                <a:latin typeface="Arial"/>
                <a:cs typeface="Arial"/>
              </a:rPr>
              <a:t>features</a:t>
            </a:r>
            <a:r>
              <a:rPr sz="1150" b="1" i="1" spc="55" dirty="0">
                <a:solidFill>
                  <a:srgbClr val="131313"/>
                </a:solidFill>
                <a:latin typeface="Arial"/>
                <a:cs typeface="Arial"/>
              </a:rPr>
              <a:t> </a:t>
            </a:r>
            <a:r>
              <a:rPr sz="1150" b="1" i="1" spc="10" dirty="0">
                <a:solidFill>
                  <a:srgbClr val="131313"/>
                </a:solidFill>
                <a:latin typeface="Arial"/>
                <a:cs typeface="Arial"/>
              </a:rPr>
              <a:t>of</a:t>
            </a:r>
            <a:r>
              <a:rPr sz="1150" b="1" i="1" spc="15" dirty="0">
                <a:solidFill>
                  <a:srgbClr val="131313"/>
                </a:solidFill>
                <a:latin typeface="Arial"/>
                <a:cs typeface="Arial"/>
              </a:rPr>
              <a:t> </a:t>
            </a:r>
            <a:r>
              <a:rPr sz="1150" b="1" i="1" spc="10" dirty="0">
                <a:solidFill>
                  <a:srgbClr val="131313"/>
                </a:solidFill>
                <a:latin typeface="Arial"/>
                <a:cs typeface="Arial"/>
              </a:rPr>
              <a:t>the</a:t>
            </a:r>
            <a:r>
              <a:rPr sz="1150" b="1" i="1" spc="35" dirty="0">
                <a:solidFill>
                  <a:srgbClr val="131313"/>
                </a:solidFill>
                <a:latin typeface="Arial"/>
                <a:cs typeface="Arial"/>
              </a:rPr>
              <a:t> </a:t>
            </a:r>
            <a:r>
              <a:rPr sz="1150" b="1" i="1" spc="-10" dirty="0">
                <a:solidFill>
                  <a:srgbClr val="131313"/>
                </a:solidFill>
                <a:latin typeface="Arial"/>
                <a:cs typeface="Arial"/>
              </a:rPr>
              <a:t>IP/</a:t>
            </a:r>
            <a:r>
              <a:rPr sz="1150" b="1" i="1" spc="95" dirty="0">
                <a:solidFill>
                  <a:srgbClr val="131313"/>
                </a:solidFill>
                <a:latin typeface="Arial"/>
                <a:cs typeface="Arial"/>
              </a:rPr>
              <a:t> </a:t>
            </a:r>
            <a:r>
              <a:rPr sz="1150" b="1" i="1" spc="10" dirty="0">
                <a:solidFill>
                  <a:srgbClr val="131313"/>
                </a:solidFill>
                <a:latin typeface="Arial"/>
                <a:cs typeface="Arial"/>
              </a:rPr>
              <a:t>Control</a:t>
            </a:r>
            <a:r>
              <a:rPr sz="1150" b="1" i="1" spc="120" dirty="0">
                <a:solidFill>
                  <a:srgbClr val="131313"/>
                </a:solidFill>
                <a:latin typeface="Arial"/>
                <a:cs typeface="Arial"/>
              </a:rPr>
              <a:t> </a:t>
            </a:r>
            <a:r>
              <a:rPr sz="1150" b="1" i="1" spc="15" dirty="0">
                <a:solidFill>
                  <a:srgbClr val="131313"/>
                </a:solidFill>
                <a:latin typeface="Arial"/>
                <a:cs typeface="Arial"/>
              </a:rPr>
              <a:t>System</a:t>
            </a:r>
            <a:r>
              <a:rPr sz="1150" b="1" i="1" spc="55" dirty="0">
                <a:solidFill>
                  <a:srgbClr val="131313"/>
                </a:solidFill>
                <a:latin typeface="Arial"/>
                <a:cs typeface="Arial"/>
              </a:rPr>
              <a:t> </a:t>
            </a:r>
            <a:r>
              <a:rPr sz="1150" b="1" i="1" spc="20" dirty="0">
                <a:solidFill>
                  <a:srgbClr val="131313"/>
                </a:solidFill>
                <a:latin typeface="Arial"/>
                <a:cs typeface="Arial"/>
              </a:rPr>
              <a:t>are:</a:t>
            </a:r>
            <a:endParaRPr sz="11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200">
              <a:latin typeface="Arial"/>
              <a:cs typeface="Arial"/>
            </a:endParaRPr>
          </a:p>
          <a:p>
            <a:pPr marL="469900" indent="-220979">
              <a:lnSpc>
                <a:spcPct val="100000"/>
              </a:lnSpc>
              <a:buChar char="•"/>
              <a:tabLst>
                <a:tab pos="469900" algn="l"/>
                <a:tab pos="470534" algn="l"/>
              </a:tabLst>
            </a:pPr>
            <a:r>
              <a:rPr sz="1150" spc="35" dirty="0">
                <a:solidFill>
                  <a:srgbClr val="131313"/>
                </a:solidFill>
                <a:latin typeface="Arial"/>
                <a:cs typeface="Arial"/>
              </a:rPr>
              <a:t>ON</a:t>
            </a:r>
            <a:r>
              <a:rPr sz="1150" spc="35" dirty="0">
                <a:solidFill>
                  <a:srgbClr val="313131"/>
                </a:solidFill>
                <a:latin typeface="Arial"/>
                <a:cs typeface="Arial"/>
              </a:rPr>
              <a:t>/</a:t>
            </a:r>
            <a:r>
              <a:rPr sz="1150" spc="35" dirty="0">
                <a:solidFill>
                  <a:srgbClr val="131313"/>
                </a:solidFill>
                <a:latin typeface="Arial"/>
                <a:cs typeface="Arial"/>
              </a:rPr>
              <a:t>OFF</a:t>
            </a:r>
            <a:r>
              <a:rPr sz="1150" spc="-70" dirty="0">
                <a:solidFill>
                  <a:srgbClr val="131313"/>
                </a:solidFill>
                <a:latin typeface="Arial"/>
                <a:cs typeface="Arial"/>
              </a:rPr>
              <a:t> </a:t>
            </a:r>
            <a:r>
              <a:rPr sz="1150" spc="25" dirty="0">
                <a:solidFill>
                  <a:srgbClr val="131313"/>
                </a:solidFill>
                <a:latin typeface="Arial"/>
                <a:cs typeface="Arial"/>
              </a:rPr>
              <a:t>manual</a:t>
            </a:r>
            <a:r>
              <a:rPr sz="1150" spc="20" dirty="0">
                <a:solidFill>
                  <a:srgbClr val="131313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232323"/>
                </a:solidFill>
                <a:latin typeface="Arial"/>
                <a:cs typeface="Arial"/>
              </a:rPr>
              <a:t>function</a:t>
            </a:r>
            <a:r>
              <a:rPr sz="1150" spc="70" dirty="0">
                <a:solidFill>
                  <a:srgbClr val="232323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31313"/>
                </a:solidFill>
                <a:latin typeface="Arial"/>
                <a:cs typeface="Arial"/>
              </a:rPr>
              <a:t>of</a:t>
            </a:r>
            <a:r>
              <a:rPr sz="1150" spc="10" dirty="0">
                <a:solidFill>
                  <a:srgbClr val="131313"/>
                </a:solidFill>
                <a:latin typeface="Arial"/>
                <a:cs typeface="Arial"/>
              </a:rPr>
              <a:t> </a:t>
            </a:r>
            <a:r>
              <a:rPr sz="1150" dirty="0">
                <a:solidFill>
                  <a:srgbClr val="131313"/>
                </a:solidFill>
                <a:latin typeface="Arial"/>
                <a:cs typeface="Arial"/>
              </a:rPr>
              <a:t>the</a:t>
            </a:r>
            <a:r>
              <a:rPr sz="1150" spc="15" dirty="0">
                <a:solidFill>
                  <a:srgbClr val="131313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232323"/>
                </a:solidFill>
                <a:latin typeface="Arial"/>
                <a:cs typeface="Arial"/>
              </a:rPr>
              <a:t>fireplace</a:t>
            </a:r>
            <a:r>
              <a:rPr sz="1150" spc="85" dirty="0">
                <a:solidFill>
                  <a:srgbClr val="232323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31313"/>
                </a:solidFill>
                <a:latin typeface="Arial"/>
                <a:cs typeface="Arial"/>
              </a:rPr>
              <a:t>system</a:t>
            </a:r>
            <a:endParaRPr sz="11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604906" y="4681312"/>
            <a:ext cx="696034" cy="610338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617117" y="5425926"/>
            <a:ext cx="671611" cy="707992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5910183" y="6268192"/>
            <a:ext cx="537289" cy="329582"/>
          </a:xfrm>
          <a:prstGeom prst="rect">
            <a:avLst/>
          </a:prstGeom>
        </p:spPr>
      </p:pic>
      <p:sp>
        <p:nvSpPr>
          <p:cNvPr id="5" name="object 5"/>
          <p:cNvSpPr/>
          <p:nvPr/>
        </p:nvSpPr>
        <p:spPr>
          <a:xfrm>
            <a:off x="5510272" y="4486004"/>
            <a:ext cx="0" cy="3271520"/>
          </a:xfrm>
          <a:custGeom>
            <a:avLst/>
            <a:gdLst/>
            <a:ahLst/>
            <a:cxnLst/>
            <a:rect l="l" t="t" r="r" b="b"/>
            <a:pathLst>
              <a:path h="3271520">
                <a:moveTo>
                  <a:pt x="0" y="3271416"/>
                </a:moveTo>
                <a:lnTo>
                  <a:pt x="0" y="0"/>
                </a:lnTo>
              </a:path>
            </a:pathLst>
          </a:custGeom>
          <a:ln w="1221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577433" y="4644693"/>
            <a:ext cx="0" cy="683895"/>
          </a:xfrm>
          <a:custGeom>
            <a:avLst/>
            <a:gdLst/>
            <a:ahLst/>
            <a:cxnLst/>
            <a:rect l="l" t="t" r="r" b="b"/>
            <a:pathLst>
              <a:path h="683895">
                <a:moveTo>
                  <a:pt x="0" y="683579"/>
                </a:moveTo>
                <a:lnTo>
                  <a:pt x="0" y="0"/>
                </a:lnTo>
              </a:path>
            </a:pathLst>
          </a:custGeom>
          <a:ln w="1221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589644" y="5584614"/>
            <a:ext cx="0" cy="598170"/>
          </a:xfrm>
          <a:custGeom>
            <a:avLst/>
            <a:gdLst/>
            <a:ahLst/>
            <a:cxnLst/>
            <a:rect l="l" t="t" r="r" b="b"/>
            <a:pathLst>
              <a:path h="598170">
                <a:moveTo>
                  <a:pt x="0" y="598132"/>
                </a:moveTo>
                <a:lnTo>
                  <a:pt x="0" y="0"/>
                </a:lnTo>
              </a:path>
            </a:pathLst>
          </a:custGeom>
          <a:ln w="915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6322312" y="4644693"/>
            <a:ext cx="0" cy="683895"/>
          </a:xfrm>
          <a:custGeom>
            <a:avLst/>
            <a:gdLst/>
            <a:ahLst/>
            <a:cxnLst/>
            <a:rect l="l" t="t" r="r" b="b"/>
            <a:pathLst>
              <a:path h="683895">
                <a:moveTo>
                  <a:pt x="0" y="683579"/>
                </a:moveTo>
                <a:lnTo>
                  <a:pt x="0" y="0"/>
                </a:lnTo>
              </a:path>
            </a:pathLst>
          </a:custGeom>
          <a:ln w="1526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9" name="object 9"/>
          <p:cNvGrpSpPr/>
          <p:nvPr/>
        </p:nvGrpSpPr>
        <p:grpSpPr>
          <a:xfrm>
            <a:off x="5507219" y="4446332"/>
            <a:ext cx="885825" cy="3299460"/>
            <a:chOff x="5507219" y="4446332"/>
            <a:chExt cx="885825" cy="3299460"/>
          </a:xfrm>
        </p:grpSpPr>
        <p:sp>
          <p:nvSpPr>
            <p:cNvPr id="10" name="object 10"/>
            <p:cNvSpPr/>
            <p:nvPr/>
          </p:nvSpPr>
          <p:spPr>
            <a:xfrm>
              <a:off x="6386421" y="4473798"/>
              <a:ext cx="0" cy="3271520"/>
            </a:xfrm>
            <a:custGeom>
              <a:avLst/>
              <a:gdLst/>
              <a:ahLst/>
              <a:cxnLst/>
              <a:rect l="l" t="t" r="r" b="b"/>
              <a:pathLst>
                <a:path h="3271520">
                  <a:moveTo>
                    <a:pt x="0" y="3271416"/>
                  </a:moveTo>
                  <a:lnTo>
                    <a:pt x="0" y="0"/>
                  </a:lnTo>
                </a:path>
              </a:pathLst>
            </a:custGeom>
            <a:ln w="1221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5507219" y="4449384"/>
              <a:ext cx="879475" cy="0"/>
            </a:xfrm>
            <a:custGeom>
              <a:avLst/>
              <a:gdLst/>
              <a:ahLst/>
              <a:cxnLst/>
              <a:rect l="l" t="t" r="r" b="b"/>
              <a:pathLst>
                <a:path w="879475">
                  <a:moveTo>
                    <a:pt x="0" y="0"/>
                  </a:moveTo>
                  <a:lnTo>
                    <a:pt x="879201" y="0"/>
                  </a:lnTo>
                </a:path>
              </a:pathLst>
            </a:custGeom>
            <a:ln w="610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5556064" y="4656899"/>
              <a:ext cx="793750" cy="0"/>
            </a:xfrm>
            <a:custGeom>
              <a:avLst/>
              <a:gdLst/>
              <a:ahLst/>
              <a:cxnLst/>
              <a:rect l="l" t="t" r="r" b="b"/>
              <a:pathLst>
                <a:path w="793750">
                  <a:moveTo>
                    <a:pt x="0" y="0"/>
                  </a:moveTo>
                  <a:lnTo>
                    <a:pt x="793723" y="0"/>
                  </a:lnTo>
                </a:path>
              </a:pathLst>
            </a:custGeom>
            <a:ln w="1831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5739231" y="7693335"/>
              <a:ext cx="427990" cy="0"/>
            </a:xfrm>
            <a:custGeom>
              <a:avLst/>
              <a:gdLst/>
              <a:ahLst/>
              <a:cxnLst/>
              <a:rect l="l" t="t" r="r" b="b"/>
              <a:pathLst>
                <a:path w="427989">
                  <a:moveTo>
                    <a:pt x="0" y="0"/>
                  </a:moveTo>
                  <a:lnTo>
                    <a:pt x="427389" y="0"/>
                  </a:lnTo>
                </a:path>
              </a:pathLst>
            </a:custGeom>
            <a:ln w="610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" name="object 14"/>
          <p:cNvSpPr txBox="1"/>
          <p:nvPr/>
        </p:nvSpPr>
        <p:spPr>
          <a:xfrm>
            <a:off x="1048020" y="885020"/>
            <a:ext cx="5918200" cy="355155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33679" indent="-221615">
              <a:lnSpc>
                <a:spcPct val="100000"/>
              </a:lnSpc>
              <a:spcBef>
                <a:spcPts val="100"/>
              </a:spcBef>
              <a:buChar char="•"/>
              <a:tabLst>
                <a:tab pos="233679" algn="l"/>
                <a:tab pos="234315" algn="l"/>
              </a:tabLst>
            </a:pPr>
            <a:r>
              <a:rPr sz="1100" spc="40" dirty="0">
                <a:solidFill>
                  <a:srgbClr val="161616"/>
                </a:solidFill>
                <a:latin typeface="Arial"/>
                <a:cs typeface="Arial"/>
              </a:rPr>
              <a:t>Spark</a:t>
            </a:r>
            <a:r>
              <a:rPr sz="1100" spc="10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00" spc="15" dirty="0">
                <a:solidFill>
                  <a:srgbClr val="161616"/>
                </a:solidFill>
                <a:latin typeface="Arial"/>
                <a:cs typeface="Arial"/>
              </a:rPr>
              <a:t>to</a:t>
            </a:r>
            <a:r>
              <a:rPr sz="1100" spc="3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00" spc="35" dirty="0">
                <a:solidFill>
                  <a:srgbClr val="161616"/>
                </a:solidFill>
                <a:latin typeface="Arial"/>
                <a:cs typeface="Arial"/>
              </a:rPr>
              <a:t>pilot</a:t>
            </a:r>
            <a:r>
              <a:rPr sz="1100" spc="2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00" spc="25" dirty="0">
                <a:solidFill>
                  <a:srgbClr val="161616"/>
                </a:solidFill>
                <a:latin typeface="Arial"/>
                <a:cs typeface="Arial"/>
              </a:rPr>
              <a:t>ignition</a:t>
            </a:r>
            <a:r>
              <a:rPr sz="1100" spc="10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00" spc="40" dirty="0">
                <a:solidFill>
                  <a:srgbClr val="161616"/>
                </a:solidFill>
                <a:latin typeface="Arial"/>
                <a:cs typeface="Arial"/>
              </a:rPr>
              <a:t>system</a:t>
            </a:r>
            <a:r>
              <a:rPr sz="1100" spc="8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00" spc="30" dirty="0">
                <a:solidFill>
                  <a:srgbClr val="161616"/>
                </a:solidFill>
                <a:latin typeface="Arial"/>
                <a:cs typeface="Arial"/>
              </a:rPr>
              <a:t>with</a:t>
            </a:r>
            <a:r>
              <a:rPr sz="1100" spc="10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00" spc="35" dirty="0">
                <a:solidFill>
                  <a:srgbClr val="161616"/>
                </a:solidFill>
                <a:latin typeface="Arial"/>
                <a:cs typeface="Arial"/>
              </a:rPr>
              <a:t>continuous</a:t>
            </a:r>
            <a:r>
              <a:rPr sz="1100" spc="14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00" spc="20" dirty="0">
                <a:solidFill>
                  <a:srgbClr val="161616"/>
                </a:solidFill>
                <a:latin typeface="Arial"/>
                <a:cs typeface="Arial"/>
              </a:rPr>
              <a:t>pilot</a:t>
            </a:r>
            <a:r>
              <a:rPr sz="1100" spc="40" dirty="0">
                <a:solidFill>
                  <a:srgbClr val="161616"/>
                </a:solidFill>
                <a:latin typeface="Arial"/>
                <a:cs typeface="Arial"/>
              </a:rPr>
              <a:t> option</a:t>
            </a:r>
            <a:endParaRPr sz="11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Font typeface="Arial"/>
              <a:buChar char="•"/>
            </a:pPr>
            <a:endParaRPr sz="1150">
              <a:latin typeface="Arial"/>
              <a:cs typeface="Arial"/>
            </a:endParaRPr>
          </a:p>
          <a:p>
            <a:pPr marL="234950" marR="321310" indent="-222885">
              <a:lnSpc>
                <a:spcPct val="105600"/>
              </a:lnSpc>
              <a:spcBef>
                <a:spcPts val="5"/>
              </a:spcBef>
              <a:buChar char="•"/>
              <a:tabLst>
                <a:tab pos="235585" algn="l"/>
                <a:tab pos="236220" algn="l"/>
              </a:tabLst>
            </a:pPr>
            <a:r>
              <a:rPr sz="1100" spc="40" dirty="0">
                <a:solidFill>
                  <a:srgbClr val="161616"/>
                </a:solidFill>
                <a:latin typeface="Arial"/>
                <a:cs typeface="Arial"/>
              </a:rPr>
              <a:t>Main </a:t>
            </a:r>
            <a:r>
              <a:rPr sz="1100" spc="45" dirty="0">
                <a:solidFill>
                  <a:srgbClr val="161616"/>
                </a:solidFill>
                <a:latin typeface="Arial"/>
                <a:cs typeface="Arial"/>
              </a:rPr>
              <a:t>Control Module </a:t>
            </a:r>
            <a:r>
              <a:rPr sz="1100" spc="25" dirty="0">
                <a:solidFill>
                  <a:srgbClr val="161616"/>
                </a:solidFill>
                <a:latin typeface="Arial"/>
                <a:cs typeface="Arial"/>
              </a:rPr>
              <a:t>that </a:t>
            </a:r>
            <a:r>
              <a:rPr sz="1100" spc="15" dirty="0">
                <a:solidFill>
                  <a:srgbClr val="161616"/>
                </a:solidFill>
                <a:latin typeface="Arial"/>
                <a:cs typeface="Arial"/>
              </a:rPr>
              <a:t>will </a:t>
            </a:r>
            <a:r>
              <a:rPr sz="1100" spc="40" dirty="0">
                <a:solidFill>
                  <a:srgbClr val="161616"/>
                </a:solidFill>
                <a:latin typeface="Arial"/>
                <a:cs typeface="Arial"/>
              </a:rPr>
              <a:t>learn </a:t>
            </a:r>
            <a:r>
              <a:rPr sz="1100" spc="50" dirty="0">
                <a:solidFill>
                  <a:srgbClr val="161616"/>
                </a:solidFill>
                <a:latin typeface="Arial"/>
                <a:cs typeface="Arial"/>
              </a:rPr>
              <a:t>up </a:t>
            </a:r>
            <a:r>
              <a:rPr sz="1100" spc="40" dirty="0">
                <a:solidFill>
                  <a:srgbClr val="161616"/>
                </a:solidFill>
                <a:latin typeface="Arial"/>
                <a:cs typeface="Arial"/>
              </a:rPr>
              <a:t>to </a:t>
            </a:r>
            <a:r>
              <a:rPr sz="1100" spc="35" dirty="0">
                <a:solidFill>
                  <a:srgbClr val="161616"/>
                </a:solidFill>
                <a:latin typeface="Arial"/>
                <a:cs typeface="Arial"/>
              </a:rPr>
              <a:t>three </a:t>
            </a:r>
            <a:r>
              <a:rPr sz="1100" spc="25" dirty="0">
                <a:solidFill>
                  <a:srgbClr val="161616"/>
                </a:solidFill>
                <a:latin typeface="Arial"/>
                <a:cs typeface="Arial"/>
              </a:rPr>
              <a:t>transmitters.</a:t>
            </a:r>
            <a:r>
              <a:rPr sz="1100" spc="3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00" spc="40" dirty="0">
                <a:solidFill>
                  <a:srgbClr val="161616"/>
                </a:solidFill>
                <a:latin typeface="Arial"/>
                <a:cs typeface="Arial"/>
              </a:rPr>
              <a:t>Options of </a:t>
            </a:r>
            <a:r>
              <a:rPr sz="1100" spc="35" dirty="0">
                <a:solidFill>
                  <a:srgbClr val="161616"/>
                </a:solidFill>
                <a:latin typeface="Arial"/>
                <a:cs typeface="Arial"/>
              </a:rPr>
              <a:t>Wireless </a:t>
            </a:r>
            <a:r>
              <a:rPr sz="1100" spc="-29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00" spc="35" dirty="0">
                <a:solidFill>
                  <a:srgbClr val="161616"/>
                </a:solidFill>
                <a:latin typeface="Arial"/>
                <a:cs typeface="Arial"/>
              </a:rPr>
              <a:t>Wall</a:t>
            </a:r>
            <a:r>
              <a:rPr sz="1100" spc="6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00" spc="40" dirty="0">
                <a:solidFill>
                  <a:srgbClr val="161616"/>
                </a:solidFill>
                <a:latin typeface="Arial"/>
                <a:cs typeface="Arial"/>
              </a:rPr>
              <a:t>mounted</a:t>
            </a:r>
            <a:r>
              <a:rPr sz="1100" spc="11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00" spc="25" dirty="0">
                <a:solidFill>
                  <a:srgbClr val="161616"/>
                </a:solidFill>
                <a:latin typeface="Arial"/>
                <a:cs typeface="Arial"/>
              </a:rPr>
              <a:t>transmitters</a:t>
            </a:r>
            <a:r>
              <a:rPr sz="1100" spc="13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00" spc="30" dirty="0">
                <a:solidFill>
                  <a:srgbClr val="161616"/>
                </a:solidFill>
                <a:latin typeface="Arial"/>
                <a:cs typeface="Arial"/>
              </a:rPr>
              <a:t>are</a:t>
            </a:r>
            <a:r>
              <a:rPr sz="1100" spc="10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00" spc="35" dirty="0">
                <a:solidFill>
                  <a:srgbClr val="161616"/>
                </a:solidFill>
                <a:latin typeface="Arial"/>
                <a:cs typeface="Arial"/>
              </a:rPr>
              <a:t>also</a:t>
            </a:r>
            <a:r>
              <a:rPr sz="1100" spc="1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00" spc="30" dirty="0">
                <a:solidFill>
                  <a:srgbClr val="161616"/>
                </a:solidFill>
                <a:latin typeface="Arial"/>
                <a:cs typeface="Arial"/>
              </a:rPr>
              <a:t>available.</a:t>
            </a:r>
            <a:endParaRPr sz="11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Font typeface="Arial"/>
              <a:buChar char="•"/>
            </a:pPr>
            <a:endParaRPr sz="1300">
              <a:latin typeface="Arial"/>
              <a:cs typeface="Arial"/>
            </a:endParaRPr>
          </a:p>
          <a:p>
            <a:pPr marL="233679" marR="5080" indent="-220979">
              <a:lnSpc>
                <a:spcPct val="103800"/>
              </a:lnSpc>
              <a:buChar char="•"/>
              <a:tabLst>
                <a:tab pos="233045" algn="l"/>
                <a:tab pos="233679" algn="l"/>
              </a:tabLst>
            </a:pPr>
            <a:r>
              <a:rPr sz="1100" spc="35" dirty="0">
                <a:solidFill>
                  <a:srgbClr val="161616"/>
                </a:solidFill>
                <a:latin typeface="Arial"/>
                <a:cs typeface="Arial"/>
              </a:rPr>
              <a:t>Control</a:t>
            </a:r>
            <a:r>
              <a:rPr sz="1100" spc="9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00" spc="35" dirty="0">
                <a:solidFill>
                  <a:srgbClr val="161616"/>
                </a:solidFill>
                <a:latin typeface="Arial"/>
                <a:cs typeface="Arial"/>
              </a:rPr>
              <a:t>System</a:t>
            </a:r>
            <a:r>
              <a:rPr sz="1100" spc="10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00" spc="50" dirty="0">
                <a:solidFill>
                  <a:srgbClr val="161616"/>
                </a:solidFill>
                <a:latin typeface="Arial"/>
                <a:cs typeface="Arial"/>
              </a:rPr>
              <a:t>has</a:t>
            </a:r>
            <a:r>
              <a:rPr sz="1100" spc="3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00" spc="50" dirty="0">
                <a:solidFill>
                  <a:srgbClr val="161616"/>
                </a:solidFill>
                <a:latin typeface="Arial"/>
                <a:cs typeface="Arial"/>
              </a:rPr>
              <a:t>a</a:t>
            </a:r>
            <a:r>
              <a:rPr sz="1100" spc="3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00" spc="45" dirty="0">
                <a:solidFill>
                  <a:srgbClr val="161616"/>
                </a:solidFill>
                <a:latin typeface="Arial"/>
                <a:cs typeface="Arial"/>
              </a:rPr>
              <a:t>maximum</a:t>
            </a:r>
            <a:r>
              <a:rPr sz="1100" spc="12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00" u="heavy" spc="55" dirty="0">
                <a:solidFill>
                  <a:srgbClr val="161616"/>
                </a:solidFill>
                <a:uFill>
                  <a:solidFill>
                    <a:srgbClr val="161616"/>
                  </a:solidFill>
                </a:uFill>
                <a:latin typeface="Arial"/>
                <a:cs typeface="Arial"/>
              </a:rPr>
              <a:t>Room</a:t>
            </a:r>
            <a:r>
              <a:rPr sz="1100" u="heavy" spc="100" dirty="0">
                <a:solidFill>
                  <a:srgbClr val="161616"/>
                </a:solidFill>
                <a:uFill>
                  <a:solidFill>
                    <a:srgbClr val="161616"/>
                  </a:solidFill>
                </a:uFill>
                <a:latin typeface="Arial"/>
                <a:cs typeface="Arial"/>
              </a:rPr>
              <a:t> </a:t>
            </a:r>
            <a:r>
              <a:rPr sz="1100" u="heavy" spc="40" dirty="0">
                <a:solidFill>
                  <a:srgbClr val="161616"/>
                </a:solidFill>
                <a:uFill>
                  <a:solidFill>
                    <a:srgbClr val="161616"/>
                  </a:solidFill>
                </a:uFill>
                <a:latin typeface="Arial"/>
                <a:cs typeface="Arial"/>
              </a:rPr>
              <a:t>Temperature</a:t>
            </a:r>
            <a:r>
              <a:rPr sz="1100" u="heavy" spc="155" dirty="0">
                <a:solidFill>
                  <a:srgbClr val="161616"/>
                </a:solidFill>
                <a:uFill>
                  <a:solidFill>
                    <a:srgbClr val="161616"/>
                  </a:solidFill>
                </a:uFill>
                <a:latin typeface="Arial"/>
                <a:cs typeface="Arial"/>
              </a:rPr>
              <a:t> </a:t>
            </a:r>
            <a:r>
              <a:rPr sz="1100" u="heavy" spc="35" dirty="0">
                <a:solidFill>
                  <a:srgbClr val="161616"/>
                </a:solidFill>
                <a:uFill>
                  <a:solidFill>
                    <a:srgbClr val="161616"/>
                  </a:solidFill>
                </a:uFill>
                <a:latin typeface="Arial"/>
                <a:cs typeface="Arial"/>
              </a:rPr>
              <a:t>Limit</a:t>
            </a:r>
            <a:r>
              <a:rPr sz="1100" u="heavy" spc="60" dirty="0">
                <a:solidFill>
                  <a:srgbClr val="161616"/>
                </a:solidFill>
                <a:uFill>
                  <a:solidFill>
                    <a:srgbClr val="161616"/>
                  </a:solidFill>
                </a:uFill>
                <a:latin typeface="Arial"/>
                <a:cs typeface="Arial"/>
              </a:rPr>
              <a:t> </a:t>
            </a:r>
            <a:r>
              <a:rPr sz="1100" u="heavy" spc="35" dirty="0">
                <a:solidFill>
                  <a:srgbClr val="161616"/>
                </a:solidFill>
                <a:uFill>
                  <a:solidFill>
                    <a:srgbClr val="161616"/>
                  </a:solidFill>
                </a:uFill>
                <a:latin typeface="Arial"/>
                <a:cs typeface="Arial"/>
              </a:rPr>
              <a:t>Shutdown</a:t>
            </a:r>
            <a:r>
              <a:rPr sz="1100" spc="13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00" spc="40" dirty="0">
                <a:solidFill>
                  <a:srgbClr val="161616"/>
                </a:solidFill>
                <a:latin typeface="Arial"/>
                <a:cs typeface="Arial"/>
              </a:rPr>
              <a:t>feature</a:t>
            </a:r>
            <a:r>
              <a:rPr sz="1100" spc="7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00" spc="20" dirty="0">
                <a:solidFill>
                  <a:srgbClr val="161616"/>
                </a:solidFill>
                <a:latin typeface="Arial"/>
                <a:cs typeface="Arial"/>
              </a:rPr>
              <a:t>of </a:t>
            </a:r>
            <a:r>
              <a:rPr sz="1100" spc="60" dirty="0">
                <a:solidFill>
                  <a:srgbClr val="161616"/>
                </a:solidFill>
                <a:latin typeface="Arial"/>
                <a:cs typeface="Arial"/>
              </a:rPr>
              <a:t>95</a:t>
            </a:r>
            <a:r>
              <a:rPr sz="1100" spc="60" dirty="0">
                <a:solidFill>
                  <a:srgbClr val="666666"/>
                </a:solidFill>
                <a:latin typeface="Arial"/>
                <a:cs typeface="Arial"/>
              </a:rPr>
              <a:t>°</a:t>
            </a:r>
            <a:r>
              <a:rPr sz="1100" spc="60" dirty="0">
                <a:solidFill>
                  <a:srgbClr val="161616"/>
                </a:solidFill>
                <a:latin typeface="Arial"/>
                <a:cs typeface="Arial"/>
              </a:rPr>
              <a:t>F </a:t>
            </a:r>
            <a:r>
              <a:rPr sz="1100" spc="-29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00" spc="40" dirty="0">
                <a:solidFill>
                  <a:srgbClr val="161616"/>
                </a:solidFill>
                <a:latin typeface="Arial"/>
                <a:cs typeface="Arial"/>
              </a:rPr>
              <a:t>whether</a:t>
            </a:r>
            <a:r>
              <a:rPr sz="1100" spc="8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00" spc="40" dirty="0">
                <a:solidFill>
                  <a:srgbClr val="161616"/>
                </a:solidFill>
                <a:latin typeface="Arial"/>
                <a:cs typeface="Arial"/>
              </a:rPr>
              <a:t>the </a:t>
            </a:r>
            <a:r>
              <a:rPr sz="1100" spc="30" dirty="0">
                <a:solidFill>
                  <a:srgbClr val="161616"/>
                </a:solidFill>
                <a:latin typeface="Arial"/>
                <a:cs typeface="Arial"/>
              </a:rPr>
              <a:t>control</a:t>
            </a:r>
            <a:r>
              <a:rPr sz="1100" spc="9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00" spc="25" dirty="0">
                <a:solidFill>
                  <a:srgbClr val="161616"/>
                </a:solidFill>
                <a:latin typeface="Arial"/>
                <a:cs typeface="Arial"/>
              </a:rPr>
              <a:t>is</a:t>
            </a:r>
            <a:r>
              <a:rPr sz="1100" spc="4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00" spc="25" dirty="0">
                <a:solidFill>
                  <a:srgbClr val="161616"/>
                </a:solidFill>
                <a:latin typeface="Arial"/>
                <a:cs typeface="Arial"/>
              </a:rPr>
              <a:t>in</a:t>
            </a:r>
            <a:r>
              <a:rPr sz="1100" spc="3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00" spc="55" dirty="0">
                <a:solidFill>
                  <a:srgbClr val="161616"/>
                </a:solidFill>
                <a:latin typeface="Arial"/>
                <a:cs typeface="Arial"/>
              </a:rPr>
              <a:t>manual</a:t>
            </a:r>
            <a:r>
              <a:rPr sz="1100" spc="3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00" spc="70" dirty="0">
                <a:solidFill>
                  <a:srgbClr val="161616"/>
                </a:solidFill>
                <a:latin typeface="Arial"/>
                <a:cs typeface="Arial"/>
              </a:rPr>
              <a:t>ON</a:t>
            </a:r>
            <a:r>
              <a:rPr sz="1100" spc="7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00" spc="35" dirty="0">
                <a:solidFill>
                  <a:srgbClr val="161616"/>
                </a:solidFill>
                <a:latin typeface="Arial"/>
                <a:cs typeface="Arial"/>
              </a:rPr>
              <a:t>or</a:t>
            </a:r>
            <a:r>
              <a:rPr sz="1100" spc="1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00" spc="35" dirty="0">
                <a:solidFill>
                  <a:srgbClr val="161616"/>
                </a:solidFill>
                <a:latin typeface="Arial"/>
                <a:cs typeface="Arial"/>
              </a:rPr>
              <a:t>Thermostat</a:t>
            </a:r>
            <a:r>
              <a:rPr sz="1100" spc="13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00" spc="55" dirty="0">
                <a:solidFill>
                  <a:srgbClr val="161616"/>
                </a:solidFill>
                <a:latin typeface="Arial"/>
                <a:cs typeface="Arial"/>
              </a:rPr>
              <a:t>ON</a:t>
            </a:r>
            <a:r>
              <a:rPr sz="1100" spc="9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00" spc="50" dirty="0">
                <a:solidFill>
                  <a:srgbClr val="161616"/>
                </a:solidFill>
                <a:latin typeface="Arial"/>
                <a:cs typeface="Arial"/>
              </a:rPr>
              <a:t>mode</a:t>
            </a:r>
            <a:r>
              <a:rPr sz="1100" spc="50" dirty="0">
                <a:solidFill>
                  <a:srgbClr val="494949"/>
                </a:solidFill>
                <a:latin typeface="Arial"/>
                <a:cs typeface="Arial"/>
              </a:rPr>
              <a:t>,</a:t>
            </a:r>
            <a:r>
              <a:rPr sz="1100" spc="25" dirty="0">
                <a:solidFill>
                  <a:srgbClr val="494949"/>
                </a:solidFill>
                <a:latin typeface="Arial"/>
                <a:cs typeface="Arial"/>
              </a:rPr>
              <a:t> </a:t>
            </a:r>
            <a:r>
              <a:rPr sz="1100" spc="30" dirty="0">
                <a:solidFill>
                  <a:srgbClr val="161616"/>
                </a:solidFill>
                <a:latin typeface="Arial"/>
                <a:cs typeface="Arial"/>
              </a:rPr>
              <a:t>within</a:t>
            </a:r>
            <a:r>
              <a:rPr sz="1100" spc="7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00" spc="40" dirty="0">
                <a:solidFill>
                  <a:srgbClr val="161616"/>
                </a:solidFill>
                <a:latin typeface="Arial"/>
                <a:cs typeface="Arial"/>
              </a:rPr>
              <a:t>the </a:t>
            </a:r>
            <a:r>
              <a:rPr sz="1100" spc="50" dirty="0">
                <a:solidFill>
                  <a:srgbClr val="161616"/>
                </a:solidFill>
                <a:latin typeface="Arial"/>
                <a:cs typeface="Arial"/>
              </a:rPr>
              <a:t>hand </a:t>
            </a:r>
            <a:r>
              <a:rPr sz="1100" spc="35" dirty="0">
                <a:solidFill>
                  <a:srgbClr val="161616"/>
                </a:solidFill>
                <a:latin typeface="Arial"/>
                <a:cs typeface="Arial"/>
              </a:rPr>
              <a:t>held </a:t>
            </a:r>
            <a:r>
              <a:rPr sz="1100" spc="4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00" spc="30" dirty="0">
                <a:solidFill>
                  <a:srgbClr val="161616"/>
                </a:solidFill>
                <a:latin typeface="Arial"/>
                <a:cs typeface="Arial"/>
              </a:rPr>
              <a:t>transmitter</a:t>
            </a:r>
            <a:endParaRPr sz="11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Font typeface="Arial"/>
              <a:buChar char="•"/>
            </a:pPr>
            <a:endParaRPr sz="1300">
              <a:latin typeface="Arial"/>
              <a:cs typeface="Arial"/>
            </a:endParaRPr>
          </a:p>
          <a:p>
            <a:pPr marL="233679" marR="393700" indent="-220979">
              <a:lnSpc>
                <a:spcPct val="101899"/>
              </a:lnSpc>
              <a:buChar char="•"/>
              <a:tabLst>
                <a:tab pos="233045" algn="l"/>
                <a:tab pos="233679" algn="l"/>
              </a:tabLst>
            </a:pPr>
            <a:r>
              <a:rPr sz="1100" spc="40" dirty="0">
                <a:solidFill>
                  <a:srgbClr val="161616"/>
                </a:solidFill>
                <a:latin typeface="Arial"/>
                <a:cs typeface="Arial"/>
              </a:rPr>
              <a:t>Communication</a:t>
            </a:r>
            <a:r>
              <a:rPr sz="1100" spc="4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00" spc="50" dirty="0">
                <a:solidFill>
                  <a:srgbClr val="161616"/>
                </a:solidFill>
                <a:latin typeface="Arial"/>
                <a:cs typeface="Arial"/>
              </a:rPr>
              <a:t>and </a:t>
            </a:r>
            <a:r>
              <a:rPr sz="1100" spc="40" dirty="0">
                <a:solidFill>
                  <a:srgbClr val="161616"/>
                </a:solidFill>
                <a:latin typeface="Arial"/>
                <a:cs typeface="Arial"/>
              </a:rPr>
              <a:t>Thermal Safety </a:t>
            </a:r>
            <a:r>
              <a:rPr sz="1100" spc="20" dirty="0">
                <a:solidFill>
                  <a:srgbClr val="161616"/>
                </a:solidFill>
                <a:latin typeface="Arial"/>
                <a:cs typeface="Arial"/>
              </a:rPr>
              <a:t>within </a:t>
            </a:r>
            <a:r>
              <a:rPr sz="1100" spc="40" dirty="0">
                <a:solidFill>
                  <a:srgbClr val="161616"/>
                </a:solidFill>
                <a:latin typeface="Arial"/>
                <a:cs typeface="Arial"/>
              </a:rPr>
              <a:t>the Main </a:t>
            </a:r>
            <a:r>
              <a:rPr sz="1100" spc="35" dirty="0">
                <a:solidFill>
                  <a:srgbClr val="161616"/>
                </a:solidFill>
                <a:latin typeface="Arial"/>
                <a:cs typeface="Arial"/>
              </a:rPr>
              <a:t>Control </a:t>
            </a:r>
            <a:r>
              <a:rPr sz="1100" spc="50" dirty="0">
                <a:solidFill>
                  <a:srgbClr val="161616"/>
                </a:solidFill>
                <a:latin typeface="Arial"/>
                <a:cs typeface="Arial"/>
              </a:rPr>
              <a:t>Module</a:t>
            </a:r>
            <a:r>
              <a:rPr sz="1100" spc="50" dirty="0">
                <a:solidFill>
                  <a:srgbClr val="494949"/>
                </a:solidFill>
                <a:latin typeface="Arial"/>
                <a:cs typeface="Arial"/>
              </a:rPr>
              <a:t>, </a:t>
            </a:r>
            <a:r>
              <a:rPr sz="1100" spc="40" dirty="0">
                <a:solidFill>
                  <a:srgbClr val="161616"/>
                </a:solidFill>
                <a:latin typeface="Arial"/>
                <a:cs typeface="Arial"/>
              </a:rPr>
              <a:t>at </a:t>
            </a:r>
            <a:r>
              <a:rPr sz="1100" spc="45" dirty="0">
                <a:solidFill>
                  <a:srgbClr val="161616"/>
                </a:solidFill>
                <a:latin typeface="Arial"/>
                <a:cs typeface="Arial"/>
              </a:rPr>
              <a:t>170</a:t>
            </a:r>
            <a:r>
              <a:rPr sz="1100" spc="45" dirty="0">
                <a:solidFill>
                  <a:srgbClr val="666666"/>
                </a:solidFill>
                <a:latin typeface="Arial"/>
                <a:cs typeface="Arial"/>
              </a:rPr>
              <a:t>°</a:t>
            </a:r>
            <a:r>
              <a:rPr sz="1100" spc="45" dirty="0">
                <a:solidFill>
                  <a:srgbClr val="161616"/>
                </a:solidFill>
                <a:latin typeface="Arial"/>
                <a:cs typeface="Arial"/>
              </a:rPr>
              <a:t>F</a:t>
            </a:r>
            <a:r>
              <a:rPr sz="1100" spc="45" dirty="0">
                <a:solidFill>
                  <a:srgbClr val="494949"/>
                </a:solidFill>
                <a:latin typeface="Arial"/>
                <a:cs typeface="Arial"/>
              </a:rPr>
              <a:t>, </a:t>
            </a:r>
            <a:r>
              <a:rPr sz="1100" spc="-295" dirty="0">
                <a:solidFill>
                  <a:srgbClr val="494949"/>
                </a:solidFill>
                <a:latin typeface="Arial"/>
                <a:cs typeface="Arial"/>
              </a:rPr>
              <a:t> </a:t>
            </a:r>
            <a:r>
              <a:rPr sz="1100" spc="30" dirty="0">
                <a:solidFill>
                  <a:srgbClr val="161616"/>
                </a:solidFill>
                <a:latin typeface="Arial"/>
                <a:cs typeface="Arial"/>
              </a:rPr>
              <a:t>within</a:t>
            </a:r>
            <a:r>
              <a:rPr sz="1100" spc="7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00" spc="40" dirty="0">
                <a:solidFill>
                  <a:srgbClr val="161616"/>
                </a:solidFill>
                <a:latin typeface="Arial"/>
                <a:cs typeface="Arial"/>
              </a:rPr>
              <a:t>the</a:t>
            </a:r>
            <a:r>
              <a:rPr sz="1100" spc="3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00" spc="45" dirty="0">
                <a:solidFill>
                  <a:srgbClr val="161616"/>
                </a:solidFill>
                <a:latin typeface="Arial"/>
                <a:cs typeface="Arial"/>
              </a:rPr>
              <a:t>main</a:t>
            </a:r>
            <a:r>
              <a:rPr sz="1100" spc="5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00" spc="30" dirty="0">
                <a:solidFill>
                  <a:srgbClr val="161616"/>
                </a:solidFill>
                <a:latin typeface="Arial"/>
                <a:cs typeface="Arial"/>
              </a:rPr>
              <a:t>control</a:t>
            </a:r>
            <a:r>
              <a:rPr sz="1100" spc="9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00" spc="45" dirty="0">
                <a:solidFill>
                  <a:srgbClr val="161616"/>
                </a:solidFill>
                <a:latin typeface="Arial"/>
                <a:cs typeface="Arial"/>
              </a:rPr>
              <a:t>module</a:t>
            </a:r>
            <a:endParaRPr sz="11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Font typeface="Arial"/>
              <a:buChar char="•"/>
            </a:pPr>
            <a:endParaRPr sz="1200">
              <a:latin typeface="Arial"/>
              <a:cs typeface="Arial"/>
            </a:endParaRPr>
          </a:p>
          <a:p>
            <a:pPr marL="233045" marR="310515" indent="-220345">
              <a:lnSpc>
                <a:spcPct val="103800"/>
              </a:lnSpc>
              <a:buChar char="•"/>
              <a:tabLst>
                <a:tab pos="233679" algn="l"/>
                <a:tab pos="234950" algn="l"/>
              </a:tabLst>
            </a:pPr>
            <a:r>
              <a:rPr sz="1100" spc="30" dirty="0">
                <a:solidFill>
                  <a:srgbClr val="161616"/>
                </a:solidFill>
                <a:latin typeface="Arial"/>
                <a:cs typeface="Arial"/>
              </a:rPr>
              <a:t>All</a:t>
            </a:r>
            <a:r>
              <a:rPr sz="1100" spc="4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00" spc="35" dirty="0">
                <a:solidFill>
                  <a:srgbClr val="161616"/>
                </a:solidFill>
                <a:latin typeface="Arial"/>
                <a:cs typeface="Arial"/>
              </a:rPr>
              <a:t>120V</a:t>
            </a:r>
            <a:r>
              <a:rPr sz="1100" spc="9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00" spc="45" dirty="0">
                <a:solidFill>
                  <a:srgbClr val="161616"/>
                </a:solidFill>
                <a:latin typeface="Arial"/>
                <a:cs typeface="Arial"/>
              </a:rPr>
              <a:t>items</a:t>
            </a:r>
            <a:r>
              <a:rPr sz="1100" spc="30" dirty="0">
                <a:solidFill>
                  <a:srgbClr val="161616"/>
                </a:solidFill>
                <a:latin typeface="Arial"/>
                <a:cs typeface="Arial"/>
              </a:rPr>
              <a:t> controlled</a:t>
            </a:r>
            <a:r>
              <a:rPr sz="1100" spc="11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00" spc="50" dirty="0">
                <a:solidFill>
                  <a:srgbClr val="161616"/>
                </a:solidFill>
                <a:latin typeface="Arial"/>
                <a:cs typeface="Arial"/>
              </a:rPr>
              <a:t>by</a:t>
            </a:r>
            <a:r>
              <a:rPr sz="1100" spc="2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00" spc="40" dirty="0">
                <a:solidFill>
                  <a:srgbClr val="161616"/>
                </a:solidFill>
                <a:latin typeface="Arial"/>
                <a:cs typeface="Arial"/>
              </a:rPr>
              <a:t>the</a:t>
            </a:r>
            <a:r>
              <a:rPr sz="1100" spc="5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00" spc="35" dirty="0">
                <a:solidFill>
                  <a:srgbClr val="161616"/>
                </a:solidFill>
                <a:latin typeface="Arial"/>
                <a:cs typeface="Arial"/>
              </a:rPr>
              <a:t>Extension</a:t>
            </a:r>
            <a:r>
              <a:rPr sz="1100" spc="11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00" spc="45" dirty="0">
                <a:solidFill>
                  <a:srgbClr val="161616"/>
                </a:solidFill>
                <a:latin typeface="Arial"/>
                <a:cs typeface="Arial"/>
              </a:rPr>
              <a:t>Module</a:t>
            </a:r>
            <a:r>
              <a:rPr sz="1100" spc="7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00" spc="40" dirty="0">
                <a:solidFill>
                  <a:srgbClr val="161616"/>
                </a:solidFill>
                <a:latin typeface="Arial"/>
                <a:cs typeface="Arial"/>
              </a:rPr>
              <a:t>are </a:t>
            </a:r>
            <a:r>
              <a:rPr sz="1100" spc="45" dirty="0">
                <a:solidFill>
                  <a:srgbClr val="161616"/>
                </a:solidFill>
                <a:latin typeface="Arial"/>
                <a:cs typeface="Arial"/>
              </a:rPr>
              <a:t>connected</a:t>
            </a:r>
            <a:r>
              <a:rPr sz="1100" spc="12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00" spc="40" dirty="0">
                <a:solidFill>
                  <a:srgbClr val="161616"/>
                </a:solidFill>
                <a:latin typeface="Arial"/>
                <a:cs typeface="Arial"/>
              </a:rPr>
              <a:t>to</a:t>
            </a:r>
            <a:r>
              <a:rPr sz="1100" spc="-1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00" spc="40" dirty="0">
                <a:solidFill>
                  <a:srgbClr val="161616"/>
                </a:solidFill>
                <a:latin typeface="Arial"/>
                <a:cs typeface="Arial"/>
              </a:rPr>
              <a:t>the</a:t>
            </a:r>
            <a:r>
              <a:rPr sz="1100" spc="5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00" spc="40" dirty="0">
                <a:solidFill>
                  <a:srgbClr val="161616"/>
                </a:solidFill>
                <a:latin typeface="Arial"/>
                <a:cs typeface="Arial"/>
              </a:rPr>
              <a:t>Main </a:t>
            </a:r>
            <a:r>
              <a:rPr sz="1100" spc="4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00" spc="35" dirty="0">
                <a:solidFill>
                  <a:srgbClr val="161616"/>
                </a:solidFill>
                <a:latin typeface="Arial"/>
                <a:cs typeface="Arial"/>
              </a:rPr>
              <a:t>Control</a:t>
            </a:r>
            <a:r>
              <a:rPr sz="1100" spc="114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00" spc="45" dirty="0">
                <a:solidFill>
                  <a:srgbClr val="161616"/>
                </a:solidFill>
                <a:latin typeface="Arial"/>
                <a:cs typeface="Arial"/>
              </a:rPr>
              <a:t>Module</a:t>
            </a:r>
            <a:r>
              <a:rPr sz="1100" spc="6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00" spc="30" dirty="0">
                <a:solidFill>
                  <a:srgbClr val="161616"/>
                </a:solidFill>
                <a:latin typeface="Arial"/>
                <a:cs typeface="Arial"/>
              </a:rPr>
              <a:t>via</a:t>
            </a:r>
            <a:r>
              <a:rPr sz="1100" spc="6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00" spc="50" dirty="0">
                <a:solidFill>
                  <a:srgbClr val="161616"/>
                </a:solidFill>
                <a:latin typeface="Arial"/>
                <a:cs typeface="Arial"/>
              </a:rPr>
              <a:t>a</a:t>
            </a:r>
            <a:r>
              <a:rPr sz="1100" spc="-1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00" spc="35" dirty="0">
                <a:solidFill>
                  <a:srgbClr val="161616"/>
                </a:solidFill>
                <a:latin typeface="Arial"/>
                <a:cs typeface="Arial"/>
              </a:rPr>
              <a:t>12-inch</a:t>
            </a:r>
            <a:r>
              <a:rPr sz="1100" spc="7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00" spc="45" dirty="0">
                <a:solidFill>
                  <a:srgbClr val="161616"/>
                </a:solidFill>
                <a:latin typeface="Arial"/>
                <a:cs typeface="Arial"/>
              </a:rPr>
              <a:t>long</a:t>
            </a:r>
            <a:r>
              <a:rPr sz="1100" spc="5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00" spc="40" dirty="0">
                <a:solidFill>
                  <a:srgbClr val="161616"/>
                </a:solidFill>
                <a:latin typeface="Arial"/>
                <a:cs typeface="Arial"/>
              </a:rPr>
              <a:t>communication</a:t>
            </a:r>
            <a:r>
              <a:rPr sz="1100" spc="17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00" spc="40" dirty="0">
                <a:solidFill>
                  <a:srgbClr val="161616"/>
                </a:solidFill>
                <a:latin typeface="Arial"/>
                <a:cs typeface="Arial"/>
              </a:rPr>
              <a:t>wire</a:t>
            </a:r>
            <a:r>
              <a:rPr sz="1100" spc="-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00" spc="40" dirty="0">
                <a:solidFill>
                  <a:srgbClr val="161616"/>
                </a:solidFill>
                <a:latin typeface="Arial"/>
                <a:cs typeface="Arial"/>
              </a:rPr>
              <a:t>with</a:t>
            </a:r>
            <a:r>
              <a:rPr sz="1100" spc="5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00" spc="30" dirty="0">
                <a:solidFill>
                  <a:srgbClr val="161616"/>
                </a:solidFill>
                <a:latin typeface="Arial"/>
                <a:cs typeface="Arial"/>
              </a:rPr>
              <a:t>4-pin</a:t>
            </a:r>
            <a:r>
              <a:rPr sz="1100" spc="12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00" spc="35" dirty="0">
                <a:solidFill>
                  <a:srgbClr val="161616"/>
                </a:solidFill>
                <a:latin typeface="Arial"/>
                <a:cs typeface="Arial"/>
              </a:rPr>
              <a:t>connectors</a:t>
            </a:r>
            <a:r>
              <a:rPr sz="1100" spc="14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00" spc="45" dirty="0">
                <a:solidFill>
                  <a:srgbClr val="161616"/>
                </a:solidFill>
                <a:latin typeface="Arial"/>
                <a:cs typeface="Arial"/>
              </a:rPr>
              <a:t>on </a:t>
            </a:r>
            <a:r>
              <a:rPr sz="1100" spc="-29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00" spc="45" dirty="0">
                <a:solidFill>
                  <a:srgbClr val="161616"/>
                </a:solidFill>
                <a:latin typeface="Arial"/>
                <a:cs typeface="Arial"/>
              </a:rPr>
              <a:t>both</a:t>
            </a:r>
            <a:r>
              <a:rPr sz="1100" spc="5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00" spc="40" dirty="0">
                <a:solidFill>
                  <a:srgbClr val="161616"/>
                </a:solidFill>
                <a:latin typeface="Arial"/>
                <a:cs typeface="Arial"/>
              </a:rPr>
              <a:t>ends</a:t>
            </a:r>
            <a:endParaRPr sz="11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Font typeface="Arial"/>
              <a:buChar char="•"/>
            </a:pPr>
            <a:endParaRPr sz="1200">
              <a:latin typeface="Arial"/>
              <a:cs typeface="Arial"/>
            </a:endParaRPr>
          </a:p>
          <a:p>
            <a:pPr marL="233679" marR="141605" indent="-221615">
              <a:lnSpc>
                <a:spcPct val="105600"/>
              </a:lnSpc>
              <a:buChar char="•"/>
              <a:tabLst>
                <a:tab pos="233045" algn="l"/>
                <a:tab pos="233679" algn="l"/>
              </a:tabLst>
            </a:pPr>
            <a:r>
              <a:rPr sz="1100" spc="40" dirty="0">
                <a:solidFill>
                  <a:srgbClr val="161616"/>
                </a:solidFill>
                <a:latin typeface="Arial"/>
                <a:cs typeface="Arial"/>
              </a:rPr>
              <a:t>Optional</a:t>
            </a:r>
            <a:r>
              <a:rPr sz="1100" spc="4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00" spc="35" dirty="0">
                <a:solidFill>
                  <a:srgbClr val="161616"/>
                </a:solidFill>
                <a:latin typeface="Arial"/>
                <a:cs typeface="Arial"/>
              </a:rPr>
              <a:t>battery</a:t>
            </a:r>
            <a:r>
              <a:rPr sz="1100" spc="10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00" spc="35" dirty="0">
                <a:solidFill>
                  <a:srgbClr val="161616"/>
                </a:solidFill>
                <a:latin typeface="Arial"/>
                <a:cs typeface="Arial"/>
              </a:rPr>
              <a:t>back</a:t>
            </a:r>
            <a:r>
              <a:rPr sz="1100" spc="4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00" spc="40" dirty="0">
                <a:solidFill>
                  <a:srgbClr val="161616"/>
                </a:solidFill>
                <a:latin typeface="Arial"/>
                <a:cs typeface="Arial"/>
              </a:rPr>
              <a:t>up</a:t>
            </a:r>
            <a:r>
              <a:rPr sz="1100" spc="7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00" spc="30" dirty="0">
                <a:solidFill>
                  <a:srgbClr val="161616"/>
                </a:solidFill>
                <a:latin typeface="Arial"/>
                <a:cs typeface="Arial"/>
              </a:rPr>
              <a:t>(via</a:t>
            </a:r>
            <a:r>
              <a:rPr sz="1100" spc="4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00" spc="35" dirty="0">
                <a:solidFill>
                  <a:srgbClr val="161616"/>
                </a:solidFill>
                <a:latin typeface="Arial"/>
                <a:cs typeface="Arial"/>
              </a:rPr>
              <a:t>four</a:t>
            </a:r>
            <a:r>
              <a:rPr sz="1100" spc="9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00" spc="40" dirty="0">
                <a:solidFill>
                  <a:srgbClr val="161616"/>
                </a:solidFill>
                <a:latin typeface="Arial"/>
                <a:cs typeface="Arial"/>
              </a:rPr>
              <a:t>AA</a:t>
            </a:r>
            <a:r>
              <a:rPr sz="1100" spc="6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00" spc="25" dirty="0">
                <a:solidFill>
                  <a:srgbClr val="161616"/>
                </a:solidFill>
                <a:latin typeface="Arial"/>
                <a:cs typeface="Arial"/>
              </a:rPr>
              <a:t>batteries)</a:t>
            </a:r>
            <a:r>
              <a:rPr sz="1100" spc="12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00" spc="25" dirty="0">
                <a:solidFill>
                  <a:srgbClr val="161616"/>
                </a:solidFill>
                <a:latin typeface="Arial"/>
                <a:cs typeface="Arial"/>
              </a:rPr>
              <a:t>if</a:t>
            </a:r>
            <a:r>
              <a:rPr sz="1100" spc="6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00" spc="25" dirty="0">
                <a:solidFill>
                  <a:srgbClr val="161616"/>
                </a:solidFill>
                <a:latin typeface="Arial"/>
                <a:cs typeface="Arial"/>
              </a:rPr>
              <a:t>electrical</a:t>
            </a:r>
            <a:r>
              <a:rPr sz="1100" spc="8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00" spc="40" dirty="0">
                <a:solidFill>
                  <a:srgbClr val="161616"/>
                </a:solidFill>
                <a:latin typeface="Arial"/>
                <a:cs typeface="Arial"/>
              </a:rPr>
              <a:t>power</a:t>
            </a:r>
            <a:r>
              <a:rPr sz="1100" spc="6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00" spc="25" dirty="0">
                <a:solidFill>
                  <a:srgbClr val="161616"/>
                </a:solidFill>
                <a:latin typeface="Arial"/>
                <a:cs typeface="Arial"/>
              </a:rPr>
              <a:t>is</a:t>
            </a:r>
            <a:r>
              <a:rPr sz="1100" spc="5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00" spc="35" dirty="0">
                <a:solidFill>
                  <a:srgbClr val="161616"/>
                </a:solidFill>
                <a:latin typeface="Arial"/>
                <a:cs typeface="Arial"/>
              </a:rPr>
              <a:t>lost</a:t>
            </a:r>
            <a:r>
              <a:rPr sz="1100" spc="3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00" spc="40" dirty="0">
                <a:solidFill>
                  <a:srgbClr val="161616"/>
                </a:solidFill>
                <a:latin typeface="Arial"/>
                <a:cs typeface="Arial"/>
              </a:rPr>
              <a:t>to</a:t>
            </a:r>
            <a:r>
              <a:rPr sz="1100" spc="2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00" spc="30" dirty="0">
                <a:solidFill>
                  <a:srgbClr val="161616"/>
                </a:solidFill>
                <a:latin typeface="Arial"/>
                <a:cs typeface="Arial"/>
              </a:rPr>
              <a:t>provide </a:t>
            </a:r>
            <a:r>
              <a:rPr sz="1100" spc="-29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00" spc="40" dirty="0">
                <a:solidFill>
                  <a:srgbClr val="161616"/>
                </a:solidFill>
                <a:latin typeface="Arial"/>
                <a:cs typeface="Arial"/>
              </a:rPr>
              <a:t>power</a:t>
            </a:r>
            <a:r>
              <a:rPr sz="1100" spc="6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00" spc="40" dirty="0">
                <a:solidFill>
                  <a:srgbClr val="161616"/>
                </a:solidFill>
                <a:latin typeface="Arial"/>
                <a:cs typeface="Arial"/>
              </a:rPr>
              <a:t>to</a:t>
            </a:r>
            <a:r>
              <a:rPr sz="1100" spc="2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00" spc="40" dirty="0">
                <a:solidFill>
                  <a:srgbClr val="161616"/>
                </a:solidFill>
                <a:latin typeface="Arial"/>
                <a:cs typeface="Arial"/>
              </a:rPr>
              <a:t>burn</a:t>
            </a:r>
            <a:r>
              <a:rPr sz="1100" spc="6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00" spc="40" dirty="0">
                <a:solidFill>
                  <a:srgbClr val="161616"/>
                </a:solidFill>
                <a:latin typeface="Arial"/>
                <a:cs typeface="Arial"/>
              </a:rPr>
              <a:t>the</a:t>
            </a:r>
            <a:r>
              <a:rPr sz="1100" spc="2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00" spc="35" dirty="0">
                <a:solidFill>
                  <a:srgbClr val="161616"/>
                </a:solidFill>
                <a:latin typeface="Arial"/>
                <a:cs typeface="Arial"/>
              </a:rPr>
              <a:t>fireplace</a:t>
            </a:r>
            <a:r>
              <a:rPr sz="1100" spc="35" dirty="0">
                <a:solidFill>
                  <a:srgbClr val="494949"/>
                </a:solidFill>
                <a:latin typeface="Arial"/>
                <a:cs typeface="Arial"/>
              </a:rPr>
              <a:t>,</a:t>
            </a:r>
            <a:r>
              <a:rPr sz="1100" spc="30" dirty="0">
                <a:solidFill>
                  <a:srgbClr val="494949"/>
                </a:solidFill>
                <a:latin typeface="Arial"/>
                <a:cs typeface="Arial"/>
              </a:rPr>
              <a:t> </a:t>
            </a:r>
            <a:r>
              <a:rPr sz="1100" spc="35" dirty="0">
                <a:solidFill>
                  <a:srgbClr val="161616"/>
                </a:solidFill>
                <a:latin typeface="Arial"/>
                <a:cs typeface="Arial"/>
              </a:rPr>
              <a:t>however</a:t>
            </a:r>
            <a:r>
              <a:rPr sz="1100" spc="8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00" spc="40" dirty="0">
                <a:solidFill>
                  <a:srgbClr val="161616"/>
                </a:solidFill>
                <a:latin typeface="Arial"/>
                <a:cs typeface="Arial"/>
              </a:rPr>
              <a:t>fan</a:t>
            </a:r>
            <a:r>
              <a:rPr sz="1100" spc="6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00" spc="50" dirty="0">
                <a:solidFill>
                  <a:srgbClr val="161616"/>
                </a:solidFill>
                <a:latin typeface="Arial"/>
                <a:cs typeface="Arial"/>
              </a:rPr>
              <a:t>and</a:t>
            </a:r>
            <a:r>
              <a:rPr sz="1100" spc="4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00" spc="35" dirty="0">
                <a:solidFill>
                  <a:srgbClr val="161616"/>
                </a:solidFill>
                <a:latin typeface="Arial"/>
                <a:cs typeface="Arial"/>
              </a:rPr>
              <a:t>light</a:t>
            </a:r>
            <a:r>
              <a:rPr sz="1100" spc="1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00" spc="25" dirty="0">
                <a:solidFill>
                  <a:srgbClr val="161616"/>
                </a:solidFill>
                <a:latin typeface="Arial"/>
                <a:cs typeface="Arial"/>
              </a:rPr>
              <a:t>kit</a:t>
            </a:r>
            <a:r>
              <a:rPr sz="1100" spc="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00" spc="40" dirty="0">
                <a:solidFill>
                  <a:srgbClr val="161616"/>
                </a:solidFill>
                <a:latin typeface="Arial"/>
                <a:cs typeface="Arial"/>
              </a:rPr>
              <a:t>will</a:t>
            </a:r>
            <a:r>
              <a:rPr sz="110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00" spc="55" dirty="0">
                <a:solidFill>
                  <a:srgbClr val="161616"/>
                </a:solidFill>
                <a:latin typeface="Arial"/>
                <a:cs typeface="Arial"/>
              </a:rPr>
              <a:t>not</a:t>
            </a:r>
            <a:r>
              <a:rPr sz="1100" spc="-1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00" spc="30" dirty="0">
                <a:solidFill>
                  <a:srgbClr val="161616"/>
                </a:solidFill>
                <a:latin typeface="Arial"/>
                <a:cs typeface="Arial"/>
              </a:rPr>
              <a:t>function.</a:t>
            </a:r>
            <a:endParaRPr sz="11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Font typeface="Arial"/>
              <a:buChar char="•"/>
            </a:pPr>
            <a:endParaRPr sz="1150">
              <a:latin typeface="Arial"/>
              <a:cs typeface="Arial"/>
            </a:endParaRPr>
          </a:p>
          <a:p>
            <a:pPr marL="233679" indent="-221615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233679" algn="l"/>
                <a:tab pos="234315" algn="l"/>
              </a:tabLst>
            </a:pPr>
            <a:r>
              <a:rPr sz="1150" b="1" i="1" spc="15" dirty="0">
                <a:solidFill>
                  <a:srgbClr val="161616"/>
                </a:solidFill>
                <a:latin typeface="Arial"/>
                <a:cs typeface="Arial"/>
              </a:rPr>
              <a:t>Hand</a:t>
            </a:r>
            <a:r>
              <a:rPr sz="1150" b="1" i="1" spc="2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b="1" i="1" spc="30" dirty="0">
                <a:solidFill>
                  <a:srgbClr val="161616"/>
                </a:solidFill>
                <a:latin typeface="Arial"/>
                <a:cs typeface="Arial"/>
              </a:rPr>
              <a:t>Held</a:t>
            </a:r>
            <a:r>
              <a:rPr sz="1150" b="1" i="1" spc="2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b="1" i="1" spc="10" dirty="0">
                <a:solidFill>
                  <a:srgbClr val="161616"/>
                </a:solidFill>
                <a:latin typeface="Arial"/>
                <a:cs typeface="Arial"/>
              </a:rPr>
              <a:t>Transmitter</a:t>
            </a:r>
            <a:r>
              <a:rPr sz="1150" b="1" i="1" spc="7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b="1" i="1" dirty="0">
                <a:solidFill>
                  <a:srgbClr val="161616"/>
                </a:solidFill>
                <a:latin typeface="Arial"/>
                <a:cs typeface="Arial"/>
              </a:rPr>
              <a:t>Features:</a:t>
            </a:r>
            <a:endParaRPr sz="115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3819089" y="9576590"/>
            <a:ext cx="166370" cy="167640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40640">
              <a:lnSpc>
                <a:spcPct val="100000"/>
              </a:lnSpc>
              <a:spcBef>
                <a:spcPts val="55"/>
              </a:spcBef>
            </a:pPr>
            <a:fld id="{81D60167-4931-47E6-BA6A-407CBD079E47}" type="slidenum">
              <a:rPr sz="950" spc="50" dirty="0">
                <a:solidFill>
                  <a:srgbClr val="181818"/>
                </a:solidFill>
                <a:latin typeface="Arial"/>
                <a:cs typeface="Arial"/>
              </a:rPr>
              <a:t>3</a:t>
            </a:fld>
            <a:endParaRPr sz="95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505741" y="4608087"/>
            <a:ext cx="3496945" cy="3538220"/>
          </a:xfrm>
          <a:prstGeom prst="rect">
            <a:avLst/>
          </a:prstGeom>
        </p:spPr>
        <p:txBody>
          <a:bodyPr vert="horz" wrap="square" lIns="0" tIns="6350" rIns="0" bIns="0" rtlCol="0">
            <a:spAutoFit/>
          </a:bodyPr>
          <a:lstStyle/>
          <a:p>
            <a:pPr marL="233679" marR="190500" indent="-221615" algn="just">
              <a:lnSpc>
                <a:spcPct val="103800"/>
              </a:lnSpc>
              <a:spcBef>
                <a:spcPts val="50"/>
              </a:spcBef>
              <a:buClr>
                <a:srgbClr val="666666"/>
              </a:buClr>
              <a:buFont typeface="Times New Roman"/>
              <a:buChar char="o"/>
              <a:tabLst>
                <a:tab pos="234315" algn="l"/>
              </a:tabLst>
            </a:pPr>
            <a:r>
              <a:rPr sz="1100" spc="40" dirty="0">
                <a:solidFill>
                  <a:srgbClr val="161616"/>
                </a:solidFill>
                <a:latin typeface="Arial"/>
                <a:cs typeface="Arial"/>
              </a:rPr>
              <a:t>Standard </a:t>
            </a:r>
            <a:r>
              <a:rPr sz="1100" spc="35" dirty="0">
                <a:solidFill>
                  <a:srgbClr val="161616"/>
                </a:solidFill>
                <a:latin typeface="Arial"/>
                <a:cs typeface="Arial"/>
              </a:rPr>
              <a:t>Thermostat </a:t>
            </a:r>
            <a:r>
              <a:rPr sz="1100" spc="30" dirty="0">
                <a:solidFill>
                  <a:srgbClr val="161616"/>
                </a:solidFill>
                <a:latin typeface="Arial"/>
                <a:cs typeface="Arial"/>
              </a:rPr>
              <a:t>operation: </a:t>
            </a:r>
            <a:r>
              <a:rPr sz="1100" spc="55" dirty="0">
                <a:solidFill>
                  <a:srgbClr val="161616"/>
                </a:solidFill>
                <a:latin typeface="Arial"/>
                <a:cs typeface="Arial"/>
              </a:rPr>
              <a:t>45</a:t>
            </a:r>
            <a:r>
              <a:rPr sz="1100" spc="55" dirty="0">
                <a:solidFill>
                  <a:srgbClr val="666666"/>
                </a:solidFill>
                <a:latin typeface="Arial"/>
                <a:cs typeface="Arial"/>
              </a:rPr>
              <a:t>°</a:t>
            </a:r>
            <a:r>
              <a:rPr sz="1100" spc="55" dirty="0">
                <a:solidFill>
                  <a:srgbClr val="161616"/>
                </a:solidFill>
                <a:latin typeface="Arial"/>
                <a:cs typeface="Arial"/>
              </a:rPr>
              <a:t>F </a:t>
            </a:r>
            <a:r>
              <a:rPr sz="1100" spc="40" dirty="0">
                <a:solidFill>
                  <a:srgbClr val="161616"/>
                </a:solidFill>
                <a:latin typeface="Arial"/>
                <a:cs typeface="Arial"/>
              </a:rPr>
              <a:t>to </a:t>
            </a:r>
            <a:r>
              <a:rPr sz="1100" spc="55" dirty="0">
                <a:solidFill>
                  <a:srgbClr val="161616"/>
                </a:solidFill>
                <a:latin typeface="Arial"/>
                <a:cs typeface="Arial"/>
              </a:rPr>
              <a:t>90</a:t>
            </a:r>
            <a:r>
              <a:rPr sz="1100" spc="55" dirty="0">
                <a:solidFill>
                  <a:srgbClr val="666666"/>
                </a:solidFill>
                <a:latin typeface="Arial"/>
                <a:cs typeface="Arial"/>
              </a:rPr>
              <a:t>°</a:t>
            </a:r>
            <a:r>
              <a:rPr sz="1100" spc="55" dirty="0">
                <a:solidFill>
                  <a:srgbClr val="161616"/>
                </a:solidFill>
                <a:latin typeface="Arial"/>
                <a:cs typeface="Arial"/>
              </a:rPr>
              <a:t>F </a:t>
            </a:r>
            <a:r>
              <a:rPr sz="1100" spc="-29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00" spc="45" dirty="0">
                <a:solidFill>
                  <a:srgbClr val="161616"/>
                </a:solidFill>
                <a:latin typeface="Arial"/>
                <a:cs typeface="Arial"/>
              </a:rPr>
              <a:t>set</a:t>
            </a:r>
            <a:r>
              <a:rPr sz="1100" spc="45" dirty="0">
                <a:solidFill>
                  <a:srgbClr val="494949"/>
                </a:solidFill>
                <a:latin typeface="Arial"/>
                <a:cs typeface="Arial"/>
              </a:rPr>
              <a:t>, </a:t>
            </a:r>
            <a:r>
              <a:rPr sz="1100" spc="35" dirty="0">
                <a:solidFill>
                  <a:srgbClr val="161616"/>
                </a:solidFill>
                <a:latin typeface="Arial"/>
                <a:cs typeface="Arial"/>
              </a:rPr>
              <a:t>Fahrenheit or </a:t>
            </a:r>
            <a:r>
              <a:rPr sz="1100" spc="30" dirty="0">
                <a:solidFill>
                  <a:srgbClr val="161616"/>
                </a:solidFill>
                <a:latin typeface="Arial"/>
                <a:cs typeface="Arial"/>
              </a:rPr>
              <a:t>Celsius option </a:t>
            </a:r>
            <a:r>
              <a:rPr sz="1100" spc="35" dirty="0">
                <a:solidFill>
                  <a:srgbClr val="161616"/>
                </a:solidFill>
                <a:latin typeface="Arial"/>
                <a:cs typeface="Arial"/>
              </a:rPr>
              <a:t>built </a:t>
            </a:r>
            <a:r>
              <a:rPr sz="1100" spc="30" dirty="0">
                <a:solidFill>
                  <a:srgbClr val="161616"/>
                </a:solidFill>
                <a:latin typeface="Arial"/>
                <a:cs typeface="Arial"/>
              </a:rPr>
              <a:t>into </a:t>
            </a:r>
            <a:r>
              <a:rPr sz="1100" spc="40" dirty="0">
                <a:solidFill>
                  <a:srgbClr val="161616"/>
                </a:solidFill>
                <a:latin typeface="Arial"/>
                <a:cs typeface="Arial"/>
              </a:rPr>
              <a:t>the </a:t>
            </a:r>
            <a:r>
              <a:rPr sz="1100" spc="-29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00" spc="50" dirty="0">
                <a:solidFill>
                  <a:srgbClr val="161616"/>
                </a:solidFill>
                <a:latin typeface="Arial"/>
                <a:cs typeface="Arial"/>
              </a:rPr>
              <a:t>hand</a:t>
            </a:r>
            <a:r>
              <a:rPr sz="1100" spc="4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00" spc="35" dirty="0">
                <a:solidFill>
                  <a:srgbClr val="161616"/>
                </a:solidFill>
                <a:latin typeface="Arial"/>
                <a:cs typeface="Arial"/>
              </a:rPr>
              <a:t>held</a:t>
            </a:r>
            <a:r>
              <a:rPr sz="1100" spc="4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00" spc="30" dirty="0">
                <a:solidFill>
                  <a:srgbClr val="161616"/>
                </a:solidFill>
                <a:latin typeface="Arial"/>
                <a:cs typeface="Arial"/>
              </a:rPr>
              <a:t>transmitter</a:t>
            </a:r>
            <a:endParaRPr sz="1100">
              <a:latin typeface="Arial"/>
              <a:cs typeface="Arial"/>
            </a:endParaRPr>
          </a:p>
          <a:p>
            <a:pPr marL="235585" marR="224790" indent="-223520" algn="just">
              <a:lnSpc>
                <a:spcPts val="1440"/>
              </a:lnSpc>
              <a:spcBef>
                <a:spcPts val="20"/>
              </a:spcBef>
              <a:buClr>
                <a:srgbClr val="666666"/>
              </a:buClr>
              <a:buFont typeface="Times New Roman"/>
              <a:buChar char="o"/>
              <a:tabLst>
                <a:tab pos="235585" algn="l"/>
              </a:tabLst>
            </a:pPr>
            <a:r>
              <a:rPr sz="1100" spc="55" dirty="0">
                <a:solidFill>
                  <a:srgbClr val="161616"/>
                </a:solidFill>
                <a:latin typeface="Arial"/>
                <a:cs typeface="Arial"/>
              </a:rPr>
              <a:t>Room </a:t>
            </a:r>
            <a:r>
              <a:rPr sz="1100" spc="40" dirty="0">
                <a:solidFill>
                  <a:srgbClr val="161616"/>
                </a:solidFill>
                <a:latin typeface="Arial"/>
                <a:cs typeface="Arial"/>
              </a:rPr>
              <a:t>Temperature </a:t>
            </a:r>
            <a:r>
              <a:rPr sz="1100" spc="30" dirty="0">
                <a:solidFill>
                  <a:srgbClr val="161616"/>
                </a:solidFill>
                <a:latin typeface="Arial"/>
                <a:cs typeface="Arial"/>
              </a:rPr>
              <a:t>Display </a:t>
            </a:r>
            <a:r>
              <a:rPr sz="1100" spc="35" dirty="0">
                <a:solidFill>
                  <a:srgbClr val="161616"/>
                </a:solidFill>
                <a:latin typeface="Arial"/>
                <a:cs typeface="Arial"/>
              </a:rPr>
              <a:t>capable </a:t>
            </a:r>
            <a:r>
              <a:rPr sz="1100" spc="40" dirty="0">
                <a:solidFill>
                  <a:srgbClr val="161616"/>
                </a:solidFill>
                <a:latin typeface="Arial"/>
                <a:cs typeface="Arial"/>
              </a:rPr>
              <a:t>of </a:t>
            </a:r>
            <a:r>
              <a:rPr sz="1100" spc="4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00" spc="25" dirty="0">
                <a:solidFill>
                  <a:srgbClr val="161616"/>
                </a:solidFill>
                <a:latin typeface="Arial"/>
                <a:cs typeface="Arial"/>
              </a:rPr>
              <a:t>displayin</a:t>
            </a:r>
            <a:r>
              <a:rPr sz="1100" spc="40" dirty="0">
                <a:solidFill>
                  <a:srgbClr val="161616"/>
                </a:solidFill>
                <a:latin typeface="Arial"/>
                <a:cs typeface="Arial"/>
              </a:rPr>
              <a:t>g</a:t>
            </a:r>
            <a:r>
              <a:rPr sz="1100" spc="114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00" spc="35" dirty="0">
                <a:solidFill>
                  <a:srgbClr val="161616"/>
                </a:solidFill>
                <a:latin typeface="Arial"/>
                <a:cs typeface="Arial"/>
              </a:rPr>
              <a:t>3</a:t>
            </a:r>
            <a:r>
              <a:rPr sz="1100" spc="50" dirty="0">
                <a:solidFill>
                  <a:srgbClr val="161616"/>
                </a:solidFill>
                <a:latin typeface="Arial"/>
                <a:cs typeface="Arial"/>
              </a:rPr>
              <a:t>2</a:t>
            </a:r>
            <a:r>
              <a:rPr sz="1100" spc="65" dirty="0">
                <a:solidFill>
                  <a:srgbClr val="666666"/>
                </a:solidFill>
                <a:latin typeface="Arial"/>
                <a:cs typeface="Arial"/>
              </a:rPr>
              <a:t>°</a:t>
            </a:r>
            <a:r>
              <a:rPr sz="1100" spc="50" dirty="0">
                <a:solidFill>
                  <a:srgbClr val="161616"/>
                </a:solidFill>
                <a:latin typeface="Arial"/>
                <a:cs typeface="Arial"/>
              </a:rPr>
              <a:t>F</a:t>
            </a:r>
            <a:r>
              <a:rPr sz="1100" spc="25" dirty="0">
                <a:solidFill>
                  <a:srgbClr val="161616"/>
                </a:solidFill>
                <a:latin typeface="Arial"/>
                <a:cs typeface="Arial"/>
              </a:rPr>
              <a:t> t</a:t>
            </a:r>
            <a:r>
              <a:rPr sz="1100" spc="60" dirty="0">
                <a:solidFill>
                  <a:srgbClr val="161616"/>
                </a:solidFill>
                <a:latin typeface="Arial"/>
                <a:cs typeface="Arial"/>
              </a:rPr>
              <a:t>o</a:t>
            </a:r>
            <a:r>
              <a:rPr sz="1100" spc="2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00" spc="55" dirty="0">
                <a:solidFill>
                  <a:srgbClr val="161616"/>
                </a:solidFill>
                <a:latin typeface="Arial"/>
                <a:cs typeface="Arial"/>
              </a:rPr>
              <a:t>9</a:t>
            </a:r>
            <a:r>
              <a:rPr sz="1100" spc="35" dirty="0">
                <a:solidFill>
                  <a:srgbClr val="161616"/>
                </a:solidFill>
                <a:latin typeface="Arial"/>
                <a:cs typeface="Arial"/>
              </a:rPr>
              <a:t>9</a:t>
            </a:r>
            <a:r>
              <a:rPr sz="1100" spc="60" dirty="0">
                <a:solidFill>
                  <a:srgbClr val="666666"/>
                </a:solidFill>
                <a:latin typeface="Arial"/>
                <a:cs typeface="Arial"/>
              </a:rPr>
              <a:t>°</a:t>
            </a:r>
            <a:r>
              <a:rPr sz="1100" spc="65" dirty="0">
                <a:solidFill>
                  <a:srgbClr val="161616"/>
                </a:solidFill>
                <a:latin typeface="Arial"/>
                <a:cs typeface="Arial"/>
              </a:rPr>
              <a:t>F</a:t>
            </a:r>
            <a:r>
              <a:rPr sz="1100" spc="1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00" spc="45" dirty="0">
                <a:solidFill>
                  <a:srgbClr val="161616"/>
                </a:solidFill>
                <a:latin typeface="Arial"/>
                <a:cs typeface="Arial"/>
              </a:rPr>
              <a:t>o</a:t>
            </a:r>
            <a:r>
              <a:rPr sz="1100" spc="25" dirty="0">
                <a:solidFill>
                  <a:srgbClr val="161616"/>
                </a:solidFill>
                <a:latin typeface="Arial"/>
                <a:cs typeface="Arial"/>
              </a:rPr>
              <a:t>r</a:t>
            </a:r>
            <a:r>
              <a:rPr sz="1100" spc="6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00" spc="-40" dirty="0">
                <a:solidFill>
                  <a:srgbClr val="161616"/>
                </a:solidFill>
                <a:latin typeface="Arial"/>
                <a:cs typeface="Arial"/>
              </a:rPr>
              <a:t>{</a:t>
            </a:r>
            <a:r>
              <a:rPr sz="1100" spc="-55" dirty="0">
                <a:solidFill>
                  <a:srgbClr val="161616"/>
                </a:solidFill>
                <a:latin typeface="Arial"/>
                <a:cs typeface="Arial"/>
              </a:rPr>
              <a:t>0</a:t>
            </a:r>
            <a:r>
              <a:rPr sz="1100" spc="-15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00" spc="-40" dirty="0">
                <a:solidFill>
                  <a:srgbClr val="666666"/>
                </a:solidFill>
                <a:latin typeface="Arial"/>
                <a:cs typeface="Arial"/>
              </a:rPr>
              <a:t>°</a:t>
            </a:r>
            <a:r>
              <a:rPr sz="1100" spc="135" dirty="0">
                <a:solidFill>
                  <a:srgbClr val="666666"/>
                </a:solidFill>
                <a:latin typeface="Arial"/>
                <a:cs typeface="Arial"/>
              </a:rPr>
              <a:t> </a:t>
            </a:r>
            <a:r>
              <a:rPr sz="1100" spc="25" dirty="0">
                <a:solidFill>
                  <a:srgbClr val="161616"/>
                </a:solidFill>
                <a:latin typeface="Arial"/>
                <a:cs typeface="Arial"/>
              </a:rPr>
              <a:t>t</a:t>
            </a:r>
            <a:r>
              <a:rPr sz="1100" spc="60" dirty="0">
                <a:solidFill>
                  <a:srgbClr val="161616"/>
                </a:solidFill>
                <a:latin typeface="Arial"/>
                <a:cs typeface="Arial"/>
              </a:rPr>
              <a:t>o</a:t>
            </a:r>
            <a:r>
              <a:rPr sz="1100" spc="-2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00" spc="55" dirty="0">
                <a:solidFill>
                  <a:srgbClr val="161616"/>
                </a:solidFill>
                <a:latin typeface="Arial"/>
                <a:cs typeface="Arial"/>
              </a:rPr>
              <a:t>3</a:t>
            </a:r>
            <a:r>
              <a:rPr sz="1100" spc="35" dirty="0">
                <a:solidFill>
                  <a:srgbClr val="161616"/>
                </a:solidFill>
                <a:latin typeface="Arial"/>
                <a:cs typeface="Arial"/>
              </a:rPr>
              <a:t>7</a:t>
            </a:r>
            <a:r>
              <a:rPr sz="1100" spc="40" dirty="0">
                <a:solidFill>
                  <a:srgbClr val="666666"/>
                </a:solidFill>
                <a:latin typeface="Arial"/>
                <a:cs typeface="Arial"/>
              </a:rPr>
              <a:t>° </a:t>
            </a:r>
            <a:r>
              <a:rPr sz="1100" spc="35" dirty="0">
                <a:solidFill>
                  <a:srgbClr val="161616"/>
                </a:solidFill>
                <a:latin typeface="Arial"/>
                <a:cs typeface="Arial"/>
              </a:rPr>
              <a:t>Celsius</a:t>
            </a:r>
            <a:r>
              <a:rPr sz="1100" spc="25" dirty="0">
                <a:solidFill>
                  <a:srgbClr val="161616"/>
                </a:solidFill>
                <a:latin typeface="Arial"/>
                <a:cs typeface="Arial"/>
              </a:rPr>
              <a:t>)</a:t>
            </a:r>
            <a:endParaRPr sz="1100">
              <a:latin typeface="Arial"/>
              <a:cs typeface="Arial"/>
            </a:endParaRPr>
          </a:p>
          <a:p>
            <a:pPr marL="233045" indent="-220979" algn="just">
              <a:lnSpc>
                <a:spcPct val="100000"/>
              </a:lnSpc>
              <a:spcBef>
                <a:spcPts val="10"/>
              </a:spcBef>
              <a:buClr>
                <a:srgbClr val="666666"/>
              </a:buClr>
              <a:buFont typeface="Times New Roman"/>
              <a:buChar char="o"/>
              <a:tabLst>
                <a:tab pos="233679" algn="l"/>
              </a:tabLst>
            </a:pPr>
            <a:r>
              <a:rPr sz="1100" spc="35" dirty="0">
                <a:solidFill>
                  <a:srgbClr val="161616"/>
                </a:solidFill>
                <a:latin typeface="Arial"/>
                <a:cs typeface="Arial"/>
              </a:rPr>
              <a:t>Childproof</a:t>
            </a:r>
            <a:r>
              <a:rPr sz="1100" spc="8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00" spc="35" dirty="0">
                <a:solidFill>
                  <a:srgbClr val="161616"/>
                </a:solidFill>
                <a:latin typeface="Arial"/>
                <a:cs typeface="Arial"/>
              </a:rPr>
              <a:t>lock</a:t>
            </a:r>
            <a:r>
              <a:rPr sz="1100" spc="8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00" spc="25" dirty="0">
                <a:solidFill>
                  <a:srgbClr val="161616"/>
                </a:solidFill>
                <a:latin typeface="Arial"/>
                <a:cs typeface="Arial"/>
              </a:rPr>
              <a:t>out</a:t>
            </a:r>
            <a:r>
              <a:rPr sz="1100" spc="35" dirty="0">
                <a:solidFill>
                  <a:srgbClr val="161616"/>
                </a:solidFill>
                <a:latin typeface="Arial"/>
                <a:cs typeface="Arial"/>
              </a:rPr>
              <a:t> setting</a:t>
            </a:r>
            <a:r>
              <a:rPr sz="1100" spc="2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00" spc="35" dirty="0">
                <a:solidFill>
                  <a:srgbClr val="161616"/>
                </a:solidFill>
                <a:latin typeface="Arial"/>
                <a:cs typeface="Arial"/>
              </a:rPr>
              <a:t>available</a:t>
            </a:r>
            <a:r>
              <a:rPr sz="1100" spc="8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00" spc="45" dirty="0">
                <a:solidFill>
                  <a:srgbClr val="161616"/>
                </a:solidFill>
                <a:latin typeface="Arial"/>
                <a:cs typeface="Arial"/>
              </a:rPr>
              <a:t>on</a:t>
            </a:r>
            <a:r>
              <a:rPr sz="1100" spc="40" dirty="0">
                <a:solidFill>
                  <a:srgbClr val="161616"/>
                </a:solidFill>
                <a:latin typeface="Arial"/>
                <a:cs typeface="Arial"/>
              </a:rPr>
              <a:t> the</a:t>
            </a:r>
            <a:endParaRPr sz="1100">
              <a:latin typeface="Arial"/>
              <a:cs typeface="Arial"/>
            </a:endParaRPr>
          </a:p>
          <a:p>
            <a:pPr marL="233679" algn="just">
              <a:lnSpc>
                <a:spcPct val="100000"/>
              </a:lnSpc>
              <a:spcBef>
                <a:spcPts val="70"/>
              </a:spcBef>
            </a:pPr>
            <a:r>
              <a:rPr sz="1100" spc="40" dirty="0">
                <a:solidFill>
                  <a:srgbClr val="161616"/>
                </a:solidFill>
                <a:latin typeface="Arial"/>
                <a:cs typeface="Arial"/>
              </a:rPr>
              <a:t>handheld</a:t>
            </a:r>
            <a:r>
              <a:rPr sz="1100" spc="6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00" spc="30" dirty="0">
                <a:solidFill>
                  <a:srgbClr val="161616"/>
                </a:solidFill>
                <a:latin typeface="Arial"/>
                <a:cs typeface="Arial"/>
              </a:rPr>
              <a:t>transmitter</a:t>
            </a:r>
            <a:endParaRPr sz="1100">
              <a:latin typeface="Arial"/>
              <a:cs typeface="Arial"/>
            </a:endParaRPr>
          </a:p>
          <a:p>
            <a:pPr marL="233045" marR="5080" indent="-220979">
              <a:lnSpc>
                <a:spcPct val="103800"/>
              </a:lnSpc>
              <a:spcBef>
                <a:spcPts val="25"/>
              </a:spcBef>
              <a:buClr>
                <a:srgbClr val="666666"/>
              </a:buClr>
              <a:buFont typeface="Times New Roman"/>
              <a:buChar char="o"/>
              <a:tabLst>
                <a:tab pos="235585" algn="l"/>
                <a:tab pos="236220" algn="l"/>
              </a:tabLst>
            </a:pPr>
            <a:r>
              <a:rPr sz="1100" spc="40" dirty="0">
                <a:solidFill>
                  <a:srgbClr val="161616"/>
                </a:solidFill>
                <a:latin typeface="Arial"/>
                <a:cs typeface="Arial"/>
              </a:rPr>
              <a:t>Modulation</a:t>
            </a:r>
            <a:r>
              <a:rPr sz="1100" spc="7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00" spc="40" dirty="0">
                <a:solidFill>
                  <a:srgbClr val="161616"/>
                </a:solidFill>
                <a:latin typeface="Arial"/>
                <a:cs typeface="Arial"/>
              </a:rPr>
              <a:t>of</a:t>
            </a:r>
            <a:r>
              <a:rPr sz="1100" spc="2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00" spc="40" dirty="0">
                <a:solidFill>
                  <a:srgbClr val="161616"/>
                </a:solidFill>
                <a:latin typeface="Arial"/>
                <a:cs typeface="Arial"/>
              </a:rPr>
              <a:t>the </a:t>
            </a:r>
            <a:r>
              <a:rPr sz="1100" spc="45" dirty="0">
                <a:solidFill>
                  <a:srgbClr val="161616"/>
                </a:solidFill>
                <a:latin typeface="Arial"/>
                <a:cs typeface="Arial"/>
              </a:rPr>
              <a:t>main</a:t>
            </a:r>
            <a:r>
              <a:rPr sz="1100" spc="5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00" spc="35" dirty="0">
                <a:solidFill>
                  <a:srgbClr val="161616"/>
                </a:solidFill>
                <a:latin typeface="Arial"/>
                <a:cs typeface="Arial"/>
              </a:rPr>
              <a:t>burner</a:t>
            </a:r>
            <a:r>
              <a:rPr sz="1100" spc="5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00" spc="30" dirty="0">
                <a:solidFill>
                  <a:srgbClr val="161616"/>
                </a:solidFill>
                <a:latin typeface="Arial"/>
                <a:cs typeface="Arial"/>
              </a:rPr>
              <a:t>in</a:t>
            </a:r>
            <a:r>
              <a:rPr sz="1100" spc="8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00" spc="30" dirty="0">
                <a:solidFill>
                  <a:srgbClr val="161616"/>
                </a:solidFill>
                <a:latin typeface="Arial"/>
                <a:cs typeface="Arial"/>
              </a:rPr>
              <a:t>six</a:t>
            </a:r>
            <a:r>
              <a:rPr sz="1100" spc="2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00" spc="35" dirty="0">
                <a:solidFill>
                  <a:srgbClr val="161616"/>
                </a:solidFill>
                <a:latin typeface="Arial"/>
                <a:cs typeface="Arial"/>
              </a:rPr>
              <a:t>(6)</a:t>
            </a:r>
            <a:r>
              <a:rPr sz="1100" spc="5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00" spc="25" dirty="0">
                <a:solidFill>
                  <a:srgbClr val="161616"/>
                </a:solidFill>
                <a:latin typeface="Arial"/>
                <a:cs typeface="Arial"/>
              </a:rPr>
              <a:t>levels</a:t>
            </a:r>
            <a:r>
              <a:rPr sz="1100" spc="6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00" spc="40" dirty="0">
                <a:solidFill>
                  <a:srgbClr val="161616"/>
                </a:solidFill>
                <a:latin typeface="Arial"/>
                <a:cs typeface="Arial"/>
              </a:rPr>
              <a:t>of </a:t>
            </a:r>
            <a:r>
              <a:rPr sz="1100" spc="-29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00" spc="35" dirty="0">
                <a:solidFill>
                  <a:srgbClr val="161616"/>
                </a:solidFill>
                <a:latin typeface="Arial"/>
                <a:cs typeface="Arial"/>
              </a:rPr>
              <a:t>flame</a:t>
            </a:r>
            <a:r>
              <a:rPr sz="1100" spc="13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00" spc="35" dirty="0">
                <a:solidFill>
                  <a:srgbClr val="161616"/>
                </a:solidFill>
                <a:latin typeface="Arial"/>
                <a:cs typeface="Arial"/>
              </a:rPr>
              <a:t>height</a:t>
            </a:r>
            <a:r>
              <a:rPr sz="1100" spc="114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00" spc="50" dirty="0">
                <a:solidFill>
                  <a:srgbClr val="161616"/>
                </a:solidFill>
                <a:latin typeface="Arial"/>
                <a:cs typeface="Arial"/>
              </a:rPr>
              <a:t>from</a:t>
            </a:r>
            <a:r>
              <a:rPr sz="1100" spc="9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00" spc="45" dirty="0">
                <a:solidFill>
                  <a:srgbClr val="161616"/>
                </a:solidFill>
                <a:latin typeface="Arial"/>
                <a:cs typeface="Arial"/>
              </a:rPr>
              <a:t>high</a:t>
            </a:r>
            <a:r>
              <a:rPr sz="1100" spc="7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00" spc="40" dirty="0">
                <a:solidFill>
                  <a:srgbClr val="161616"/>
                </a:solidFill>
                <a:latin typeface="Arial"/>
                <a:cs typeface="Arial"/>
              </a:rPr>
              <a:t>to</a:t>
            </a:r>
            <a:r>
              <a:rPr sz="1100" spc="11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00" spc="30" dirty="0">
                <a:solidFill>
                  <a:srgbClr val="161616"/>
                </a:solidFill>
                <a:latin typeface="Arial"/>
                <a:cs typeface="Arial"/>
              </a:rPr>
              <a:t>determined</a:t>
            </a:r>
            <a:r>
              <a:rPr sz="1100" spc="19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00" spc="40" dirty="0">
                <a:solidFill>
                  <a:srgbClr val="161616"/>
                </a:solidFill>
                <a:latin typeface="Arial"/>
                <a:cs typeface="Arial"/>
              </a:rPr>
              <a:t>with</a:t>
            </a:r>
            <a:r>
              <a:rPr sz="1100" spc="14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00" spc="50" dirty="0">
                <a:solidFill>
                  <a:srgbClr val="161616"/>
                </a:solidFill>
                <a:latin typeface="Arial"/>
                <a:cs typeface="Arial"/>
              </a:rPr>
              <a:t>a </a:t>
            </a:r>
            <a:r>
              <a:rPr sz="1100" spc="5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00" spc="50" dirty="0">
                <a:solidFill>
                  <a:srgbClr val="161616"/>
                </a:solidFill>
                <a:latin typeface="Arial"/>
                <a:cs typeface="Arial"/>
              </a:rPr>
              <a:t>step</a:t>
            </a:r>
            <a:r>
              <a:rPr sz="1100" spc="-2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00" spc="50" dirty="0">
                <a:solidFill>
                  <a:srgbClr val="161616"/>
                </a:solidFill>
                <a:latin typeface="Arial"/>
                <a:cs typeface="Arial"/>
              </a:rPr>
              <a:t>motor </a:t>
            </a:r>
            <a:r>
              <a:rPr sz="1100" spc="35" dirty="0">
                <a:solidFill>
                  <a:srgbClr val="161616"/>
                </a:solidFill>
                <a:latin typeface="Arial"/>
                <a:cs typeface="Arial"/>
              </a:rPr>
              <a:t>drive</a:t>
            </a:r>
            <a:r>
              <a:rPr sz="1100" spc="4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00" spc="35" dirty="0">
                <a:solidFill>
                  <a:srgbClr val="161616"/>
                </a:solidFill>
                <a:latin typeface="Arial"/>
                <a:cs typeface="Arial"/>
              </a:rPr>
              <a:t>attached</a:t>
            </a:r>
            <a:r>
              <a:rPr sz="1100" spc="7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00" spc="40" dirty="0">
                <a:solidFill>
                  <a:srgbClr val="161616"/>
                </a:solidFill>
                <a:latin typeface="Arial"/>
                <a:cs typeface="Arial"/>
              </a:rPr>
              <a:t>to</a:t>
            </a:r>
            <a:r>
              <a:rPr sz="1100" spc="3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00" spc="40" dirty="0">
                <a:solidFill>
                  <a:srgbClr val="161616"/>
                </a:solidFill>
                <a:latin typeface="Arial"/>
                <a:cs typeface="Arial"/>
              </a:rPr>
              <a:t>the</a:t>
            </a:r>
            <a:r>
              <a:rPr sz="1100" spc="3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00" spc="30" dirty="0">
                <a:solidFill>
                  <a:srgbClr val="2F2F2F"/>
                </a:solidFill>
                <a:latin typeface="Arial"/>
                <a:cs typeface="Arial"/>
              </a:rPr>
              <a:t>I</a:t>
            </a:r>
            <a:r>
              <a:rPr sz="1100" spc="30" dirty="0">
                <a:solidFill>
                  <a:srgbClr val="161616"/>
                </a:solidFill>
                <a:latin typeface="Arial"/>
                <a:cs typeface="Arial"/>
              </a:rPr>
              <a:t>P</a:t>
            </a:r>
            <a:r>
              <a:rPr sz="1100" spc="30" dirty="0">
                <a:solidFill>
                  <a:srgbClr val="2F2F2F"/>
                </a:solidFill>
                <a:latin typeface="Arial"/>
                <a:cs typeface="Arial"/>
              </a:rPr>
              <a:t>I</a:t>
            </a:r>
            <a:r>
              <a:rPr sz="1100" spc="45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z="1100" spc="45" dirty="0">
                <a:solidFill>
                  <a:srgbClr val="161616"/>
                </a:solidFill>
                <a:latin typeface="Arial"/>
                <a:cs typeface="Arial"/>
              </a:rPr>
              <a:t>gas</a:t>
            </a:r>
            <a:r>
              <a:rPr sz="1100" spc="3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00" spc="35" dirty="0">
                <a:solidFill>
                  <a:srgbClr val="161616"/>
                </a:solidFill>
                <a:latin typeface="Arial"/>
                <a:cs typeface="Arial"/>
              </a:rPr>
              <a:t>valve</a:t>
            </a:r>
            <a:endParaRPr sz="1100">
              <a:latin typeface="Arial"/>
              <a:cs typeface="Arial"/>
            </a:endParaRPr>
          </a:p>
          <a:p>
            <a:pPr marL="234950" marR="19050" indent="-222885">
              <a:lnSpc>
                <a:spcPct val="103800"/>
              </a:lnSpc>
              <a:spcBef>
                <a:spcPts val="25"/>
              </a:spcBef>
              <a:buClr>
                <a:srgbClr val="666666"/>
              </a:buClr>
              <a:buFont typeface="Times New Roman"/>
              <a:buChar char="o"/>
              <a:tabLst>
                <a:tab pos="234950" algn="l"/>
                <a:tab pos="235585" algn="l"/>
              </a:tabLst>
            </a:pPr>
            <a:r>
              <a:rPr sz="1100" spc="45" dirty="0">
                <a:solidFill>
                  <a:srgbClr val="161616"/>
                </a:solidFill>
                <a:latin typeface="Arial"/>
                <a:cs typeface="Arial"/>
              </a:rPr>
              <a:t>Fan</a:t>
            </a:r>
            <a:r>
              <a:rPr sz="1100" spc="40" dirty="0">
                <a:solidFill>
                  <a:srgbClr val="161616"/>
                </a:solidFill>
                <a:latin typeface="Arial"/>
                <a:cs typeface="Arial"/>
              </a:rPr>
              <a:t> control system</a:t>
            </a:r>
            <a:r>
              <a:rPr sz="1100" spc="8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00" spc="50" dirty="0">
                <a:solidFill>
                  <a:srgbClr val="161616"/>
                </a:solidFill>
                <a:latin typeface="Arial"/>
                <a:cs typeface="Arial"/>
              </a:rPr>
              <a:t>120VAC</a:t>
            </a:r>
            <a:r>
              <a:rPr sz="1100" spc="6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00" spc="45" dirty="0">
                <a:solidFill>
                  <a:srgbClr val="161616"/>
                </a:solidFill>
                <a:latin typeface="Arial"/>
                <a:cs typeface="Arial"/>
              </a:rPr>
              <a:t>input</a:t>
            </a:r>
            <a:r>
              <a:rPr sz="1100" spc="2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00" spc="30" dirty="0">
                <a:solidFill>
                  <a:srgbClr val="161616"/>
                </a:solidFill>
                <a:latin typeface="Arial"/>
                <a:cs typeface="Arial"/>
              </a:rPr>
              <a:t>and</a:t>
            </a:r>
            <a:r>
              <a:rPr sz="1100" spc="4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00" spc="50" dirty="0">
                <a:solidFill>
                  <a:srgbClr val="161616"/>
                </a:solidFill>
                <a:latin typeface="Arial"/>
                <a:cs typeface="Arial"/>
              </a:rPr>
              <a:t>120VAC </a:t>
            </a:r>
            <a:r>
              <a:rPr sz="1100" spc="5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00" spc="40" dirty="0">
                <a:solidFill>
                  <a:srgbClr val="161616"/>
                </a:solidFill>
                <a:latin typeface="Arial"/>
                <a:cs typeface="Arial"/>
              </a:rPr>
              <a:t>to</a:t>
            </a:r>
            <a:r>
              <a:rPr sz="1100" spc="2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00" spc="50" dirty="0">
                <a:solidFill>
                  <a:srgbClr val="161616"/>
                </a:solidFill>
                <a:latin typeface="Arial"/>
                <a:cs typeface="Arial"/>
              </a:rPr>
              <a:t>92VAC</a:t>
            </a:r>
            <a:r>
              <a:rPr sz="1100" spc="7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00" spc="40" dirty="0">
                <a:solidFill>
                  <a:srgbClr val="161616"/>
                </a:solidFill>
                <a:latin typeface="Arial"/>
                <a:cs typeface="Arial"/>
              </a:rPr>
              <a:t>output</a:t>
            </a:r>
            <a:r>
              <a:rPr sz="1100" spc="40" dirty="0">
                <a:solidFill>
                  <a:srgbClr val="494949"/>
                </a:solidFill>
                <a:latin typeface="Arial"/>
                <a:cs typeface="Arial"/>
              </a:rPr>
              <a:t>,</a:t>
            </a:r>
            <a:r>
              <a:rPr sz="1100" spc="25" dirty="0">
                <a:solidFill>
                  <a:srgbClr val="494949"/>
                </a:solidFill>
                <a:latin typeface="Arial"/>
                <a:cs typeface="Arial"/>
              </a:rPr>
              <a:t> </a:t>
            </a:r>
            <a:r>
              <a:rPr sz="1100" spc="30" dirty="0">
                <a:solidFill>
                  <a:srgbClr val="161616"/>
                </a:solidFill>
                <a:latin typeface="Arial"/>
                <a:cs typeface="Arial"/>
              </a:rPr>
              <a:t>with</a:t>
            </a:r>
            <a:r>
              <a:rPr sz="1100" spc="6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00" spc="40" dirty="0">
                <a:solidFill>
                  <a:srgbClr val="161616"/>
                </a:solidFill>
                <a:latin typeface="Arial"/>
                <a:cs typeface="Arial"/>
              </a:rPr>
              <a:t>6</a:t>
            </a:r>
            <a:r>
              <a:rPr sz="1100" spc="4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00" spc="25" dirty="0">
                <a:solidFill>
                  <a:srgbClr val="161616"/>
                </a:solidFill>
                <a:latin typeface="Arial"/>
                <a:cs typeface="Arial"/>
              </a:rPr>
              <a:t>levels</a:t>
            </a:r>
            <a:r>
              <a:rPr sz="1100" spc="6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00" spc="40" dirty="0">
                <a:solidFill>
                  <a:srgbClr val="161616"/>
                </a:solidFill>
                <a:latin typeface="Arial"/>
                <a:cs typeface="Arial"/>
              </a:rPr>
              <a:t>of</a:t>
            </a:r>
            <a:r>
              <a:rPr sz="1100" spc="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00" spc="40" dirty="0">
                <a:solidFill>
                  <a:srgbClr val="161616"/>
                </a:solidFill>
                <a:latin typeface="Arial"/>
                <a:cs typeface="Arial"/>
              </a:rPr>
              <a:t>fan</a:t>
            </a:r>
            <a:r>
              <a:rPr sz="1100" spc="6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00" spc="35" dirty="0">
                <a:solidFill>
                  <a:srgbClr val="161616"/>
                </a:solidFill>
                <a:latin typeface="Arial"/>
                <a:cs typeface="Arial"/>
              </a:rPr>
              <a:t>modulation </a:t>
            </a:r>
            <a:r>
              <a:rPr sz="1100" spc="-29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00" spc="35" dirty="0">
                <a:solidFill>
                  <a:srgbClr val="161616"/>
                </a:solidFill>
                <a:latin typeface="Arial"/>
                <a:cs typeface="Arial"/>
              </a:rPr>
              <a:t>High</a:t>
            </a:r>
            <a:r>
              <a:rPr sz="1100" spc="45" dirty="0">
                <a:solidFill>
                  <a:srgbClr val="161616"/>
                </a:solidFill>
                <a:latin typeface="Arial"/>
                <a:cs typeface="Arial"/>
              </a:rPr>
              <a:t> being</a:t>
            </a:r>
            <a:r>
              <a:rPr sz="1100" spc="1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00" spc="50" dirty="0">
                <a:solidFill>
                  <a:srgbClr val="161616"/>
                </a:solidFill>
                <a:latin typeface="Arial"/>
                <a:cs typeface="Arial"/>
              </a:rPr>
              <a:t>#6</a:t>
            </a:r>
            <a:r>
              <a:rPr sz="1100" spc="10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00" spc="30" dirty="0">
                <a:solidFill>
                  <a:srgbClr val="161616"/>
                </a:solidFill>
                <a:latin typeface="Arial"/>
                <a:cs typeface="Arial"/>
              </a:rPr>
              <a:t>and</a:t>
            </a:r>
            <a:r>
              <a:rPr sz="1100" spc="6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00" spc="55" dirty="0">
                <a:solidFill>
                  <a:srgbClr val="161616"/>
                </a:solidFill>
                <a:latin typeface="Arial"/>
                <a:cs typeface="Arial"/>
              </a:rPr>
              <a:t>Low</a:t>
            </a:r>
            <a:r>
              <a:rPr sz="1100" spc="2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00" spc="30" dirty="0">
                <a:solidFill>
                  <a:srgbClr val="161616"/>
                </a:solidFill>
                <a:latin typeface="Arial"/>
                <a:cs typeface="Arial"/>
              </a:rPr>
              <a:t>being</a:t>
            </a:r>
            <a:r>
              <a:rPr sz="1100" spc="6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00" spc="35" dirty="0">
                <a:solidFill>
                  <a:srgbClr val="161616"/>
                </a:solidFill>
                <a:latin typeface="Arial"/>
                <a:cs typeface="Arial"/>
              </a:rPr>
              <a:t>#1</a:t>
            </a:r>
            <a:endParaRPr sz="1100">
              <a:latin typeface="Arial"/>
              <a:cs typeface="Arial"/>
            </a:endParaRPr>
          </a:p>
          <a:p>
            <a:pPr marL="234950" marR="495300" indent="-222885">
              <a:lnSpc>
                <a:spcPct val="105600"/>
              </a:lnSpc>
              <a:buClr>
                <a:srgbClr val="666666"/>
              </a:buClr>
              <a:buFont typeface="Times New Roman"/>
              <a:buChar char="o"/>
              <a:tabLst>
                <a:tab pos="236220" algn="l"/>
                <a:tab pos="236854" algn="l"/>
              </a:tabLst>
            </a:pPr>
            <a:r>
              <a:rPr sz="1100" spc="55" dirty="0">
                <a:solidFill>
                  <a:srgbClr val="161616"/>
                </a:solidFill>
                <a:latin typeface="Arial"/>
                <a:cs typeface="Arial"/>
              </a:rPr>
              <a:t>Low</a:t>
            </a:r>
            <a:r>
              <a:rPr sz="1100" spc="1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00" spc="35" dirty="0">
                <a:solidFill>
                  <a:srgbClr val="161616"/>
                </a:solidFill>
                <a:latin typeface="Arial"/>
                <a:cs typeface="Arial"/>
              </a:rPr>
              <a:t>battery</a:t>
            </a:r>
            <a:r>
              <a:rPr sz="1100" spc="4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00" spc="30" dirty="0">
                <a:solidFill>
                  <a:srgbClr val="161616"/>
                </a:solidFill>
                <a:latin typeface="Arial"/>
                <a:cs typeface="Arial"/>
              </a:rPr>
              <a:t>indicator</a:t>
            </a:r>
            <a:r>
              <a:rPr sz="1100" spc="9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00" spc="30" dirty="0">
                <a:solidFill>
                  <a:srgbClr val="161616"/>
                </a:solidFill>
                <a:latin typeface="Arial"/>
                <a:cs typeface="Arial"/>
              </a:rPr>
              <a:t>within</a:t>
            </a:r>
            <a:r>
              <a:rPr sz="1100" spc="7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00" spc="40" dirty="0">
                <a:solidFill>
                  <a:srgbClr val="161616"/>
                </a:solidFill>
                <a:latin typeface="Arial"/>
                <a:cs typeface="Arial"/>
              </a:rPr>
              <a:t>the</a:t>
            </a:r>
            <a:r>
              <a:rPr sz="1100" spc="35" dirty="0">
                <a:solidFill>
                  <a:srgbClr val="161616"/>
                </a:solidFill>
                <a:latin typeface="Arial"/>
                <a:cs typeface="Arial"/>
              </a:rPr>
              <a:t> handheld </a:t>
            </a:r>
            <a:r>
              <a:rPr sz="1100" spc="-29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00" spc="30" dirty="0">
                <a:solidFill>
                  <a:srgbClr val="161616"/>
                </a:solidFill>
                <a:latin typeface="Arial"/>
                <a:cs typeface="Arial"/>
              </a:rPr>
              <a:t>transmitter</a:t>
            </a:r>
            <a:endParaRPr sz="1100">
              <a:latin typeface="Arial"/>
              <a:cs typeface="Arial"/>
            </a:endParaRPr>
          </a:p>
          <a:p>
            <a:pPr marL="234315" marR="5715" indent="-222250" algn="just">
              <a:lnSpc>
                <a:spcPct val="102899"/>
              </a:lnSpc>
              <a:spcBef>
                <a:spcPts val="35"/>
              </a:spcBef>
              <a:buClr>
                <a:srgbClr val="666666"/>
              </a:buClr>
              <a:buFont typeface="Times New Roman"/>
              <a:buChar char="o"/>
              <a:tabLst>
                <a:tab pos="236854" algn="l"/>
              </a:tabLst>
            </a:pPr>
            <a:r>
              <a:rPr sz="1100" spc="35" dirty="0">
                <a:solidFill>
                  <a:srgbClr val="161616"/>
                </a:solidFill>
                <a:latin typeface="Arial"/>
                <a:cs typeface="Arial"/>
              </a:rPr>
              <a:t>Light </a:t>
            </a:r>
            <a:r>
              <a:rPr sz="1100" spc="45" dirty="0">
                <a:solidFill>
                  <a:srgbClr val="161616"/>
                </a:solidFill>
                <a:latin typeface="Arial"/>
                <a:cs typeface="Arial"/>
              </a:rPr>
              <a:t>Control </a:t>
            </a:r>
            <a:r>
              <a:rPr sz="1100" spc="30" dirty="0">
                <a:solidFill>
                  <a:srgbClr val="161616"/>
                </a:solidFill>
                <a:latin typeface="Arial"/>
                <a:cs typeface="Arial"/>
              </a:rPr>
              <a:t>with </a:t>
            </a:r>
            <a:r>
              <a:rPr sz="1100" spc="40" dirty="0">
                <a:solidFill>
                  <a:srgbClr val="161616"/>
                </a:solidFill>
                <a:latin typeface="Arial"/>
                <a:cs typeface="Arial"/>
              </a:rPr>
              <a:t>the handheld </a:t>
            </a:r>
            <a:r>
              <a:rPr sz="1100" spc="30" dirty="0">
                <a:solidFill>
                  <a:srgbClr val="161616"/>
                </a:solidFill>
                <a:latin typeface="Arial"/>
                <a:cs typeface="Arial"/>
              </a:rPr>
              <a:t>transmitter </a:t>
            </a:r>
            <a:r>
              <a:rPr sz="1100" spc="35" dirty="0">
                <a:solidFill>
                  <a:srgbClr val="161616"/>
                </a:solidFill>
                <a:latin typeface="Arial"/>
                <a:cs typeface="Arial"/>
              </a:rPr>
              <a:t>from </a:t>
            </a:r>
            <a:r>
              <a:rPr sz="1100" spc="4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00" spc="50" dirty="0">
                <a:solidFill>
                  <a:srgbClr val="161616"/>
                </a:solidFill>
                <a:latin typeface="Arial"/>
                <a:cs typeface="Arial"/>
              </a:rPr>
              <a:t>120VAC </a:t>
            </a:r>
            <a:r>
              <a:rPr sz="1100" spc="35" dirty="0">
                <a:solidFill>
                  <a:srgbClr val="161616"/>
                </a:solidFill>
                <a:latin typeface="Arial"/>
                <a:cs typeface="Arial"/>
              </a:rPr>
              <a:t>- </a:t>
            </a:r>
            <a:r>
              <a:rPr sz="1100" spc="50" dirty="0">
                <a:solidFill>
                  <a:srgbClr val="161616"/>
                </a:solidFill>
                <a:latin typeface="Arial"/>
                <a:cs typeface="Arial"/>
              </a:rPr>
              <a:t>60VAC </a:t>
            </a:r>
            <a:r>
              <a:rPr sz="1100" spc="30" dirty="0">
                <a:solidFill>
                  <a:srgbClr val="161616"/>
                </a:solidFill>
                <a:latin typeface="Arial"/>
                <a:cs typeface="Arial"/>
              </a:rPr>
              <a:t>with </a:t>
            </a:r>
            <a:r>
              <a:rPr sz="1100" spc="35" dirty="0">
                <a:solidFill>
                  <a:srgbClr val="2F2F2F"/>
                </a:solidFill>
                <a:latin typeface="Arial"/>
                <a:cs typeface="Arial"/>
              </a:rPr>
              <a:t>"</a:t>
            </a:r>
            <a:r>
              <a:rPr sz="1100" spc="35" dirty="0">
                <a:solidFill>
                  <a:srgbClr val="161616"/>
                </a:solidFill>
                <a:latin typeface="Arial"/>
                <a:cs typeface="Arial"/>
              </a:rPr>
              <a:t>High</a:t>
            </a:r>
            <a:r>
              <a:rPr sz="1100" spc="35" dirty="0">
                <a:solidFill>
                  <a:srgbClr val="2F2F2F"/>
                </a:solidFill>
                <a:latin typeface="Arial"/>
                <a:cs typeface="Arial"/>
              </a:rPr>
              <a:t>" </a:t>
            </a:r>
            <a:r>
              <a:rPr sz="1100" spc="35" dirty="0">
                <a:solidFill>
                  <a:srgbClr val="161616"/>
                </a:solidFill>
                <a:latin typeface="Arial"/>
                <a:cs typeface="Arial"/>
              </a:rPr>
              <a:t>setting </a:t>
            </a:r>
            <a:r>
              <a:rPr sz="1100" spc="30" dirty="0">
                <a:solidFill>
                  <a:srgbClr val="161616"/>
                </a:solidFill>
                <a:latin typeface="Arial"/>
                <a:cs typeface="Arial"/>
              </a:rPr>
              <a:t>being </a:t>
            </a:r>
            <a:r>
              <a:rPr sz="1100" spc="40" dirty="0">
                <a:solidFill>
                  <a:srgbClr val="161616"/>
                </a:solidFill>
                <a:latin typeface="Arial"/>
                <a:cs typeface="Arial"/>
              </a:rPr>
              <a:t>#6 to </a:t>
            </a:r>
            <a:r>
              <a:rPr sz="1100" spc="-29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00" spc="40" dirty="0">
                <a:solidFill>
                  <a:srgbClr val="161616"/>
                </a:solidFill>
                <a:latin typeface="Arial"/>
                <a:cs typeface="Arial"/>
              </a:rPr>
              <a:t>the</a:t>
            </a:r>
            <a:r>
              <a:rPr sz="1100" spc="3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00" spc="35" dirty="0">
                <a:solidFill>
                  <a:srgbClr val="2F2F2F"/>
                </a:solidFill>
                <a:latin typeface="Arial"/>
                <a:cs typeface="Arial"/>
              </a:rPr>
              <a:t>"</a:t>
            </a:r>
            <a:r>
              <a:rPr sz="1100" spc="35" dirty="0">
                <a:solidFill>
                  <a:srgbClr val="161616"/>
                </a:solidFill>
                <a:latin typeface="Arial"/>
                <a:cs typeface="Arial"/>
              </a:rPr>
              <a:t>Low</a:t>
            </a:r>
            <a:r>
              <a:rPr sz="1100" spc="35" dirty="0">
                <a:solidFill>
                  <a:srgbClr val="2F2F2F"/>
                </a:solidFill>
                <a:latin typeface="Arial"/>
                <a:cs typeface="Arial"/>
              </a:rPr>
              <a:t>"</a:t>
            </a:r>
            <a:r>
              <a:rPr sz="1100" spc="15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z="1100" spc="35" dirty="0">
                <a:solidFill>
                  <a:srgbClr val="161616"/>
                </a:solidFill>
                <a:latin typeface="Arial"/>
                <a:cs typeface="Arial"/>
              </a:rPr>
              <a:t>setting</a:t>
            </a:r>
            <a:r>
              <a:rPr sz="1100" spc="6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00" spc="30" dirty="0">
                <a:solidFill>
                  <a:srgbClr val="161616"/>
                </a:solidFill>
                <a:latin typeface="Arial"/>
                <a:cs typeface="Arial"/>
              </a:rPr>
              <a:t>being</a:t>
            </a:r>
            <a:r>
              <a:rPr sz="1100" spc="6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00" spc="35" dirty="0">
                <a:solidFill>
                  <a:srgbClr val="161616"/>
                </a:solidFill>
                <a:latin typeface="Arial"/>
                <a:cs typeface="Arial"/>
              </a:rPr>
              <a:t>#1</a:t>
            </a:r>
            <a:endParaRPr sz="1100">
              <a:latin typeface="Arial"/>
              <a:cs typeface="Arial"/>
            </a:endParaRPr>
          </a:p>
          <a:p>
            <a:pPr marL="234950" marR="495300" indent="-222885" algn="just">
              <a:lnSpc>
                <a:spcPct val="105600"/>
              </a:lnSpc>
              <a:spcBef>
                <a:spcPts val="25"/>
              </a:spcBef>
              <a:buClr>
                <a:srgbClr val="666666"/>
              </a:buClr>
              <a:buFont typeface="Times New Roman"/>
              <a:buChar char="o"/>
              <a:tabLst>
                <a:tab pos="233679" algn="l"/>
              </a:tabLst>
            </a:pPr>
            <a:r>
              <a:rPr sz="1100" spc="40" dirty="0">
                <a:solidFill>
                  <a:srgbClr val="161616"/>
                </a:solidFill>
                <a:latin typeface="Arial"/>
                <a:cs typeface="Arial"/>
              </a:rPr>
              <a:t>Continuous </a:t>
            </a:r>
            <a:r>
              <a:rPr sz="1100" spc="25" dirty="0">
                <a:solidFill>
                  <a:srgbClr val="161616"/>
                </a:solidFill>
                <a:latin typeface="Arial"/>
                <a:cs typeface="Arial"/>
              </a:rPr>
              <a:t>Pilot </a:t>
            </a:r>
            <a:r>
              <a:rPr sz="1100" spc="40" dirty="0">
                <a:solidFill>
                  <a:srgbClr val="161616"/>
                </a:solidFill>
                <a:latin typeface="Arial"/>
                <a:cs typeface="Arial"/>
              </a:rPr>
              <a:t>feature </a:t>
            </a:r>
            <a:r>
              <a:rPr sz="1100" spc="45" dirty="0">
                <a:solidFill>
                  <a:srgbClr val="161616"/>
                </a:solidFill>
                <a:latin typeface="Arial"/>
                <a:cs typeface="Arial"/>
              </a:rPr>
              <a:t>on </a:t>
            </a:r>
            <a:r>
              <a:rPr sz="1100" spc="40" dirty="0">
                <a:solidFill>
                  <a:srgbClr val="161616"/>
                </a:solidFill>
                <a:latin typeface="Arial"/>
                <a:cs typeface="Arial"/>
              </a:rPr>
              <a:t>the </a:t>
            </a:r>
            <a:r>
              <a:rPr sz="1100" spc="35" dirty="0">
                <a:solidFill>
                  <a:srgbClr val="161616"/>
                </a:solidFill>
                <a:latin typeface="Arial"/>
                <a:cs typeface="Arial"/>
              </a:rPr>
              <a:t>handheld </a:t>
            </a:r>
            <a:r>
              <a:rPr sz="1100" spc="-29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00" spc="30" dirty="0">
                <a:solidFill>
                  <a:srgbClr val="161616"/>
                </a:solidFill>
                <a:latin typeface="Arial"/>
                <a:cs typeface="Arial"/>
              </a:rPr>
              <a:t>transmitter</a:t>
            </a:r>
            <a:r>
              <a:rPr sz="1100" spc="8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00" spc="55" dirty="0">
                <a:solidFill>
                  <a:srgbClr val="161616"/>
                </a:solidFill>
                <a:latin typeface="Arial"/>
                <a:cs typeface="Arial"/>
              </a:rPr>
              <a:t>&amp;</a:t>
            </a:r>
            <a:r>
              <a:rPr sz="1100" spc="5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00" spc="45" dirty="0">
                <a:solidFill>
                  <a:srgbClr val="161616"/>
                </a:solidFill>
                <a:latin typeface="Arial"/>
                <a:cs typeface="Arial"/>
              </a:rPr>
              <a:t>main</a:t>
            </a:r>
            <a:r>
              <a:rPr sz="1100" spc="5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00" spc="30" dirty="0">
                <a:solidFill>
                  <a:srgbClr val="161616"/>
                </a:solidFill>
                <a:latin typeface="Arial"/>
                <a:cs typeface="Arial"/>
              </a:rPr>
              <a:t>control</a:t>
            </a:r>
            <a:r>
              <a:rPr sz="1100" spc="9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00" spc="45" dirty="0">
                <a:solidFill>
                  <a:srgbClr val="161616"/>
                </a:solidFill>
                <a:latin typeface="Arial"/>
                <a:cs typeface="Arial"/>
              </a:rPr>
              <a:t>module</a:t>
            </a:r>
            <a:endParaRPr sz="11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811035" y="8123638"/>
            <a:ext cx="6136005" cy="5486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707390">
              <a:lnSpc>
                <a:spcPct val="100000"/>
              </a:lnSpc>
              <a:spcBef>
                <a:spcPts val="100"/>
              </a:spcBef>
              <a:tabLst>
                <a:tab pos="930275" algn="l"/>
              </a:tabLst>
            </a:pPr>
            <a:r>
              <a:rPr sz="1100" spc="40" dirty="0">
                <a:solidFill>
                  <a:srgbClr val="666666"/>
                </a:solidFill>
                <a:latin typeface="Times New Roman"/>
                <a:cs typeface="Times New Roman"/>
              </a:rPr>
              <a:t>o	</a:t>
            </a:r>
            <a:r>
              <a:rPr sz="1100" spc="35" dirty="0">
                <a:solidFill>
                  <a:srgbClr val="161616"/>
                </a:solidFill>
                <a:latin typeface="Arial"/>
                <a:cs typeface="Arial"/>
              </a:rPr>
              <a:t>Program</a:t>
            </a:r>
            <a:r>
              <a:rPr sz="1100" spc="13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00" spc="45" dirty="0">
                <a:solidFill>
                  <a:srgbClr val="161616"/>
                </a:solidFill>
                <a:latin typeface="Arial"/>
                <a:cs typeface="Arial"/>
              </a:rPr>
              <a:t>mode</a:t>
            </a:r>
            <a:r>
              <a:rPr sz="1100" spc="114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00" spc="15" dirty="0">
                <a:solidFill>
                  <a:srgbClr val="161616"/>
                </a:solidFill>
                <a:latin typeface="Arial"/>
                <a:cs typeface="Arial"/>
              </a:rPr>
              <a:t>will</a:t>
            </a:r>
            <a:r>
              <a:rPr sz="1100" spc="6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00" spc="30" dirty="0">
                <a:solidFill>
                  <a:srgbClr val="161616"/>
                </a:solidFill>
                <a:latin typeface="Arial"/>
                <a:cs typeface="Arial"/>
              </a:rPr>
              <a:t>automatically</a:t>
            </a:r>
            <a:r>
              <a:rPr sz="1100" spc="18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00" spc="30" dirty="0">
                <a:solidFill>
                  <a:srgbClr val="161616"/>
                </a:solidFill>
                <a:latin typeface="Arial"/>
                <a:cs typeface="Arial"/>
              </a:rPr>
              <a:t>turn</a:t>
            </a:r>
            <a:r>
              <a:rPr sz="1100" spc="6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00" spc="60" dirty="0">
                <a:solidFill>
                  <a:srgbClr val="161616"/>
                </a:solidFill>
                <a:latin typeface="Arial"/>
                <a:cs typeface="Arial"/>
              </a:rPr>
              <a:t>ON</a:t>
            </a:r>
            <a:r>
              <a:rPr sz="1100" spc="4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00" spc="40" dirty="0">
                <a:solidFill>
                  <a:srgbClr val="161616"/>
                </a:solidFill>
                <a:latin typeface="Arial"/>
                <a:cs typeface="Arial"/>
              </a:rPr>
              <a:t>appliance</a:t>
            </a:r>
            <a:r>
              <a:rPr sz="1100" spc="9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00" spc="25" dirty="0">
                <a:solidFill>
                  <a:srgbClr val="161616"/>
                </a:solidFill>
                <a:latin typeface="Arial"/>
                <a:cs typeface="Arial"/>
              </a:rPr>
              <a:t>at</a:t>
            </a:r>
            <a:r>
              <a:rPr sz="1100" spc="1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00" spc="50" dirty="0">
                <a:solidFill>
                  <a:srgbClr val="161616"/>
                </a:solidFill>
                <a:latin typeface="Arial"/>
                <a:cs typeface="Arial"/>
              </a:rPr>
              <a:t>pre-programmed</a:t>
            </a:r>
            <a:r>
              <a:rPr sz="1100" spc="-4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00" spc="40" dirty="0">
                <a:solidFill>
                  <a:srgbClr val="161616"/>
                </a:solidFill>
                <a:latin typeface="Arial"/>
                <a:cs typeface="Arial"/>
              </a:rPr>
              <a:t>time.</a:t>
            </a:r>
            <a:endParaRPr sz="11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150" b="1" i="1" spc="20" dirty="0">
                <a:solidFill>
                  <a:srgbClr val="161616"/>
                </a:solidFill>
                <a:latin typeface="Arial"/>
                <a:cs typeface="Arial"/>
              </a:rPr>
              <a:t>Operating</a:t>
            </a:r>
            <a:r>
              <a:rPr sz="1150" b="1" i="1" spc="3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b="1" i="1" spc="25" dirty="0">
                <a:solidFill>
                  <a:srgbClr val="161616"/>
                </a:solidFill>
                <a:latin typeface="Arial"/>
                <a:cs typeface="Arial"/>
              </a:rPr>
              <a:t>the</a:t>
            </a:r>
            <a:r>
              <a:rPr sz="1150" b="1" i="1" spc="1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b="1" i="1" spc="-25" dirty="0">
                <a:solidFill>
                  <a:srgbClr val="161616"/>
                </a:solidFill>
                <a:latin typeface="Arial"/>
                <a:cs typeface="Arial"/>
              </a:rPr>
              <a:t>IP/</a:t>
            </a:r>
            <a:r>
              <a:rPr sz="1150" b="1" i="1" spc="11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b="1" i="1" spc="15" dirty="0">
                <a:solidFill>
                  <a:srgbClr val="161616"/>
                </a:solidFill>
                <a:latin typeface="Arial"/>
                <a:cs typeface="Arial"/>
              </a:rPr>
              <a:t>System</a:t>
            </a:r>
            <a:endParaRPr sz="115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502653" y="6053826"/>
            <a:ext cx="314325" cy="3079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2775" spc="-750" baseline="10510" dirty="0">
                <a:solidFill>
                  <a:srgbClr val="8C8E8E"/>
                </a:solidFill>
                <a:latin typeface="Arial"/>
                <a:cs typeface="Arial"/>
              </a:rPr>
              <a:t>.</a:t>
            </a:r>
            <a:r>
              <a:rPr sz="1650" spc="-125" dirty="0">
                <a:solidFill>
                  <a:srgbClr val="7C7C7C"/>
                </a:solidFill>
                <a:latin typeface="Arial"/>
                <a:cs typeface="Arial"/>
              </a:rPr>
              <a:t>.</a:t>
            </a:r>
            <a:r>
              <a:rPr sz="1650" spc="-450" dirty="0">
                <a:solidFill>
                  <a:srgbClr val="A1A1A1"/>
                </a:solidFill>
                <a:latin typeface="Arial"/>
                <a:cs typeface="Arial"/>
              </a:rPr>
              <a:t>.</a:t>
            </a:r>
            <a:r>
              <a:rPr sz="2775" spc="-232" baseline="10510" dirty="0">
                <a:solidFill>
                  <a:srgbClr val="8C8E8E"/>
                </a:solidFill>
                <a:latin typeface="Arial"/>
                <a:cs typeface="Arial"/>
              </a:rPr>
              <a:t>.</a:t>
            </a:r>
            <a:r>
              <a:rPr sz="2775" spc="-757" baseline="10510" dirty="0">
                <a:solidFill>
                  <a:srgbClr val="8C8E8E"/>
                </a:solidFill>
                <a:latin typeface="Arial"/>
                <a:cs typeface="Arial"/>
              </a:rPr>
              <a:t>.</a:t>
            </a:r>
            <a:r>
              <a:rPr sz="1650" dirty="0">
                <a:solidFill>
                  <a:srgbClr val="7C7C7C"/>
                </a:solidFill>
                <a:latin typeface="Arial"/>
                <a:cs typeface="Arial"/>
              </a:rPr>
              <a:t>.</a:t>
            </a:r>
            <a:r>
              <a:rPr sz="1650" spc="-245" dirty="0">
                <a:solidFill>
                  <a:srgbClr val="7C7C7C"/>
                </a:solidFill>
                <a:latin typeface="Arial"/>
                <a:cs typeface="Arial"/>
              </a:rPr>
              <a:t> </a:t>
            </a:r>
            <a:r>
              <a:rPr sz="1650" dirty="0">
                <a:solidFill>
                  <a:srgbClr val="A1A1A1"/>
                </a:solidFill>
                <a:latin typeface="Arial"/>
                <a:cs typeface="Arial"/>
              </a:rPr>
              <a:t>.</a:t>
            </a:r>
            <a:endParaRPr sz="165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502653" y="6136223"/>
            <a:ext cx="294005" cy="3079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2775" spc="-427" baseline="-12012" dirty="0">
                <a:solidFill>
                  <a:srgbClr val="7C7C7C"/>
                </a:solidFill>
                <a:latin typeface="Arial"/>
                <a:cs typeface="Arial"/>
              </a:rPr>
              <a:t>.</a:t>
            </a:r>
            <a:r>
              <a:rPr sz="1050" spc="-285" dirty="0">
                <a:solidFill>
                  <a:srgbClr val="7C7C7C"/>
                </a:solidFill>
                <a:latin typeface="Times New Roman"/>
                <a:cs typeface="Times New Roman"/>
              </a:rPr>
              <a:t>:</a:t>
            </a:r>
            <a:r>
              <a:rPr sz="2775" spc="-427" baseline="-12012" dirty="0">
                <a:solidFill>
                  <a:srgbClr val="A1A1A1"/>
                </a:solidFill>
                <a:latin typeface="Arial"/>
                <a:cs typeface="Arial"/>
              </a:rPr>
              <a:t>.</a:t>
            </a:r>
            <a:r>
              <a:rPr sz="2700" spc="-427" baseline="-23148" dirty="0">
                <a:solidFill>
                  <a:srgbClr val="8C8E8E"/>
                </a:solidFill>
                <a:latin typeface="Arial"/>
                <a:cs typeface="Arial"/>
              </a:rPr>
              <a:t>.</a:t>
            </a:r>
            <a:r>
              <a:rPr sz="1050" spc="-285" dirty="0">
                <a:solidFill>
                  <a:srgbClr val="A1A1A1"/>
                </a:solidFill>
                <a:latin typeface="Times New Roman"/>
                <a:cs typeface="Times New Roman"/>
              </a:rPr>
              <a:t>•:</a:t>
            </a:r>
            <a:r>
              <a:rPr sz="2775" spc="-427" baseline="-12012" dirty="0">
                <a:solidFill>
                  <a:srgbClr val="A1A1A1"/>
                </a:solidFill>
                <a:latin typeface="Arial"/>
                <a:cs typeface="Arial"/>
              </a:rPr>
              <a:t>.</a:t>
            </a:r>
            <a:r>
              <a:rPr sz="2700" spc="-427" baseline="-23148" dirty="0">
                <a:solidFill>
                  <a:srgbClr val="8C8E8E"/>
                </a:solidFill>
                <a:latin typeface="Arial"/>
                <a:cs typeface="Arial"/>
              </a:rPr>
              <a:t>..</a:t>
            </a:r>
            <a:r>
              <a:rPr sz="2775" spc="-427" baseline="-12012" dirty="0">
                <a:solidFill>
                  <a:srgbClr val="A1A1A1"/>
                </a:solidFill>
                <a:latin typeface="Arial"/>
                <a:cs typeface="Arial"/>
              </a:rPr>
              <a:t>.</a:t>
            </a:r>
            <a:r>
              <a:rPr sz="1050" spc="-285" dirty="0">
                <a:solidFill>
                  <a:srgbClr val="A1A1A1"/>
                </a:solidFill>
                <a:latin typeface="Times New Roman"/>
                <a:cs typeface="Times New Roman"/>
              </a:rPr>
              <a:t>:</a:t>
            </a:r>
            <a:endParaRPr sz="10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027047" y="1104727"/>
            <a:ext cx="3577859" cy="2197219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810635" y="3683169"/>
            <a:ext cx="6136640" cy="3909060"/>
          </a:xfrm>
          <a:prstGeom prst="rect">
            <a:avLst/>
          </a:prstGeom>
        </p:spPr>
        <p:txBody>
          <a:bodyPr vert="horz" wrap="square" lIns="0" tIns="8255" rIns="0" bIns="0" rtlCol="0">
            <a:spAutoFit/>
          </a:bodyPr>
          <a:lstStyle/>
          <a:p>
            <a:pPr marL="14604" marR="393700" indent="-2540">
              <a:lnSpc>
                <a:spcPct val="102699"/>
              </a:lnSpc>
              <a:spcBef>
                <a:spcPts val="65"/>
              </a:spcBef>
            </a:pPr>
            <a:r>
              <a:rPr sz="1150" spc="20" dirty="0">
                <a:solidFill>
                  <a:srgbClr val="161616"/>
                </a:solidFill>
                <a:latin typeface="Arial"/>
                <a:cs typeface="Arial"/>
              </a:rPr>
              <a:t>Once</a:t>
            </a:r>
            <a:r>
              <a:rPr sz="1150" spc="5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61616"/>
                </a:solidFill>
                <a:latin typeface="Arial"/>
                <a:cs typeface="Arial"/>
              </a:rPr>
              <a:t>the</a:t>
            </a:r>
            <a:r>
              <a:rPr sz="1150" spc="2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61616"/>
                </a:solidFill>
                <a:latin typeface="Arial"/>
                <a:cs typeface="Arial"/>
              </a:rPr>
              <a:t>Main</a:t>
            </a:r>
            <a:r>
              <a:rPr sz="1150" spc="5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161616"/>
                </a:solidFill>
                <a:latin typeface="Arial"/>
                <a:cs typeface="Arial"/>
              </a:rPr>
              <a:t>Control</a:t>
            </a:r>
            <a:r>
              <a:rPr sz="1150" spc="25" dirty="0">
                <a:solidFill>
                  <a:srgbClr val="161616"/>
                </a:solidFill>
                <a:latin typeface="Arial"/>
                <a:cs typeface="Arial"/>
              </a:rPr>
              <a:t> Module</a:t>
            </a:r>
            <a:r>
              <a:rPr sz="1150" spc="2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313131"/>
                </a:solidFill>
                <a:latin typeface="Arial"/>
                <a:cs typeface="Arial"/>
              </a:rPr>
              <a:t>"</a:t>
            </a:r>
            <a:r>
              <a:rPr sz="1150" spc="15" dirty="0">
                <a:solidFill>
                  <a:srgbClr val="161616"/>
                </a:solidFill>
                <a:latin typeface="Arial"/>
                <a:cs typeface="Arial"/>
              </a:rPr>
              <a:t>learns</a:t>
            </a:r>
            <a:r>
              <a:rPr sz="1150" spc="15" dirty="0">
                <a:solidFill>
                  <a:srgbClr val="313131"/>
                </a:solidFill>
                <a:latin typeface="Arial"/>
                <a:cs typeface="Arial"/>
              </a:rPr>
              <a:t>"</a:t>
            </a:r>
            <a:r>
              <a:rPr sz="1150" dirty="0">
                <a:solidFill>
                  <a:srgbClr val="313131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61616"/>
                </a:solidFill>
                <a:latin typeface="Arial"/>
                <a:cs typeface="Arial"/>
              </a:rPr>
              <a:t>the</a:t>
            </a:r>
            <a:r>
              <a:rPr sz="1150" spc="1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61616"/>
                </a:solidFill>
                <a:latin typeface="Arial"/>
                <a:cs typeface="Arial"/>
              </a:rPr>
              <a:t>hand</a:t>
            </a:r>
            <a:r>
              <a:rPr sz="1150" spc="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61616"/>
                </a:solidFill>
                <a:latin typeface="Arial"/>
                <a:cs typeface="Arial"/>
              </a:rPr>
              <a:t>held</a:t>
            </a:r>
            <a:r>
              <a:rPr sz="1150" spc="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61616"/>
                </a:solidFill>
                <a:latin typeface="Arial"/>
                <a:cs typeface="Arial"/>
              </a:rPr>
              <a:t>transmitter</a:t>
            </a:r>
            <a:r>
              <a:rPr sz="1150" spc="10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61616"/>
                </a:solidFill>
                <a:latin typeface="Arial"/>
                <a:cs typeface="Arial"/>
              </a:rPr>
              <a:t>the</a:t>
            </a:r>
            <a:r>
              <a:rPr sz="1150" spc="3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5" dirty="0">
                <a:solidFill>
                  <a:srgbClr val="161616"/>
                </a:solidFill>
                <a:latin typeface="Arial"/>
                <a:cs typeface="Arial"/>
              </a:rPr>
              <a:t>operation</a:t>
            </a:r>
            <a:r>
              <a:rPr sz="1150" spc="17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-5" dirty="0">
                <a:solidFill>
                  <a:srgbClr val="161616"/>
                </a:solidFill>
                <a:latin typeface="Arial"/>
                <a:cs typeface="Arial"/>
              </a:rPr>
              <a:t>of</a:t>
            </a:r>
            <a:r>
              <a:rPr sz="1150" spc="20" dirty="0">
                <a:solidFill>
                  <a:srgbClr val="161616"/>
                </a:solidFill>
                <a:latin typeface="Arial"/>
                <a:cs typeface="Arial"/>
              </a:rPr>
              <a:t> the </a:t>
            </a:r>
            <a:r>
              <a:rPr sz="1150" spc="-30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61616"/>
                </a:solidFill>
                <a:latin typeface="Arial"/>
                <a:cs typeface="Arial"/>
              </a:rPr>
              <a:t>system</a:t>
            </a:r>
            <a:r>
              <a:rPr sz="1150" spc="7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35" dirty="0">
                <a:solidFill>
                  <a:srgbClr val="161616"/>
                </a:solidFill>
                <a:latin typeface="Arial"/>
                <a:cs typeface="Arial"/>
              </a:rPr>
              <a:t>is</a:t>
            </a:r>
            <a:r>
              <a:rPr sz="1150" spc="-1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61616"/>
                </a:solidFill>
                <a:latin typeface="Arial"/>
                <a:cs typeface="Arial"/>
              </a:rPr>
              <a:t>as</a:t>
            </a:r>
            <a:r>
              <a:rPr sz="1150" spc="3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61616"/>
                </a:solidFill>
                <a:latin typeface="Arial"/>
                <a:cs typeface="Arial"/>
              </a:rPr>
              <a:t>follows:</a:t>
            </a:r>
            <a:endParaRPr sz="11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1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100" b="1" spc="55" dirty="0">
                <a:solidFill>
                  <a:srgbClr val="080808"/>
                </a:solidFill>
                <a:latin typeface="Arial"/>
                <a:cs typeface="Arial"/>
              </a:rPr>
              <a:t>Mode</a:t>
            </a:r>
            <a:r>
              <a:rPr sz="1100" b="1" spc="75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100" b="1" spc="35" dirty="0">
                <a:solidFill>
                  <a:srgbClr val="080808"/>
                </a:solidFill>
                <a:latin typeface="Arial"/>
                <a:cs typeface="Arial"/>
              </a:rPr>
              <a:t>Button</a:t>
            </a:r>
            <a:r>
              <a:rPr sz="1100" b="1" spc="130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100" spc="35" dirty="0">
                <a:solidFill>
                  <a:srgbClr val="080808"/>
                </a:solidFill>
                <a:latin typeface="Arial"/>
                <a:cs typeface="Arial"/>
              </a:rPr>
              <a:t>-</a:t>
            </a:r>
            <a:r>
              <a:rPr sz="1100" spc="5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080808"/>
                </a:solidFill>
                <a:latin typeface="Arial"/>
                <a:cs typeface="Arial"/>
              </a:rPr>
              <a:t>Hand</a:t>
            </a:r>
            <a:r>
              <a:rPr sz="1150" spc="70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150" spc="5" dirty="0">
                <a:solidFill>
                  <a:srgbClr val="080808"/>
                </a:solidFill>
                <a:latin typeface="Arial"/>
                <a:cs typeface="Arial"/>
              </a:rPr>
              <a:t>Held</a:t>
            </a:r>
            <a:r>
              <a:rPr sz="1150" spc="50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161616"/>
                </a:solidFill>
                <a:latin typeface="Arial"/>
                <a:cs typeface="Arial"/>
              </a:rPr>
              <a:t>Transmitter</a:t>
            </a:r>
            <a:r>
              <a:rPr sz="1150" spc="8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61616"/>
                </a:solidFill>
                <a:latin typeface="Arial"/>
                <a:cs typeface="Arial"/>
              </a:rPr>
              <a:t>(offers</a:t>
            </a:r>
            <a:r>
              <a:rPr sz="1150" spc="3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5" dirty="0">
                <a:solidFill>
                  <a:srgbClr val="161616"/>
                </a:solidFill>
                <a:latin typeface="Arial"/>
                <a:cs typeface="Arial"/>
              </a:rPr>
              <a:t>over</a:t>
            </a:r>
            <a:r>
              <a:rPr sz="1150" spc="8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30" dirty="0">
                <a:solidFill>
                  <a:srgbClr val="161616"/>
                </a:solidFill>
                <a:latin typeface="Arial"/>
                <a:cs typeface="Arial"/>
              </a:rPr>
              <a:t>1</a:t>
            </a:r>
            <a:r>
              <a:rPr sz="1150" spc="30" dirty="0">
                <a:solidFill>
                  <a:srgbClr val="4B4B4B"/>
                </a:solidFill>
                <a:latin typeface="Arial"/>
                <a:cs typeface="Arial"/>
              </a:rPr>
              <a:t>,</a:t>
            </a:r>
            <a:r>
              <a:rPr sz="1150" spc="30" dirty="0">
                <a:solidFill>
                  <a:srgbClr val="161616"/>
                </a:solidFill>
                <a:latin typeface="Arial"/>
                <a:cs typeface="Arial"/>
              </a:rPr>
              <a:t>000</a:t>
            </a:r>
            <a:r>
              <a:rPr sz="1150" spc="30" dirty="0">
                <a:solidFill>
                  <a:srgbClr val="4B4B4B"/>
                </a:solidFill>
                <a:latin typeface="Arial"/>
                <a:cs typeface="Arial"/>
              </a:rPr>
              <a:t>,</a:t>
            </a:r>
            <a:r>
              <a:rPr sz="1150" spc="30" dirty="0">
                <a:solidFill>
                  <a:srgbClr val="161616"/>
                </a:solidFill>
                <a:latin typeface="Arial"/>
                <a:cs typeface="Arial"/>
              </a:rPr>
              <a:t>000</a:t>
            </a:r>
            <a:r>
              <a:rPr sz="1150" spc="-6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161616"/>
                </a:solidFill>
                <a:latin typeface="Arial"/>
                <a:cs typeface="Arial"/>
              </a:rPr>
              <a:t>security</a:t>
            </a:r>
            <a:r>
              <a:rPr sz="1150" spc="5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61616"/>
                </a:solidFill>
                <a:latin typeface="Arial"/>
                <a:cs typeface="Arial"/>
              </a:rPr>
              <a:t>codes)</a:t>
            </a:r>
            <a:endParaRPr sz="11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200">
              <a:latin typeface="Arial"/>
              <a:cs typeface="Arial"/>
            </a:endParaRPr>
          </a:p>
          <a:p>
            <a:pPr marL="13970" marR="185420">
              <a:lnSpc>
                <a:spcPct val="99300"/>
              </a:lnSpc>
            </a:pPr>
            <a:r>
              <a:rPr sz="1150" spc="15" dirty="0">
                <a:solidFill>
                  <a:srgbClr val="080808"/>
                </a:solidFill>
                <a:latin typeface="Arial"/>
                <a:cs typeface="Arial"/>
              </a:rPr>
              <a:t>Push</a:t>
            </a:r>
            <a:r>
              <a:rPr sz="1150" spc="60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150" spc="25" dirty="0">
                <a:solidFill>
                  <a:srgbClr val="161616"/>
                </a:solidFill>
                <a:latin typeface="Arial"/>
                <a:cs typeface="Arial"/>
              </a:rPr>
              <a:t>Mode</a:t>
            </a:r>
            <a:r>
              <a:rPr sz="1150" spc="6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5" dirty="0">
                <a:solidFill>
                  <a:srgbClr val="080808"/>
                </a:solidFill>
                <a:latin typeface="Arial"/>
                <a:cs typeface="Arial"/>
              </a:rPr>
              <a:t>Button</a:t>
            </a:r>
            <a:r>
              <a:rPr sz="1150" spc="90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150" dirty="0">
                <a:solidFill>
                  <a:srgbClr val="161616"/>
                </a:solidFill>
                <a:latin typeface="Arial"/>
                <a:cs typeface="Arial"/>
              </a:rPr>
              <a:t>one</a:t>
            </a:r>
            <a:r>
              <a:rPr sz="1150" spc="5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61616"/>
                </a:solidFill>
                <a:latin typeface="Arial"/>
                <a:cs typeface="Arial"/>
              </a:rPr>
              <a:t>time</a:t>
            </a:r>
            <a:r>
              <a:rPr sz="1150" spc="-2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30" dirty="0">
                <a:solidFill>
                  <a:srgbClr val="161616"/>
                </a:solidFill>
                <a:latin typeface="Arial"/>
                <a:cs typeface="Arial"/>
              </a:rPr>
              <a:t>for </a:t>
            </a:r>
            <a:r>
              <a:rPr sz="1150" spc="15" dirty="0">
                <a:solidFill>
                  <a:srgbClr val="161616"/>
                </a:solidFill>
                <a:latin typeface="Arial"/>
                <a:cs typeface="Arial"/>
              </a:rPr>
              <a:t>Manual</a:t>
            </a:r>
            <a:r>
              <a:rPr sz="1150" spc="6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61616"/>
                </a:solidFill>
                <a:latin typeface="Arial"/>
                <a:cs typeface="Arial"/>
              </a:rPr>
              <a:t>ON</a:t>
            </a:r>
            <a:r>
              <a:rPr sz="1150" spc="20" dirty="0">
                <a:solidFill>
                  <a:srgbClr val="4B4B4B"/>
                </a:solidFill>
                <a:latin typeface="Arial"/>
                <a:cs typeface="Arial"/>
              </a:rPr>
              <a:t>,</a:t>
            </a:r>
            <a:r>
              <a:rPr sz="1150" spc="25" dirty="0">
                <a:solidFill>
                  <a:srgbClr val="4B4B4B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61616"/>
                </a:solidFill>
                <a:latin typeface="Arial"/>
                <a:cs typeface="Arial"/>
              </a:rPr>
              <a:t>the</a:t>
            </a:r>
            <a:r>
              <a:rPr sz="1150" spc="1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161616"/>
                </a:solidFill>
                <a:latin typeface="Arial"/>
                <a:cs typeface="Arial"/>
              </a:rPr>
              <a:t>flame</a:t>
            </a:r>
            <a:r>
              <a:rPr sz="1150" spc="2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45" dirty="0">
                <a:solidFill>
                  <a:srgbClr val="313131"/>
                </a:solidFill>
                <a:latin typeface="Arial"/>
                <a:cs typeface="Arial"/>
              </a:rPr>
              <a:t>I</a:t>
            </a:r>
            <a:r>
              <a:rPr sz="1150" spc="45" dirty="0">
                <a:solidFill>
                  <a:srgbClr val="161616"/>
                </a:solidFill>
                <a:latin typeface="Arial"/>
                <a:cs typeface="Arial"/>
              </a:rPr>
              <a:t>CON</a:t>
            </a:r>
            <a:r>
              <a:rPr sz="1150" spc="-7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61616"/>
                </a:solidFill>
                <a:latin typeface="Arial"/>
                <a:cs typeface="Arial"/>
              </a:rPr>
              <a:t>will</a:t>
            </a:r>
            <a:r>
              <a:rPr sz="1150" spc="4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35" dirty="0">
                <a:solidFill>
                  <a:srgbClr val="161616"/>
                </a:solidFill>
                <a:latin typeface="Arial"/>
                <a:cs typeface="Arial"/>
              </a:rPr>
              <a:t>be</a:t>
            </a:r>
            <a:r>
              <a:rPr sz="1150" spc="-2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161616"/>
                </a:solidFill>
                <a:latin typeface="Arial"/>
                <a:cs typeface="Arial"/>
              </a:rPr>
              <a:t>visible</a:t>
            </a:r>
            <a:r>
              <a:rPr sz="1150" spc="5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161616"/>
                </a:solidFill>
                <a:latin typeface="Arial"/>
                <a:cs typeface="Arial"/>
              </a:rPr>
              <a:t>on</a:t>
            </a:r>
            <a:r>
              <a:rPr sz="1150" spc="4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61616"/>
                </a:solidFill>
                <a:latin typeface="Arial"/>
                <a:cs typeface="Arial"/>
              </a:rPr>
              <a:t>the</a:t>
            </a:r>
            <a:r>
              <a:rPr sz="1150" spc="3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080808"/>
                </a:solidFill>
                <a:latin typeface="Arial"/>
                <a:cs typeface="Arial"/>
              </a:rPr>
              <a:t>LCD </a:t>
            </a:r>
            <a:r>
              <a:rPr sz="1150" spc="15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161616"/>
                </a:solidFill>
                <a:latin typeface="Arial"/>
                <a:cs typeface="Arial"/>
              </a:rPr>
              <a:t>screen.</a:t>
            </a:r>
            <a:r>
              <a:rPr sz="1150" spc="8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080808"/>
                </a:solidFill>
                <a:latin typeface="Arial"/>
                <a:cs typeface="Arial"/>
              </a:rPr>
              <a:t>Pushing</a:t>
            </a:r>
            <a:r>
              <a:rPr sz="1150" spc="65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61616"/>
                </a:solidFill>
                <a:latin typeface="Arial"/>
                <a:cs typeface="Arial"/>
              </a:rPr>
              <a:t>the</a:t>
            </a:r>
            <a:r>
              <a:rPr sz="1150" spc="25" dirty="0">
                <a:solidFill>
                  <a:srgbClr val="161616"/>
                </a:solidFill>
                <a:latin typeface="Arial"/>
                <a:cs typeface="Arial"/>
              </a:rPr>
              <a:t> Mode</a:t>
            </a:r>
            <a:r>
              <a:rPr sz="1150" spc="5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5" dirty="0">
                <a:solidFill>
                  <a:srgbClr val="080808"/>
                </a:solidFill>
                <a:latin typeface="Arial"/>
                <a:cs typeface="Arial"/>
              </a:rPr>
              <a:t>Button</a:t>
            </a:r>
            <a:r>
              <a:rPr sz="1150" spc="85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61616"/>
                </a:solidFill>
                <a:latin typeface="Arial"/>
                <a:cs typeface="Arial"/>
              </a:rPr>
              <a:t>a</a:t>
            </a:r>
            <a:r>
              <a:rPr sz="1150" spc="4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61616"/>
                </a:solidFill>
                <a:latin typeface="Arial"/>
                <a:cs typeface="Arial"/>
              </a:rPr>
              <a:t>second</a:t>
            </a:r>
            <a:r>
              <a:rPr sz="1150" spc="7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61616"/>
                </a:solidFill>
                <a:latin typeface="Arial"/>
                <a:cs typeface="Arial"/>
              </a:rPr>
              <a:t>time</a:t>
            </a:r>
            <a:r>
              <a:rPr sz="1150" spc="3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dirty="0">
                <a:solidFill>
                  <a:srgbClr val="161616"/>
                </a:solidFill>
                <a:latin typeface="Arial"/>
                <a:cs typeface="Arial"/>
              </a:rPr>
              <a:t>will</a:t>
            </a:r>
            <a:r>
              <a:rPr sz="1150" spc="4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161616"/>
                </a:solidFill>
                <a:latin typeface="Arial"/>
                <a:cs typeface="Arial"/>
              </a:rPr>
              <a:t>change</a:t>
            </a:r>
            <a:r>
              <a:rPr sz="1150" spc="7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61616"/>
                </a:solidFill>
                <a:latin typeface="Arial"/>
                <a:cs typeface="Arial"/>
              </a:rPr>
              <a:t>control</a:t>
            </a:r>
            <a:r>
              <a:rPr sz="1150" spc="3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61616"/>
                </a:solidFill>
                <a:latin typeface="Arial"/>
                <a:cs typeface="Arial"/>
              </a:rPr>
              <a:t>to</a:t>
            </a:r>
            <a:r>
              <a:rPr sz="1150" spc="-3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30" dirty="0">
                <a:solidFill>
                  <a:srgbClr val="161616"/>
                </a:solidFill>
                <a:latin typeface="Arial"/>
                <a:cs typeface="Arial"/>
              </a:rPr>
              <a:t>THERMO</a:t>
            </a:r>
            <a:r>
              <a:rPr sz="1150" spc="7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25" dirty="0">
                <a:solidFill>
                  <a:srgbClr val="161616"/>
                </a:solidFill>
                <a:latin typeface="Arial"/>
                <a:cs typeface="Arial"/>
              </a:rPr>
              <a:t>mode. </a:t>
            </a:r>
            <a:r>
              <a:rPr sz="1150" spc="-30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080808"/>
                </a:solidFill>
                <a:latin typeface="Arial"/>
                <a:cs typeface="Arial"/>
              </a:rPr>
              <a:t>Pushing</a:t>
            </a:r>
            <a:r>
              <a:rPr sz="1150" spc="110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150" dirty="0">
                <a:solidFill>
                  <a:srgbClr val="161616"/>
                </a:solidFill>
                <a:latin typeface="Arial"/>
                <a:cs typeface="Arial"/>
              </a:rPr>
              <a:t>the</a:t>
            </a:r>
            <a:r>
              <a:rPr sz="1150" spc="4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25" dirty="0">
                <a:solidFill>
                  <a:srgbClr val="161616"/>
                </a:solidFill>
                <a:latin typeface="Arial"/>
                <a:cs typeface="Arial"/>
              </a:rPr>
              <a:t>Mode</a:t>
            </a:r>
            <a:r>
              <a:rPr sz="1150" spc="5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5" dirty="0">
                <a:solidFill>
                  <a:srgbClr val="080808"/>
                </a:solidFill>
                <a:latin typeface="Arial"/>
                <a:cs typeface="Arial"/>
              </a:rPr>
              <a:t>Button</a:t>
            </a:r>
            <a:r>
              <a:rPr sz="1150" spc="85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61616"/>
                </a:solidFill>
                <a:latin typeface="Arial"/>
                <a:cs typeface="Arial"/>
              </a:rPr>
              <a:t>a</a:t>
            </a:r>
            <a:r>
              <a:rPr sz="1150" spc="3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5" dirty="0">
                <a:solidFill>
                  <a:srgbClr val="161616"/>
                </a:solidFill>
                <a:latin typeface="Arial"/>
                <a:cs typeface="Arial"/>
              </a:rPr>
              <a:t>third</a:t>
            </a:r>
            <a:r>
              <a:rPr sz="1150" spc="4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61616"/>
                </a:solidFill>
                <a:latin typeface="Arial"/>
                <a:cs typeface="Arial"/>
              </a:rPr>
              <a:t>time</a:t>
            </a:r>
            <a:r>
              <a:rPr sz="1150" spc="-1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45" dirty="0">
                <a:solidFill>
                  <a:srgbClr val="161616"/>
                </a:solidFill>
                <a:latin typeface="Arial"/>
                <a:cs typeface="Arial"/>
              </a:rPr>
              <a:t>to</a:t>
            </a:r>
            <a:r>
              <a:rPr sz="1150" spc="-2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61616"/>
                </a:solidFill>
                <a:latin typeface="Arial"/>
                <a:cs typeface="Arial"/>
              </a:rPr>
              <a:t>turn</a:t>
            </a:r>
            <a:r>
              <a:rPr sz="1150" spc="5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dirty="0">
                <a:solidFill>
                  <a:srgbClr val="161616"/>
                </a:solidFill>
                <a:latin typeface="Arial"/>
                <a:cs typeface="Arial"/>
              </a:rPr>
              <a:t>the</a:t>
            </a:r>
            <a:r>
              <a:rPr sz="1150" spc="2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161616"/>
                </a:solidFill>
                <a:latin typeface="Arial"/>
                <a:cs typeface="Arial"/>
              </a:rPr>
              <a:t>fireplace</a:t>
            </a:r>
            <a:r>
              <a:rPr sz="1150" spc="7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61616"/>
                </a:solidFill>
                <a:latin typeface="Arial"/>
                <a:cs typeface="Arial"/>
              </a:rPr>
              <a:t>OFF.</a:t>
            </a:r>
            <a:r>
              <a:rPr sz="1150" spc="6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00" b="1" spc="25" dirty="0">
                <a:solidFill>
                  <a:srgbClr val="080808"/>
                </a:solidFill>
                <a:latin typeface="Arial"/>
                <a:cs typeface="Arial"/>
              </a:rPr>
              <a:t>Note:</a:t>
            </a:r>
            <a:r>
              <a:rPr sz="1100" b="1" spc="40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61616"/>
                </a:solidFill>
                <a:latin typeface="Arial"/>
                <a:cs typeface="Arial"/>
              </a:rPr>
              <a:t>The</a:t>
            </a:r>
            <a:r>
              <a:rPr sz="1150" spc="3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25" dirty="0">
                <a:solidFill>
                  <a:srgbClr val="161616"/>
                </a:solidFill>
                <a:latin typeface="Arial"/>
                <a:cs typeface="Arial"/>
              </a:rPr>
              <a:t>Mode</a:t>
            </a:r>
            <a:r>
              <a:rPr sz="1150" spc="5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5" dirty="0">
                <a:solidFill>
                  <a:srgbClr val="080808"/>
                </a:solidFill>
                <a:latin typeface="Arial"/>
                <a:cs typeface="Arial"/>
              </a:rPr>
              <a:t>Button </a:t>
            </a:r>
            <a:r>
              <a:rPr sz="1150" spc="-305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61616"/>
                </a:solidFill>
                <a:latin typeface="Arial"/>
                <a:cs typeface="Arial"/>
              </a:rPr>
              <a:t>operates</a:t>
            </a:r>
            <a:r>
              <a:rPr sz="1100" b="1" spc="20" dirty="0">
                <a:solidFill>
                  <a:srgbClr val="313131"/>
                </a:solidFill>
                <a:latin typeface="Arial"/>
                <a:cs typeface="Arial"/>
              </a:rPr>
              <a:t>"</a:t>
            </a:r>
            <a:r>
              <a:rPr sz="1100" b="1" spc="-130" dirty="0">
                <a:solidFill>
                  <a:srgbClr val="313131"/>
                </a:solidFill>
                <a:latin typeface="Arial"/>
                <a:cs typeface="Arial"/>
              </a:rPr>
              <a:t> </a:t>
            </a:r>
            <a:r>
              <a:rPr sz="1100" b="1" spc="-50" dirty="0">
                <a:solidFill>
                  <a:srgbClr val="080808"/>
                </a:solidFill>
                <a:latin typeface="Arial"/>
                <a:cs typeface="Arial"/>
              </a:rPr>
              <a:t>ON</a:t>
            </a:r>
            <a:r>
              <a:rPr sz="1100" b="1" spc="-50" dirty="0">
                <a:solidFill>
                  <a:srgbClr val="313131"/>
                </a:solidFill>
                <a:latin typeface="Arial"/>
                <a:cs typeface="Arial"/>
              </a:rPr>
              <a:t>"</a:t>
            </a:r>
            <a:r>
              <a:rPr sz="1100" b="1" spc="-90" dirty="0">
                <a:solidFill>
                  <a:srgbClr val="313131"/>
                </a:solidFill>
                <a:latin typeface="Arial"/>
                <a:cs typeface="Arial"/>
              </a:rPr>
              <a:t> </a:t>
            </a:r>
            <a:r>
              <a:rPr sz="1100" b="1" spc="5" dirty="0">
                <a:solidFill>
                  <a:srgbClr val="4B4B4B"/>
                </a:solidFill>
                <a:latin typeface="Arial"/>
                <a:cs typeface="Arial"/>
              </a:rPr>
              <a:t>,</a:t>
            </a:r>
            <a:r>
              <a:rPr sz="1100" b="1" spc="5" dirty="0">
                <a:solidFill>
                  <a:srgbClr val="313131"/>
                </a:solidFill>
                <a:latin typeface="Arial"/>
                <a:cs typeface="Arial"/>
              </a:rPr>
              <a:t>"</a:t>
            </a:r>
            <a:r>
              <a:rPr sz="1100" b="1" spc="-75" dirty="0">
                <a:solidFill>
                  <a:srgbClr val="313131"/>
                </a:solidFill>
                <a:latin typeface="Arial"/>
                <a:cs typeface="Arial"/>
              </a:rPr>
              <a:t> </a:t>
            </a:r>
            <a:r>
              <a:rPr sz="1100" b="1" spc="10" dirty="0">
                <a:solidFill>
                  <a:srgbClr val="080808"/>
                </a:solidFill>
                <a:latin typeface="Arial"/>
                <a:cs typeface="Arial"/>
              </a:rPr>
              <a:t>THERMO</a:t>
            </a:r>
            <a:r>
              <a:rPr sz="1100" b="1" spc="10" dirty="0">
                <a:solidFill>
                  <a:srgbClr val="313131"/>
                </a:solidFill>
                <a:latin typeface="Arial"/>
                <a:cs typeface="Arial"/>
              </a:rPr>
              <a:t>"</a:t>
            </a:r>
            <a:r>
              <a:rPr sz="1100" b="1" spc="190" dirty="0">
                <a:solidFill>
                  <a:srgbClr val="313131"/>
                </a:solidFill>
                <a:latin typeface="Arial"/>
                <a:cs typeface="Arial"/>
              </a:rPr>
              <a:t> </a:t>
            </a:r>
            <a:r>
              <a:rPr sz="1050" b="1" spc="55" dirty="0">
                <a:solidFill>
                  <a:srgbClr val="161616"/>
                </a:solidFill>
                <a:latin typeface="Arial"/>
                <a:cs typeface="Arial"/>
              </a:rPr>
              <a:t>&amp;</a:t>
            </a:r>
            <a:r>
              <a:rPr sz="1100" b="1" spc="55" dirty="0">
                <a:solidFill>
                  <a:srgbClr val="313131"/>
                </a:solidFill>
                <a:latin typeface="Arial"/>
                <a:cs typeface="Arial"/>
              </a:rPr>
              <a:t>"</a:t>
            </a:r>
            <a:r>
              <a:rPr sz="1100" b="1" spc="-170" dirty="0">
                <a:solidFill>
                  <a:srgbClr val="313131"/>
                </a:solidFill>
                <a:latin typeface="Arial"/>
                <a:cs typeface="Arial"/>
              </a:rPr>
              <a:t> </a:t>
            </a:r>
            <a:r>
              <a:rPr sz="1100" b="1" spc="-25" dirty="0">
                <a:solidFill>
                  <a:srgbClr val="080808"/>
                </a:solidFill>
                <a:latin typeface="Arial"/>
                <a:cs typeface="Arial"/>
              </a:rPr>
              <a:t>OFF</a:t>
            </a:r>
            <a:r>
              <a:rPr sz="1100" b="1" spc="-25" dirty="0">
                <a:solidFill>
                  <a:srgbClr val="313131"/>
                </a:solidFill>
                <a:latin typeface="Arial"/>
                <a:cs typeface="Arial"/>
              </a:rPr>
              <a:t>"</a:t>
            </a:r>
            <a:r>
              <a:rPr sz="1100" b="1" spc="220" dirty="0">
                <a:solidFill>
                  <a:srgbClr val="313131"/>
                </a:solidFill>
                <a:latin typeface="Arial"/>
                <a:cs typeface="Arial"/>
              </a:rPr>
              <a:t> </a:t>
            </a:r>
            <a:r>
              <a:rPr sz="1150" u="heavy" spc="5" dirty="0">
                <a:solidFill>
                  <a:srgbClr val="161616"/>
                </a:solidFill>
                <a:uFill>
                  <a:solidFill>
                    <a:srgbClr val="161616"/>
                  </a:solidFill>
                </a:uFill>
                <a:latin typeface="Arial"/>
                <a:cs typeface="Arial"/>
              </a:rPr>
              <a:t>only.</a:t>
            </a:r>
            <a:endParaRPr sz="115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150">
              <a:latin typeface="Arial"/>
              <a:cs typeface="Arial"/>
            </a:endParaRPr>
          </a:p>
          <a:p>
            <a:pPr marL="13970" marR="100965">
              <a:lnSpc>
                <a:spcPct val="102699"/>
              </a:lnSpc>
            </a:pPr>
            <a:r>
              <a:rPr sz="1150" spc="25" dirty="0">
                <a:solidFill>
                  <a:srgbClr val="161616"/>
                </a:solidFill>
                <a:latin typeface="Arial"/>
                <a:cs typeface="Arial"/>
              </a:rPr>
              <a:t>Manual </a:t>
            </a:r>
            <a:r>
              <a:rPr sz="1150" spc="10" dirty="0">
                <a:solidFill>
                  <a:srgbClr val="080808"/>
                </a:solidFill>
                <a:latin typeface="Arial"/>
                <a:cs typeface="Arial"/>
              </a:rPr>
              <a:t>Position</a:t>
            </a:r>
            <a:r>
              <a:rPr sz="1150" spc="45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61616"/>
                </a:solidFill>
                <a:latin typeface="Arial"/>
                <a:cs typeface="Arial"/>
              </a:rPr>
              <a:t>-</a:t>
            </a:r>
            <a:r>
              <a:rPr sz="1150" spc="29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25" dirty="0">
                <a:solidFill>
                  <a:srgbClr val="161616"/>
                </a:solidFill>
                <a:latin typeface="Arial"/>
                <a:cs typeface="Arial"/>
              </a:rPr>
              <a:t>When</a:t>
            </a:r>
            <a:r>
              <a:rPr sz="1150" spc="6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61616"/>
                </a:solidFill>
                <a:latin typeface="Arial"/>
                <a:cs typeface="Arial"/>
              </a:rPr>
              <a:t>the</a:t>
            </a:r>
            <a:r>
              <a:rPr sz="1150" spc="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61616"/>
                </a:solidFill>
                <a:latin typeface="Arial"/>
                <a:cs typeface="Arial"/>
              </a:rPr>
              <a:t>fireplace</a:t>
            </a:r>
            <a:r>
              <a:rPr sz="1150" spc="7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35" dirty="0">
                <a:solidFill>
                  <a:srgbClr val="161616"/>
                </a:solidFill>
                <a:latin typeface="Arial"/>
                <a:cs typeface="Arial"/>
              </a:rPr>
              <a:t>is</a:t>
            </a:r>
            <a:r>
              <a:rPr sz="1150" spc="-1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25" dirty="0">
                <a:solidFill>
                  <a:srgbClr val="161616"/>
                </a:solidFill>
                <a:latin typeface="Arial"/>
                <a:cs typeface="Arial"/>
              </a:rPr>
              <a:t>turned</a:t>
            </a:r>
            <a:r>
              <a:rPr sz="1100" b="1" spc="25" dirty="0">
                <a:solidFill>
                  <a:srgbClr val="313131"/>
                </a:solidFill>
                <a:latin typeface="Arial"/>
                <a:cs typeface="Arial"/>
              </a:rPr>
              <a:t>"</a:t>
            </a:r>
            <a:r>
              <a:rPr sz="1100" b="1" spc="-125" dirty="0">
                <a:solidFill>
                  <a:srgbClr val="313131"/>
                </a:solidFill>
                <a:latin typeface="Arial"/>
                <a:cs typeface="Arial"/>
              </a:rPr>
              <a:t> </a:t>
            </a:r>
            <a:r>
              <a:rPr sz="1100" b="1" spc="-50" dirty="0">
                <a:solidFill>
                  <a:srgbClr val="080808"/>
                </a:solidFill>
                <a:latin typeface="Arial"/>
                <a:cs typeface="Arial"/>
              </a:rPr>
              <a:t>ON</a:t>
            </a:r>
            <a:r>
              <a:rPr sz="1100" b="1" spc="-50" dirty="0">
                <a:solidFill>
                  <a:srgbClr val="313131"/>
                </a:solidFill>
                <a:latin typeface="Arial"/>
                <a:cs typeface="Arial"/>
              </a:rPr>
              <a:t>"</a:t>
            </a:r>
            <a:r>
              <a:rPr sz="1100" b="1" spc="165" dirty="0">
                <a:solidFill>
                  <a:srgbClr val="313131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161616"/>
                </a:solidFill>
                <a:latin typeface="Arial"/>
                <a:cs typeface="Arial"/>
              </a:rPr>
              <a:t>manually</a:t>
            </a:r>
            <a:r>
              <a:rPr sz="1150" spc="9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61616"/>
                </a:solidFill>
                <a:latin typeface="Arial"/>
                <a:cs typeface="Arial"/>
              </a:rPr>
              <a:t>the</a:t>
            </a:r>
            <a:r>
              <a:rPr sz="1150" spc="15" dirty="0">
                <a:solidFill>
                  <a:srgbClr val="161616"/>
                </a:solidFill>
                <a:latin typeface="Arial"/>
                <a:cs typeface="Arial"/>
              </a:rPr>
              <a:t> word</a:t>
            </a:r>
            <a:r>
              <a:rPr sz="1150" spc="4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61616"/>
                </a:solidFill>
                <a:latin typeface="Arial"/>
                <a:cs typeface="Arial"/>
              </a:rPr>
              <a:t>ON</a:t>
            </a:r>
            <a:r>
              <a:rPr sz="1150" spc="2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61616"/>
                </a:solidFill>
                <a:latin typeface="Arial"/>
                <a:cs typeface="Arial"/>
              </a:rPr>
              <a:t>will</a:t>
            </a:r>
            <a:r>
              <a:rPr sz="1150" spc="5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61616"/>
                </a:solidFill>
                <a:latin typeface="Arial"/>
                <a:cs typeface="Arial"/>
              </a:rPr>
              <a:t>appear</a:t>
            </a:r>
            <a:r>
              <a:rPr sz="1150" spc="6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dirty="0">
                <a:solidFill>
                  <a:srgbClr val="161616"/>
                </a:solidFill>
                <a:latin typeface="Arial"/>
                <a:cs typeface="Arial"/>
              </a:rPr>
              <a:t>in </a:t>
            </a:r>
            <a:r>
              <a:rPr sz="1150" spc="-30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61616"/>
                </a:solidFill>
                <a:latin typeface="Arial"/>
                <a:cs typeface="Arial"/>
              </a:rPr>
              <a:t>the</a:t>
            </a:r>
            <a:r>
              <a:rPr sz="1150" spc="2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61616"/>
                </a:solidFill>
                <a:latin typeface="Arial"/>
                <a:cs typeface="Arial"/>
              </a:rPr>
              <a:t>screen</a:t>
            </a:r>
            <a:r>
              <a:rPr sz="1150" spc="20" dirty="0">
                <a:solidFill>
                  <a:srgbClr val="4B4B4B"/>
                </a:solidFill>
                <a:latin typeface="Arial"/>
                <a:cs typeface="Arial"/>
              </a:rPr>
              <a:t>,</a:t>
            </a:r>
            <a:r>
              <a:rPr sz="1150" spc="5" dirty="0">
                <a:solidFill>
                  <a:srgbClr val="4B4B4B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161616"/>
                </a:solidFill>
                <a:latin typeface="Arial"/>
                <a:cs typeface="Arial"/>
              </a:rPr>
              <a:t>when</a:t>
            </a:r>
            <a:r>
              <a:rPr sz="1150" spc="7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61616"/>
                </a:solidFill>
                <a:latin typeface="Arial"/>
                <a:cs typeface="Arial"/>
              </a:rPr>
              <a:t>turned</a:t>
            </a:r>
            <a:r>
              <a:rPr sz="1100" b="1" spc="20" dirty="0">
                <a:solidFill>
                  <a:srgbClr val="313131"/>
                </a:solidFill>
                <a:latin typeface="Arial"/>
                <a:cs typeface="Arial"/>
              </a:rPr>
              <a:t>"</a:t>
            </a:r>
            <a:r>
              <a:rPr sz="1100" b="1" spc="-125" dirty="0">
                <a:solidFill>
                  <a:srgbClr val="313131"/>
                </a:solidFill>
                <a:latin typeface="Arial"/>
                <a:cs typeface="Arial"/>
              </a:rPr>
              <a:t> </a:t>
            </a:r>
            <a:r>
              <a:rPr sz="1100" b="1" spc="-20" dirty="0">
                <a:solidFill>
                  <a:srgbClr val="080808"/>
                </a:solidFill>
                <a:latin typeface="Arial"/>
                <a:cs typeface="Arial"/>
              </a:rPr>
              <a:t>OFF</a:t>
            </a:r>
            <a:r>
              <a:rPr sz="1100" b="1" spc="-20" dirty="0">
                <a:solidFill>
                  <a:srgbClr val="313131"/>
                </a:solidFill>
                <a:latin typeface="Arial"/>
                <a:cs typeface="Arial"/>
              </a:rPr>
              <a:t>"</a:t>
            </a:r>
            <a:r>
              <a:rPr sz="1100" b="1" spc="170" dirty="0">
                <a:solidFill>
                  <a:srgbClr val="313131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61616"/>
                </a:solidFill>
                <a:latin typeface="Arial"/>
                <a:cs typeface="Arial"/>
              </a:rPr>
              <a:t>the</a:t>
            </a:r>
            <a:r>
              <a:rPr sz="1150" spc="1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161616"/>
                </a:solidFill>
                <a:latin typeface="Arial"/>
                <a:cs typeface="Arial"/>
              </a:rPr>
              <a:t>word</a:t>
            </a:r>
            <a:r>
              <a:rPr sz="1150" spc="3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61616"/>
                </a:solidFill>
                <a:latin typeface="Arial"/>
                <a:cs typeface="Arial"/>
              </a:rPr>
              <a:t>OFF</a:t>
            </a:r>
            <a:r>
              <a:rPr sz="1150" spc="2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61616"/>
                </a:solidFill>
                <a:latin typeface="Arial"/>
                <a:cs typeface="Arial"/>
              </a:rPr>
              <a:t>will</a:t>
            </a:r>
            <a:r>
              <a:rPr sz="1150" spc="4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61616"/>
                </a:solidFill>
                <a:latin typeface="Arial"/>
                <a:cs typeface="Arial"/>
              </a:rPr>
              <a:t>appear.</a:t>
            </a:r>
            <a:endParaRPr sz="11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150">
              <a:latin typeface="Arial"/>
              <a:cs typeface="Arial"/>
            </a:endParaRPr>
          </a:p>
          <a:p>
            <a:pPr marL="13335" marR="110489" indent="-635">
              <a:lnSpc>
                <a:spcPct val="104500"/>
              </a:lnSpc>
            </a:pPr>
            <a:r>
              <a:rPr sz="1150" spc="15" dirty="0">
                <a:solidFill>
                  <a:srgbClr val="161616"/>
                </a:solidFill>
                <a:latin typeface="Arial"/>
                <a:cs typeface="Arial"/>
              </a:rPr>
              <a:t>Thermostat</a:t>
            </a:r>
            <a:r>
              <a:rPr sz="1150" spc="8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61616"/>
                </a:solidFill>
                <a:latin typeface="Arial"/>
                <a:cs typeface="Arial"/>
              </a:rPr>
              <a:t>(THERMO)</a:t>
            </a:r>
            <a:r>
              <a:rPr sz="1150" spc="12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080808"/>
                </a:solidFill>
                <a:latin typeface="Arial"/>
                <a:cs typeface="Arial"/>
              </a:rPr>
              <a:t>Position</a:t>
            </a:r>
            <a:r>
              <a:rPr sz="1150" spc="50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61616"/>
                </a:solidFill>
                <a:latin typeface="Arial"/>
                <a:cs typeface="Arial"/>
              </a:rPr>
              <a:t>-</a:t>
            </a:r>
            <a:r>
              <a:rPr sz="1150" spc="1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61616"/>
                </a:solidFill>
                <a:latin typeface="Arial"/>
                <a:cs typeface="Arial"/>
              </a:rPr>
              <a:t>The</a:t>
            </a:r>
            <a:r>
              <a:rPr sz="1150" spc="2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5" dirty="0">
                <a:solidFill>
                  <a:srgbClr val="161616"/>
                </a:solidFill>
                <a:latin typeface="Arial"/>
                <a:cs typeface="Arial"/>
              </a:rPr>
              <a:t>working</a:t>
            </a:r>
            <a:r>
              <a:rPr sz="1150" spc="11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61616"/>
                </a:solidFill>
                <a:latin typeface="Arial"/>
                <a:cs typeface="Arial"/>
              </a:rPr>
              <a:t>range</a:t>
            </a:r>
            <a:r>
              <a:rPr sz="1150" spc="3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161616"/>
                </a:solidFill>
                <a:latin typeface="Arial"/>
                <a:cs typeface="Arial"/>
              </a:rPr>
              <a:t>for</a:t>
            </a:r>
            <a:r>
              <a:rPr sz="1150" spc="2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61616"/>
                </a:solidFill>
                <a:latin typeface="Arial"/>
                <a:cs typeface="Arial"/>
              </a:rPr>
              <a:t>the</a:t>
            </a:r>
            <a:r>
              <a:rPr sz="1150" spc="1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61616"/>
                </a:solidFill>
                <a:latin typeface="Arial"/>
                <a:cs typeface="Arial"/>
              </a:rPr>
              <a:t>room</a:t>
            </a:r>
            <a:r>
              <a:rPr sz="1150" spc="7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61616"/>
                </a:solidFill>
                <a:latin typeface="Arial"/>
                <a:cs typeface="Arial"/>
              </a:rPr>
              <a:t>temperature</a:t>
            </a:r>
            <a:r>
              <a:rPr sz="1150" spc="12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61616"/>
                </a:solidFill>
                <a:latin typeface="Arial"/>
                <a:cs typeface="Arial"/>
              </a:rPr>
              <a:t>readout</a:t>
            </a:r>
            <a:r>
              <a:rPr sz="1150" spc="-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5" dirty="0">
                <a:solidFill>
                  <a:srgbClr val="161616"/>
                </a:solidFill>
                <a:latin typeface="Arial"/>
                <a:cs typeface="Arial"/>
              </a:rPr>
              <a:t>it </a:t>
            </a:r>
            <a:r>
              <a:rPr sz="1150" spc="-30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25" dirty="0">
                <a:solidFill>
                  <a:srgbClr val="161616"/>
                </a:solidFill>
                <a:latin typeface="Arial"/>
                <a:cs typeface="Arial"/>
              </a:rPr>
              <a:t>32-90</a:t>
            </a:r>
            <a:r>
              <a:rPr sz="1150" spc="25" dirty="0">
                <a:solidFill>
                  <a:srgbClr val="666666"/>
                </a:solidFill>
                <a:latin typeface="Arial"/>
                <a:cs typeface="Arial"/>
              </a:rPr>
              <a:t>°</a:t>
            </a:r>
            <a:r>
              <a:rPr sz="1150" spc="25" dirty="0">
                <a:solidFill>
                  <a:srgbClr val="080808"/>
                </a:solidFill>
                <a:latin typeface="Arial"/>
                <a:cs typeface="Arial"/>
              </a:rPr>
              <a:t>F</a:t>
            </a:r>
            <a:r>
              <a:rPr sz="1150" spc="-5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61616"/>
                </a:solidFill>
                <a:latin typeface="Arial"/>
                <a:cs typeface="Arial"/>
              </a:rPr>
              <a:t>and</a:t>
            </a:r>
            <a:r>
              <a:rPr sz="1150" spc="3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61616"/>
                </a:solidFill>
                <a:latin typeface="Arial"/>
                <a:cs typeface="Arial"/>
              </a:rPr>
              <a:t>the</a:t>
            </a:r>
            <a:r>
              <a:rPr sz="1150" spc="1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61616"/>
                </a:solidFill>
                <a:latin typeface="Arial"/>
                <a:cs typeface="Arial"/>
              </a:rPr>
              <a:t>room</a:t>
            </a:r>
            <a:r>
              <a:rPr sz="1150" spc="6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61616"/>
                </a:solidFill>
                <a:latin typeface="Arial"/>
                <a:cs typeface="Arial"/>
              </a:rPr>
              <a:t>temperature</a:t>
            </a:r>
            <a:r>
              <a:rPr sz="1150" spc="6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61616"/>
                </a:solidFill>
                <a:latin typeface="Arial"/>
                <a:cs typeface="Arial"/>
              </a:rPr>
              <a:t>will</a:t>
            </a:r>
            <a:r>
              <a:rPr sz="1150" spc="4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61616"/>
                </a:solidFill>
                <a:latin typeface="Arial"/>
                <a:cs typeface="Arial"/>
              </a:rPr>
              <a:t>always</a:t>
            </a:r>
            <a:r>
              <a:rPr sz="1150" spc="5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080808"/>
                </a:solidFill>
                <a:latin typeface="Arial"/>
                <a:cs typeface="Arial"/>
              </a:rPr>
              <a:t>display</a:t>
            </a:r>
            <a:r>
              <a:rPr sz="1150" spc="75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161616"/>
                </a:solidFill>
                <a:latin typeface="Arial"/>
                <a:cs typeface="Arial"/>
              </a:rPr>
              <a:t>on</a:t>
            </a:r>
            <a:r>
              <a:rPr sz="1150" spc="3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61616"/>
                </a:solidFill>
                <a:latin typeface="Arial"/>
                <a:cs typeface="Arial"/>
              </a:rPr>
              <a:t>the</a:t>
            </a:r>
            <a:r>
              <a:rPr sz="1150" spc="3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25" dirty="0">
                <a:solidFill>
                  <a:srgbClr val="080808"/>
                </a:solidFill>
                <a:latin typeface="Arial"/>
                <a:cs typeface="Arial"/>
              </a:rPr>
              <a:t>LCD </a:t>
            </a:r>
            <a:r>
              <a:rPr sz="1150" spc="15" dirty="0">
                <a:solidFill>
                  <a:srgbClr val="161616"/>
                </a:solidFill>
                <a:latin typeface="Arial"/>
                <a:cs typeface="Arial"/>
              </a:rPr>
              <a:t>screen.</a:t>
            </a:r>
            <a:endParaRPr sz="1150">
              <a:latin typeface="Arial"/>
              <a:cs typeface="Arial"/>
            </a:endParaRPr>
          </a:p>
          <a:p>
            <a:pPr marL="13335" marR="27940" indent="-635">
              <a:lnSpc>
                <a:spcPct val="99800"/>
              </a:lnSpc>
              <a:spcBef>
                <a:spcPts val="110"/>
              </a:spcBef>
            </a:pPr>
            <a:r>
              <a:rPr sz="1150" spc="20" dirty="0">
                <a:solidFill>
                  <a:srgbClr val="161616"/>
                </a:solidFill>
                <a:latin typeface="Arial"/>
                <a:cs typeface="Arial"/>
              </a:rPr>
              <a:t>The </a:t>
            </a:r>
            <a:r>
              <a:rPr sz="1150" spc="5" dirty="0">
                <a:solidFill>
                  <a:srgbClr val="161616"/>
                </a:solidFill>
                <a:latin typeface="Arial"/>
                <a:cs typeface="Arial"/>
              </a:rPr>
              <a:t>working </a:t>
            </a:r>
            <a:r>
              <a:rPr sz="1150" spc="20" dirty="0">
                <a:solidFill>
                  <a:srgbClr val="161616"/>
                </a:solidFill>
                <a:latin typeface="Arial"/>
                <a:cs typeface="Arial"/>
              </a:rPr>
              <a:t>range </a:t>
            </a:r>
            <a:r>
              <a:rPr sz="1150" spc="15" dirty="0">
                <a:solidFill>
                  <a:srgbClr val="161616"/>
                </a:solidFill>
                <a:latin typeface="Arial"/>
                <a:cs typeface="Arial"/>
              </a:rPr>
              <a:t>for </a:t>
            </a:r>
            <a:r>
              <a:rPr sz="1150" spc="30" dirty="0">
                <a:solidFill>
                  <a:srgbClr val="161616"/>
                </a:solidFill>
                <a:latin typeface="Arial"/>
                <a:cs typeface="Arial"/>
              </a:rPr>
              <a:t>set </a:t>
            </a:r>
            <a:r>
              <a:rPr sz="1150" spc="5" dirty="0">
                <a:solidFill>
                  <a:srgbClr val="161616"/>
                </a:solidFill>
                <a:latin typeface="Arial"/>
                <a:cs typeface="Arial"/>
              </a:rPr>
              <a:t>temperature </a:t>
            </a:r>
            <a:r>
              <a:rPr sz="1150" spc="35" dirty="0">
                <a:solidFill>
                  <a:srgbClr val="161616"/>
                </a:solidFill>
                <a:latin typeface="Arial"/>
                <a:cs typeface="Arial"/>
              </a:rPr>
              <a:t>is </a:t>
            </a:r>
            <a:r>
              <a:rPr sz="1150" spc="30" dirty="0">
                <a:solidFill>
                  <a:srgbClr val="161616"/>
                </a:solidFill>
                <a:latin typeface="Arial"/>
                <a:cs typeface="Arial"/>
              </a:rPr>
              <a:t>45-90</a:t>
            </a:r>
            <a:r>
              <a:rPr sz="1150" spc="30" dirty="0">
                <a:solidFill>
                  <a:srgbClr val="666666"/>
                </a:solidFill>
                <a:latin typeface="Arial"/>
                <a:cs typeface="Arial"/>
              </a:rPr>
              <a:t>°</a:t>
            </a:r>
            <a:r>
              <a:rPr sz="1150" spc="30" dirty="0">
                <a:solidFill>
                  <a:srgbClr val="080808"/>
                </a:solidFill>
                <a:latin typeface="Arial"/>
                <a:cs typeface="Arial"/>
              </a:rPr>
              <a:t>F.</a:t>
            </a:r>
            <a:r>
              <a:rPr sz="1150" spc="35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313131"/>
                </a:solidFill>
                <a:latin typeface="Arial"/>
                <a:cs typeface="Arial"/>
              </a:rPr>
              <a:t>I</a:t>
            </a:r>
            <a:r>
              <a:rPr sz="1150" spc="20" dirty="0">
                <a:solidFill>
                  <a:srgbClr val="161616"/>
                </a:solidFill>
                <a:latin typeface="Arial"/>
                <a:cs typeface="Arial"/>
              </a:rPr>
              <a:t>t </a:t>
            </a:r>
            <a:r>
              <a:rPr sz="1150" spc="35" dirty="0">
                <a:solidFill>
                  <a:srgbClr val="161616"/>
                </a:solidFill>
                <a:latin typeface="Arial"/>
                <a:cs typeface="Arial"/>
              </a:rPr>
              <a:t>is </a:t>
            </a:r>
            <a:r>
              <a:rPr sz="1150" spc="15" dirty="0">
                <a:solidFill>
                  <a:srgbClr val="161616"/>
                </a:solidFill>
                <a:latin typeface="Arial"/>
                <a:cs typeface="Arial"/>
              </a:rPr>
              <a:t>factory </a:t>
            </a:r>
            <a:r>
              <a:rPr sz="1150" spc="30" dirty="0">
                <a:solidFill>
                  <a:srgbClr val="161616"/>
                </a:solidFill>
                <a:latin typeface="Arial"/>
                <a:cs typeface="Arial"/>
              </a:rPr>
              <a:t>set </a:t>
            </a:r>
            <a:r>
              <a:rPr sz="1150" spc="25" dirty="0">
                <a:solidFill>
                  <a:srgbClr val="161616"/>
                </a:solidFill>
                <a:latin typeface="Arial"/>
                <a:cs typeface="Arial"/>
              </a:rPr>
              <a:t>at 45</a:t>
            </a:r>
            <a:r>
              <a:rPr sz="1150" spc="25" dirty="0">
                <a:solidFill>
                  <a:srgbClr val="666666"/>
                </a:solidFill>
                <a:latin typeface="Arial"/>
                <a:cs typeface="Arial"/>
              </a:rPr>
              <a:t>°</a:t>
            </a:r>
            <a:r>
              <a:rPr sz="1150" spc="25" dirty="0">
                <a:solidFill>
                  <a:srgbClr val="080808"/>
                </a:solidFill>
                <a:latin typeface="Arial"/>
                <a:cs typeface="Arial"/>
              </a:rPr>
              <a:t>F.</a:t>
            </a:r>
            <a:r>
              <a:rPr sz="1150" spc="30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61616"/>
                </a:solidFill>
                <a:latin typeface="Arial"/>
                <a:cs typeface="Arial"/>
              </a:rPr>
              <a:t>The </a:t>
            </a:r>
            <a:r>
              <a:rPr sz="1150" spc="10" dirty="0">
                <a:solidFill>
                  <a:srgbClr val="161616"/>
                </a:solidFill>
                <a:latin typeface="Arial"/>
                <a:cs typeface="Arial"/>
              </a:rPr>
              <a:t>user </a:t>
            </a:r>
            <a:r>
              <a:rPr sz="1150" spc="25" dirty="0">
                <a:solidFill>
                  <a:srgbClr val="161616"/>
                </a:solidFill>
                <a:latin typeface="Arial"/>
                <a:cs typeface="Arial"/>
              </a:rPr>
              <a:t>must </a:t>
            </a:r>
            <a:r>
              <a:rPr sz="1150" spc="-30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161616"/>
                </a:solidFill>
                <a:latin typeface="Arial"/>
                <a:cs typeface="Arial"/>
              </a:rPr>
              <a:t>use </a:t>
            </a:r>
            <a:r>
              <a:rPr sz="1150" spc="20" dirty="0">
                <a:solidFill>
                  <a:srgbClr val="161616"/>
                </a:solidFill>
                <a:latin typeface="Arial"/>
                <a:cs typeface="Arial"/>
              </a:rPr>
              <a:t>the </a:t>
            </a:r>
            <a:r>
              <a:rPr sz="1150" spc="45" dirty="0">
                <a:solidFill>
                  <a:srgbClr val="080808"/>
                </a:solidFill>
                <a:latin typeface="Arial"/>
                <a:cs typeface="Arial"/>
              </a:rPr>
              <a:t>UP</a:t>
            </a:r>
            <a:r>
              <a:rPr sz="1150" spc="45" dirty="0">
                <a:solidFill>
                  <a:srgbClr val="313131"/>
                </a:solidFill>
                <a:latin typeface="Arial"/>
                <a:cs typeface="Arial"/>
              </a:rPr>
              <a:t>/</a:t>
            </a:r>
            <a:r>
              <a:rPr sz="1150" spc="45" dirty="0">
                <a:solidFill>
                  <a:srgbClr val="080808"/>
                </a:solidFill>
                <a:latin typeface="Arial"/>
                <a:cs typeface="Arial"/>
              </a:rPr>
              <a:t>DOWN </a:t>
            </a:r>
            <a:r>
              <a:rPr sz="1150" spc="5" dirty="0">
                <a:solidFill>
                  <a:srgbClr val="161616"/>
                </a:solidFill>
                <a:latin typeface="Arial"/>
                <a:cs typeface="Arial"/>
              </a:rPr>
              <a:t>button </a:t>
            </a:r>
            <a:r>
              <a:rPr sz="1150" spc="20" dirty="0">
                <a:solidFill>
                  <a:srgbClr val="161616"/>
                </a:solidFill>
                <a:latin typeface="Arial"/>
                <a:cs typeface="Arial"/>
              </a:rPr>
              <a:t>to </a:t>
            </a:r>
            <a:r>
              <a:rPr sz="1150" spc="15" dirty="0">
                <a:solidFill>
                  <a:srgbClr val="161616"/>
                </a:solidFill>
                <a:latin typeface="Arial"/>
                <a:cs typeface="Arial"/>
              </a:rPr>
              <a:t>set </a:t>
            </a:r>
            <a:r>
              <a:rPr sz="1150" dirty="0">
                <a:solidFill>
                  <a:srgbClr val="161616"/>
                </a:solidFill>
                <a:latin typeface="Arial"/>
                <a:cs typeface="Arial"/>
              </a:rPr>
              <a:t>the </a:t>
            </a:r>
            <a:r>
              <a:rPr sz="1150" spc="10" dirty="0">
                <a:solidFill>
                  <a:srgbClr val="080808"/>
                </a:solidFill>
                <a:latin typeface="Arial"/>
                <a:cs typeface="Arial"/>
              </a:rPr>
              <a:t>desired </a:t>
            </a:r>
            <a:r>
              <a:rPr sz="1150" spc="10" dirty="0">
                <a:solidFill>
                  <a:srgbClr val="161616"/>
                </a:solidFill>
                <a:latin typeface="Arial"/>
                <a:cs typeface="Arial"/>
              </a:rPr>
              <a:t>temperature.</a:t>
            </a:r>
            <a:r>
              <a:rPr sz="1150" spc="15" dirty="0">
                <a:solidFill>
                  <a:srgbClr val="161616"/>
                </a:solidFill>
                <a:latin typeface="Arial"/>
                <a:cs typeface="Arial"/>
              </a:rPr>
              <a:t> There </a:t>
            </a:r>
            <a:r>
              <a:rPr sz="1150" spc="35" dirty="0">
                <a:solidFill>
                  <a:srgbClr val="161616"/>
                </a:solidFill>
                <a:latin typeface="Arial"/>
                <a:cs typeface="Arial"/>
              </a:rPr>
              <a:t>is </a:t>
            </a:r>
            <a:r>
              <a:rPr sz="1150" spc="20" dirty="0">
                <a:solidFill>
                  <a:srgbClr val="161616"/>
                </a:solidFill>
                <a:latin typeface="Arial"/>
                <a:cs typeface="Arial"/>
              </a:rPr>
              <a:t>a </a:t>
            </a:r>
            <a:r>
              <a:rPr sz="1150" spc="-5" dirty="0">
                <a:solidFill>
                  <a:srgbClr val="161616"/>
                </a:solidFill>
                <a:latin typeface="Arial"/>
                <a:cs typeface="Arial"/>
              </a:rPr>
              <a:t>2°F </a:t>
            </a:r>
            <a:r>
              <a:rPr sz="1150" spc="10" dirty="0">
                <a:solidFill>
                  <a:srgbClr val="161616"/>
                </a:solidFill>
                <a:latin typeface="Arial"/>
                <a:cs typeface="Arial"/>
              </a:rPr>
              <a:t>temperature </a:t>
            </a:r>
            <a:r>
              <a:rPr sz="1150" spc="1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080808"/>
                </a:solidFill>
                <a:latin typeface="Arial"/>
                <a:cs typeface="Arial"/>
              </a:rPr>
              <a:t>difference</a:t>
            </a:r>
            <a:r>
              <a:rPr sz="1150" spc="75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61616"/>
                </a:solidFill>
                <a:latin typeface="Arial"/>
                <a:cs typeface="Arial"/>
              </a:rPr>
              <a:t>from</a:t>
            </a:r>
            <a:r>
              <a:rPr sz="1150" spc="7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61616"/>
                </a:solidFill>
                <a:latin typeface="Arial"/>
                <a:cs typeface="Arial"/>
              </a:rPr>
              <a:t>the</a:t>
            </a:r>
            <a:r>
              <a:rPr sz="1150" spc="-3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61616"/>
                </a:solidFill>
                <a:latin typeface="Arial"/>
                <a:cs typeface="Arial"/>
              </a:rPr>
              <a:t>time</a:t>
            </a:r>
            <a:r>
              <a:rPr sz="1150" spc="4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dirty="0">
                <a:solidFill>
                  <a:srgbClr val="161616"/>
                </a:solidFill>
                <a:latin typeface="Arial"/>
                <a:cs typeface="Arial"/>
              </a:rPr>
              <a:t>the</a:t>
            </a:r>
            <a:r>
              <a:rPr sz="1150" spc="8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5" dirty="0">
                <a:solidFill>
                  <a:srgbClr val="161616"/>
                </a:solidFill>
                <a:latin typeface="Arial"/>
                <a:cs typeface="Arial"/>
              </a:rPr>
              <a:t>transmitter</a:t>
            </a:r>
            <a:r>
              <a:rPr sz="1150" spc="10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161616"/>
                </a:solidFill>
                <a:latin typeface="Arial"/>
                <a:cs typeface="Arial"/>
              </a:rPr>
              <a:t>activates</a:t>
            </a:r>
            <a:r>
              <a:rPr sz="1150" spc="3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50" dirty="0">
                <a:solidFill>
                  <a:srgbClr val="161616"/>
                </a:solidFill>
                <a:latin typeface="Arial"/>
                <a:cs typeface="Arial"/>
              </a:rPr>
              <a:t>ON</a:t>
            </a:r>
            <a:r>
              <a:rPr sz="1150" spc="3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dirty="0">
                <a:solidFill>
                  <a:srgbClr val="161616"/>
                </a:solidFill>
                <a:latin typeface="Arial"/>
                <a:cs typeface="Arial"/>
              </a:rPr>
              <a:t>and</a:t>
            </a:r>
            <a:r>
              <a:rPr sz="1150" spc="3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61616"/>
                </a:solidFill>
                <a:latin typeface="Arial"/>
                <a:cs typeface="Arial"/>
              </a:rPr>
              <a:t>OFF.</a:t>
            </a:r>
            <a:r>
              <a:rPr sz="1150" spc="6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00" b="1" spc="35" dirty="0">
                <a:solidFill>
                  <a:srgbClr val="080808"/>
                </a:solidFill>
                <a:latin typeface="Arial"/>
                <a:cs typeface="Arial"/>
              </a:rPr>
              <a:t>Remember:</a:t>
            </a:r>
            <a:r>
              <a:rPr sz="1100" b="1" spc="130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61616"/>
                </a:solidFill>
                <a:latin typeface="Arial"/>
                <a:cs typeface="Arial"/>
              </a:rPr>
              <a:t>The</a:t>
            </a:r>
            <a:r>
              <a:rPr sz="1150" spc="4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30" dirty="0">
                <a:solidFill>
                  <a:srgbClr val="161616"/>
                </a:solidFill>
                <a:latin typeface="Arial"/>
                <a:cs typeface="Arial"/>
              </a:rPr>
              <a:t>set </a:t>
            </a:r>
            <a:r>
              <a:rPr sz="1150" spc="3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61616"/>
                </a:solidFill>
                <a:latin typeface="Arial"/>
                <a:cs typeface="Arial"/>
              </a:rPr>
              <a:t>temperature</a:t>
            </a:r>
            <a:r>
              <a:rPr sz="1150" spc="11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61616"/>
                </a:solidFill>
                <a:latin typeface="Arial"/>
                <a:cs typeface="Arial"/>
              </a:rPr>
              <a:t>will</a:t>
            </a:r>
            <a:r>
              <a:rPr sz="1150" spc="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u="heavy" spc="15" dirty="0">
                <a:solidFill>
                  <a:srgbClr val="161616"/>
                </a:solidFill>
                <a:uFill>
                  <a:solidFill>
                    <a:srgbClr val="161616"/>
                  </a:solidFill>
                </a:uFill>
                <a:latin typeface="Arial"/>
                <a:cs typeface="Arial"/>
              </a:rPr>
              <a:t>only</a:t>
            </a:r>
            <a:r>
              <a:rPr sz="1150" spc="3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61616"/>
                </a:solidFill>
                <a:latin typeface="Arial"/>
                <a:cs typeface="Arial"/>
              </a:rPr>
              <a:t>appear</a:t>
            </a:r>
            <a:r>
              <a:rPr sz="1150" spc="6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161616"/>
                </a:solidFill>
                <a:latin typeface="Arial"/>
                <a:cs typeface="Arial"/>
              </a:rPr>
              <a:t>when</a:t>
            </a:r>
            <a:r>
              <a:rPr sz="1150" spc="7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61616"/>
                </a:solidFill>
                <a:latin typeface="Arial"/>
                <a:cs typeface="Arial"/>
              </a:rPr>
              <a:t>the</a:t>
            </a:r>
            <a:r>
              <a:rPr sz="1150" spc="1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61616"/>
                </a:solidFill>
                <a:latin typeface="Arial"/>
                <a:cs typeface="Arial"/>
              </a:rPr>
              <a:t>hand</a:t>
            </a:r>
            <a:r>
              <a:rPr sz="115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61616"/>
                </a:solidFill>
                <a:latin typeface="Arial"/>
                <a:cs typeface="Arial"/>
              </a:rPr>
              <a:t>held</a:t>
            </a:r>
            <a:r>
              <a:rPr sz="1150" spc="8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61616"/>
                </a:solidFill>
                <a:latin typeface="Arial"/>
                <a:cs typeface="Arial"/>
              </a:rPr>
              <a:t>remote</a:t>
            </a:r>
            <a:r>
              <a:rPr sz="1150" spc="6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35" dirty="0">
                <a:solidFill>
                  <a:srgbClr val="161616"/>
                </a:solidFill>
                <a:latin typeface="Arial"/>
                <a:cs typeface="Arial"/>
              </a:rPr>
              <a:t>is</a:t>
            </a:r>
            <a:r>
              <a:rPr sz="1150" spc="-2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30" dirty="0">
                <a:solidFill>
                  <a:srgbClr val="161616"/>
                </a:solidFill>
                <a:latin typeface="Arial"/>
                <a:cs typeface="Arial"/>
              </a:rPr>
              <a:t>in</a:t>
            </a:r>
            <a:r>
              <a:rPr sz="1150" spc="2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61616"/>
                </a:solidFill>
                <a:latin typeface="Arial"/>
                <a:cs typeface="Arial"/>
              </a:rPr>
              <a:t>the</a:t>
            </a:r>
            <a:r>
              <a:rPr sz="1150" spc="-3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61616"/>
                </a:solidFill>
                <a:latin typeface="Arial"/>
                <a:cs typeface="Arial"/>
              </a:rPr>
              <a:t>THERMO</a:t>
            </a:r>
            <a:r>
              <a:rPr sz="1150" spc="7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25" dirty="0">
                <a:solidFill>
                  <a:srgbClr val="161616"/>
                </a:solidFill>
                <a:latin typeface="Arial"/>
                <a:cs typeface="Arial"/>
              </a:rPr>
              <a:t>mode.</a:t>
            </a:r>
            <a:endParaRPr sz="11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250">
              <a:latin typeface="Arial"/>
              <a:cs typeface="Arial"/>
            </a:endParaRPr>
          </a:p>
          <a:p>
            <a:pPr marL="13335" marR="5080">
              <a:lnSpc>
                <a:spcPts val="1350"/>
              </a:lnSpc>
            </a:pPr>
            <a:r>
              <a:rPr sz="1150" spc="20" dirty="0">
                <a:solidFill>
                  <a:srgbClr val="080808"/>
                </a:solidFill>
                <a:latin typeface="Arial"/>
                <a:cs typeface="Arial"/>
              </a:rPr>
              <a:t>Flame</a:t>
            </a:r>
            <a:r>
              <a:rPr sz="1150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150" spc="25" dirty="0">
                <a:solidFill>
                  <a:srgbClr val="313131"/>
                </a:solidFill>
                <a:latin typeface="Arial"/>
                <a:cs typeface="Arial"/>
              </a:rPr>
              <a:t>I</a:t>
            </a:r>
            <a:r>
              <a:rPr sz="1150" spc="25" dirty="0">
                <a:solidFill>
                  <a:srgbClr val="161616"/>
                </a:solidFill>
                <a:latin typeface="Arial"/>
                <a:cs typeface="Arial"/>
              </a:rPr>
              <a:t>con</a:t>
            </a:r>
            <a:r>
              <a:rPr sz="1150" spc="2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25" dirty="0">
                <a:solidFill>
                  <a:srgbClr val="161616"/>
                </a:solidFill>
                <a:latin typeface="Arial"/>
                <a:cs typeface="Arial"/>
              </a:rPr>
              <a:t>-</a:t>
            </a:r>
            <a:r>
              <a:rPr sz="1150" spc="32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61616"/>
                </a:solidFill>
                <a:latin typeface="Arial"/>
                <a:cs typeface="Arial"/>
              </a:rPr>
              <a:t>The </a:t>
            </a:r>
            <a:r>
              <a:rPr sz="1150" spc="15" dirty="0">
                <a:solidFill>
                  <a:srgbClr val="161616"/>
                </a:solidFill>
                <a:latin typeface="Arial"/>
                <a:cs typeface="Arial"/>
              </a:rPr>
              <a:t>flame</a:t>
            </a:r>
            <a:r>
              <a:rPr sz="1150" spc="3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161616"/>
                </a:solidFill>
                <a:latin typeface="Arial"/>
                <a:cs typeface="Arial"/>
              </a:rPr>
              <a:t>icon</a:t>
            </a:r>
            <a:r>
              <a:rPr sz="1150" spc="3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61616"/>
                </a:solidFill>
                <a:latin typeface="Arial"/>
                <a:cs typeface="Arial"/>
              </a:rPr>
              <a:t>will</a:t>
            </a:r>
            <a:r>
              <a:rPr sz="1150" spc="-1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35" dirty="0">
                <a:solidFill>
                  <a:srgbClr val="161616"/>
                </a:solidFill>
                <a:latin typeface="Arial"/>
                <a:cs typeface="Arial"/>
              </a:rPr>
              <a:t>be</a:t>
            </a:r>
            <a:r>
              <a:rPr sz="1150" spc="2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5" dirty="0">
                <a:solidFill>
                  <a:srgbClr val="161616"/>
                </a:solidFill>
                <a:latin typeface="Arial"/>
                <a:cs typeface="Arial"/>
              </a:rPr>
              <a:t>visible</a:t>
            </a:r>
            <a:r>
              <a:rPr sz="1150" spc="7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25" dirty="0">
                <a:solidFill>
                  <a:srgbClr val="161616"/>
                </a:solidFill>
                <a:latin typeface="Arial"/>
                <a:cs typeface="Arial"/>
              </a:rPr>
              <a:t>all</a:t>
            </a:r>
            <a:r>
              <a:rPr sz="1150" spc="-2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161616"/>
                </a:solidFill>
                <a:latin typeface="Arial"/>
                <a:cs typeface="Arial"/>
              </a:rPr>
              <a:t>any</a:t>
            </a:r>
            <a:r>
              <a:rPr sz="1150" spc="8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61616"/>
                </a:solidFill>
                <a:latin typeface="Arial"/>
                <a:cs typeface="Arial"/>
              </a:rPr>
              <a:t>time</a:t>
            </a:r>
            <a:r>
              <a:rPr sz="1150" spc="4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61616"/>
                </a:solidFill>
                <a:latin typeface="Arial"/>
                <a:cs typeface="Arial"/>
              </a:rPr>
              <a:t>the</a:t>
            </a:r>
            <a:r>
              <a:rPr sz="1150" spc="-3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30" dirty="0">
                <a:solidFill>
                  <a:srgbClr val="161616"/>
                </a:solidFill>
                <a:latin typeface="Arial"/>
                <a:cs typeface="Arial"/>
              </a:rPr>
              <a:t>main</a:t>
            </a:r>
            <a:r>
              <a:rPr sz="1150" spc="4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61616"/>
                </a:solidFill>
                <a:latin typeface="Arial"/>
                <a:cs typeface="Arial"/>
              </a:rPr>
              <a:t>burner</a:t>
            </a:r>
            <a:r>
              <a:rPr sz="1150" spc="5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61616"/>
                </a:solidFill>
                <a:latin typeface="Arial"/>
                <a:cs typeface="Arial"/>
              </a:rPr>
              <a:t>is</a:t>
            </a:r>
            <a:r>
              <a:rPr sz="1150" spc="3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00" b="1" spc="20" dirty="0">
                <a:solidFill>
                  <a:srgbClr val="080808"/>
                </a:solidFill>
                <a:latin typeface="Arial"/>
                <a:cs typeface="Arial"/>
              </a:rPr>
              <a:t>ON</a:t>
            </a:r>
            <a:r>
              <a:rPr sz="1100" b="1" spc="-195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100" b="1" dirty="0">
                <a:solidFill>
                  <a:srgbClr val="4B4B4B"/>
                </a:solidFill>
                <a:latin typeface="Arial"/>
                <a:cs typeface="Arial"/>
              </a:rPr>
              <a:t>,</a:t>
            </a:r>
            <a:r>
              <a:rPr sz="1100" b="1" spc="25" dirty="0">
                <a:solidFill>
                  <a:srgbClr val="4B4B4B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61616"/>
                </a:solidFill>
                <a:latin typeface="Arial"/>
                <a:cs typeface="Arial"/>
              </a:rPr>
              <a:t>whether</a:t>
            </a:r>
            <a:r>
              <a:rPr sz="1150" spc="8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5" dirty="0">
                <a:solidFill>
                  <a:srgbClr val="161616"/>
                </a:solidFill>
                <a:latin typeface="Arial"/>
                <a:cs typeface="Arial"/>
              </a:rPr>
              <a:t>it</a:t>
            </a:r>
            <a:r>
              <a:rPr sz="1150" spc="5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5" dirty="0">
                <a:solidFill>
                  <a:srgbClr val="161616"/>
                </a:solidFill>
                <a:latin typeface="Arial"/>
                <a:cs typeface="Arial"/>
              </a:rPr>
              <a:t>is </a:t>
            </a:r>
            <a:r>
              <a:rPr sz="1150" spc="-30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61616"/>
                </a:solidFill>
                <a:latin typeface="Arial"/>
                <a:cs typeface="Arial"/>
              </a:rPr>
              <a:t>under</a:t>
            </a:r>
            <a:r>
              <a:rPr sz="1150" spc="3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25" dirty="0">
                <a:solidFill>
                  <a:srgbClr val="161616"/>
                </a:solidFill>
                <a:latin typeface="Arial"/>
                <a:cs typeface="Arial"/>
              </a:rPr>
              <a:t>Manual</a:t>
            </a:r>
            <a:r>
              <a:rPr sz="1150" spc="1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61616"/>
                </a:solidFill>
                <a:latin typeface="Arial"/>
                <a:cs typeface="Arial"/>
              </a:rPr>
              <a:t>ON</a:t>
            </a:r>
            <a:r>
              <a:rPr sz="1150" spc="8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-10" dirty="0">
                <a:solidFill>
                  <a:srgbClr val="161616"/>
                </a:solidFill>
                <a:latin typeface="Arial"/>
                <a:cs typeface="Arial"/>
              </a:rPr>
              <a:t>or</a:t>
            </a:r>
            <a:r>
              <a:rPr sz="1150" spc="4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61616"/>
                </a:solidFill>
                <a:latin typeface="Arial"/>
                <a:cs typeface="Arial"/>
              </a:rPr>
              <a:t>THERMO</a:t>
            </a:r>
            <a:r>
              <a:rPr sz="1150" spc="12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61616"/>
                </a:solidFill>
                <a:latin typeface="Arial"/>
                <a:cs typeface="Arial"/>
              </a:rPr>
              <a:t>mode.</a:t>
            </a:r>
            <a:endParaRPr sz="115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819089" y="9576590"/>
            <a:ext cx="166370" cy="167640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40640">
              <a:lnSpc>
                <a:spcPct val="100000"/>
              </a:lnSpc>
              <a:spcBef>
                <a:spcPts val="55"/>
              </a:spcBef>
            </a:pPr>
            <a:fld id="{81D60167-4931-47E6-BA6A-407CBD079E47}" type="slidenum">
              <a:rPr sz="950" spc="50" dirty="0">
                <a:solidFill>
                  <a:srgbClr val="181818"/>
                </a:solidFill>
                <a:latin typeface="Arial"/>
                <a:cs typeface="Arial"/>
              </a:rPr>
              <a:t>4</a:t>
            </a:fld>
            <a:endParaRPr sz="95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13547" y="8801113"/>
            <a:ext cx="1316990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b="1" spc="40" dirty="0">
                <a:solidFill>
                  <a:srgbClr val="080808"/>
                </a:solidFill>
                <a:latin typeface="Arial"/>
                <a:cs typeface="Arial"/>
              </a:rPr>
              <a:t>Flame</a:t>
            </a:r>
            <a:r>
              <a:rPr sz="1100" b="1" spc="65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100" b="1" spc="45" dirty="0">
                <a:solidFill>
                  <a:srgbClr val="080808"/>
                </a:solidFill>
                <a:latin typeface="Arial"/>
                <a:cs typeface="Arial"/>
              </a:rPr>
              <a:t>Modulation</a:t>
            </a:r>
            <a:endParaRPr sz="11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3819089" y="9576590"/>
            <a:ext cx="166370" cy="167640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40640">
              <a:lnSpc>
                <a:spcPct val="100000"/>
              </a:lnSpc>
              <a:spcBef>
                <a:spcPts val="55"/>
              </a:spcBef>
            </a:pPr>
            <a:fld id="{81D60167-4931-47E6-BA6A-407CBD079E47}" type="slidenum">
              <a:rPr sz="950" spc="50" dirty="0">
                <a:solidFill>
                  <a:srgbClr val="181818"/>
                </a:solidFill>
                <a:latin typeface="Arial"/>
                <a:cs typeface="Arial"/>
              </a:rPr>
              <a:t>5</a:t>
            </a:fld>
            <a:endParaRPr sz="95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810158" y="1055661"/>
            <a:ext cx="6163310" cy="792225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2540">
              <a:lnSpc>
                <a:spcPct val="100000"/>
              </a:lnSpc>
              <a:spcBef>
                <a:spcPts val="100"/>
              </a:spcBef>
            </a:pPr>
            <a:r>
              <a:rPr sz="1150" spc="10" dirty="0">
                <a:solidFill>
                  <a:srgbClr val="161616"/>
                </a:solidFill>
                <a:latin typeface="Arial"/>
                <a:cs typeface="Arial"/>
              </a:rPr>
              <a:t>Main </a:t>
            </a:r>
            <a:r>
              <a:rPr sz="1150" spc="25" dirty="0">
                <a:solidFill>
                  <a:srgbClr val="161616"/>
                </a:solidFill>
                <a:latin typeface="Arial"/>
                <a:cs typeface="Arial"/>
              </a:rPr>
              <a:t>flame </a:t>
            </a:r>
            <a:r>
              <a:rPr sz="1150" spc="15" dirty="0">
                <a:solidFill>
                  <a:srgbClr val="161616"/>
                </a:solidFill>
                <a:latin typeface="Arial"/>
                <a:cs typeface="Arial"/>
              </a:rPr>
              <a:t>modulation  uses </a:t>
            </a:r>
            <a:r>
              <a:rPr sz="1150" spc="20" dirty="0">
                <a:solidFill>
                  <a:srgbClr val="161616"/>
                </a:solidFill>
                <a:latin typeface="Arial"/>
                <a:cs typeface="Arial"/>
              </a:rPr>
              <a:t>a </a:t>
            </a:r>
            <a:r>
              <a:rPr sz="1150" spc="25" dirty="0">
                <a:solidFill>
                  <a:srgbClr val="161616"/>
                </a:solidFill>
                <a:latin typeface="Arial"/>
                <a:cs typeface="Arial"/>
              </a:rPr>
              <a:t>step </a:t>
            </a:r>
            <a:r>
              <a:rPr sz="1150" spc="20" dirty="0">
                <a:solidFill>
                  <a:srgbClr val="161616"/>
                </a:solidFill>
                <a:latin typeface="Arial"/>
                <a:cs typeface="Arial"/>
              </a:rPr>
              <a:t>motor </a:t>
            </a:r>
            <a:r>
              <a:rPr sz="1150" spc="10" dirty="0">
                <a:solidFill>
                  <a:srgbClr val="161616"/>
                </a:solidFill>
                <a:latin typeface="Arial"/>
                <a:cs typeface="Arial"/>
              </a:rPr>
              <a:t>attached </a:t>
            </a:r>
            <a:r>
              <a:rPr sz="1150" spc="20" dirty="0">
                <a:solidFill>
                  <a:srgbClr val="161616"/>
                </a:solidFill>
                <a:latin typeface="Arial"/>
                <a:cs typeface="Arial"/>
              </a:rPr>
              <a:t>to the gas </a:t>
            </a:r>
            <a:r>
              <a:rPr sz="1150" spc="15" dirty="0">
                <a:solidFill>
                  <a:srgbClr val="161616"/>
                </a:solidFill>
                <a:latin typeface="Arial"/>
                <a:cs typeface="Arial"/>
              </a:rPr>
              <a:t>valve. </a:t>
            </a:r>
            <a:r>
              <a:rPr sz="1150" spc="20" dirty="0">
                <a:solidFill>
                  <a:srgbClr val="161616"/>
                </a:solidFill>
                <a:latin typeface="Arial"/>
                <a:cs typeface="Arial"/>
              </a:rPr>
              <a:t>The control of the </a:t>
            </a:r>
            <a:r>
              <a:rPr sz="1150" spc="2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161616"/>
                </a:solidFill>
                <a:latin typeface="Arial"/>
                <a:cs typeface="Arial"/>
              </a:rPr>
              <a:t>flame</a:t>
            </a:r>
            <a:r>
              <a:rPr sz="1150" spc="6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35" dirty="0">
                <a:solidFill>
                  <a:srgbClr val="161616"/>
                </a:solidFill>
                <a:latin typeface="Arial"/>
                <a:cs typeface="Arial"/>
              </a:rPr>
              <a:t>is</a:t>
            </a:r>
            <a:r>
              <a:rPr sz="115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61616"/>
                </a:solidFill>
                <a:latin typeface="Arial"/>
                <a:cs typeface="Arial"/>
              </a:rPr>
              <a:t>from</a:t>
            </a:r>
            <a:r>
              <a:rPr sz="1150" spc="10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61616"/>
                </a:solidFill>
                <a:latin typeface="Arial"/>
                <a:cs typeface="Arial"/>
              </a:rPr>
              <a:t>a</a:t>
            </a:r>
            <a:r>
              <a:rPr sz="1150" spc="6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161616"/>
                </a:solidFill>
                <a:latin typeface="Arial"/>
                <a:cs typeface="Arial"/>
              </a:rPr>
              <a:t>button</a:t>
            </a:r>
            <a:r>
              <a:rPr sz="1150" spc="5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161616"/>
                </a:solidFill>
                <a:latin typeface="Arial"/>
                <a:cs typeface="Arial"/>
              </a:rPr>
              <a:t>on</a:t>
            </a:r>
            <a:r>
              <a:rPr sz="1150" spc="7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61616"/>
                </a:solidFill>
                <a:latin typeface="Arial"/>
                <a:cs typeface="Arial"/>
              </a:rPr>
              <a:t>the</a:t>
            </a:r>
            <a:r>
              <a:rPr sz="1150" spc="4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61616"/>
                </a:solidFill>
                <a:latin typeface="Arial"/>
                <a:cs typeface="Arial"/>
              </a:rPr>
              <a:t>hand</a:t>
            </a:r>
            <a:r>
              <a:rPr sz="1150" spc="13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61616"/>
                </a:solidFill>
                <a:latin typeface="Arial"/>
                <a:cs typeface="Arial"/>
              </a:rPr>
              <a:t>held</a:t>
            </a:r>
            <a:r>
              <a:rPr sz="1150" spc="7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61616"/>
                </a:solidFill>
                <a:latin typeface="Arial"/>
                <a:cs typeface="Arial"/>
              </a:rPr>
              <a:t>remote. </a:t>
            </a:r>
            <a:r>
              <a:rPr sz="1150" spc="13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25" dirty="0">
                <a:solidFill>
                  <a:srgbClr val="161616"/>
                </a:solidFill>
                <a:latin typeface="Arial"/>
                <a:cs typeface="Arial"/>
              </a:rPr>
              <a:t>When</a:t>
            </a:r>
            <a:r>
              <a:rPr sz="1150" spc="9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dirty="0">
                <a:solidFill>
                  <a:srgbClr val="161616"/>
                </a:solidFill>
                <a:latin typeface="Arial"/>
                <a:cs typeface="Arial"/>
              </a:rPr>
              <a:t>the</a:t>
            </a:r>
            <a:r>
              <a:rPr sz="1150" spc="6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30" dirty="0">
                <a:solidFill>
                  <a:srgbClr val="080808"/>
                </a:solidFill>
                <a:latin typeface="Arial"/>
                <a:cs typeface="Arial"/>
              </a:rPr>
              <a:t>FLAME</a:t>
            </a:r>
            <a:r>
              <a:rPr sz="1150" spc="30" dirty="0">
                <a:solidFill>
                  <a:srgbClr val="313131"/>
                </a:solidFill>
                <a:latin typeface="Arial"/>
                <a:cs typeface="Arial"/>
              </a:rPr>
              <a:t>/</a:t>
            </a:r>
            <a:r>
              <a:rPr sz="1150" spc="30" dirty="0">
                <a:solidFill>
                  <a:srgbClr val="161616"/>
                </a:solidFill>
                <a:latin typeface="Arial"/>
                <a:cs typeface="Arial"/>
              </a:rPr>
              <a:t>MA</a:t>
            </a:r>
            <a:r>
              <a:rPr sz="1150" spc="30" dirty="0">
                <a:solidFill>
                  <a:srgbClr val="313131"/>
                </a:solidFill>
                <a:latin typeface="Arial"/>
                <a:cs typeface="Arial"/>
              </a:rPr>
              <a:t>I</a:t>
            </a:r>
            <a:r>
              <a:rPr sz="1150" spc="30" dirty="0">
                <a:solidFill>
                  <a:srgbClr val="080808"/>
                </a:solidFill>
                <a:latin typeface="Arial"/>
                <a:cs typeface="Arial"/>
              </a:rPr>
              <a:t>N</a:t>
            </a:r>
            <a:r>
              <a:rPr sz="1150" spc="35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161616"/>
                </a:solidFill>
                <a:latin typeface="Arial"/>
                <a:cs typeface="Arial"/>
              </a:rPr>
              <a:t>button</a:t>
            </a:r>
            <a:r>
              <a:rPr sz="1150" spc="8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5" dirty="0">
                <a:solidFill>
                  <a:srgbClr val="161616"/>
                </a:solidFill>
                <a:latin typeface="Arial"/>
                <a:cs typeface="Arial"/>
              </a:rPr>
              <a:t>is </a:t>
            </a:r>
            <a:r>
              <a:rPr sz="1150" spc="1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61616"/>
                </a:solidFill>
                <a:latin typeface="Arial"/>
                <a:cs typeface="Arial"/>
              </a:rPr>
              <a:t>pressed</a:t>
            </a:r>
            <a:r>
              <a:rPr sz="1150" spc="20" dirty="0">
                <a:solidFill>
                  <a:srgbClr val="4B4B4B"/>
                </a:solidFill>
                <a:latin typeface="Arial"/>
                <a:cs typeface="Arial"/>
              </a:rPr>
              <a:t>, </a:t>
            </a:r>
            <a:r>
              <a:rPr sz="1150" spc="20" dirty="0">
                <a:solidFill>
                  <a:srgbClr val="161616"/>
                </a:solidFill>
                <a:latin typeface="Arial"/>
                <a:cs typeface="Arial"/>
              </a:rPr>
              <a:t>the</a:t>
            </a:r>
            <a:r>
              <a:rPr sz="115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161616"/>
                </a:solidFill>
                <a:latin typeface="Arial"/>
                <a:cs typeface="Arial"/>
              </a:rPr>
              <a:t>flame</a:t>
            </a:r>
            <a:r>
              <a:rPr sz="1150" spc="5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5" dirty="0">
                <a:solidFill>
                  <a:srgbClr val="161616"/>
                </a:solidFill>
                <a:latin typeface="Arial"/>
                <a:cs typeface="Arial"/>
              </a:rPr>
              <a:t>setting</a:t>
            </a:r>
            <a:r>
              <a:rPr sz="1150" spc="8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161616"/>
                </a:solidFill>
                <a:latin typeface="Arial"/>
                <a:cs typeface="Arial"/>
              </a:rPr>
              <a:t>level</a:t>
            </a:r>
            <a:r>
              <a:rPr sz="1150" spc="5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61616"/>
                </a:solidFill>
                <a:latin typeface="Arial"/>
                <a:cs typeface="Arial"/>
              </a:rPr>
              <a:t>will</a:t>
            </a:r>
            <a:r>
              <a:rPr sz="1150" spc="-1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61616"/>
                </a:solidFill>
                <a:latin typeface="Arial"/>
                <a:cs typeface="Arial"/>
              </a:rPr>
              <a:t>blink</a:t>
            </a:r>
            <a:r>
              <a:rPr sz="1150" spc="9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161616"/>
                </a:solidFill>
                <a:latin typeface="Arial"/>
                <a:cs typeface="Arial"/>
              </a:rPr>
              <a:t>on</a:t>
            </a:r>
            <a:r>
              <a:rPr sz="1150" spc="3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dirty="0">
                <a:solidFill>
                  <a:srgbClr val="161616"/>
                </a:solidFill>
                <a:latin typeface="Arial"/>
                <a:cs typeface="Arial"/>
              </a:rPr>
              <a:t>the</a:t>
            </a:r>
            <a:r>
              <a:rPr sz="1150" spc="4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25" dirty="0">
                <a:solidFill>
                  <a:srgbClr val="080808"/>
                </a:solidFill>
                <a:latin typeface="Arial"/>
                <a:cs typeface="Arial"/>
              </a:rPr>
              <a:t>LCD</a:t>
            </a:r>
            <a:r>
              <a:rPr sz="1150" spc="20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080808"/>
                </a:solidFill>
                <a:latin typeface="Arial"/>
                <a:cs typeface="Arial"/>
              </a:rPr>
              <a:t>display</a:t>
            </a:r>
            <a:r>
              <a:rPr sz="1150" spc="70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61616"/>
                </a:solidFill>
                <a:latin typeface="Arial"/>
                <a:cs typeface="Arial"/>
              </a:rPr>
              <a:t>and</a:t>
            </a:r>
            <a:r>
              <a:rPr sz="1150" spc="4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dirty="0">
                <a:solidFill>
                  <a:srgbClr val="161616"/>
                </a:solidFill>
                <a:latin typeface="Arial"/>
                <a:cs typeface="Arial"/>
              </a:rPr>
              <a:t>the</a:t>
            </a:r>
            <a:r>
              <a:rPr sz="1150" spc="25" dirty="0">
                <a:solidFill>
                  <a:srgbClr val="161616"/>
                </a:solidFill>
                <a:latin typeface="Arial"/>
                <a:cs typeface="Arial"/>
              </a:rPr>
              <a:t> user </a:t>
            </a:r>
            <a:r>
              <a:rPr sz="1150" spc="30" dirty="0">
                <a:solidFill>
                  <a:srgbClr val="161616"/>
                </a:solidFill>
                <a:latin typeface="Arial"/>
                <a:cs typeface="Arial"/>
              </a:rPr>
              <a:t>can</a:t>
            </a:r>
            <a:r>
              <a:rPr sz="115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61616"/>
                </a:solidFill>
                <a:latin typeface="Arial"/>
                <a:cs typeface="Arial"/>
              </a:rPr>
              <a:t>select</a:t>
            </a:r>
            <a:r>
              <a:rPr sz="1150" spc="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61616"/>
                </a:solidFill>
                <a:latin typeface="Arial"/>
                <a:cs typeface="Arial"/>
              </a:rPr>
              <a:t>a </a:t>
            </a:r>
            <a:r>
              <a:rPr sz="1150" spc="2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080808"/>
                </a:solidFill>
                <a:latin typeface="Arial"/>
                <a:cs typeface="Arial"/>
              </a:rPr>
              <a:t>desired</a:t>
            </a:r>
            <a:r>
              <a:rPr sz="1150" spc="75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161616"/>
                </a:solidFill>
                <a:latin typeface="Arial"/>
                <a:cs typeface="Arial"/>
              </a:rPr>
              <a:t>setting</a:t>
            </a:r>
            <a:r>
              <a:rPr sz="1150" spc="6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61616"/>
                </a:solidFill>
                <a:latin typeface="Arial"/>
                <a:cs typeface="Arial"/>
              </a:rPr>
              <a:t>from</a:t>
            </a:r>
            <a:r>
              <a:rPr sz="1150" spc="8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5" dirty="0">
                <a:solidFill>
                  <a:srgbClr val="161616"/>
                </a:solidFill>
                <a:latin typeface="Arial"/>
                <a:cs typeface="Arial"/>
              </a:rPr>
              <a:t>seven</a:t>
            </a:r>
            <a:r>
              <a:rPr sz="1150" spc="7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61616"/>
                </a:solidFill>
                <a:latin typeface="Arial"/>
                <a:cs typeface="Arial"/>
              </a:rPr>
              <a:t>levels</a:t>
            </a:r>
            <a:r>
              <a:rPr sz="1150" spc="7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61616"/>
                </a:solidFill>
                <a:latin typeface="Arial"/>
                <a:cs typeface="Arial"/>
              </a:rPr>
              <a:t>by</a:t>
            </a:r>
            <a:r>
              <a:rPr sz="1150" spc="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61616"/>
                </a:solidFill>
                <a:latin typeface="Arial"/>
                <a:cs typeface="Arial"/>
              </a:rPr>
              <a:t>pressing</a:t>
            </a:r>
            <a:r>
              <a:rPr sz="1150" spc="12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61616"/>
                </a:solidFill>
                <a:latin typeface="Arial"/>
                <a:cs typeface="Arial"/>
              </a:rPr>
              <a:t>the</a:t>
            </a:r>
            <a:r>
              <a:rPr sz="1150" spc="2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080808"/>
                </a:solidFill>
                <a:latin typeface="Arial"/>
                <a:cs typeface="Arial"/>
              </a:rPr>
              <a:t>UP</a:t>
            </a:r>
            <a:r>
              <a:rPr sz="1150" spc="10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61616"/>
                </a:solidFill>
                <a:latin typeface="Arial"/>
                <a:cs typeface="Arial"/>
              </a:rPr>
              <a:t>and</a:t>
            </a:r>
            <a:r>
              <a:rPr sz="1150" spc="4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30" dirty="0">
                <a:solidFill>
                  <a:srgbClr val="080808"/>
                </a:solidFill>
                <a:latin typeface="Arial"/>
                <a:cs typeface="Arial"/>
              </a:rPr>
              <a:t>DOWN</a:t>
            </a:r>
            <a:r>
              <a:rPr sz="1150" spc="20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161616"/>
                </a:solidFill>
                <a:latin typeface="Arial"/>
                <a:cs typeface="Arial"/>
              </a:rPr>
              <a:t>buttons</a:t>
            </a:r>
            <a:r>
              <a:rPr sz="1150" spc="8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-65" dirty="0">
                <a:solidFill>
                  <a:srgbClr val="161616"/>
                </a:solidFill>
                <a:latin typeface="Arial"/>
                <a:cs typeface="Arial"/>
              </a:rPr>
              <a:t>(</a:t>
            </a:r>
            <a:r>
              <a:rPr sz="1150" spc="-65" dirty="0">
                <a:solidFill>
                  <a:srgbClr val="313131"/>
                </a:solidFill>
                <a:latin typeface="Arial"/>
                <a:cs typeface="Arial"/>
              </a:rPr>
              <a:t>"</a:t>
            </a:r>
            <a:r>
              <a:rPr sz="1150" spc="-65" dirty="0">
                <a:solidFill>
                  <a:srgbClr val="161616"/>
                </a:solidFill>
                <a:latin typeface="Arial"/>
                <a:cs typeface="Arial"/>
              </a:rPr>
              <a:t>O</a:t>
            </a:r>
            <a:r>
              <a:rPr sz="1150" spc="-65" dirty="0">
                <a:solidFill>
                  <a:srgbClr val="313131"/>
                </a:solidFill>
                <a:latin typeface="Arial"/>
                <a:cs typeface="Arial"/>
              </a:rPr>
              <a:t>"</a:t>
            </a:r>
            <a:r>
              <a:rPr sz="1150" spc="-10" dirty="0">
                <a:solidFill>
                  <a:srgbClr val="313131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161616"/>
                </a:solidFill>
                <a:latin typeface="Arial"/>
                <a:cs typeface="Arial"/>
              </a:rPr>
              <a:t>being </a:t>
            </a:r>
            <a:r>
              <a:rPr sz="1150" spc="25" dirty="0">
                <a:solidFill>
                  <a:srgbClr val="161616"/>
                </a:solidFill>
                <a:latin typeface="Arial"/>
                <a:cs typeface="Arial"/>
              </a:rPr>
              <a:t>OFF</a:t>
            </a:r>
            <a:r>
              <a:rPr sz="1150" spc="5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161616"/>
                </a:solidFill>
                <a:latin typeface="Arial"/>
                <a:cs typeface="Arial"/>
              </a:rPr>
              <a:t>to </a:t>
            </a:r>
            <a:r>
              <a:rPr sz="1150" spc="-30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30" dirty="0">
                <a:solidFill>
                  <a:srgbClr val="161616"/>
                </a:solidFill>
                <a:latin typeface="Arial"/>
                <a:cs typeface="Arial"/>
              </a:rPr>
              <a:t>7</a:t>
            </a:r>
            <a:r>
              <a:rPr sz="1150" spc="2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61616"/>
                </a:solidFill>
                <a:latin typeface="Arial"/>
                <a:cs typeface="Arial"/>
              </a:rPr>
              <a:t>being</a:t>
            </a:r>
            <a:r>
              <a:rPr sz="1150" spc="5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40" dirty="0">
                <a:solidFill>
                  <a:srgbClr val="080808"/>
                </a:solidFill>
                <a:latin typeface="Arial"/>
                <a:cs typeface="Arial"/>
              </a:rPr>
              <a:t>H</a:t>
            </a:r>
            <a:r>
              <a:rPr sz="1150" spc="40" dirty="0">
                <a:solidFill>
                  <a:srgbClr val="313131"/>
                </a:solidFill>
                <a:latin typeface="Arial"/>
                <a:cs typeface="Arial"/>
              </a:rPr>
              <a:t>I</a:t>
            </a:r>
            <a:r>
              <a:rPr sz="1150" spc="40" dirty="0">
                <a:solidFill>
                  <a:srgbClr val="161616"/>
                </a:solidFill>
                <a:latin typeface="Arial"/>
                <a:cs typeface="Arial"/>
              </a:rPr>
              <a:t>GH</a:t>
            </a:r>
            <a:r>
              <a:rPr sz="1150" spc="-7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161616"/>
                </a:solidFill>
                <a:latin typeface="Arial"/>
                <a:cs typeface="Arial"/>
              </a:rPr>
              <a:t>flame).</a:t>
            </a:r>
            <a:r>
              <a:rPr sz="1150" spc="7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313131"/>
                </a:solidFill>
                <a:latin typeface="Arial"/>
                <a:cs typeface="Arial"/>
              </a:rPr>
              <a:t>I</a:t>
            </a:r>
            <a:r>
              <a:rPr sz="1150" spc="10" dirty="0">
                <a:solidFill>
                  <a:srgbClr val="161616"/>
                </a:solidFill>
                <a:latin typeface="Arial"/>
                <a:cs typeface="Arial"/>
              </a:rPr>
              <a:t>f</a:t>
            </a:r>
            <a:r>
              <a:rPr sz="1150" spc="3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35" dirty="0">
                <a:solidFill>
                  <a:srgbClr val="161616"/>
                </a:solidFill>
                <a:latin typeface="Arial"/>
                <a:cs typeface="Arial"/>
              </a:rPr>
              <a:t>no</a:t>
            </a:r>
            <a:r>
              <a:rPr sz="1150" spc="-3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161616"/>
                </a:solidFill>
                <a:latin typeface="Arial"/>
                <a:cs typeface="Arial"/>
              </a:rPr>
              <a:t>adjustment</a:t>
            </a:r>
            <a:r>
              <a:rPr sz="1150" spc="6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35" dirty="0">
                <a:solidFill>
                  <a:srgbClr val="161616"/>
                </a:solidFill>
                <a:latin typeface="Arial"/>
                <a:cs typeface="Arial"/>
              </a:rPr>
              <a:t>is</a:t>
            </a:r>
            <a:r>
              <a:rPr sz="1150" spc="-2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61616"/>
                </a:solidFill>
                <a:latin typeface="Arial"/>
                <a:cs typeface="Arial"/>
              </a:rPr>
              <a:t>made</a:t>
            </a:r>
            <a:r>
              <a:rPr sz="1150" spc="3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61616"/>
                </a:solidFill>
                <a:latin typeface="Arial"/>
                <a:cs typeface="Arial"/>
              </a:rPr>
              <a:t>within</a:t>
            </a:r>
            <a:r>
              <a:rPr sz="1150" spc="8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161616"/>
                </a:solidFill>
                <a:latin typeface="Arial"/>
                <a:cs typeface="Arial"/>
              </a:rPr>
              <a:t>seven</a:t>
            </a:r>
            <a:r>
              <a:rPr sz="1150" spc="6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161616"/>
                </a:solidFill>
                <a:latin typeface="Arial"/>
                <a:cs typeface="Arial"/>
              </a:rPr>
              <a:t>(7)</a:t>
            </a:r>
            <a:r>
              <a:rPr sz="1150" spc="1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25" dirty="0">
                <a:solidFill>
                  <a:srgbClr val="161616"/>
                </a:solidFill>
                <a:latin typeface="Arial"/>
                <a:cs typeface="Arial"/>
              </a:rPr>
              <a:t>seconds</a:t>
            </a:r>
            <a:r>
              <a:rPr sz="1150" spc="25" dirty="0">
                <a:solidFill>
                  <a:srgbClr val="4B4B4B"/>
                </a:solidFill>
                <a:latin typeface="Arial"/>
                <a:cs typeface="Arial"/>
              </a:rPr>
              <a:t>,</a:t>
            </a:r>
            <a:r>
              <a:rPr sz="1150" spc="-25" dirty="0">
                <a:solidFill>
                  <a:srgbClr val="4B4B4B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61616"/>
                </a:solidFill>
                <a:latin typeface="Arial"/>
                <a:cs typeface="Arial"/>
              </a:rPr>
              <a:t>the control</a:t>
            </a:r>
            <a:r>
              <a:rPr sz="1150" spc="2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61616"/>
                </a:solidFill>
                <a:latin typeface="Arial"/>
                <a:cs typeface="Arial"/>
              </a:rPr>
              <a:t>will </a:t>
            </a:r>
            <a:r>
              <a:rPr sz="1150" spc="1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25" dirty="0">
                <a:solidFill>
                  <a:srgbClr val="161616"/>
                </a:solidFill>
                <a:latin typeface="Arial"/>
                <a:cs typeface="Arial"/>
              </a:rPr>
              <a:t>stop</a:t>
            </a:r>
            <a:r>
              <a:rPr sz="1150" spc="-2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61616"/>
                </a:solidFill>
                <a:latin typeface="Arial"/>
                <a:cs typeface="Arial"/>
              </a:rPr>
              <a:t>blinking</a:t>
            </a:r>
            <a:r>
              <a:rPr sz="1150" spc="10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61616"/>
                </a:solidFill>
                <a:latin typeface="Arial"/>
                <a:cs typeface="Arial"/>
              </a:rPr>
              <a:t>and</a:t>
            </a:r>
            <a:r>
              <a:rPr sz="1150" spc="3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61616"/>
                </a:solidFill>
                <a:latin typeface="Arial"/>
                <a:cs typeface="Arial"/>
              </a:rPr>
              <a:t>return</a:t>
            </a:r>
            <a:r>
              <a:rPr sz="1150" spc="8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61616"/>
                </a:solidFill>
                <a:latin typeface="Arial"/>
                <a:cs typeface="Arial"/>
              </a:rPr>
              <a:t>to the</a:t>
            </a:r>
            <a:r>
              <a:rPr sz="1150" spc="1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5" dirty="0">
                <a:solidFill>
                  <a:srgbClr val="161616"/>
                </a:solidFill>
                <a:latin typeface="Arial"/>
                <a:cs typeface="Arial"/>
              </a:rPr>
              <a:t>normal</a:t>
            </a:r>
            <a:r>
              <a:rPr sz="1150" spc="9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161616"/>
                </a:solidFill>
                <a:latin typeface="Arial"/>
                <a:cs typeface="Arial"/>
              </a:rPr>
              <a:t>view. </a:t>
            </a:r>
            <a:r>
              <a:rPr sz="1150" spc="5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61616"/>
                </a:solidFill>
                <a:latin typeface="Arial"/>
                <a:cs typeface="Arial"/>
              </a:rPr>
              <a:t>The</a:t>
            </a:r>
            <a:r>
              <a:rPr sz="1150" spc="3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25" dirty="0">
                <a:solidFill>
                  <a:srgbClr val="080808"/>
                </a:solidFill>
                <a:latin typeface="Arial"/>
                <a:cs typeface="Arial"/>
              </a:rPr>
              <a:t>FLAME</a:t>
            </a:r>
            <a:r>
              <a:rPr sz="1150" spc="25" dirty="0">
                <a:solidFill>
                  <a:srgbClr val="313131"/>
                </a:solidFill>
                <a:latin typeface="Arial"/>
                <a:cs typeface="Arial"/>
              </a:rPr>
              <a:t>/</a:t>
            </a:r>
            <a:r>
              <a:rPr sz="1150" spc="25" dirty="0">
                <a:solidFill>
                  <a:srgbClr val="161616"/>
                </a:solidFill>
                <a:latin typeface="Arial"/>
                <a:cs typeface="Arial"/>
              </a:rPr>
              <a:t>REAR</a:t>
            </a:r>
            <a:r>
              <a:rPr sz="1150" spc="5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5" dirty="0">
                <a:solidFill>
                  <a:srgbClr val="161616"/>
                </a:solidFill>
                <a:latin typeface="Arial"/>
                <a:cs typeface="Arial"/>
              </a:rPr>
              <a:t>height</a:t>
            </a:r>
            <a:r>
              <a:rPr sz="1150" spc="4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25" dirty="0">
                <a:solidFill>
                  <a:srgbClr val="161616"/>
                </a:solidFill>
                <a:latin typeface="Arial"/>
                <a:cs typeface="Arial"/>
              </a:rPr>
              <a:t>has</a:t>
            </a:r>
            <a:r>
              <a:rPr sz="1150" spc="5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61616"/>
                </a:solidFill>
                <a:latin typeface="Arial"/>
                <a:cs typeface="Arial"/>
              </a:rPr>
              <a:t>three</a:t>
            </a:r>
            <a:r>
              <a:rPr sz="1150" spc="5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161616"/>
                </a:solidFill>
                <a:latin typeface="Arial"/>
                <a:cs typeface="Arial"/>
              </a:rPr>
              <a:t>(3)</a:t>
            </a:r>
            <a:r>
              <a:rPr sz="1150" spc="-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161616"/>
                </a:solidFill>
                <a:latin typeface="Arial"/>
                <a:cs typeface="Arial"/>
              </a:rPr>
              <a:t>levels</a:t>
            </a:r>
            <a:r>
              <a:rPr sz="1150" spc="15" dirty="0">
                <a:solidFill>
                  <a:srgbClr val="4B4B4B"/>
                </a:solidFill>
                <a:latin typeface="Arial"/>
                <a:cs typeface="Arial"/>
              </a:rPr>
              <a:t>, </a:t>
            </a:r>
            <a:r>
              <a:rPr sz="1150" spc="20" dirty="0">
                <a:solidFill>
                  <a:srgbClr val="4B4B4B"/>
                </a:solidFill>
                <a:latin typeface="Arial"/>
                <a:cs typeface="Arial"/>
              </a:rPr>
              <a:t> </a:t>
            </a:r>
            <a:r>
              <a:rPr sz="1150" spc="55" dirty="0">
                <a:solidFill>
                  <a:srgbClr val="161616"/>
                </a:solidFill>
                <a:latin typeface="Arial"/>
                <a:cs typeface="Arial"/>
              </a:rPr>
              <a:t>3</a:t>
            </a:r>
            <a:r>
              <a:rPr sz="1150" spc="-1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61616"/>
                </a:solidFill>
                <a:latin typeface="Arial"/>
                <a:cs typeface="Arial"/>
              </a:rPr>
              <a:t>being</a:t>
            </a:r>
            <a:r>
              <a:rPr sz="1150" spc="6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61616"/>
                </a:solidFill>
                <a:latin typeface="Arial"/>
                <a:cs typeface="Arial"/>
              </a:rPr>
              <a:t>the</a:t>
            </a:r>
            <a:r>
              <a:rPr sz="1150" spc="1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161616"/>
                </a:solidFill>
                <a:latin typeface="Arial"/>
                <a:cs typeface="Arial"/>
              </a:rPr>
              <a:t>highest</a:t>
            </a:r>
            <a:r>
              <a:rPr sz="1150" spc="5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5" dirty="0">
                <a:solidFill>
                  <a:srgbClr val="161616"/>
                </a:solidFill>
                <a:latin typeface="Arial"/>
                <a:cs typeface="Arial"/>
              </a:rPr>
              <a:t>level</a:t>
            </a:r>
            <a:r>
              <a:rPr sz="1150" spc="6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61616"/>
                </a:solidFill>
                <a:latin typeface="Arial"/>
                <a:cs typeface="Arial"/>
              </a:rPr>
              <a:t>to</a:t>
            </a:r>
            <a:r>
              <a:rPr sz="1150" spc="-2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40" dirty="0">
                <a:solidFill>
                  <a:srgbClr val="161616"/>
                </a:solidFill>
                <a:latin typeface="Arial"/>
                <a:cs typeface="Arial"/>
              </a:rPr>
              <a:t>one</a:t>
            </a:r>
            <a:r>
              <a:rPr sz="1150" spc="-3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161616"/>
                </a:solidFill>
                <a:latin typeface="Arial"/>
                <a:cs typeface="Arial"/>
              </a:rPr>
              <a:t>(1)</a:t>
            </a:r>
            <a:r>
              <a:rPr sz="1150" spc="4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61616"/>
                </a:solidFill>
                <a:latin typeface="Arial"/>
                <a:cs typeface="Arial"/>
              </a:rPr>
              <a:t>being</a:t>
            </a:r>
            <a:r>
              <a:rPr sz="1150" spc="6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61616"/>
                </a:solidFill>
                <a:latin typeface="Arial"/>
                <a:cs typeface="Arial"/>
              </a:rPr>
              <a:t>the</a:t>
            </a:r>
            <a:r>
              <a:rPr sz="1150" spc="1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5" dirty="0">
                <a:solidFill>
                  <a:srgbClr val="161616"/>
                </a:solidFill>
                <a:latin typeface="Arial"/>
                <a:cs typeface="Arial"/>
              </a:rPr>
              <a:t>lowest</a:t>
            </a:r>
            <a:r>
              <a:rPr sz="1150" spc="5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61616"/>
                </a:solidFill>
                <a:latin typeface="Arial"/>
                <a:cs typeface="Arial"/>
              </a:rPr>
              <a:t>level.</a:t>
            </a:r>
            <a:r>
              <a:rPr sz="1150" spc="4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55" dirty="0">
                <a:solidFill>
                  <a:srgbClr val="313131"/>
                </a:solidFill>
                <a:latin typeface="Arial"/>
                <a:cs typeface="Arial"/>
              </a:rPr>
              <a:t>I</a:t>
            </a:r>
            <a:r>
              <a:rPr sz="1150" spc="55" dirty="0">
                <a:solidFill>
                  <a:srgbClr val="161616"/>
                </a:solidFill>
                <a:latin typeface="Arial"/>
                <a:cs typeface="Arial"/>
              </a:rPr>
              <a:t>n</a:t>
            </a:r>
            <a:r>
              <a:rPr sz="1150" spc="1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61616"/>
                </a:solidFill>
                <a:latin typeface="Arial"/>
                <a:cs typeface="Arial"/>
              </a:rPr>
              <a:t>order</a:t>
            </a:r>
            <a:r>
              <a:rPr sz="1150" spc="3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-5" dirty="0">
                <a:solidFill>
                  <a:srgbClr val="161616"/>
                </a:solidFill>
                <a:latin typeface="Arial"/>
                <a:cs typeface="Arial"/>
              </a:rPr>
              <a:t>to</a:t>
            </a:r>
            <a:r>
              <a:rPr sz="1150" spc="20" dirty="0">
                <a:solidFill>
                  <a:srgbClr val="161616"/>
                </a:solidFill>
                <a:latin typeface="Arial"/>
                <a:cs typeface="Arial"/>
              </a:rPr>
              <a:t> turn</a:t>
            </a:r>
            <a:r>
              <a:rPr sz="1150" spc="5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dirty="0">
                <a:solidFill>
                  <a:srgbClr val="161616"/>
                </a:solidFill>
                <a:latin typeface="Arial"/>
                <a:cs typeface="Arial"/>
              </a:rPr>
              <a:t>the</a:t>
            </a:r>
            <a:r>
              <a:rPr sz="1150" spc="2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161616"/>
                </a:solidFill>
                <a:latin typeface="Arial"/>
                <a:cs typeface="Arial"/>
              </a:rPr>
              <a:t>flame </a:t>
            </a:r>
            <a:r>
              <a:rPr sz="1150" spc="2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161616"/>
                </a:solidFill>
                <a:latin typeface="Arial"/>
                <a:cs typeface="Arial"/>
              </a:rPr>
              <a:t>completely</a:t>
            </a:r>
            <a:r>
              <a:rPr sz="1150" spc="11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b="1" spc="10" dirty="0">
                <a:solidFill>
                  <a:srgbClr val="080808"/>
                </a:solidFill>
                <a:latin typeface="Arial"/>
                <a:cs typeface="Arial"/>
              </a:rPr>
              <a:t>OFF</a:t>
            </a:r>
            <a:r>
              <a:rPr sz="1150" b="1" spc="80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61616"/>
                </a:solidFill>
                <a:latin typeface="Arial"/>
                <a:cs typeface="Arial"/>
              </a:rPr>
              <a:t>you</a:t>
            </a:r>
            <a:r>
              <a:rPr sz="1150" spc="3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25" dirty="0">
                <a:solidFill>
                  <a:srgbClr val="161616"/>
                </a:solidFill>
                <a:latin typeface="Arial"/>
                <a:cs typeface="Arial"/>
              </a:rPr>
              <a:t>must</a:t>
            </a:r>
            <a:r>
              <a:rPr sz="1150" spc="15" dirty="0">
                <a:solidFill>
                  <a:srgbClr val="161616"/>
                </a:solidFill>
                <a:latin typeface="Arial"/>
                <a:cs typeface="Arial"/>
              </a:rPr>
              <a:t> push</a:t>
            </a:r>
            <a:r>
              <a:rPr sz="1150" spc="5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61616"/>
                </a:solidFill>
                <a:latin typeface="Arial"/>
                <a:cs typeface="Arial"/>
              </a:rPr>
              <a:t>the </a:t>
            </a:r>
            <a:r>
              <a:rPr sz="1150" spc="25" dirty="0">
                <a:solidFill>
                  <a:srgbClr val="161616"/>
                </a:solidFill>
                <a:latin typeface="Arial"/>
                <a:cs typeface="Arial"/>
              </a:rPr>
              <a:t>MODE</a:t>
            </a:r>
            <a:r>
              <a:rPr sz="1150" spc="5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161616"/>
                </a:solidFill>
                <a:latin typeface="Arial"/>
                <a:cs typeface="Arial"/>
              </a:rPr>
              <a:t>button</a:t>
            </a:r>
            <a:r>
              <a:rPr sz="1150" spc="1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61616"/>
                </a:solidFill>
                <a:latin typeface="Arial"/>
                <a:cs typeface="Arial"/>
              </a:rPr>
              <a:t>to </a:t>
            </a:r>
            <a:r>
              <a:rPr sz="1150" spc="25" dirty="0">
                <a:solidFill>
                  <a:srgbClr val="161616"/>
                </a:solidFill>
                <a:latin typeface="Arial"/>
                <a:cs typeface="Arial"/>
              </a:rPr>
              <a:t>Manual</a:t>
            </a:r>
            <a:r>
              <a:rPr sz="1150" spc="1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25" dirty="0">
                <a:solidFill>
                  <a:srgbClr val="161616"/>
                </a:solidFill>
                <a:latin typeface="Arial"/>
                <a:cs typeface="Arial"/>
              </a:rPr>
              <a:t>OFF</a:t>
            </a:r>
            <a:r>
              <a:rPr sz="1150" spc="3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61616"/>
                </a:solidFill>
                <a:latin typeface="Arial"/>
                <a:cs typeface="Arial"/>
              </a:rPr>
              <a:t>position.</a:t>
            </a:r>
            <a:endParaRPr sz="11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150">
              <a:latin typeface="Arial"/>
              <a:cs typeface="Arial"/>
            </a:endParaRPr>
          </a:p>
          <a:p>
            <a:pPr marL="15240">
              <a:lnSpc>
                <a:spcPct val="100000"/>
              </a:lnSpc>
            </a:pPr>
            <a:r>
              <a:rPr sz="1150" b="1" spc="15" dirty="0">
                <a:solidFill>
                  <a:srgbClr val="080808"/>
                </a:solidFill>
                <a:latin typeface="Arial"/>
                <a:cs typeface="Arial"/>
              </a:rPr>
              <a:t>Fan</a:t>
            </a:r>
            <a:r>
              <a:rPr sz="1150" b="1" spc="-35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150" b="1" spc="35" dirty="0">
                <a:solidFill>
                  <a:srgbClr val="080808"/>
                </a:solidFill>
                <a:latin typeface="Arial"/>
                <a:cs typeface="Arial"/>
              </a:rPr>
              <a:t>Mode</a:t>
            </a:r>
            <a:endParaRPr sz="11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200">
              <a:latin typeface="Arial"/>
              <a:cs typeface="Arial"/>
            </a:endParaRPr>
          </a:p>
          <a:p>
            <a:pPr marL="13335" marR="110489">
              <a:lnSpc>
                <a:spcPct val="99300"/>
              </a:lnSpc>
            </a:pPr>
            <a:r>
              <a:rPr sz="1150" spc="20" dirty="0">
                <a:solidFill>
                  <a:srgbClr val="161616"/>
                </a:solidFill>
                <a:latin typeface="Arial"/>
                <a:cs typeface="Arial"/>
              </a:rPr>
              <a:t>The fan </a:t>
            </a:r>
            <a:r>
              <a:rPr sz="1150" spc="35" dirty="0">
                <a:solidFill>
                  <a:srgbClr val="161616"/>
                </a:solidFill>
                <a:latin typeface="Arial"/>
                <a:cs typeface="Arial"/>
              </a:rPr>
              <a:t>is </a:t>
            </a:r>
            <a:r>
              <a:rPr sz="1150" spc="10" dirty="0">
                <a:solidFill>
                  <a:srgbClr val="161616"/>
                </a:solidFill>
                <a:latin typeface="Arial"/>
                <a:cs typeface="Arial"/>
              </a:rPr>
              <a:t>plugged into </a:t>
            </a:r>
            <a:r>
              <a:rPr sz="1150" spc="20" dirty="0">
                <a:solidFill>
                  <a:srgbClr val="161616"/>
                </a:solidFill>
                <a:latin typeface="Arial"/>
                <a:cs typeface="Arial"/>
              </a:rPr>
              <a:t>the </a:t>
            </a:r>
            <a:r>
              <a:rPr sz="1150" spc="10" dirty="0">
                <a:solidFill>
                  <a:srgbClr val="080808"/>
                </a:solidFill>
                <a:latin typeface="Arial"/>
                <a:cs typeface="Arial"/>
              </a:rPr>
              <a:t>Extension</a:t>
            </a:r>
            <a:r>
              <a:rPr sz="1150" spc="15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161616"/>
                </a:solidFill>
                <a:latin typeface="Arial"/>
                <a:cs typeface="Arial"/>
              </a:rPr>
              <a:t>Module </a:t>
            </a:r>
            <a:r>
              <a:rPr sz="1150" spc="35" dirty="0">
                <a:solidFill>
                  <a:srgbClr val="161616"/>
                </a:solidFill>
                <a:latin typeface="Arial"/>
                <a:cs typeface="Arial"/>
              </a:rPr>
              <a:t>is </a:t>
            </a:r>
            <a:r>
              <a:rPr sz="1150" spc="10" dirty="0">
                <a:solidFill>
                  <a:srgbClr val="080808"/>
                </a:solidFill>
                <a:latin typeface="Arial"/>
                <a:cs typeface="Arial"/>
              </a:rPr>
              <a:t>designed </a:t>
            </a:r>
            <a:r>
              <a:rPr sz="1150" spc="5" dirty="0">
                <a:solidFill>
                  <a:srgbClr val="161616"/>
                </a:solidFill>
                <a:latin typeface="Arial"/>
                <a:cs typeface="Arial"/>
              </a:rPr>
              <a:t>with </a:t>
            </a:r>
            <a:r>
              <a:rPr sz="1150" spc="20" dirty="0">
                <a:solidFill>
                  <a:srgbClr val="161616"/>
                </a:solidFill>
                <a:latin typeface="Arial"/>
                <a:cs typeface="Arial"/>
              </a:rPr>
              <a:t>a </a:t>
            </a:r>
            <a:r>
              <a:rPr sz="1150" spc="5" dirty="0">
                <a:solidFill>
                  <a:srgbClr val="080808"/>
                </a:solidFill>
                <a:latin typeface="Arial"/>
                <a:cs typeface="Arial"/>
              </a:rPr>
              <a:t>delayed </a:t>
            </a:r>
            <a:r>
              <a:rPr sz="1150" spc="30" dirty="0">
                <a:solidFill>
                  <a:srgbClr val="161616"/>
                </a:solidFill>
                <a:latin typeface="Arial"/>
                <a:cs typeface="Arial"/>
              </a:rPr>
              <a:t>ON</a:t>
            </a:r>
            <a:r>
              <a:rPr sz="1150" spc="30" dirty="0">
                <a:solidFill>
                  <a:srgbClr val="313131"/>
                </a:solidFill>
                <a:latin typeface="Arial"/>
                <a:cs typeface="Arial"/>
              </a:rPr>
              <a:t>/</a:t>
            </a:r>
            <a:r>
              <a:rPr sz="1150" spc="30" dirty="0">
                <a:solidFill>
                  <a:srgbClr val="161616"/>
                </a:solidFill>
                <a:latin typeface="Arial"/>
                <a:cs typeface="Arial"/>
              </a:rPr>
              <a:t>OFF</a:t>
            </a:r>
            <a:r>
              <a:rPr sz="1150" spc="30" dirty="0">
                <a:solidFill>
                  <a:srgbClr val="313131"/>
                </a:solidFill>
                <a:latin typeface="Arial"/>
                <a:cs typeface="Arial"/>
              </a:rPr>
              <a:t>; </a:t>
            </a:r>
            <a:r>
              <a:rPr sz="1150" spc="35" dirty="0">
                <a:solidFill>
                  <a:srgbClr val="313131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161616"/>
                </a:solidFill>
                <a:latin typeface="Arial"/>
                <a:cs typeface="Arial"/>
              </a:rPr>
              <a:t>meaning</a:t>
            </a:r>
            <a:r>
              <a:rPr sz="1150" spc="9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61616"/>
                </a:solidFill>
                <a:latin typeface="Arial"/>
                <a:cs typeface="Arial"/>
              </a:rPr>
              <a:t>the</a:t>
            </a:r>
            <a:r>
              <a:rPr sz="1150" spc="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dirty="0">
                <a:solidFill>
                  <a:srgbClr val="161616"/>
                </a:solidFill>
                <a:latin typeface="Arial"/>
                <a:cs typeface="Arial"/>
              </a:rPr>
              <a:t>fan</a:t>
            </a:r>
            <a:r>
              <a:rPr sz="1150" spc="10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dirty="0">
                <a:solidFill>
                  <a:srgbClr val="161616"/>
                </a:solidFill>
                <a:latin typeface="Arial"/>
                <a:cs typeface="Arial"/>
              </a:rPr>
              <a:t>will</a:t>
            </a:r>
            <a:r>
              <a:rPr sz="1150" spc="5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61616"/>
                </a:solidFill>
                <a:latin typeface="Arial"/>
                <a:cs typeface="Arial"/>
              </a:rPr>
              <a:t>turn</a:t>
            </a:r>
            <a:r>
              <a:rPr sz="1150" spc="4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b="1" spc="20" dirty="0">
                <a:solidFill>
                  <a:srgbClr val="080808"/>
                </a:solidFill>
                <a:latin typeface="Arial"/>
                <a:cs typeface="Arial"/>
              </a:rPr>
              <a:t>ON</a:t>
            </a:r>
            <a:r>
              <a:rPr sz="1150" b="1" spc="65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150" dirty="0">
                <a:solidFill>
                  <a:srgbClr val="161616"/>
                </a:solidFill>
                <a:latin typeface="Arial"/>
                <a:cs typeface="Arial"/>
              </a:rPr>
              <a:t>within</a:t>
            </a:r>
            <a:r>
              <a:rPr sz="1150" spc="7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161616"/>
                </a:solidFill>
                <a:latin typeface="Arial"/>
                <a:cs typeface="Arial"/>
              </a:rPr>
              <a:t>five</a:t>
            </a:r>
            <a:r>
              <a:rPr sz="1150" spc="3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161616"/>
                </a:solidFill>
                <a:latin typeface="Arial"/>
                <a:cs typeface="Arial"/>
              </a:rPr>
              <a:t>(5)</a:t>
            </a:r>
            <a:r>
              <a:rPr sz="1150" spc="4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161616"/>
                </a:solidFill>
                <a:latin typeface="Arial"/>
                <a:cs typeface="Arial"/>
              </a:rPr>
              <a:t>minutes</a:t>
            </a:r>
            <a:r>
              <a:rPr sz="1150" spc="6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161616"/>
                </a:solidFill>
                <a:latin typeface="Arial"/>
                <a:cs typeface="Arial"/>
              </a:rPr>
              <a:t>after</a:t>
            </a:r>
            <a:r>
              <a:rPr sz="1150" spc="2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61616"/>
                </a:solidFill>
                <a:latin typeface="Arial"/>
                <a:cs typeface="Arial"/>
              </a:rPr>
              <a:t>the</a:t>
            </a:r>
            <a:r>
              <a:rPr sz="1150" spc="15" dirty="0">
                <a:solidFill>
                  <a:srgbClr val="161616"/>
                </a:solidFill>
                <a:latin typeface="Arial"/>
                <a:cs typeface="Arial"/>
              </a:rPr>
              <a:t> main</a:t>
            </a:r>
            <a:r>
              <a:rPr sz="1150" spc="4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161616"/>
                </a:solidFill>
                <a:latin typeface="Arial"/>
                <a:cs typeface="Arial"/>
              </a:rPr>
              <a:t>flame</a:t>
            </a:r>
            <a:r>
              <a:rPr sz="1150" spc="35" dirty="0">
                <a:solidFill>
                  <a:srgbClr val="161616"/>
                </a:solidFill>
                <a:latin typeface="Arial"/>
                <a:cs typeface="Arial"/>
              </a:rPr>
              <a:t> is</a:t>
            </a:r>
            <a:r>
              <a:rPr sz="1150" spc="-1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61616"/>
                </a:solidFill>
                <a:latin typeface="Arial"/>
                <a:cs typeface="Arial"/>
              </a:rPr>
              <a:t>turned</a:t>
            </a:r>
            <a:r>
              <a:rPr sz="1150" spc="7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b="1" spc="20" dirty="0">
                <a:solidFill>
                  <a:srgbClr val="080808"/>
                </a:solidFill>
                <a:latin typeface="Arial"/>
                <a:cs typeface="Arial"/>
              </a:rPr>
              <a:t>ON</a:t>
            </a:r>
            <a:r>
              <a:rPr sz="1150" b="1" spc="30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61616"/>
                </a:solidFill>
                <a:latin typeface="Arial"/>
                <a:cs typeface="Arial"/>
              </a:rPr>
              <a:t>and </a:t>
            </a:r>
            <a:r>
              <a:rPr sz="1150" spc="-30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161616"/>
                </a:solidFill>
                <a:latin typeface="Arial"/>
                <a:cs typeface="Arial"/>
              </a:rPr>
              <a:t>it</a:t>
            </a:r>
            <a:r>
              <a:rPr sz="1150" spc="-2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61616"/>
                </a:solidFill>
                <a:latin typeface="Arial"/>
                <a:cs typeface="Arial"/>
              </a:rPr>
              <a:t>will</a:t>
            </a:r>
            <a:r>
              <a:rPr sz="1150" spc="-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61616"/>
                </a:solidFill>
                <a:latin typeface="Arial"/>
                <a:cs typeface="Arial"/>
              </a:rPr>
              <a:t>turn</a:t>
            </a:r>
            <a:r>
              <a:rPr sz="1150" spc="3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b="1" spc="25" dirty="0">
                <a:solidFill>
                  <a:srgbClr val="080808"/>
                </a:solidFill>
                <a:latin typeface="Arial"/>
                <a:cs typeface="Arial"/>
              </a:rPr>
              <a:t>OFF</a:t>
            </a:r>
            <a:r>
              <a:rPr sz="1150" b="1" spc="20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150" spc="35" dirty="0">
                <a:solidFill>
                  <a:srgbClr val="161616"/>
                </a:solidFill>
                <a:latin typeface="Arial"/>
                <a:cs typeface="Arial"/>
              </a:rPr>
              <a:t>12</a:t>
            </a:r>
            <a:r>
              <a:rPr sz="1150" spc="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161616"/>
                </a:solidFill>
                <a:latin typeface="Arial"/>
                <a:cs typeface="Arial"/>
              </a:rPr>
              <a:t>minutes</a:t>
            </a:r>
            <a:r>
              <a:rPr sz="1150" spc="5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161616"/>
                </a:solidFill>
                <a:latin typeface="Arial"/>
                <a:cs typeface="Arial"/>
              </a:rPr>
              <a:t>after</a:t>
            </a:r>
            <a:r>
              <a:rPr sz="1150" spc="20" dirty="0">
                <a:solidFill>
                  <a:srgbClr val="161616"/>
                </a:solidFill>
                <a:latin typeface="Arial"/>
                <a:cs typeface="Arial"/>
              </a:rPr>
              <a:t> the</a:t>
            </a:r>
            <a:r>
              <a:rPr sz="1150" spc="1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161616"/>
                </a:solidFill>
                <a:latin typeface="Arial"/>
                <a:cs typeface="Arial"/>
              </a:rPr>
              <a:t>main</a:t>
            </a:r>
            <a:r>
              <a:rPr sz="1150" spc="3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161616"/>
                </a:solidFill>
                <a:latin typeface="Arial"/>
                <a:cs typeface="Arial"/>
              </a:rPr>
              <a:t>flame</a:t>
            </a:r>
            <a:r>
              <a:rPr sz="1150" spc="35" dirty="0">
                <a:solidFill>
                  <a:srgbClr val="161616"/>
                </a:solidFill>
                <a:latin typeface="Arial"/>
                <a:cs typeface="Arial"/>
              </a:rPr>
              <a:t> is</a:t>
            </a:r>
            <a:r>
              <a:rPr sz="1150" spc="-1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61616"/>
                </a:solidFill>
                <a:latin typeface="Arial"/>
                <a:cs typeface="Arial"/>
              </a:rPr>
              <a:t>turn</a:t>
            </a:r>
            <a:r>
              <a:rPr sz="1150" spc="4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b="1" spc="15" dirty="0">
                <a:solidFill>
                  <a:srgbClr val="080808"/>
                </a:solidFill>
                <a:latin typeface="Arial"/>
                <a:cs typeface="Arial"/>
              </a:rPr>
              <a:t>OFF.</a:t>
            </a:r>
            <a:endParaRPr sz="11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200">
              <a:latin typeface="Arial"/>
              <a:cs typeface="Arial"/>
            </a:endParaRPr>
          </a:p>
          <a:p>
            <a:pPr marL="13335" marR="134620" indent="-1270">
              <a:lnSpc>
                <a:spcPct val="101000"/>
              </a:lnSpc>
              <a:spcBef>
                <a:spcPts val="5"/>
              </a:spcBef>
            </a:pPr>
            <a:r>
              <a:rPr sz="1150" spc="10" dirty="0">
                <a:solidFill>
                  <a:srgbClr val="313131"/>
                </a:solidFill>
                <a:latin typeface="Arial"/>
                <a:cs typeface="Arial"/>
              </a:rPr>
              <a:t>I</a:t>
            </a:r>
            <a:r>
              <a:rPr sz="1150" spc="10" dirty="0">
                <a:solidFill>
                  <a:srgbClr val="161616"/>
                </a:solidFill>
                <a:latin typeface="Arial"/>
                <a:cs typeface="Arial"/>
              </a:rPr>
              <a:t>f</a:t>
            </a:r>
            <a:r>
              <a:rPr sz="1150" spc="4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61616"/>
                </a:solidFill>
                <a:latin typeface="Arial"/>
                <a:cs typeface="Arial"/>
              </a:rPr>
              <a:t>the</a:t>
            </a:r>
            <a:r>
              <a:rPr sz="1150" spc="15" dirty="0">
                <a:solidFill>
                  <a:srgbClr val="161616"/>
                </a:solidFill>
                <a:latin typeface="Arial"/>
                <a:cs typeface="Arial"/>
              </a:rPr>
              <a:t> main</a:t>
            </a:r>
            <a:r>
              <a:rPr sz="1150" spc="4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161616"/>
                </a:solidFill>
                <a:latin typeface="Arial"/>
                <a:cs typeface="Arial"/>
              </a:rPr>
              <a:t>flame</a:t>
            </a:r>
            <a:r>
              <a:rPr sz="1150" spc="4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35" dirty="0">
                <a:solidFill>
                  <a:srgbClr val="161616"/>
                </a:solidFill>
                <a:latin typeface="Arial"/>
                <a:cs typeface="Arial"/>
              </a:rPr>
              <a:t>is</a:t>
            </a:r>
            <a:r>
              <a:rPr sz="1150" spc="-1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61616"/>
                </a:solidFill>
                <a:latin typeface="Arial"/>
                <a:cs typeface="Arial"/>
              </a:rPr>
              <a:t>turned</a:t>
            </a:r>
            <a:r>
              <a:rPr sz="1150" spc="6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b="1" spc="10" dirty="0">
                <a:solidFill>
                  <a:srgbClr val="080808"/>
                </a:solidFill>
                <a:latin typeface="Arial"/>
                <a:cs typeface="Arial"/>
              </a:rPr>
              <a:t>OFF</a:t>
            </a:r>
            <a:r>
              <a:rPr sz="1150" b="1" spc="90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61616"/>
                </a:solidFill>
                <a:latin typeface="Arial"/>
                <a:cs typeface="Arial"/>
              </a:rPr>
              <a:t>and</a:t>
            </a:r>
            <a:r>
              <a:rPr sz="1150" spc="4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dirty="0">
                <a:solidFill>
                  <a:srgbClr val="161616"/>
                </a:solidFill>
                <a:latin typeface="Arial"/>
                <a:cs typeface="Arial"/>
              </a:rPr>
              <a:t>then</a:t>
            </a:r>
            <a:r>
              <a:rPr sz="1150" spc="6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161616"/>
                </a:solidFill>
                <a:latin typeface="Arial"/>
                <a:cs typeface="Arial"/>
              </a:rPr>
              <a:t>cycled</a:t>
            </a:r>
            <a:r>
              <a:rPr sz="1150" spc="6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5" dirty="0">
                <a:solidFill>
                  <a:srgbClr val="161616"/>
                </a:solidFill>
                <a:latin typeface="Arial"/>
                <a:cs typeface="Arial"/>
              </a:rPr>
              <a:t>back</a:t>
            </a:r>
            <a:r>
              <a:rPr sz="1150" spc="9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b="1" spc="20" dirty="0">
                <a:solidFill>
                  <a:srgbClr val="080808"/>
                </a:solidFill>
                <a:latin typeface="Arial"/>
                <a:cs typeface="Arial"/>
              </a:rPr>
              <a:t>ON</a:t>
            </a:r>
            <a:r>
              <a:rPr sz="1150" b="1" spc="25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61616"/>
                </a:solidFill>
                <a:latin typeface="Arial"/>
                <a:cs typeface="Arial"/>
              </a:rPr>
              <a:t>within</a:t>
            </a:r>
            <a:r>
              <a:rPr sz="1150" spc="7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61616"/>
                </a:solidFill>
                <a:latin typeface="Arial"/>
                <a:cs typeface="Arial"/>
              </a:rPr>
              <a:t>the</a:t>
            </a:r>
            <a:r>
              <a:rPr sz="1150" spc="-3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60" dirty="0">
                <a:solidFill>
                  <a:srgbClr val="161616"/>
                </a:solidFill>
                <a:latin typeface="Arial"/>
                <a:cs typeface="Arial"/>
              </a:rPr>
              <a:t>12</a:t>
            </a:r>
            <a:r>
              <a:rPr sz="1150" spc="-4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161616"/>
                </a:solidFill>
                <a:latin typeface="Arial"/>
                <a:cs typeface="Arial"/>
              </a:rPr>
              <a:t>minute</a:t>
            </a:r>
            <a:r>
              <a:rPr sz="1150" spc="114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61616"/>
                </a:solidFill>
                <a:latin typeface="Arial"/>
                <a:cs typeface="Arial"/>
              </a:rPr>
              <a:t>OFF</a:t>
            </a:r>
            <a:r>
              <a:rPr sz="1150" spc="4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080808"/>
                </a:solidFill>
                <a:latin typeface="Arial"/>
                <a:cs typeface="Arial"/>
              </a:rPr>
              <a:t>delay </a:t>
            </a:r>
            <a:r>
              <a:rPr sz="1150" spc="-305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61616"/>
                </a:solidFill>
                <a:latin typeface="Arial"/>
                <a:cs typeface="Arial"/>
              </a:rPr>
              <a:t>period</a:t>
            </a:r>
            <a:r>
              <a:rPr sz="1150" spc="20" dirty="0">
                <a:solidFill>
                  <a:srgbClr val="4B4B4B"/>
                </a:solidFill>
                <a:latin typeface="Arial"/>
                <a:cs typeface="Arial"/>
              </a:rPr>
              <a:t>,</a:t>
            </a:r>
            <a:r>
              <a:rPr sz="1150" spc="-30" dirty="0">
                <a:solidFill>
                  <a:srgbClr val="4B4B4B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61616"/>
                </a:solidFill>
                <a:latin typeface="Arial"/>
                <a:cs typeface="Arial"/>
              </a:rPr>
              <a:t>the</a:t>
            </a:r>
            <a:r>
              <a:rPr sz="1150" spc="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61616"/>
                </a:solidFill>
                <a:latin typeface="Arial"/>
                <a:cs typeface="Arial"/>
              </a:rPr>
              <a:t>fan</a:t>
            </a:r>
            <a:r>
              <a:rPr sz="1150" spc="4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161616"/>
                </a:solidFill>
                <a:latin typeface="Arial"/>
                <a:cs typeface="Arial"/>
              </a:rPr>
              <a:t>should</a:t>
            </a:r>
            <a:r>
              <a:rPr sz="1150" spc="6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61616"/>
                </a:solidFill>
                <a:latin typeface="Arial"/>
                <a:cs typeface="Arial"/>
              </a:rPr>
              <a:t>remain</a:t>
            </a:r>
            <a:r>
              <a:rPr sz="1150" spc="8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b="1" spc="20" dirty="0">
                <a:solidFill>
                  <a:srgbClr val="080808"/>
                </a:solidFill>
                <a:latin typeface="Arial"/>
                <a:cs typeface="Arial"/>
              </a:rPr>
              <a:t>ON</a:t>
            </a:r>
            <a:r>
              <a:rPr sz="1150" b="1" spc="70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150" dirty="0">
                <a:solidFill>
                  <a:srgbClr val="161616"/>
                </a:solidFill>
                <a:latin typeface="Arial"/>
                <a:cs typeface="Arial"/>
              </a:rPr>
              <a:t>and</a:t>
            </a:r>
            <a:r>
              <a:rPr sz="1150" spc="5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61616"/>
                </a:solidFill>
                <a:latin typeface="Arial"/>
                <a:cs typeface="Arial"/>
              </a:rPr>
              <a:t>the</a:t>
            </a:r>
            <a:r>
              <a:rPr sz="1150" spc="1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61616"/>
                </a:solidFill>
                <a:latin typeface="Arial"/>
                <a:cs typeface="Arial"/>
              </a:rPr>
              <a:t>5-minute</a:t>
            </a:r>
            <a:r>
              <a:rPr sz="1150" spc="8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5" dirty="0">
                <a:solidFill>
                  <a:srgbClr val="080808"/>
                </a:solidFill>
                <a:latin typeface="Arial"/>
                <a:cs typeface="Arial"/>
              </a:rPr>
              <a:t>delay</a:t>
            </a:r>
            <a:r>
              <a:rPr sz="1150" spc="80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61616"/>
                </a:solidFill>
                <a:latin typeface="Arial"/>
                <a:cs typeface="Arial"/>
              </a:rPr>
              <a:t>is</a:t>
            </a:r>
            <a:r>
              <a:rPr sz="1150" spc="4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61616"/>
                </a:solidFill>
                <a:latin typeface="Arial"/>
                <a:cs typeface="Arial"/>
              </a:rPr>
              <a:t>omitted</a:t>
            </a:r>
            <a:r>
              <a:rPr sz="1150" spc="6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5" dirty="0">
                <a:solidFill>
                  <a:srgbClr val="161616"/>
                </a:solidFill>
                <a:latin typeface="Arial"/>
                <a:cs typeface="Arial"/>
              </a:rPr>
              <a:t>in</a:t>
            </a:r>
            <a:r>
              <a:rPr sz="1150" spc="2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5" dirty="0">
                <a:solidFill>
                  <a:srgbClr val="161616"/>
                </a:solidFill>
                <a:latin typeface="Arial"/>
                <a:cs typeface="Arial"/>
              </a:rPr>
              <a:t>this</a:t>
            </a:r>
            <a:r>
              <a:rPr sz="1150" spc="6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161616"/>
                </a:solidFill>
                <a:latin typeface="Arial"/>
                <a:cs typeface="Arial"/>
              </a:rPr>
              <a:t>condition.</a:t>
            </a:r>
            <a:endParaRPr sz="11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150">
              <a:latin typeface="Arial"/>
              <a:cs typeface="Arial"/>
            </a:endParaRPr>
          </a:p>
          <a:p>
            <a:pPr marL="13335" marR="39370">
              <a:lnSpc>
                <a:spcPct val="99900"/>
              </a:lnSpc>
            </a:pPr>
            <a:r>
              <a:rPr sz="1150" spc="20" dirty="0">
                <a:solidFill>
                  <a:srgbClr val="161616"/>
                </a:solidFill>
                <a:latin typeface="Arial"/>
                <a:cs typeface="Arial"/>
              </a:rPr>
              <a:t>The</a:t>
            </a:r>
            <a:r>
              <a:rPr sz="1150" spc="2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61616"/>
                </a:solidFill>
                <a:latin typeface="Arial"/>
                <a:cs typeface="Arial"/>
              </a:rPr>
              <a:t>control</a:t>
            </a:r>
            <a:r>
              <a:rPr sz="1150" spc="4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61616"/>
                </a:solidFill>
                <a:latin typeface="Arial"/>
                <a:cs typeface="Arial"/>
              </a:rPr>
              <a:t>of</a:t>
            </a:r>
            <a:r>
              <a:rPr sz="1150" spc="1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61616"/>
                </a:solidFill>
                <a:latin typeface="Arial"/>
                <a:cs typeface="Arial"/>
              </a:rPr>
              <a:t>the</a:t>
            </a:r>
            <a:r>
              <a:rPr sz="1150" spc="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dirty="0">
                <a:solidFill>
                  <a:srgbClr val="161616"/>
                </a:solidFill>
                <a:latin typeface="Arial"/>
                <a:cs typeface="Arial"/>
              </a:rPr>
              <a:t>fan</a:t>
            </a:r>
            <a:r>
              <a:rPr sz="1150" spc="4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35" dirty="0">
                <a:solidFill>
                  <a:srgbClr val="161616"/>
                </a:solidFill>
                <a:latin typeface="Arial"/>
                <a:cs typeface="Arial"/>
              </a:rPr>
              <a:t>is</a:t>
            </a:r>
            <a:r>
              <a:rPr sz="1150" spc="-3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61616"/>
                </a:solidFill>
                <a:latin typeface="Arial"/>
                <a:cs typeface="Arial"/>
              </a:rPr>
              <a:t>from</a:t>
            </a:r>
            <a:r>
              <a:rPr sz="1150" spc="7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61616"/>
                </a:solidFill>
                <a:latin typeface="Arial"/>
                <a:cs typeface="Arial"/>
              </a:rPr>
              <a:t>a</a:t>
            </a:r>
            <a:r>
              <a:rPr sz="1150" spc="2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161616"/>
                </a:solidFill>
                <a:latin typeface="Arial"/>
                <a:cs typeface="Arial"/>
              </a:rPr>
              <a:t>button</a:t>
            </a:r>
            <a:r>
              <a:rPr sz="1150" spc="2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161616"/>
                </a:solidFill>
                <a:latin typeface="Arial"/>
                <a:cs typeface="Arial"/>
              </a:rPr>
              <a:t>on</a:t>
            </a:r>
            <a:r>
              <a:rPr sz="1150" spc="4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61616"/>
                </a:solidFill>
                <a:latin typeface="Arial"/>
                <a:cs typeface="Arial"/>
              </a:rPr>
              <a:t>the</a:t>
            </a:r>
            <a:r>
              <a:rPr sz="1150" spc="1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61616"/>
                </a:solidFill>
                <a:latin typeface="Arial"/>
                <a:cs typeface="Arial"/>
              </a:rPr>
              <a:t>hand</a:t>
            </a:r>
            <a:r>
              <a:rPr sz="1150" spc="5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61616"/>
                </a:solidFill>
                <a:latin typeface="Arial"/>
                <a:cs typeface="Arial"/>
              </a:rPr>
              <a:t>held</a:t>
            </a:r>
            <a:r>
              <a:rPr sz="1150" spc="3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61616"/>
                </a:solidFill>
                <a:latin typeface="Arial"/>
                <a:cs typeface="Arial"/>
              </a:rPr>
              <a:t>remote.</a:t>
            </a:r>
            <a:r>
              <a:rPr sz="1150" spc="35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25" dirty="0">
                <a:solidFill>
                  <a:srgbClr val="161616"/>
                </a:solidFill>
                <a:latin typeface="Arial"/>
                <a:cs typeface="Arial"/>
              </a:rPr>
              <a:t>When</a:t>
            </a:r>
            <a:r>
              <a:rPr sz="1150" spc="6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61616"/>
                </a:solidFill>
                <a:latin typeface="Arial"/>
                <a:cs typeface="Arial"/>
              </a:rPr>
              <a:t>the </a:t>
            </a:r>
            <a:r>
              <a:rPr sz="1150" spc="25" dirty="0">
                <a:solidFill>
                  <a:srgbClr val="080808"/>
                </a:solidFill>
                <a:latin typeface="Arial"/>
                <a:cs typeface="Arial"/>
              </a:rPr>
              <a:t>FAN</a:t>
            </a:r>
            <a:r>
              <a:rPr sz="1150" spc="-25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161616"/>
                </a:solidFill>
                <a:latin typeface="Arial"/>
                <a:cs typeface="Arial"/>
              </a:rPr>
              <a:t>button</a:t>
            </a:r>
            <a:r>
              <a:rPr sz="1150" spc="5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30" dirty="0">
                <a:solidFill>
                  <a:srgbClr val="161616"/>
                </a:solidFill>
                <a:latin typeface="Arial"/>
                <a:cs typeface="Arial"/>
              </a:rPr>
              <a:t>is </a:t>
            </a:r>
            <a:r>
              <a:rPr sz="1150" spc="3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61616"/>
                </a:solidFill>
                <a:latin typeface="Arial"/>
                <a:cs typeface="Arial"/>
              </a:rPr>
              <a:t>pressed</a:t>
            </a:r>
            <a:r>
              <a:rPr sz="1150" spc="20" dirty="0">
                <a:solidFill>
                  <a:srgbClr val="4B4B4B"/>
                </a:solidFill>
                <a:latin typeface="Arial"/>
                <a:cs typeface="Arial"/>
              </a:rPr>
              <a:t>, </a:t>
            </a:r>
            <a:r>
              <a:rPr sz="1150" spc="20" dirty="0">
                <a:solidFill>
                  <a:srgbClr val="161616"/>
                </a:solidFill>
                <a:latin typeface="Arial"/>
                <a:cs typeface="Arial"/>
              </a:rPr>
              <a:t>the</a:t>
            </a:r>
            <a:r>
              <a:rPr sz="1150" spc="1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25" dirty="0">
                <a:solidFill>
                  <a:srgbClr val="080808"/>
                </a:solidFill>
                <a:latin typeface="Arial"/>
                <a:cs typeface="Arial"/>
              </a:rPr>
              <a:t>FAN</a:t>
            </a:r>
            <a:r>
              <a:rPr sz="1150" spc="40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150" spc="5" dirty="0">
                <a:solidFill>
                  <a:srgbClr val="161616"/>
                </a:solidFill>
                <a:latin typeface="Arial"/>
                <a:cs typeface="Arial"/>
              </a:rPr>
              <a:t>setting</a:t>
            </a:r>
            <a:r>
              <a:rPr sz="1150" spc="8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161616"/>
                </a:solidFill>
                <a:latin typeface="Arial"/>
                <a:cs typeface="Arial"/>
              </a:rPr>
              <a:t>level</a:t>
            </a:r>
            <a:r>
              <a:rPr sz="1150" spc="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61616"/>
                </a:solidFill>
                <a:latin typeface="Arial"/>
                <a:cs typeface="Arial"/>
              </a:rPr>
              <a:t>will</a:t>
            </a:r>
            <a:r>
              <a:rPr sz="1150" spc="3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61616"/>
                </a:solidFill>
                <a:latin typeface="Arial"/>
                <a:cs typeface="Arial"/>
              </a:rPr>
              <a:t>blink</a:t>
            </a:r>
            <a:r>
              <a:rPr sz="1150" spc="4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161616"/>
                </a:solidFill>
                <a:latin typeface="Arial"/>
                <a:cs typeface="Arial"/>
              </a:rPr>
              <a:t>on</a:t>
            </a:r>
            <a:r>
              <a:rPr sz="1150" spc="3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61616"/>
                </a:solidFill>
                <a:latin typeface="Arial"/>
                <a:cs typeface="Arial"/>
              </a:rPr>
              <a:t>the</a:t>
            </a:r>
            <a:r>
              <a:rPr sz="1150" spc="3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25" dirty="0">
                <a:solidFill>
                  <a:srgbClr val="080808"/>
                </a:solidFill>
                <a:latin typeface="Arial"/>
                <a:cs typeface="Arial"/>
              </a:rPr>
              <a:t>LCD</a:t>
            </a:r>
            <a:r>
              <a:rPr sz="1150" spc="20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150" spc="5" dirty="0">
                <a:solidFill>
                  <a:srgbClr val="080808"/>
                </a:solidFill>
                <a:latin typeface="Arial"/>
                <a:cs typeface="Arial"/>
              </a:rPr>
              <a:t>display</a:t>
            </a:r>
            <a:r>
              <a:rPr sz="1150" spc="110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150" dirty="0">
                <a:solidFill>
                  <a:srgbClr val="161616"/>
                </a:solidFill>
                <a:latin typeface="Arial"/>
                <a:cs typeface="Arial"/>
              </a:rPr>
              <a:t>and</a:t>
            </a:r>
            <a:r>
              <a:rPr sz="1150" spc="4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61616"/>
                </a:solidFill>
                <a:latin typeface="Arial"/>
                <a:cs typeface="Arial"/>
              </a:rPr>
              <a:t>the</a:t>
            </a:r>
            <a:r>
              <a:rPr sz="1150" spc="1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61616"/>
                </a:solidFill>
                <a:latin typeface="Arial"/>
                <a:cs typeface="Arial"/>
              </a:rPr>
              <a:t>user</a:t>
            </a:r>
            <a:r>
              <a:rPr sz="1150" spc="6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61616"/>
                </a:solidFill>
                <a:latin typeface="Arial"/>
                <a:cs typeface="Arial"/>
              </a:rPr>
              <a:t>can</a:t>
            </a:r>
            <a:r>
              <a:rPr sz="1150" spc="6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161616"/>
                </a:solidFill>
                <a:latin typeface="Arial"/>
                <a:cs typeface="Arial"/>
              </a:rPr>
              <a:t>select</a:t>
            </a:r>
            <a:r>
              <a:rPr sz="1150" spc="3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61616"/>
                </a:solidFill>
                <a:latin typeface="Arial"/>
                <a:cs typeface="Arial"/>
              </a:rPr>
              <a:t>a </a:t>
            </a:r>
            <a:r>
              <a:rPr sz="1150" spc="2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080808"/>
                </a:solidFill>
                <a:latin typeface="Arial"/>
                <a:cs typeface="Arial"/>
              </a:rPr>
              <a:t>desired</a:t>
            </a:r>
            <a:r>
              <a:rPr sz="1150" spc="70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161616"/>
                </a:solidFill>
                <a:latin typeface="Arial"/>
                <a:cs typeface="Arial"/>
              </a:rPr>
              <a:t>setting</a:t>
            </a:r>
            <a:r>
              <a:rPr sz="1150" spc="6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61616"/>
                </a:solidFill>
                <a:latin typeface="Arial"/>
                <a:cs typeface="Arial"/>
              </a:rPr>
              <a:t>from</a:t>
            </a:r>
            <a:r>
              <a:rPr sz="1150" spc="7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-5" dirty="0">
                <a:solidFill>
                  <a:srgbClr val="161616"/>
                </a:solidFill>
                <a:latin typeface="Arial"/>
                <a:cs typeface="Arial"/>
              </a:rPr>
              <a:t>six</a:t>
            </a:r>
            <a:r>
              <a:rPr sz="1150" spc="5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61616"/>
                </a:solidFill>
                <a:latin typeface="Arial"/>
                <a:cs typeface="Arial"/>
              </a:rPr>
              <a:t>levels</a:t>
            </a:r>
            <a:r>
              <a:rPr sz="1150" spc="6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61616"/>
                </a:solidFill>
                <a:latin typeface="Arial"/>
                <a:cs typeface="Arial"/>
              </a:rPr>
              <a:t>by</a:t>
            </a:r>
            <a:r>
              <a:rPr sz="115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61616"/>
                </a:solidFill>
                <a:latin typeface="Arial"/>
                <a:cs typeface="Arial"/>
              </a:rPr>
              <a:t>pressing</a:t>
            </a:r>
            <a:r>
              <a:rPr sz="1150" spc="114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dirty="0">
                <a:solidFill>
                  <a:srgbClr val="161616"/>
                </a:solidFill>
                <a:latin typeface="Arial"/>
                <a:cs typeface="Arial"/>
              </a:rPr>
              <a:t>the</a:t>
            </a:r>
            <a:r>
              <a:rPr sz="1150" spc="4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50" dirty="0">
                <a:solidFill>
                  <a:srgbClr val="080808"/>
                </a:solidFill>
                <a:latin typeface="Arial"/>
                <a:cs typeface="Arial"/>
              </a:rPr>
              <a:t>UP</a:t>
            </a:r>
            <a:r>
              <a:rPr sz="1150" spc="-10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61616"/>
                </a:solidFill>
                <a:latin typeface="Arial"/>
                <a:cs typeface="Arial"/>
              </a:rPr>
              <a:t>and</a:t>
            </a:r>
            <a:r>
              <a:rPr sz="1150" spc="3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25" dirty="0">
                <a:solidFill>
                  <a:srgbClr val="080808"/>
                </a:solidFill>
                <a:latin typeface="Arial"/>
                <a:cs typeface="Arial"/>
              </a:rPr>
              <a:t>DOWN</a:t>
            </a:r>
            <a:r>
              <a:rPr sz="1150" spc="50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61616"/>
                </a:solidFill>
                <a:latin typeface="Arial"/>
                <a:cs typeface="Arial"/>
              </a:rPr>
              <a:t>buttons.</a:t>
            </a:r>
            <a:r>
              <a:rPr sz="1150" spc="8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313131"/>
                </a:solidFill>
                <a:latin typeface="Arial"/>
                <a:cs typeface="Arial"/>
              </a:rPr>
              <a:t>I</a:t>
            </a:r>
            <a:r>
              <a:rPr sz="1150" spc="10" dirty="0">
                <a:solidFill>
                  <a:srgbClr val="161616"/>
                </a:solidFill>
                <a:latin typeface="Arial"/>
                <a:cs typeface="Arial"/>
              </a:rPr>
              <a:t>f</a:t>
            </a:r>
            <a:r>
              <a:rPr sz="1150" spc="35" dirty="0">
                <a:solidFill>
                  <a:srgbClr val="161616"/>
                </a:solidFill>
                <a:latin typeface="Arial"/>
                <a:cs typeface="Arial"/>
              </a:rPr>
              <a:t> no</a:t>
            </a:r>
            <a:r>
              <a:rPr sz="1150" spc="2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61616"/>
                </a:solidFill>
                <a:latin typeface="Arial"/>
                <a:cs typeface="Arial"/>
              </a:rPr>
              <a:t>adjustment</a:t>
            </a:r>
            <a:r>
              <a:rPr sz="1150" spc="7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5" dirty="0">
                <a:solidFill>
                  <a:srgbClr val="161616"/>
                </a:solidFill>
                <a:latin typeface="Arial"/>
                <a:cs typeface="Arial"/>
              </a:rPr>
              <a:t>is </a:t>
            </a:r>
            <a:r>
              <a:rPr sz="1150" spc="1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25" dirty="0">
                <a:solidFill>
                  <a:srgbClr val="161616"/>
                </a:solidFill>
                <a:latin typeface="Arial"/>
                <a:cs typeface="Arial"/>
              </a:rPr>
              <a:t>made</a:t>
            </a:r>
            <a:r>
              <a:rPr sz="1150" spc="5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61616"/>
                </a:solidFill>
                <a:latin typeface="Arial"/>
                <a:cs typeface="Arial"/>
              </a:rPr>
              <a:t>within</a:t>
            </a:r>
            <a:r>
              <a:rPr sz="1150" spc="3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161616"/>
                </a:solidFill>
                <a:latin typeface="Arial"/>
                <a:cs typeface="Arial"/>
              </a:rPr>
              <a:t>seven</a:t>
            </a:r>
            <a:r>
              <a:rPr sz="1150" spc="6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30" dirty="0">
                <a:solidFill>
                  <a:srgbClr val="161616"/>
                </a:solidFill>
                <a:latin typeface="Arial"/>
                <a:cs typeface="Arial"/>
              </a:rPr>
              <a:t>(7)</a:t>
            </a:r>
            <a:r>
              <a:rPr sz="1150" spc="1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61616"/>
                </a:solidFill>
                <a:latin typeface="Arial"/>
                <a:cs typeface="Arial"/>
              </a:rPr>
              <a:t>seconds</a:t>
            </a:r>
            <a:r>
              <a:rPr sz="1150" spc="20" dirty="0">
                <a:solidFill>
                  <a:srgbClr val="4B4B4B"/>
                </a:solidFill>
                <a:latin typeface="Arial"/>
                <a:cs typeface="Arial"/>
              </a:rPr>
              <a:t>,</a:t>
            </a:r>
            <a:r>
              <a:rPr sz="1150" spc="25" dirty="0">
                <a:solidFill>
                  <a:srgbClr val="4B4B4B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61616"/>
                </a:solidFill>
                <a:latin typeface="Arial"/>
                <a:cs typeface="Arial"/>
              </a:rPr>
              <a:t>the</a:t>
            </a:r>
            <a:r>
              <a:rPr sz="1150" spc="15" dirty="0">
                <a:solidFill>
                  <a:srgbClr val="161616"/>
                </a:solidFill>
                <a:latin typeface="Arial"/>
                <a:cs typeface="Arial"/>
              </a:rPr>
              <a:t> control</a:t>
            </a:r>
            <a:r>
              <a:rPr sz="1150" spc="10" dirty="0">
                <a:solidFill>
                  <a:srgbClr val="161616"/>
                </a:solidFill>
                <a:latin typeface="Arial"/>
                <a:cs typeface="Arial"/>
              </a:rPr>
              <a:t> will</a:t>
            </a:r>
            <a:r>
              <a:rPr sz="1150" spc="5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61616"/>
                </a:solidFill>
                <a:latin typeface="Arial"/>
                <a:cs typeface="Arial"/>
              </a:rPr>
              <a:t>stop</a:t>
            </a:r>
            <a:r>
              <a:rPr sz="1150" spc="4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61616"/>
                </a:solidFill>
                <a:latin typeface="Arial"/>
                <a:cs typeface="Arial"/>
              </a:rPr>
              <a:t>blinking</a:t>
            </a:r>
            <a:r>
              <a:rPr sz="1150" spc="9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61616"/>
                </a:solidFill>
                <a:latin typeface="Arial"/>
                <a:cs typeface="Arial"/>
              </a:rPr>
              <a:t>and</a:t>
            </a:r>
            <a:r>
              <a:rPr sz="1150" spc="3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61616"/>
                </a:solidFill>
                <a:latin typeface="Arial"/>
                <a:cs typeface="Arial"/>
              </a:rPr>
              <a:t>return</a:t>
            </a:r>
            <a:r>
              <a:rPr sz="1150" spc="8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61616"/>
                </a:solidFill>
                <a:latin typeface="Arial"/>
                <a:cs typeface="Arial"/>
              </a:rPr>
              <a:t>to the</a:t>
            </a:r>
            <a:r>
              <a:rPr sz="1150" spc="-4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61616"/>
                </a:solidFill>
                <a:latin typeface="Arial"/>
                <a:cs typeface="Arial"/>
              </a:rPr>
              <a:t>normal</a:t>
            </a:r>
            <a:r>
              <a:rPr sz="1150" spc="7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5" dirty="0">
                <a:solidFill>
                  <a:srgbClr val="161616"/>
                </a:solidFill>
                <a:latin typeface="Arial"/>
                <a:cs typeface="Arial"/>
              </a:rPr>
              <a:t>view. </a:t>
            </a:r>
            <a:r>
              <a:rPr sz="1150" spc="-30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61616"/>
                </a:solidFill>
                <a:latin typeface="Arial"/>
                <a:cs typeface="Arial"/>
              </a:rPr>
              <a:t>The</a:t>
            </a:r>
            <a:r>
              <a:rPr sz="1150" spc="1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61616"/>
                </a:solidFill>
                <a:latin typeface="Arial"/>
                <a:cs typeface="Arial"/>
              </a:rPr>
              <a:t>fan</a:t>
            </a:r>
            <a:r>
              <a:rPr sz="1150" spc="4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61616"/>
                </a:solidFill>
                <a:latin typeface="Arial"/>
                <a:cs typeface="Arial"/>
              </a:rPr>
              <a:t>speed</a:t>
            </a:r>
            <a:r>
              <a:rPr sz="1150" spc="8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61616"/>
                </a:solidFill>
                <a:latin typeface="Arial"/>
                <a:cs typeface="Arial"/>
              </a:rPr>
              <a:t>varies</a:t>
            </a:r>
            <a:r>
              <a:rPr sz="1150" spc="4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25" dirty="0">
                <a:solidFill>
                  <a:srgbClr val="161616"/>
                </a:solidFill>
                <a:latin typeface="Arial"/>
                <a:cs typeface="Arial"/>
              </a:rPr>
              <a:t>from</a:t>
            </a:r>
            <a:r>
              <a:rPr sz="1150" spc="8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61616"/>
                </a:solidFill>
                <a:latin typeface="Arial"/>
                <a:cs typeface="Arial"/>
              </a:rPr>
              <a:t>six</a:t>
            </a:r>
            <a:r>
              <a:rPr sz="1150" spc="15" dirty="0">
                <a:solidFill>
                  <a:srgbClr val="161616"/>
                </a:solidFill>
                <a:latin typeface="Arial"/>
                <a:cs typeface="Arial"/>
              </a:rPr>
              <a:t> (6)</a:t>
            </a:r>
            <a:r>
              <a:rPr sz="1150" spc="-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161616"/>
                </a:solidFill>
                <a:latin typeface="Arial"/>
                <a:cs typeface="Arial"/>
              </a:rPr>
              <a:t>being</a:t>
            </a:r>
            <a:r>
              <a:rPr sz="1150" spc="8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dirty="0">
                <a:solidFill>
                  <a:srgbClr val="161616"/>
                </a:solidFill>
                <a:latin typeface="Arial"/>
                <a:cs typeface="Arial"/>
              </a:rPr>
              <a:t>the</a:t>
            </a:r>
            <a:r>
              <a:rPr sz="1150" spc="3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161616"/>
                </a:solidFill>
                <a:latin typeface="Arial"/>
                <a:cs typeface="Arial"/>
              </a:rPr>
              <a:t>highest</a:t>
            </a:r>
            <a:r>
              <a:rPr sz="1150" spc="5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161616"/>
                </a:solidFill>
                <a:latin typeface="Arial"/>
                <a:cs typeface="Arial"/>
              </a:rPr>
              <a:t>level </a:t>
            </a:r>
            <a:r>
              <a:rPr sz="1150" spc="20" dirty="0">
                <a:solidFill>
                  <a:srgbClr val="161616"/>
                </a:solidFill>
                <a:latin typeface="Arial"/>
                <a:cs typeface="Arial"/>
              </a:rPr>
              <a:t>to</a:t>
            </a:r>
            <a:r>
              <a:rPr sz="1150" spc="2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61616"/>
                </a:solidFill>
                <a:latin typeface="Arial"/>
                <a:cs typeface="Arial"/>
              </a:rPr>
              <a:t>one</a:t>
            </a:r>
            <a:r>
              <a:rPr sz="1150" spc="3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161616"/>
                </a:solidFill>
                <a:latin typeface="Arial"/>
                <a:cs typeface="Arial"/>
              </a:rPr>
              <a:t>(1)</a:t>
            </a:r>
            <a:r>
              <a:rPr sz="1150" spc="-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61616"/>
                </a:solidFill>
                <a:latin typeface="Arial"/>
                <a:cs typeface="Arial"/>
              </a:rPr>
              <a:t>being</a:t>
            </a:r>
            <a:r>
              <a:rPr sz="1150" spc="6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61616"/>
                </a:solidFill>
                <a:latin typeface="Arial"/>
                <a:cs typeface="Arial"/>
              </a:rPr>
              <a:t>the </a:t>
            </a:r>
            <a:r>
              <a:rPr sz="1150" spc="15" dirty="0">
                <a:solidFill>
                  <a:srgbClr val="161616"/>
                </a:solidFill>
                <a:latin typeface="Arial"/>
                <a:cs typeface="Arial"/>
              </a:rPr>
              <a:t>lowest</a:t>
            </a:r>
            <a:r>
              <a:rPr sz="1150" spc="4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61616"/>
                </a:solidFill>
                <a:latin typeface="Arial"/>
                <a:cs typeface="Arial"/>
              </a:rPr>
              <a:t>level </a:t>
            </a:r>
            <a:r>
              <a:rPr sz="1150" spc="1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61616"/>
                </a:solidFill>
                <a:latin typeface="Arial"/>
                <a:cs typeface="Arial"/>
              </a:rPr>
              <a:t>and</a:t>
            </a:r>
            <a:r>
              <a:rPr sz="1150" spc="3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61616"/>
                </a:solidFill>
                <a:latin typeface="Arial"/>
                <a:cs typeface="Arial"/>
              </a:rPr>
              <a:t>zero</a:t>
            </a:r>
            <a:r>
              <a:rPr sz="1150" spc="-1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30" dirty="0">
                <a:solidFill>
                  <a:srgbClr val="161616"/>
                </a:solidFill>
                <a:latin typeface="Arial"/>
                <a:cs typeface="Arial"/>
              </a:rPr>
              <a:t>(0)</a:t>
            </a:r>
            <a:r>
              <a:rPr sz="1150" spc="10" dirty="0">
                <a:solidFill>
                  <a:srgbClr val="161616"/>
                </a:solidFill>
                <a:latin typeface="Arial"/>
                <a:cs typeface="Arial"/>
              </a:rPr>
              <a:t> turning</a:t>
            </a:r>
            <a:r>
              <a:rPr sz="1150" spc="3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25" dirty="0">
                <a:solidFill>
                  <a:srgbClr val="161616"/>
                </a:solidFill>
                <a:latin typeface="Arial"/>
                <a:cs typeface="Arial"/>
              </a:rPr>
              <a:t>OFF</a:t>
            </a:r>
            <a:r>
              <a:rPr sz="1150" spc="4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61616"/>
                </a:solidFill>
                <a:latin typeface="Arial"/>
                <a:cs typeface="Arial"/>
              </a:rPr>
              <a:t>the</a:t>
            </a:r>
            <a:r>
              <a:rPr sz="1150" spc="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25" dirty="0">
                <a:solidFill>
                  <a:srgbClr val="161616"/>
                </a:solidFill>
                <a:latin typeface="Arial"/>
                <a:cs typeface="Arial"/>
              </a:rPr>
              <a:t>fan.</a:t>
            </a:r>
            <a:r>
              <a:rPr sz="1150" spc="29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61616"/>
                </a:solidFill>
                <a:latin typeface="Arial"/>
                <a:cs typeface="Arial"/>
              </a:rPr>
              <a:t>The</a:t>
            </a:r>
            <a:r>
              <a:rPr sz="1150" spc="1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61616"/>
                </a:solidFill>
                <a:latin typeface="Arial"/>
                <a:cs typeface="Arial"/>
              </a:rPr>
              <a:t>fan</a:t>
            </a:r>
            <a:r>
              <a:rPr sz="1150" spc="4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080808"/>
                </a:solidFill>
                <a:latin typeface="Arial"/>
                <a:cs typeface="Arial"/>
              </a:rPr>
              <a:t>default</a:t>
            </a:r>
            <a:r>
              <a:rPr sz="1150" spc="60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161616"/>
                </a:solidFill>
                <a:latin typeface="Arial"/>
                <a:cs typeface="Arial"/>
              </a:rPr>
              <a:t>setting</a:t>
            </a:r>
            <a:r>
              <a:rPr sz="1150" spc="6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61616"/>
                </a:solidFill>
                <a:latin typeface="Arial"/>
                <a:cs typeface="Arial"/>
              </a:rPr>
              <a:t>is</a:t>
            </a:r>
            <a:r>
              <a:rPr sz="1150" spc="2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-80" dirty="0">
                <a:solidFill>
                  <a:srgbClr val="313131"/>
                </a:solidFill>
                <a:latin typeface="Arial"/>
                <a:cs typeface="Arial"/>
              </a:rPr>
              <a:t>"</a:t>
            </a:r>
            <a:r>
              <a:rPr sz="1150" spc="-80" dirty="0">
                <a:solidFill>
                  <a:srgbClr val="161616"/>
                </a:solidFill>
                <a:latin typeface="Arial"/>
                <a:cs typeface="Arial"/>
              </a:rPr>
              <a:t>O</a:t>
            </a:r>
            <a:r>
              <a:rPr sz="1150" spc="-80" dirty="0">
                <a:solidFill>
                  <a:srgbClr val="313131"/>
                </a:solidFill>
                <a:latin typeface="Arial"/>
                <a:cs typeface="Arial"/>
              </a:rPr>
              <a:t>"</a:t>
            </a:r>
            <a:r>
              <a:rPr sz="1150" spc="-25" dirty="0">
                <a:solidFill>
                  <a:srgbClr val="313131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161616"/>
                </a:solidFill>
                <a:latin typeface="Arial"/>
                <a:cs typeface="Arial"/>
              </a:rPr>
              <a:t>for</a:t>
            </a:r>
            <a:r>
              <a:rPr sz="1150" spc="20" dirty="0">
                <a:solidFill>
                  <a:srgbClr val="161616"/>
                </a:solidFill>
                <a:latin typeface="Arial"/>
                <a:cs typeface="Arial"/>
              </a:rPr>
              <a:t> the</a:t>
            </a:r>
            <a:r>
              <a:rPr sz="1150" spc="1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161616"/>
                </a:solidFill>
                <a:latin typeface="Arial"/>
                <a:cs typeface="Arial"/>
              </a:rPr>
              <a:t>initial </a:t>
            </a:r>
            <a:r>
              <a:rPr sz="1150" spc="10" dirty="0">
                <a:solidFill>
                  <a:srgbClr val="161616"/>
                </a:solidFill>
                <a:latin typeface="Arial"/>
                <a:cs typeface="Arial"/>
              </a:rPr>
              <a:t>operation.</a:t>
            </a:r>
            <a:endParaRPr sz="11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200">
              <a:latin typeface="Arial"/>
              <a:cs typeface="Arial"/>
            </a:endParaRPr>
          </a:p>
          <a:p>
            <a:pPr marL="14604">
              <a:lnSpc>
                <a:spcPct val="100000"/>
              </a:lnSpc>
            </a:pPr>
            <a:r>
              <a:rPr sz="1150" b="1" spc="15" dirty="0">
                <a:solidFill>
                  <a:srgbClr val="080808"/>
                </a:solidFill>
                <a:latin typeface="Arial"/>
                <a:cs typeface="Arial"/>
              </a:rPr>
              <a:t>Light</a:t>
            </a:r>
            <a:r>
              <a:rPr sz="1150" b="1" spc="-25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150" b="1" spc="20" dirty="0">
                <a:solidFill>
                  <a:srgbClr val="080808"/>
                </a:solidFill>
                <a:latin typeface="Arial"/>
                <a:cs typeface="Arial"/>
              </a:rPr>
              <a:t>Mode</a:t>
            </a:r>
            <a:endParaRPr sz="11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200">
              <a:latin typeface="Arial"/>
              <a:cs typeface="Arial"/>
            </a:endParaRPr>
          </a:p>
          <a:p>
            <a:pPr marL="13335" marR="30480">
              <a:lnSpc>
                <a:spcPct val="99700"/>
              </a:lnSpc>
            </a:pPr>
            <a:r>
              <a:rPr sz="1150" spc="20" dirty="0">
                <a:solidFill>
                  <a:srgbClr val="161616"/>
                </a:solidFill>
                <a:latin typeface="Arial"/>
                <a:cs typeface="Arial"/>
              </a:rPr>
              <a:t>The</a:t>
            </a:r>
            <a:r>
              <a:rPr sz="1150" spc="2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61616"/>
                </a:solidFill>
                <a:latin typeface="Arial"/>
                <a:cs typeface="Arial"/>
              </a:rPr>
              <a:t>control</a:t>
            </a:r>
            <a:r>
              <a:rPr sz="1150" spc="4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61616"/>
                </a:solidFill>
                <a:latin typeface="Arial"/>
                <a:cs typeface="Arial"/>
              </a:rPr>
              <a:t>of</a:t>
            </a:r>
            <a:r>
              <a:rPr sz="1150" spc="1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61616"/>
                </a:solidFill>
                <a:latin typeface="Arial"/>
                <a:cs typeface="Arial"/>
              </a:rPr>
              <a:t>the</a:t>
            </a:r>
            <a:r>
              <a:rPr sz="1150" spc="1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5" dirty="0">
                <a:solidFill>
                  <a:srgbClr val="161616"/>
                </a:solidFill>
                <a:latin typeface="Arial"/>
                <a:cs typeface="Arial"/>
              </a:rPr>
              <a:t>lights</a:t>
            </a:r>
            <a:r>
              <a:rPr sz="1150" spc="6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61616"/>
                </a:solidFill>
                <a:latin typeface="Arial"/>
                <a:cs typeface="Arial"/>
              </a:rPr>
              <a:t>is</a:t>
            </a:r>
            <a:r>
              <a:rPr sz="1150" spc="1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61616"/>
                </a:solidFill>
                <a:latin typeface="Arial"/>
                <a:cs typeface="Arial"/>
              </a:rPr>
              <a:t>from</a:t>
            </a:r>
            <a:r>
              <a:rPr sz="1150" spc="7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61616"/>
                </a:solidFill>
                <a:latin typeface="Arial"/>
                <a:cs typeface="Arial"/>
              </a:rPr>
              <a:t>a</a:t>
            </a:r>
            <a:r>
              <a:rPr sz="1150" spc="2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161616"/>
                </a:solidFill>
                <a:latin typeface="Arial"/>
                <a:cs typeface="Arial"/>
              </a:rPr>
              <a:t>button</a:t>
            </a:r>
            <a:r>
              <a:rPr sz="1150" spc="2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161616"/>
                </a:solidFill>
                <a:latin typeface="Arial"/>
                <a:cs typeface="Arial"/>
              </a:rPr>
              <a:t>on</a:t>
            </a:r>
            <a:r>
              <a:rPr sz="1150" spc="4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61616"/>
                </a:solidFill>
                <a:latin typeface="Arial"/>
                <a:cs typeface="Arial"/>
              </a:rPr>
              <a:t>the</a:t>
            </a:r>
            <a:r>
              <a:rPr sz="1150" spc="10" dirty="0">
                <a:solidFill>
                  <a:srgbClr val="161616"/>
                </a:solidFill>
                <a:latin typeface="Arial"/>
                <a:cs typeface="Arial"/>
              </a:rPr>
              <a:t> hand</a:t>
            </a:r>
            <a:r>
              <a:rPr sz="1150" spc="5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61616"/>
                </a:solidFill>
                <a:latin typeface="Arial"/>
                <a:cs typeface="Arial"/>
              </a:rPr>
              <a:t>held</a:t>
            </a:r>
            <a:r>
              <a:rPr sz="1150" spc="4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61616"/>
                </a:solidFill>
                <a:latin typeface="Arial"/>
                <a:cs typeface="Arial"/>
              </a:rPr>
              <a:t>remote.</a:t>
            </a:r>
            <a:r>
              <a:rPr sz="1150" spc="34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25" dirty="0">
                <a:solidFill>
                  <a:srgbClr val="161616"/>
                </a:solidFill>
                <a:latin typeface="Arial"/>
                <a:cs typeface="Arial"/>
              </a:rPr>
              <a:t>When</a:t>
            </a:r>
            <a:r>
              <a:rPr sz="1150" spc="1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61616"/>
                </a:solidFill>
                <a:latin typeface="Arial"/>
                <a:cs typeface="Arial"/>
              </a:rPr>
              <a:t>the</a:t>
            </a:r>
            <a:r>
              <a:rPr sz="1150" spc="3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161616"/>
                </a:solidFill>
                <a:latin typeface="Arial"/>
                <a:cs typeface="Arial"/>
              </a:rPr>
              <a:t>LIGHT</a:t>
            </a:r>
            <a:r>
              <a:rPr sz="1150" spc="7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5" dirty="0">
                <a:solidFill>
                  <a:srgbClr val="161616"/>
                </a:solidFill>
                <a:latin typeface="Arial"/>
                <a:cs typeface="Arial"/>
              </a:rPr>
              <a:t>button </a:t>
            </a:r>
            <a:r>
              <a:rPr sz="1150" spc="-30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61616"/>
                </a:solidFill>
                <a:latin typeface="Arial"/>
                <a:cs typeface="Arial"/>
              </a:rPr>
              <a:t>is</a:t>
            </a:r>
            <a:r>
              <a:rPr sz="1150" spc="2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61616"/>
                </a:solidFill>
                <a:latin typeface="Arial"/>
                <a:cs typeface="Arial"/>
              </a:rPr>
              <a:t>pressed</a:t>
            </a:r>
            <a:r>
              <a:rPr sz="1150" spc="20" dirty="0">
                <a:solidFill>
                  <a:srgbClr val="4B4B4B"/>
                </a:solidFill>
                <a:latin typeface="Arial"/>
                <a:cs typeface="Arial"/>
              </a:rPr>
              <a:t>,</a:t>
            </a:r>
            <a:r>
              <a:rPr sz="1150" spc="25" dirty="0">
                <a:solidFill>
                  <a:srgbClr val="4B4B4B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61616"/>
                </a:solidFill>
                <a:latin typeface="Arial"/>
                <a:cs typeface="Arial"/>
              </a:rPr>
              <a:t>the</a:t>
            </a:r>
            <a:r>
              <a:rPr sz="1150" spc="2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161616"/>
                </a:solidFill>
                <a:latin typeface="Arial"/>
                <a:cs typeface="Arial"/>
              </a:rPr>
              <a:t>LIGHT</a:t>
            </a:r>
            <a:r>
              <a:rPr sz="1150" spc="3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161616"/>
                </a:solidFill>
                <a:latin typeface="Arial"/>
                <a:cs typeface="Arial"/>
              </a:rPr>
              <a:t>setting</a:t>
            </a:r>
            <a:r>
              <a:rPr sz="1150" spc="6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161616"/>
                </a:solidFill>
                <a:latin typeface="Arial"/>
                <a:cs typeface="Arial"/>
              </a:rPr>
              <a:t>level</a:t>
            </a:r>
            <a:r>
              <a:rPr sz="1150" spc="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61616"/>
                </a:solidFill>
                <a:latin typeface="Arial"/>
                <a:cs typeface="Arial"/>
              </a:rPr>
              <a:t>will</a:t>
            </a:r>
            <a:r>
              <a:rPr sz="1150" spc="-1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61616"/>
                </a:solidFill>
                <a:latin typeface="Arial"/>
                <a:cs typeface="Arial"/>
              </a:rPr>
              <a:t>blink</a:t>
            </a:r>
            <a:r>
              <a:rPr sz="1150" spc="4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161616"/>
                </a:solidFill>
                <a:latin typeface="Arial"/>
                <a:cs typeface="Arial"/>
              </a:rPr>
              <a:t>on</a:t>
            </a:r>
            <a:r>
              <a:rPr sz="1150" spc="3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61616"/>
                </a:solidFill>
                <a:latin typeface="Arial"/>
                <a:cs typeface="Arial"/>
              </a:rPr>
              <a:t>the</a:t>
            </a:r>
            <a:r>
              <a:rPr sz="1150" spc="3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25" dirty="0">
                <a:solidFill>
                  <a:srgbClr val="080808"/>
                </a:solidFill>
                <a:latin typeface="Arial"/>
                <a:cs typeface="Arial"/>
              </a:rPr>
              <a:t>LCD</a:t>
            </a:r>
            <a:r>
              <a:rPr sz="1150" spc="20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150" spc="5" dirty="0">
                <a:solidFill>
                  <a:srgbClr val="080808"/>
                </a:solidFill>
                <a:latin typeface="Arial"/>
                <a:cs typeface="Arial"/>
              </a:rPr>
              <a:t>display</a:t>
            </a:r>
            <a:r>
              <a:rPr sz="1150" spc="60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61616"/>
                </a:solidFill>
                <a:latin typeface="Arial"/>
                <a:cs typeface="Arial"/>
              </a:rPr>
              <a:t>and</a:t>
            </a:r>
            <a:r>
              <a:rPr sz="1150" spc="3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61616"/>
                </a:solidFill>
                <a:latin typeface="Arial"/>
                <a:cs typeface="Arial"/>
              </a:rPr>
              <a:t>the</a:t>
            </a:r>
            <a:r>
              <a:rPr sz="1150" spc="1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61616"/>
                </a:solidFill>
                <a:latin typeface="Arial"/>
                <a:cs typeface="Arial"/>
              </a:rPr>
              <a:t>user</a:t>
            </a:r>
            <a:r>
              <a:rPr sz="1150" spc="2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30" dirty="0">
                <a:solidFill>
                  <a:srgbClr val="161616"/>
                </a:solidFill>
                <a:latin typeface="Arial"/>
                <a:cs typeface="Arial"/>
              </a:rPr>
              <a:t>can</a:t>
            </a:r>
            <a:r>
              <a:rPr sz="1150" spc="5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161616"/>
                </a:solidFill>
                <a:latin typeface="Arial"/>
                <a:cs typeface="Arial"/>
              </a:rPr>
              <a:t>select</a:t>
            </a:r>
            <a:r>
              <a:rPr sz="1150" spc="4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61616"/>
                </a:solidFill>
                <a:latin typeface="Arial"/>
                <a:cs typeface="Arial"/>
              </a:rPr>
              <a:t>a </a:t>
            </a:r>
            <a:r>
              <a:rPr sz="1150" spc="2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080808"/>
                </a:solidFill>
                <a:latin typeface="Arial"/>
                <a:cs typeface="Arial"/>
              </a:rPr>
              <a:t>desired</a:t>
            </a:r>
            <a:r>
              <a:rPr sz="1150" spc="70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161616"/>
                </a:solidFill>
                <a:latin typeface="Arial"/>
                <a:cs typeface="Arial"/>
              </a:rPr>
              <a:t>setting</a:t>
            </a:r>
            <a:r>
              <a:rPr sz="1150" spc="6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61616"/>
                </a:solidFill>
                <a:latin typeface="Arial"/>
                <a:cs typeface="Arial"/>
              </a:rPr>
              <a:t>from</a:t>
            </a:r>
            <a:r>
              <a:rPr sz="1150" spc="7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-5" dirty="0">
                <a:solidFill>
                  <a:srgbClr val="161616"/>
                </a:solidFill>
                <a:latin typeface="Arial"/>
                <a:cs typeface="Arial"/>
              </a:rPr>
              <a:t>six</a:t>
            </a:r>
            <a:r>
              <a:rPr sz="1150" spc="5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61616"/>
                </a:solidFill>
                <a:latin typeface="Arial"/>
                <a:cs typeface="Arial"/>
              </a:rPr>
              <a:t>levels</a:t>
            </a:r>
            <a:r>
              <a:rPr sz="1150" spc="6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61616"/>
                </a:solidFill>
                <a:latin typeface="Arial"/>
                <a:cs typeface="Arial"/>
              </a:rPr>
              <a:t>by</a:t>
            </a:r>
            <a:r>
              <a:rPr sz="1150" spc="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61616"/>
                </a:solidFill>
                <a:latin typeface="Arial"/>
                <a:cs typeface="Arial"/>
              </a:rPr>
              <a:t>pressing</a:t>
            </a:r>
            <a:r>
              <a:rPr sz="1150" spc="114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61616"/>
                </a:solidFill>
                <a:latin typeface="Arial"/>
                <a:cs typeface="Arial"/>
              </a:rPr>
              <a:t>the</a:t>
            </a:r>
            <a:r>
              <a:rPr sz="1150" spc="-3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50" dirty="0">
                <a:solidFill>
                  <a:srgbClr val="080808"/>
                </a:solidFill>
                <a:latin typeface="Arial"/>
                <a:cs typeface="Arial"/>
              </a:rPr>
              <a:t>UP</a:t>
            </a:r>
            <a:r>
              <a:rPr sz="1150" spc="-10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61616"/>
                </a:solidFill>
                <a:latin typeface="Arial"/>
                <a:cs typeface="Arial"/>
              </a:rPr>
              <a:t>and</a:t>
            </a:r>
            <a:r>
              <a:rPr sz="1150" spc="4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25" dirty="0">
                <a:solidFill>
                  <a:srgbClr val="080808"/>
                </a:solidFill>
                <a:latin typeface="Arial"/>
                <a:cs typeface="Arial"/>
              </a:rPr>
              <a:t>DOWN</a:t>
            </a:r>
            <a:r>
              <a:rPr sz="1150" spc="50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61616"/>
                </a:solidFill>
                <a:latin typeface="Arial"/>
                <a:cs typeface="Arial"/>
              </a:rPr>
              <a:t>buttons.</a:t>
            </a:r>
            <a:r>
              <a:rPr sz="1150" spc="8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313131"/>
                </a:solidFill>
                <a:latin typeface="Arial"/>
                <a:cs typeface="Arial"/>
              </a:rPr>
              <a:t>I</a:t>
            </a:r>
            <a:r>
              <a:rPr sz="1150" spc="10" dirty="0">
                <a:solidFill>
                  <a:srgbClr val="161616"/>
                </a:solidFill>
                <a:latin typeface="Arial"/>
                <a:cs typeface="Arial"/>
              </a:rPr>
              <a:t>f</a:t>
            </a:r>
            <a:r>
              <a:rPr sz="1150" spc="3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35" dirty="0">
                <a:solidFill>
                  <a:srgbClr val="161616"/>
                </a:solidFill>
                <a:latin typeface="Arial"/>
                <a:cs typeface="Arial"/>
              </a:rPr>
              <a:t>no</a:t>
            </a:r>
            <a:r>
              <a:rPr sz="1150" spc="2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61616"/>
                </a:solidFill>
                <a:latin typeface="Arial"/>
                <a:cs typeface="Arial"/>
              </a:rPr>
              <a:t>adjustment</a:t>
            </a:r>
            <a:r>
              <a:rPr sz="1150" spc="7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5" dirty="0">
                <a:solidFill>
                  <a:srgbClr val="161616"/>
                </a:solidFill>
                <a:latin typeface="Arial"/>
                <a:cs typeface="Arial"/>
              </a:rPr>
              <a:t>is </a:t>
            </a:r>
            <a:r>
              <a:rPr sz="1150" spc="1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25" dirty="0">
                <a:solidFill>
                  <a:srgbClr val="161616"/>
                </a:solidFill>
                <a:latin typeface="Arial"/>
                <a:cs typeface="Arial"/>
              </a:rPr>
              <a:t>made</a:t>
            </a:r>
            <a:r>
              <a:rPr sz="1150" spc="5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61616"/>
                </a:solidFill>
                <a:latin typeface="Arial"/>
                <a:cs typeface="Arial"/>
              </a:rPr>
              <a:t>within</a:t>
            </a:r>
            <a:r>
              <a:rPr sz="1150" spc="3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161616"/>
                </a:solidFill>
                <a:latin typeface="Arial"/>
                <a:cs typeface="Arial"/>
              </a:rPr>
              <a:t>seven</a:t>
            </a:r>
            <a:r>
              <a:rPr sz="1150" spc="6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30" dirty="0">
                <a:solidFill>
                  <a:srgbClr val="161616"/>
                </a:solidFill>
                <a:latin typeface="Arial"/>
                <a:cs typeface="Arial"/>
              </a:rPr>
              <a:t>(7)</a:t>
            </a:r>
            <a:r>
              <a:rPr sz="1150" spc="1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61616"/>
                </a:solidFill>
                <a:latin typeface="Arial"/>
                <a:cs typeface="Arial"/>
              </a:rPr>
              <a:t>seconds</a:t>
            </a:r>
            <a:r>
              <a:rPr sz="1150" spc="20" dirty="0">
                <a:solidFill>
                  <a:srgbClr val="4B4B4B"/>
                </a:solidFill>
                <a:latin typeface="Arial"/>
                <a:cs typeface="Arial"/>
              </a:rPr>
              <a:t>,</a:t>
            </a:r>
            <a:r>
              <a:rPr sz="1150" spc="25" dirty="0">
                <a:solidFill>
                  <a:srgbClr val="4B4B4B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61616"/>
                </a:solidFill>
                <a:latin typeface="Arial"/>
                <a:cs typeface="Arial"/>
              </a:rPr>
              <a:t>the</a:t>
            </a:r>
            <a:r>
              <a:rPr sz="1150" spc="15" dirty="0">
                <a:solidFill>
                  <a:srgbClr val="161616"/>
                </a:solidFill>
                <a:latin typeface="Arial"/>
                <a:cs typeface="Arial"/>
              </a:rPr>
              <a:t> control</a:t>
            </a:r>
            <a:r>
              <a:rPr sz="1150" spc="10" dirty="0">
                <a:solidFill>
                  <a:srgbClr val="161616"/>
                </a:solidFill>
                <a:latin typeface="Arial"/>
                <a:cs typeface="Arial"/>
              </a:rPr>
              <a:t> will</a:t>
            </a:r>
            <a:r>
              <a:rPr sz="1150" spc="5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61616"/>
                </a:solidFill>
                <a:latin typeface="Arial"/>
                <a:cs typeface="Arial"/>
              </a:rPr>
              <a:t>stop</a:t>
            </a:r>
            <a:r>
              <a:rPr sz="1150" spc="4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61616"/>
                </a:solidFill>
                <a:latin typeface="Arial"/>
                <a:cs typeface="Arial"/>
              </a:rPr>
              <a:t>blinking</a:t>
            </a:r>
            <a:r>
              <a:rPr sz="1150" spc="9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61616"/>
                </a:solidFill>
                <a:latin typeface="Arial"/>
                <a:cs typeface="Arial"/>
              </a:rPr>
              <a:t>and</a:t>
            </a:r>
            <a:r>
              <a:rPr sz="1150" spc="3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61616"/>
                </a:solidFill>
                <a:latin typeface="Arial"/>
                <a:cs typeface="Arial"/>
              </a:rPr>
              <a:t>return</a:t>
            </a:r>
            <a:r>
              <a:rPr sz="1150" spc="8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61616"/>
                </a:solidFill>
                <a:latin typeface="Arial"/>
                <a:cs typeface="Arial"/>
              </a:rPr>
              <a:t>to</a:t>
            </a:r>
            <a:r>
              <a:rPr sz="1150" spc="1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61616"/>
                </a:solidFill>
                <a:latin typeface="Arial"/>
                <a:cs typeface="Arial"/>
              </a:rPr>
              <a:t>the</a:t>
            </a:r>
            <a:r>
              <a:rPr sz="1150" spc="-3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61616"/>
                </a:solidFill>
                <a:latin typeface="Arial"/>
                <a:cs typeface="Arial"/>
              </a:rPr>
              <a:t>normal</a:t>
            </a:r>
            <a:r>
              <a:rPr sz="1150" spc="7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5" dirty="0">
                <a:solidFill>
                  <a:srgbClr val="161616"/>
                </a:solidFill>
                <a:latin typeface="Arial"/>
                <a:cs typeface="Arial"/>
              </a:rPr>
              <a:t>view. </a:t>
            </a:r>
            <a:r>
              <a:rPr sz="1150" spc="-30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61616"/>
                </a:solidFill>
                <a:latin typeface="Arial"/>
                <a:cs typeface="Arial"/>
              </a:rPr>
              <a:t>The </a:t>
            </a:r>
            <a:r>
              <a:rPr sz="1150" spc="15" dirty="0">
                <a:solidFill>
                  <a:srgbClr val="161616"/>
                </a:solidFill>
                <a:latin typeface="Arial"/>
                <a:cs typeface="Arial"/>
              </a:rPr>
              <a:t>light</a:t>
            </a:r>
            <a:r>
              <a:rPr sz="1150" spc="10" dirty="0">
                <a:solidFill>
                  <a:srgbClr val="161616"/>
                </a:solidFill>
                <a:latin typeface="Arial"/>
                <a:cs typeface="Arial"/>
              </a:rPr>
              <a:t> brightness</a:t>
            </a:r>
            <a:r>
              <a:rPr sz="1150" spc="14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5" dirty="0">
                <a:solidFill>
                  <a:srgbClr val="161616"/>
                </a:solidFill>
                <a:latin typeface="Arial"/>
                <a:cs typeface="Arial"/>
              </a:rPr>
              <a:t>varies</a:t>
            </a:r>
            <a:r>
              <a:rPr sz="1150" spc="7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61616"/>
                </a:solidFill>
                <a:latin typeface="Arial"/>
                <a:cs typeface="Arial"/>
              </a:rPr>
              <a:t>from</a:t>
            </a:r>
            <a:r>
              <a:rPr sz="1150" spc="7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61616"/>
                </a:solidFill>
                <a:latin typeface="Arial"/>
                <a:cs typeface="Arial"/>
              </a:rPr>
              <a:t>six</a:t>
            </a:r>
            <a:r>
              <a:rPr sz="1150" spc="1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30" dirty="0">
                <a:solidFill>
                  <a:srgbClr val="161616"/>
                </a:solidFill>
                <a:latin typeface="Arial"/>
                <a:cs typeface="Arial"/>
              </a:rPr>
              <a:t>(6)</a:t>
            </a:r>
            <a:r>
              <a:rPr sz="115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61616"/>
                </a:solidFill>
                <a:latin typeface="Arial"/>
                <a:cs typeface="Arial"/>
              </a:rPr>
              <a:t>being</a:t>
            </a:r>
            <a:r>
              <a:rPr sz="1150" spc="6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61616"/>
                </a:solidFill>
                <a:latin typeface="Arial"/>
                <a:cs typeface="Arial"/>
              </a:rPr>
              <a:t>the</a:t>
            </a:r>
            <a:r>
              <a:rPr sz="1150" spc="1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61616"/>
                </a:solidFill>
                <a:latin typeface="Arial"/>
                <a:cs typeface="Arial"/>
              </a:rPr>
              <a:t>brightest</a:t>
            </a:r>
            <a:r>
              <a:rPr sz="1150" spc="8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5" dirty="0">
                <a:solidFill>
                  <a:srgbClr val="161616"/>
                </a:solidFill>
                <a:latin typeface="Arial"/>
                <a:cs typeface="Arial"/>
              </a:rPr>
              <a:t>level</a:t>
            </a:r>
            <a:r>
              <a:rPr sz="1150" spc="6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61616"/>
                </a:solidFill>
                <a:latin typeface="Arial"/>
                <a:cs typeface="Arial"/>
              </a:rPr>
              <a:t>(100%</a:t>
            </a:r>
            <a:r>
              <a:rPr sz="1150" spc="15" dirty="0">
                <a:solidFill>
                  <a:srgbClr val="161616"/>
                </a:solidFill>
                <a:latin typeface="Arial"/>
                <a:cs typeface="Arial"/>
              </a:rPr>
              <a:t> line</a:t>
            </a:r>
            <a:r>
              <a:rPr sz="1150" spc="2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161616"/>
                </a:solidFill>
                <a:latin typeface="Arial"/>
                <a:cs typeface="Arial"/>
              </a:rPr>
              <a:t>voltage)</a:t>
            </a:r>
            <a:r>
              <a:rPr sz="1150" spc="7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61616"/>
                </a:solidFill>
                <a:latin typeface="Arial"/>
                <a:cs typeface="Arial"/>
              </a:rPr>
              <a:t>to</a:t>
            </a:r>
            <a:r>
              <a:rPr sz="1150" spc="2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61616"/>
                </a:solidFill>
                <a:latin typeface="Arial"/>
                <a:cs typeface="Arial"/>
              </a:rPr>
              <a:t>one</a:t>
            </a:r>
            <a:endParaRPr sz="1150">
              <a:latin typeface="Arial"/>
              <a:cs typeface="Arial"/>
            </a:endParaRPr>
          </a:p>
          <a:p>
            <a:pPr marL="13970">
              <a:lnSpc>
                <a:spcPct val="100000"/>
              </a:lnSpc>
              <a:spcBef>
                <a:spcPts val="15"/>
              </a:spcBef>
            </a:pPr>
            <a:r>
              <a:rPr sz="1150" spc="15" dirty="0">
                <a:solidFill>
                  <a:srgbClr val="161616"/>
                </a:solidFill>
                <a:latin typeface="Arial"/>
                <a:cs typeface="Arial"/>
              </a:rPr>
              <a:t>(1)</a:t>
            </a:r>
            <a:r>
              <a:rPr sz="1150" spc="4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61616"/>
                </a:solidFill>
                <a:latin typeface="Arial"/>
                <a:cs typeface="Arial"/>
              </a:rPr>
              <a:t>being</a:t>
            </a:r>
            <a:r>
              <a:rPr sz="1150" spc="6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61616"/>
                </a:solidFill>
                <a:latin typeface="Arial"/>
                <a:cs typeface="Arial"/>
              </a:rPr>
              <a:t>the</a:t>
            </a:r>
            <a:r>
              <a:rPr sz="1150" spc="1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5" dirty="0">
                <a:solidFill>
                  <a:srgbClr val="161616"/>
                </a:solidFill>
                <a:latin typeface="Arial"/>
                <a:cs typeface="Arial"/>
              </a:rPr>
              <a:t>lowest</a:t>
            </a:r>
            <a:r>
              <a:rPr sz="1150" spc="5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161616"/>
                </a:solidFill>
                <a:latin typeface="Arial"/>
                <a:cs typeface="Arial"/>
              </a:rPr>
              <a:t>level</a:t>
            </a:r>
            <a:r>
              <a:rPr sz="1150" spc="1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25" dirty="0">
                <a:solidFill>
                  <a:srgbClr val="161616"/>
                </a:solidFill>
                <a:latin typeface="Arial"/>
                <a:cs typeface="Arial"/>
              </a:rPr>
              <a:t>(50%</a:t>
            </a:r>
            <a:r>
              <a:rPr sz="1150" spc="5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161616"/>
                </a:solidFill>
                <a:latin typeface="Arial"/>
                <a:cs typeface="Arial"/>
              </a:rPr>
              <a:t>line</a:t>
            </a:r>
            <a:r>
              <a:rPr sz="1150" spc="2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61616"/>
                </a:solidFill>
                <a:latin typeface="Arial"/>
                <a:cs typeface="Arial"/>
              </a:rPr>
              <a:t>voltage)</a:t>
            </a:r>
            <a:r>
              <a:rPr sz="1150" spc="114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dirty="0">
                <a:solidFill>
                  <a:srgbClr val="161616"/>
                </a:solidFill>
                <a:latin typeface="Arial"/>
                <a:cs typeface="Arial"/>
              </a:rPr>
              <a:t>and</a:t>
            </a:r>
            <a:r>
              <a:rPr sz="1150" spc="4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61616"/>
                </a:solidFill>
                <a:latin typeface="Arial"/>
                <a:cs typeface="Arial"/>
              </a:rPr>
              <a:t>zero</a:t>
            </a:r>
            <a:r>
              <a:rPr sz="1150" spc="4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161616"/>
                </a:solidFill>
                <a:latin typeface="Arial"/>
                <a:cs typeface="Arial"/>
              </a:rPr>
              <a:t>(0)</a:t>
            </a:r>
            <a:r>
              <a:rPr sz="115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61616"/>
                </a:solidFill>
                <a:latin typeface="Arial"/>
                <a:cs typeface="Arial"/>
              </a:rPr>
              <a:t>turning</a:t>
            </a:r>
            <a:r>
              <a:rPr sz="1150" spc="8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61616"/>
                </a:solidFill>
                <a:latin typeface="Arial"/>
                <a:cs typeface="Arial"/>
              </a:rPr>
              <a:t>OFF</a:t>
            </a:r>
            <a:r>
              <a:rPr sz="1150" spc="4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61616"/>
                </a:solidFill>
                <a:latin typeface="Arial"/>
                <a:cs typeface="Arial"/>
              </a:rPr>
              <a:t>the</a:t>
            </a:r>
            <a:r>
              <a:rPr sz="1150" spc="6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5" dirty="0">
                <a:solidFill>
                  <a:srgbClr val="161616"/>
                </a:solidFill>
                <a:latin typeface="Arial"/>
                <a:cs typeface="Arial"/>
              </a:rPr>
              <a:t>lights.</a:t>
            </a:r>
            <a:endParaRPr sz="11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150">
              <a:latin typeface="Arial"/>
              <a:cs typeface="Arial"/>
            </a:endParaRPr>
          </a:p>
          <a:p>
            <a:pPr marL="13335" marR="258445">
              <a:lnSpc>
                <a:spcPct val="101899"/>
              </a:lnSpc>
            </a:pPr>
            <a:r>
              <a:rPr sz="1150" spc="20" dirty="0">
                <a:solidFill>
                  <a:srgbClr val="161616"/>
                </a:solidFill>
                <a:latin typeface="Arial"/>
                <a:cs typeface="Arial"/>
              </a:rPr>
              <a:t>The</a:t>
            </a:r>
            <a:r>
              <a:rPr sz="1150" spc="3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5" dirty="0">
                <a:solidFill>
                  <a:srgbClr val="161616"/>
                </a:solidFill>
                <a:latin typeface="Arial"/>
                <a:cs typeface="Arial"/>
              </a:rPr>
              <a:t>auxiliary</a:t>
            </a:r>
            <a:r>
              <a:rPr sz="1150" spc="12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5" dirty="0">
                <a:solidFill>
                  <a:srgbClr val="161616"/>
                </a:solidFill>
                <a:latin typeface="Arial"/>
                <a:cs typeface="Arial"/>
              </a:rPr>
              <a:t>lighting</a:t>
            </a:r>
            <a:r>
              <a:rPr sz="1150" spc="9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61616"/>
                </a:solidFill>
                <a:latin typeface="Arial"/>
                <a:cs typeface="Arial"/>
              </a:rPr>
              <a:t>can</a:t>
            </a:r>
            <a:r>
              <a:rPr sz="1150" spc="4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35" dirty="0">
                <a:solidFill>
                  <a:srgbClr val="161616"/>
                </a:solidFill>
                <a:latin typeface="Arial"/>
                <a:cs typeface="Arial"/>
              </a:rPr>
              <a:t>be</a:t>
            </a:r>
            <a:r>
              <a:rPr sz="1150" spc="10" dirty="0">
                <a:solidFill>
                  <a:srgbClr val="161616"/>
                </a:solidFill>
                <a:latin typeface="Arial"/>
                <a:cs typeface="Arial"/>
              </a:rPr>
              <a:t> turned</a:t>
            </a:r>
            <a:r>
              <a:rPr sz="1150" spc="6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b="1" spc="20" dirty="0">
                <a:solidFill>
                  <a:srgbClr val="080808"/>
                </a:solidFill>
                <a:latin typeface="Arial"/>
                <a:cs typeface="Arial"/>
              </a:rPr>
              <a:t>ON</a:t>
            </a:r>
            <a:r>
              <a:rPr sz="1150" b="1" spc="25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61616"/>
                </a:solidFill>
                <a:latin typeface="Arial"/>
                <a:cs typeface="Arial"/>
              </a:rPr>
              <a:t>and</a:t>
            </a:r>
            <a:r>
              <a:rPr sz="1150" spc="3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5" dirty="0">
                <a:solidFill>
                  <a:srgbClr val="161616"/>
                </a:solidFill>
                <a:latin typeface="Arial"/>
                <a:cs typeface="Arial"/>
              </a:rPr>
              <a:t>level</a:t>
            </a:r>
            <a:r>
              <a:rPr sz="1150" spc="6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61616"/>
                </a:solidFill>
                <a:latin typeface="Arial"/>
                <a:cs typeface="Arial"/>
              </a:rPr>
              <a:t>adjusted</a:t>
            </a:r>
            <a:r>
              <a:rPr sz="1150" spc="4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30" dirty="0">
                <a:solidFill>
                  <a:srgbClr val="161616"/>
                </a:solidFill>
                <a:latin typeface="Arial"/>
                <a:cs typeface="Arial"/>
              </a:rPr>
              <a:t>for</a:t>
            </a:r>
            <a:r>
              <a:rPr sz="1150" spc="1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313131"/>
                </a:solidFill>
                <a:latin typeface="Arial"/>
                <a:cs typeface="Arial"/>
              </a:rPr>
              <a:t>"</a:t>
            </a:r>
            <a:r>
              <a:rPr sz="1150" spc="10" dirty="0">
                <a:solidFill>
                  <a:srgbClr val="161616"/>
                </a:solidFill>
                <a:latin typeface="Arial"/>
                <a:cs typeface="Arial"/>
              </a:rPr>
              <a:t>mood</a:t>
            </a:r>
            <a:r>
              <a:rPr sz="1150" spc="10" dirty="0">
                <a:solidFill>
                  <a:srgbClr val="313131"/>
                </a:solidFill>
                <a:latin typeface="Arial"/>
                <a:cs typeface="Arial"/>
              </a:rPr>
              <a:t>"</a:t>
            </a:r>
            <a:r>
              <a:rPr sz="1150" spc="40" dirty="0">
                <a:solidFill>
                  <a:srgbClr val="313131"/>
                </a:solidFill>
                <a:latin typeface="Arial"/>
                <a:cs typeface="Arial"/>
              </a:rPr>
              <a:t> </a:t>
            </a:r>
            <a:r>
              <a:rPr sz="1150" spc="5" dirty="0">
                <a:solidFill>
                  <a:srgbClr val="161616"/>
                </a:solidFill>
                <a:latin typeface="Arial"/>
                <a:cs typeface="Arial"/>
              </a:rPr>
              <a:t>lighting</a:t>
            </a:r>
            <a:r>
              <a:rPr sz="1150" spc="9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5" dirty="0">
                <a:solidFill>
                  <a:srgbClr val="161616"/>
                </a:solidFill>
                <a:latin typeface="Arial"/>
                <a:cs typeface="Arial"/>
              </a:rPr>
              <a:t>in</a:t>
            </a:r>
            <a:r>
              <a:rPr sz="1150" spc="2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61616"/>
                </a:solidFill>
                <a:latin typeface="Arial"/>
                <a:cs typeface="Arial"/>
              </a:rPr>
              <a:t>any </a:t>
            </a:r>
            <a:r>
              <a:rPr sz="1150" spc="1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61616"/>
                </a:solidFill>
                <a:latin typeface="Arial"/>
                <a:cs typeface="Arial"/>
              </a:rPr>
              <a:t>MODE.</a:t>
            </a:r>
            <a:r>
              <a:rPr sz="1150" spc="7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61616"/>
                </a:solidFill>
                <a:latin typeface="Arial"/>
                <a:cs typeface="Arial"/>
              </a:rPr>
              <a:t>The</a:t>
            </a:r>
            <a:r>
              <a:rPr sz="1150" spc="3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080808"/>
                </a:solidFill>
                <a:latin typeface="Arial"/>
                <a:cs typeface="Arial"/>
              </a:rPr>
              <a:t>Flame </a:t>
            </a:r>
            <a:r>
              <a:rPr sz="1150" spc="15" dirty="0">
                <a:solidFill>
                  <a:srgbClr val="161616"/>
                </a:solidFill>
                <a:latin typeface="Arial"/>
                <a:cs typeface="Arial"/>
              </a:rPr>
              <a:t>Modulation</a:t>
            </a:r>
            <a:r>
              <a:rPr sz="1150" spc="12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61616"/>
                </a:solidFill>
                <a:latin typeface="Arial"/>
                <a:cs typeface="Arial"/>
              </a:rPr>
              <a:t>and</a:t>
            </a:r>
            <a:r>
              <a:rPr sz="1150" spc="-1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35" dirty="0">
                <a:solidFill>
                  <a:srgbClr val="080808"/>
                </a:solidFill>
                <a:latin typeface="Arial"/>
                <a:cs typeface="Arial"/>
              </a:rPr>
              <a:t>Fan</a:t>
            </a:r>
            <a:r>
              <a:rPr sz="1150" spc="-10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161616"/>
                </a:solidFill>
                <a:latin typeface="Arial"/>
                <a:cs typeface="Arial"/>
              </a:rPr>
              <a:t>adjustment</a:t>
            </a:r>
            <a:r>
              <a:rPr sz="1150" spc="6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61616"/>
                </a:solidFill>
                <a:latin typeface="Arial"/>
                <a:cs typeface="Arial"/>
              </a:rPr>
              <a:t>is</a:t>
            </a:r>
            <a:r>
              <a:rPr sz="1150" spc="4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5" dirty="0">
                <a:solidFill>
                  <a:srgbClr val="161616"/>
                </a:solidFill>
                <a:latin typeface="Arial"/>
                <a:cs typeface="Arial"/>
              </a:rPr>
              <a:t>only</a:t>
            </a:r>
            <a:r>
              <a:rPr sz="1150" spc="2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61616"/>
                </a:solidFill>
                <a:latin typeface="Arial"/>
                <a:cs typeface="Arial"/>
              </a:rPr>
              <a:t>available</a:t>
            </a:r>
            <a:r>
              <a:rPr sz="1150" spc="9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5" dirty="0">
                <a:solidFill>
                  <a:srgbClr val="161616"/>
                </a:solidFill>
                <a:latin typeface="Arial"/>
                <a:cs typeface="Arial"/>
              </a:rPr>
              <a:t>in</a:t>
            </a:r>
            <a:r>
              <a:rPr sz="1150" spc="3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25" dirty="0">
                <a:solidFill>
                  <a:srgbClr val="161616"/>
                </a:solidFill>
                <a:latin typeface="Arial"/>
                <a:cs typeface="Arial"/>
              </a:rPr>
              <a:t>Manual</a:t>
            </a:r>
            <a:r>
              <a:rPr sz="1150" spc="6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61616"/>
                </a:solidFill>
                <a:latin typeface="Arial"/>
                <a:cs typeface="Arial"/>
              </a:rPr>
              <a:t>ON</a:t>
            </a:r>
            <a:r>
              <a:rPr sz="1150" spc="3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dirty="0">
                <a:solidFill>
                  <a:srgbClr val="161616"/>
                </a:solidFill>
                <a:latin typeface="Arial"/>
                <a:cs typeface="Arial"/>
              </a:rPr>
              <a:t>and </a:t>
            </a:r>
            <a:r>
              <a:rPr sz="1150" spc="-30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61616"/>
                </a:solidFill>
                <a:latin typeface="Arial"/>
                <a:cs typeface="Arial"/>
              </a:rPr>
              <a:t>THERMO</a:t>
            </a:r>
            <a:r>
              <a:rPr sz="1150" spc="6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161616"/>
                </a:solidFill>
                <a:latin typeface="Arial"/>
                <a:cs typeface="Arial"/>
              </a:rPr>
              <a:t>modes.</a:t>
            </a:r>
            <a:endParaRPr sz="11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150">
              <a:latin typeface="Arial"/>
              <a:cs typeface="Arial"/>
            </a:endParaRPr>
          </a:p>
          <a:p>
            <a:pPr marL="19685">
              <a:lnSpc>
                <a:spcPct val="100000"/>
              </a:lnSpc>
            </a:pPr>
            <a:r>
              <a:rPr sz="1150" b="1" dirty="0">
                <a:solidFill>
                  <a:srgbClr val="080808"/>
                </a:solidFill>
                <a:latin typeface="Arial"/>
                <a:cs typeface="Arial"/>
              </a:rPr>
              <a:t>Thermo</a:t>
            </a:r>
            <a:r>
              <a:rPr sz="1150" b="1" spc="85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150" b="1" spc="20" dirty="0">
                <a:solidFill>
                  <a:srgbClr val="080808"/>
                </a:solidFill>
                <a:latin typeface="Arial"/>
                <a:cs typeface="Arial"/>
              </a:rPr>
              <a:t>Mode</a:t>
            </a:r>
            <a:endParaRPr sz="11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200">
              <a:latin typeface="Arial"/>
              <a:cs typeface="Arial"/>
            </a:endParaRPr>
          </a:p>
          <a:p>
            <a:pPr marL="12700" marR="22860" indent="2540">
              <a:lnSpc>
                <a:spcPct val="100099"/>
              </a:lnSpc>
            </a:pPr>
            <a:r>
              <a:rPr sz="1150" spc="10" dirty="0">
                <a:solidFill>
                  <a:srgbClr val="161616"/>
                </a:solidFill>
                <a:latin typeface="Arial"/>
                <a:cs typeface="Arial"/>
              </a:rPr>
              <a:t>With</a:t>
            </a:r>
            <a:r>
              <a:rPr sz="1150" spc="4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61616"/>
                </a:solidFill>
                <a:latin typeface="Arial"/>
                <a:cs typeface="Arial"/>
              </a:rPr>
              <a:t>the</a:t>
            </a:r>
            <a:r>
              <a:rPr sz="1150" spc="3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161616"/>
                </a:solidFill>
                <a:latin typeface="Arial"/>
                <a:cs typeface="Arial"/>
              </a:rPr>
              <a:t>selection</a:t>
            </a:r>
            <a:r>
              <a:rPr sz="1150" spc="9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-5" dirty="0">
                <a:solidFill>
                  <a:srgbClr val="161616"/>
                </a:solidFill>
                <a:latin typeface="Arial"/>
                <a:cs typeface="Arial"/>
              </a:rPr>
              <a:t>of</a:t>
            </a:r>
            <a:r>
              <a:rPr sz="1150" spc="1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61616"/>
                </a:solidFill>
                <a:latin typeface="Arial"/>
                <a:cs typeface="Arial"/>
              </a:rPr>
              <a:t>THERMO</a:t>
            </a:r>
            <a:r>
              <a:rPr sz="1150" spc="7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25" dirty="0">
                <a:solidFill>
                  <a:srgbClr val="161616"/>
                </a:solidFill>
                <a:latin typeface="Arial"/>
                <a:cs typeface="Arial"/>
              </a:rPr>
              <a:t>mode</a:t>
            </a:r>
            <a:r>
              <a:rPr sz="1150" spc="6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61616"/>
                </a:solidFill>
                <a:latin typeface="Arial"/>
                <a:cs typeface="Arial"/>
              </a:rPr>
              <a:t>the</a:t>
            </a:r>
            <a:r>
              <a:rPr sz="1150" spc="2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25" dirty="0">
                <a:solidFill>
                  <a:srgbClr val="080808"/>
                </a:solidFill>
                <a:latin typeface="Arial"/>
                <a:cs typeface="Arial"/>
              </a:rPr>
              <a:t>LCD </a:t>
            </a:r>
            <a:r>
              <a:rPr sz="1150" spc="5" dirty="0">
                <a:solidFill>
                  <a:srgbClr val="080808"/>
                </a:solidFill>
                <a:latin typeface="Arial"/>
                <a:cs typeface="Arial"/>
              </a:rPr>
              <a:t>display</a:t>
            </a:r>
            <a:r>
              <a:rPr sz="1150" spc="50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61616"/>
                </a:solidFill>
                <a:latin typeface="Arial"/>
                <a:cs typeface="Arial"/>
              </a:rPr>
              <a:t>will</a:t>
            </a:r>
            <a:r>
              <a:rPr sz="1150" spc="5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61616"/>
                </a:solidFill>
                <a:latin typeface="Arial"/>
                <a:cs typeface="Arial"/>
              </a:rPr>
              <a:t>show</a:t>
            </a:r>
            <a:r>
              <a:rPr sz="1150" spc="3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61616"/>
                </a:solidFill>
                <a:latin typeface="Arial"/>
                <a:cs typeface="Arial"/>
              </a:rPr>
              <a:t>a</a:t>
            </a:r>
            <a:r>
              <a:rPr sz="1150" spc="3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161616"/>
                </a:solidFill>
                <a:latin typeface="Arial"/>
                <a:cs typeface="Arial"/>
              </a:rPr>
              <a:t>smaller</a:t>
            </a:r>
            <a:r>
              <a:rPr sz="1150" spc="9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161616"/>
                </a:solidFill>
                <a:latin typeface="Arial"/>
                <a:cs typeface="Arial"/>
              </a:rPr>
              <a:t>set </a:t>
            </a:r>
            <a:r>
              <a:rPr sz="1150" spc="20" dirty="0">
                <a:solidFill>
                  <a:srgbClr val="161616"/>
                </a:solidFill>
                <a:latin typeface="Arial"/>
                <a:cs typeface="Arial"/>
              </a:rPr>
              <a:t>of</a:t>
            </a:r>
            <a:r>
              <a:rPr sz="1150" spc="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161616"/>
                </a:solidFill>
                <a:latin typeface="Arial"/>
                <a:cs typeface="Arial"/>
              </a:rPr>
              <a:t>numbers </a:t>
            </a:r>
            <a:r>
              <a:rPr sz="1150" spc="2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161616"/>
                </a:solidFill>
                <a:latin typeface="Arial"/>
                <a:cs typeface="Arial"/>
              </a:rPr>
              <a:t>next</a:t>
            </a:r>
            <a:r>
              <a:rPr sz="1150" spc="2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61616"/>
                </a:solidFill>
                <a:latin typeface="Arial"/>
                <a:cs typeface="Arial"/>
              </a:rPr>
              <a:t>to the</a:t>
            </a:r>
            <a:r>
              <a:rPr sz="1150" spc="2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61616"/>
                </a:solidFill>
                <a:latin typeface="Arial"/>
                <a:cs typeface="Arial"/>
              </a:rPr>
              <a:t>Room</a:t>
            </a:r>
            <a:r>
              <a:rPr sz="1150" spc="8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61616"/>
                </a:solidFill>
                <a:latin typeface="Arial"/>
                <a:cs typeface="Arial"/>
              </a:rPr>
              <a:t>temperature.</a:t>
            </a:r>
            <a:r>
              <a:rPr sz="1150" spc="8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61616"/>
                </a:solidFill>
                <a:latin typeface="Arial"/>
                <a:cs typeface="Arial"/>
              </a:rPr>
              <a:t>Once</a:t>
            </a:r>
            <a:r>
              <a:rPr sz="1150" spc="5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61616"/>
                </a:solidFill>
                <a:latin typeface="Arial"/>
                <a:cs typeface="Arial"/>
              </a:rPr>
              <a:t>the</a:t>
            </a:r>
            <a:r>
              <a:rPr sz="1150" spc="3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161616"/>
                </a:solidFill>
                <a:latin typeface="Arial"/>
                <a:cs typeface="Arial"/>
              </a:rPr>
              <a:t>set</a:t>
            </a:r>
            <a:r>
              <a:rPr sz="1150" spc="2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61616"/>
                </a:solidFill>
                <a:latin typeface="Arial"/>
                <a:cs typeface="Arial"/>
              </a:rPr>
              <a:t>temperature</a:t>
            </a:r>
            <a:r>
              <a:rPr sz="1150" spc="114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61616"/>
                </a:solidFill>
                <a:latin typeface="Arial"/>
                <a:cs typeface="Arial"/>
              </a:rPr>
              <a:t>is</a:t>
            </a:r>
            <a:r>
              <a:rPr sz="1150" spc="4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5" dirty="0">
                <a:solidFill>
                  <a:srgbClr val="161616"/>
                </a:solidFill>
                <a:latin typeface="Arial"/>
                <a:cs typeface="Arial"/>
              </a:rPr>
              <a:t>adjusted</a:t>
            </a:r>
            <a:r>
              <a:rPr sz="1150" spc="9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61616"/>
                </a:solidFill>
                <a:latin typeface="Arial"/>
                <a:cs typeface="Arial"/>
              </a:rPr>
              <a:t>to the </a:t>
            </a:r>
            <a:r>
              <a:rPr sz="1150" spc="25" dirty="0">
                <a:solidFill>
                  <a:srgbClr val="161616"/>
                </a:solidFill>
                <a:latin typeface="Arial"/>
                <a:cs typeface="Arial"/>
              </a:rPr>
              <a:t>use</a:t>
            </a:r>
            <a:r>
              <a:rPr sz="1150" spc="25" dirty="0">
                <a:solidFill>
                  <a:srgbClr val="313131"/>
                </a:solidFill>
                <a:latin typeface="Arial"/>
                <a:cs typeface="Arial"/>
              </a:rPr>
              <a:t>r'</a:t>
            </a:r>
            <a:r>
              <a:rPr sz="1150" spc="25" dirty="0">
                <a:solidFill>
                  <a:srgbClr val="161616"/>
                </a:solidFill>
                <a:latin typeface="Arial"/>
                <a:cs typeface="Arial"/>
              </a:rPr>
              <a:t>s</a:t>
            </a:r>
            <a:r>
              <a:rPr sz="1150" spc="-1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080808"/>
                </a:solidFill>
                <a:latin typeface="Arial"/>
                <a:cs typeface="Arial"/>
              </a:rPr>
              <a:t>desired </a:t>
            </a:r>
            <a:r>
              <a:rPr sz="1150" spc="15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61616"/>
                </a:solidFill>
                <a:latin typeface="Arial"/>
                <a:cs typeface="Arial"/>
              </a:rPr>
              <a:t>setting</a:t>
            </a:r>
            <a:r>
              <a:rPr sz="1150" spc="20" dirty="0">
                <a:solidFill>
                  <a:srgbClr val="4B4B4B"/>
                </a:solidFill>
                <a:latin typeface="Arial"/>
                <a:cs typeface="Arial"/>
              </a:rPr>
              <a:t>, </a:t>
            </a:r>
            <a:r>
              <a:rPr sz="1150" spc="10" dirty="0">
                <a:solidFill>
                  <a:srgbClr val="161616"/>
                </a:solidFill>
                <a:latin typeface="Arial"/>
                <a:cs typeface="Arial"/>
              </a:rPr>
              <a:t>within </a:t>
            </a:r>
            <a:r>
              <a:rPr sz="1150" spc="15" dirty="0">
                <a:solidFill>
                  <a:srgbClr val="161616"/>
                </a:solidFill>
                <a:latin typeface="Arial"/>
                <a:cs typeface="Arial"/>
              </a:rPr>
              <a:t>five </a:t>
            </a:r>
            <a:r>
              <a:rPr sz="1150" spc="30" dirty="0">
                <a:solidFill>
                  <a:srgbClr val="161616"/>
                </a:solidFill>
                <a:latin typeface="Arial"/>
                <a:cs typeface="Arial"/>
              </a:rPr>
              <a:t>(5) </a:t>
            </a:r>
            <a:r>
              <a:rPr sz="1150" spc="20" dirty="0">
                <a:solidFill>
                  <a:srgbClr val="161616"/>
                </a:solidFill>
                <a:latin typeface="Arial"/>
                <a:cs typeface="Arial"/>
              </a:rPr>
              <a:t>seconds</a:t>
            </a:r>
            <a:r>
              <a:rPr sz="1150" spc="20" dirty="0">
                <a:solidFill>
                  <a:srgbClr val="4B4B4B"/>
                </a:solidFill>
                <a:latin typeface="Arial"/>
                <a:cs typeface="Arial"/>
              </a:rPr>
              <a:t>, </a:t>
            </a:r>
            <a:r>
              <a:rPr sz="1150" spc="20" dirty="0">
                <a:solidFill>
                  <a:srgbClr val="161616"/>
                </a:solidFill>
                <a:latin typeface="Arial"/>
                <a:cs typeface="Arial"/>
              </a:rPr>
              <a:t>the </a:t>
            </a:r>
            <a:r>
              <a:rPr sz="1150" spc="15" dirty="0">
                <a:solidFill>
                  <a:srgbClr val="161616"/>
                </a:solidFill>
                <a:latin typeface="Arial"/>
                <a:cs typeface="Arial"/>
              </a:rPr>
              <a:t>fireplace </a:t>
            </a:r>
            <a:r>
              <a:rPr sz="1150" spc="10" dirty="0">
                <a:solidFill>
                  <a:srgbClr val="161616"/>
                </a:solidFill>
                <a:latin typeface="Arial"/>
                <a:cs typeface="Arial"/>
              </a:rPr>
              <a:t>will </a:t>
            </a:r>
            <a:r>
              <a:rPr sz="1150" spc="15" dirty="0">
                <a:solidFill>
                  <a:srgbClr val="161616"/>
                </a:solidFill>
                <a:latin typeface="Arial"/>
                <a:cs typeface="Arial"/>
              </a:rPr>
              <a:t>operate </a:t>
            </a:r>
            <a:r>
              <a:rPr sz="1150" spc="20" dirty="0">
                <a:solidFill>
                  <a:srgbClr val="161616"/>
                </a:solidFill>
                <a:latin typeface="Arial"/>
                <a:cs typeface="Arial"/>
              </a:rPr>
              <a:t>to that </a:t>
            </a:r>
            <a:r>
              <a:rPr sz="1150" spc="25" dirty="0">
                <a:solidFill>
                  <a:srgbClr val="161616"/>
                </a:solidFill>
                <a:latin typeface="Arial"/>
                <a:cs typeface="Arial"/>
              </a:rPr>
              <a:t>SET </a:t>
            </a:r>
            <a:r>
              <a:rPr sz="1150" spc="5" dirty="0">
                <a:solidFill>
                  <a:srgbClr val="161616"/>
                </a:solidFill>
                <a:latin typeface="Arial"/>
                <a:cs typeface="Arial"/>
              </a:rPr>
              <a:t>temperature.  </a:t>
            </a:r>
            <a:r>
              <a:rPr sz="1150" spc="30" dirty="0">
                <a:solidFill>
                  <a:srgbClr val="161616"/>
                </a:solidFill>
                <a:latin typeface="Arial"/>
                <a:cs typeface="Arial"/>
              </a:rPr>
              <a:t>As </a:t>
            </a:r>
            <a:r>
              <a:rPr sz="1150" spc="20" dirty="0">
                <a:solidFill>
                  <a:srgbClr val="161616"/>
                </a:solidFill>
                <a:latin typeface="Arial"/>
                <a:cs typeface="Arial"/>
              </a:rPr>
              <a:t>the </a:t>
            </a:r>
            <a:r>
              <a:rPr sz="1150" spc="2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61616"/>
                </a:solidFill>
                <a:latin typeface="Arial"/>
                <a:cs typeface="Arial"/>
              </a:rPr>
              <a:t>fire </a:t>
            </a:r>
            <a:r>
              <a:rPr sz="1150" spc="10" dirty="0">
                <a:solidFill>
                  <a:srgbClr val="161616"/>
                </a:solidFill>
                <a:latin typeface="Arial"/>
                <a:cs typeface="Arial"/>
              </a:rPr>
              <a:t>burns </a:t>
            </a:r>
            <a:r>
              <a:rPr sz="1150" spc="20" dirty="0">
                <a:solidFill>
                  <a:srgbClr val="161616"/>
                </a:solidFill>
                <a:latin typeface="Arial"/>
                <a:cs typeface="Arial"/>
              </a:rPr>
              <a:t>the </a:t>
            </a:r>
            <a:r>
              <a:rPr sz="1150" spc="15" dirty="0">
                <a:solidFill>
                  <a:srgbClr val="161616"/>
                </a:solidFill>
                <a:latin typeface="Arial"/>
                <a:cs typeface="Arial"/>
              </a:rPr>
              <a:t>flame </a:t>
            </a:r>
            <a:r>
              <a:rPr sz="1150" spc="10" dirty="0">
                <a:solidFill>
                  <a:srgbClr val="161616"/>
                </a:solidFill>
                <a:latin typeface="Arial"/>
                <a:cs typeface="Arial"/>
              </a:rPr>
              <a:t>automatically</a:t>
            </a:r>
            <a:r>
              <a:rPr sz="1150" spc="1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61616"/>
                </a:solidFill>
                <a:latin typeface="Arial"/>
                <a:cs typeface="Arial"/>
              </a:rPr>
              <a:t>adjusts </a:t>
            </a:r>
            <a:r>
              <a:rPr sz="1150" spc="20" dirty="0">
                <a:solidFill>
                  <a:srgbClr val="161616"/>
                </a:solidFill>
                <a:latin typeface="Arial"/>
                <a:cs typeface="Arial"/>
              </a:rPr>
              <a:t>(steps </a:t>
            </a:r>
            <a:r>
              <a:rPr sz="1150" spc="15" dirty="0">
                <a:solidFill>
                  <a:srgbClr val="080808"/>
                </a:solidFill>
                <a:latin typeface="Arial"/>
                <a:cs typeface="Arial"/>
              </a:rPr>
              <a:t>down) </a:t>
            </a:r>
            <a:r>
              <a:rPr sz="1150" spc="20" dirty="0">
                <a:solidFill>
                  <a:srgbClr val="161616"/>
                </a:solidFill>
                <a:latin typeface="Arial"/>
                <a:cs typeface="Arial"/>
              </a:rPr>
              <a:t>until </a:t>
            </a:r>
            <a:r>
              <a:rPr sz="1150" spc="15" dirty="0">
                <a:solidFill>
                  <a:srgbClr val="161616"/>
                </a:solidFill>
                <a:latin typeface="Arial"/>
                <a:cs typeface="Arial"/>
              </a:rPr>
              <a:t>it reaches </a:t>
            </a:r>
            <a:r>
              <a:rPr sz="1150" spc="20" dirty="0">
                <a:solidFill>
                  <a:srgbClr val="161616"/>
                </a:solidFill>
                <a:latin typeface="Arial"/>
                <a:cs typeface="Arial"/>
              </a:rPr>
              <a:t>the </a:t>
            </a:r>
            <a:r>
              <a:rPr sz="1150" spc="30" dirty="0">
                <a:solidFill>
                  <a:srgbClr val="161616"/>
                </a:solidFill>
                <a:latin typeface="Arial"/>
                <a:cs typeface="Arial"/>
              </a:rPr>
              <a:t>set </a:t>
            </a:r>
            <a:r>
              <a:rPr sz="1150" spc="20" dirty="0">
                <a:solidFill>
                  <a:srgbClr val="161616"/>
                </a:solidFill>
                <a:latin typeface="Arial"/>
                <a:cs typeface="Arial"/>
              </a:rPr>
              <a:t>temperature</a:t>
            </a:r>
            <a:r>
              <a:rPr sz="1150" spc="20" dirty="0">
                <a:solidFill>
                  <a:srgbClr val="4B4B4B"/>
                </a:solidFill>
                <a:latin typeface="Arial"/>
                <a:cs typeface="Arial"/>
              </a:rPr>
              <a:t>, </a:t>
            </a:r>
            <a:r>
              <a:rPr sz="1150" spc="-305" dirty="0">
                <a:solidFill>
                  <a:srgbClr val="4B4B4B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161616"/>
                </a:solidFill>
                <a:latin typeface="Arial"/>
                <a:cs typeface="Arial"/>
              </a:rPr>
              <a:t>however</a:t>
            </a:r>
            <a:r>
              <a:rPr sz="1150" spc="5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5" dirty="0">
                <a:solidFill>
                  <a:srgbClr val="161616"/>
                </a:solidFill>
                <a:latin typeface="Arial"/>
                <a:cs typeface="Arial"/>
              </a:rPr>
              <a:t>it</a:t>
            </a:r>
            <a:r>
              <a:rPr sz="1150" spc="5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61616"/>
                </a:solidFill>
                <a:latin typeface="Arial"/>
                <a:cs typeface="Arial"/>
              </a:rPr>
              <a:t>will</a:t>
            </a:r>
            <a:r>
              <a:rPr sz="1150" spc="-1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25" dirty="0">
                <a:solidFill>
                  <a:srgbClr val="161616"/>
                </a:solidFill>
                <a:latin typeface="Arial"/>
                <a:cs typeface="Arial"/>
              </a:rPr>
              <a:t>not</a:t>
            </a:r>
            <a:r>
              <a:rPr sz="1150" spc="1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61616"/>
                </a:solidFill>
                <a:latin typeface="Arial"/>
                <a:cs typeface="Arial"/>
              </a:rPr>
              <a:t>turn</a:t>
            </a:r>
            <a:r>
              <a:rPr sz="115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b="1" spc="25" dirty="0">
                <a:solidFill>
                  <a:srgbClr val="080808"/>
                </a:solidFill>
                <a:latin typeface="Arial"/>
                <a:cs typeface="Arial"/>
              </a:rPr>
              <a:t>OFF</a:t>
            </a:r>
            <a:r>
              <a:rPr sz="1150" b="1" spc="30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61616"/>
                </a:solidFill>
                <a:latin typeface="Arial"/>
                <a:cs typeface="Arial"/>
              </a:rPr>
              <a:t>until</a:t>
            </a:r>
            <a:r>
              <a:rPr sz="1150" spc="-1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161616"/>
                </a:solidFill>
                <a:latin typeface="Arial"/>
                <a:cs typeface="Arial"/>
              </a:rPr>
              <a:t>it</a:t>
            </a:r>
            <a:r>
              <a:rPr sz="1150" spc="3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161616"/>
                </a:solidFill>
                <a:latin typeface="Arial"/>
                <a:cs typeface="Arial"/>
              </a:rPr>
              <a:t>reaches</a:t>
            </a:r>
            <a:r>
              <a:rPr sz="1150" spc="8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dirty="0">
                <a:solidFill>
                  <a:srgbClr val="161616"/>
                </a:solidFill>
                <a:latin typeface="Arial"/>
                <a:cs typeface="Arial"/>
              </a:rPr>
              <a:t>two</a:t>
            </a:r>
            <a:r>
              <a:rPr sz="1150" spc="3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161616"/>
                </a:solidFill>
                <a:latin typeface="Arial"/>
                <a:cs typeface="Arial"/>
              </a:rPr>
              <a:t>(2)</a:t>
            </a:r>
            <a:r>
              <a:rPr sz="1150" spc="5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080808"/>
                </a:solidFill>
                <a:latin typeface="Arial"/>
                <a:cs typeface="Arial"/>
              </a:rPr>
              <a:t>degrees</a:t>
            </a:r>
            <a:r>
              <a:rPr sz="1150" spc="50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161616"/>
                </a:solidFill>
                <a:latin typeface="Arial"/>
                <a:cs typeface="Arial"/>
              </a:rPr>
              <a:t>above</a:t>
            </a:r>
            <a:r>
              <a:rPr sz="1150" spc="55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61616"/>
                </a:solidFill>
                <a:latin typeface="Arial"/>
                <a:cs typeface="Arial"/>
              </a:rPr>
              <a:t>the</a:t>
            </a:r>
            <a:r>
              <a:rPr sz="1150" spc="30" dirty="0">
                <a:solidFill>
                  <a:srgbClr val="161616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161616"/>
                </a:solidFill>
                <a:latin typeface="Arial"/>
                <a:cs typeface="Arial"/>
              </a:rPr>
              <a:t>set</a:t>
            </a:r>
            <a:r>
              <a:rPr sz="1150" spc="10" dirty="0">
                <a:solidFill>
                  <a:srgbClr val="161616"/>
                </a:solidFill>
                <a:latin typeface="Arial"/>
                <a:cs typeface="Arial"/>
              </a:rPr>
              <a:t> temperature.</a:t>
            </a:r>
            <a:endParaRPr sz="11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222425" y="3411808"/>
            <a:ext cx="3028359" cy="1855429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809542" y="1068377"/>
            <a:ext cx="6154420" cy="21761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5875">
              <a:lnSpc>
                <a:spcPct val="100000"/>
              </a:lnSpc>
              <a:spcBef>
                <a:spcPts val="100"/>
              </a:spcBef>
            </a:pPr>
            <a:r>
              <a:rPr sz="1050" b="1" spc="70" dirty="0">
                <a:solidFill>
                  <a:srgbClr val="080808"/>
                </a:solidFill>
                <a:latin typeface="Arial"/>
                <a:cs typeface="Arial"/>
              </a:rPr>
              <a:t>Sensor</a:t>
            </a:r>
            <a:r>
              <a:rPr sz="1050" b="1" spc="90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050" b="1" spc="55" dirty="0">
                <a:solidFill>
                  <a:srgbClr val="080808"/>
                </a:solidFill>
                <a:latin typeface="Arial"/>
                <a:cs typeface="Arial"/>
              </a:rPr>
              <a:t>Safety</a:t>
            </a:r>
            <a:r>
              <a:rPr sz="1050" b="1" spc="95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050" b="1" spc="65" dirty="0">
                <a:solidFill>
                  <a:srgbClr val="080808"/>
                </a:solidFill>
                <a:latin typeface="Arial"/>
                <a:cs typeface="Arial"/>
              </a:rPr>
              <a:t>Override</a:t>
            </a:r>
            <a:endParaRPr sz="105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200">
              <a:latin typeface="Arial"/>
              <a:cs typeface="Arial"/>
            </a:endParaRPr>
          </a:p>
          <a:p>
            <a:pPr marL="13335" marR="5080" indent="635">
              <a:lnSpc>
                <a:spcPct val="100000"/>
              </a:lnSpc>
            </a:pPr>
            <a:r>
              <a:rPr sz="1150" spc="15" dirty="0">
                <a:solidFill>
                  <a:srgbClr val="181818"/>
                </a:solidFill>
                <a:latin typeface="Arial"/>
                <a:cs typeface="Arial"/>
              </a:rPr>
              <a:t>This</a:t>
            </a:r>
            <a:r>
              <a:rPr sz="1150" spc="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181818"/>
                </a:solidFill>
                <a:latin typeface="Arial"/>
                <a:cs typeface="Arial"/>
              </a:rPr>
              <a:t>feature</a:t>
            </a:r>
            <a:r>
              <a:rPr sz="1150" spc="7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81818"/>
                </a:solidFill>
                <a:latin typeface="Arial"/>
                <a:cs typeface="Arial"/>
              </a:rPr>
              <a:t>allows</a:t>
            </a:r>
            <a:r>
              <a:rPr sz="1150" spc="4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81818"/>
                </a:solidFill>
                <a:latin typeface="Arial"/>
                <a:cs typeface="Arial"/>
              </a:rPr>
              <a:t>the</a:t>
            </a:r>
            <a:r>
              <a:rPr sz="1150" spc="1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25" dirty="0">
                <a:solidFill>
                  <a:srgbClr val="181818"/>
                </a:solidFill>
                <a:latin typeface="Arial"/>
                <a:cs typeface="Arial"/>
              </a:rPr>
              <a:t>user</a:t>
            </a:r>
            <a:r>
              <a:rPr sz="1150" spc="3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81818"/>
                </a:solidFill>
                <a:latin typeface="Arial"/>
                <a:cs typeface="Arial"/>
              </a:rPr>
              <a:t>to</a:t>
            </a:r>
            <a:r>
              <a:rPr sz="1150" spc="5" dirty="0">
                <a:solidFill>
                  <a:srgbClr val="181818"/>
                </a:solidFill>
                <a:latin typeface="Arial"/>
                <a:cs typeface="Arial"/>
              </a:rPr>
              <a:t> press</a:t>
            </a:r>
            <a:r>
              <a:rPr sz="1150" spc="9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81818"/>
                </a:solidFill>
                <a:latin typeface="Arial"/>
                <a:cs typeface="Arial"/>
              </a:rPr>
              <a:t>two</a:t>
            </a:r>
            <a:r>
              <a:rPr sz="1150" spc="2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81818"/>
                </a:solidFill>
                <a:latin typeface="Arial"/>
                <a:cs typeface="Arial"/>
              </a:rPr>
              <a:t>buttons</a:t>
            </a:r>
            <a:r>
              <a:rPr sz="1150" spc="7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181818"/>
                </a:solidFill>
                <a:latin typeface="Arial"/>
                <a:cs typeface="Arial"/>
              </a:rPr>
              <a:t>(FLAME</a:t>
            </a:r>
            <a:r>
              <a:rPr sz="1150" spc="5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25" dirty="0">
                <a:solidFill>
                  <a:srgbClr val="181818"/>
                </a:solidFill>
                <a:latin typeface="Arial"/>
                <a:cs typeface="Arial"/>
              </a:rPr>
              <a:t>MAIN</a:t>
            </a:r>
            <a:r>
              <a:rPr sz="1150" spc="5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81818"/>
                </a:solidFill>
                <a:latin typeface="Arial"/>
                <a:cs typeface="Arial"/>
              </a:rPr>
              <a:t>and</a:t>
            </a:r>
            <a:r>
              <a:rPr sz="1150" spc="4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080808"/>
                </a:solidFill>
                <a:latin typeface="Arial"/>
                <a:cs typeface="Arial"/>
              </a:rPr>
              <a:t>UP)</a:t>
            </a:r>
            <a:r>
              <a:rPr sz="1150" spc="70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150" spc="-10" dirty="0">
                <a:solidFill>
                  <a:srgbClr val="181818"/>
                </a:solidFill>
                <a:latin typeface="Arial"/>
                <a:cs typeface="Arial"/>
              </a:rPr>
              <a:t>on</a:t>
            </a:r>
            <a:r>
              <a:rPr sz="1150" spc="4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81818"/>
                </a:solidFill>
                <a:latin typeface="Arial"/>
                <a:cs typeface="Arial"/>
              </a:rPr>
              <a:t>the</a:t>
            </a:r>
            <a:r>
              <a:rPr sz="1150" spc="2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81818"/>
                </a:solidFill>
                <a:latin typeface="Arial"/>
                <a:cs typeface="Arial"/>
              </a:rPr>
              <a:t>transmitter </a:t>
            </a:r>
            <a:r>
              <a:rPr sz="1150" spc="-30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81818"/>
                </a:solidFill>
                <a:latin typeface="Arial"/>
                <a:cs typeface="Arial"/>
              </a:rPr>
              <a:t>to</a:t>
            </a:r>
            <a:r>
              <a:rPr sz="1150" spc="1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5" dirty="0">
                <a:solidFill>
                  <a:srgbClr val="181818"/>
                </a:solidFill>
                <a:latin typeface="Arial"/>
                <a:cs typeface="Arial"/>
              </a:rPr>
              <a:t>temporarily</a:t>
            </a:r>
            <a:r>
              <a:rPr sz="1150" spc="12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181818"/>
                </a:solidFill>
                <a:latin typeface="Arial"/>
                <a:cs typeface="Arial"/>
              </a:rPr>
              <a:t>light</a:t>
            </a:r>
            <a:r>
              <a:rPr sz="1150" spc="20" dirty="0">
                <a:solidFill>
                  <a:srgbClr val="181818"/>
                </a:solidFill>
                <a:latin typeface="Arial"/>
                <a:cs typeface="Arial"/>
              </a:rPr>
              <a:t> the</a:t>
            </a:r>
            <a:r>
              <a:rPr sz="1150" spc="15" dirty="0">
                <a:solidFill>
                  <a:srgbClr val="181818"/>
                </a:solidFill>
                <a:latin typeface="Arial"/>
                <a:cs typeface="Arial"/>
              </a:rPr>
              <a:t> pilot</a:t>
            </a:r>
            <a:r>
              <a:rPr sz="115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181818"/>
                </a:solidFill>
                <a:latin typeface="Arial"/>
                <a:cs typeface="Arial"/>
              </a:rPr>
              <a:t>flame</a:t>
            </a:r>
            <a:r>
              <a:rPr sz="1150" spc="3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181818"/>
                </a:solidFill>
                <a:latin typeface="Arial"/>
                <a:cs typeface="Arial"/>
              </a:rPr>
              <a:t>regardless</a:t>
            </a:r>
            <a:r>
              <a:rPr sz="1150" spc="7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81818"/>
                </a:solidFill>
                <a:latin typeface="Arial"/>
                <a:cs typeface="Arial"/>
              </a:rPr>
              <a:t>of</a:t>
            </a:r>
            <a:r>
              <a:rPr sz="1150" spc="6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dirty="0">
                <a:solidFill>
                  <a:srgbClr val="181818"/>
                </a:solidFill>
                <a:latin typeface="Arial"/>
                <a:cs typeface="Arial"/>
              </a:rPr>
              <a:t>the</a:t>
            </a:r>
            <a:r>
              <a:rPr sz="1150" spc="4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181818"/>
                </a:solidFill>
                <a:latin typeface="Arial"/>
                <a:cs typeface="Arial"/>
              </a:rPr>
              <a:t>state</a:t>
            </a:r>
            <a:r>
              <a:rPr sz="1150" spc="4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81818"/>
                </a:solidFill>
                <a:latin typeface="Arial"/>
                <a:cs typeface="Arial"/>
              </a:rPr>
              <a:t>of</a:t>
            </a:r>
            <a:r>
              <a:rPr sz="1150" spc="1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81818"/>
                </a:solidFill>
                <a:latin typeface="Arial"/>
                <a:cs typeface="Arial"/>
              </a:rPr>
              <a:t>the</a:t>
            </a:r>
            <a:r>
              <a:rPr sz="1150" spc="15" dirty="0">
                <a:solidFill>
                  <a:srgbClr val="181818"/>
                </a:solidFill>
                <a:latin typeface="Arial"/>
                <a:cs typeface="Arial"/>
              </a:rPr>
              <a:t> pilot</a:t>
            </a:r>
            <a:r>
              <a:rPr sz="1150" spc="3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181818"/>
                </a:solidFill>
                <a:latin typeface="Arial"/>
                <a:cs typeface="Arial"/>
              </a:rPr>
              <a:t>sensor.</a:t>
            </a:r>
            <a:r>
              <a:rPr sz="1150" spc="6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81818"/>
                </a:solidFill>
                <a:latin typeface="Arial"/>
                <a:cs typeface="Arial"/>
              </a:rPr>
              <a:t>The</a:t>
            </a:r>
            <a:r>
              <a:rPr sz="1150" spc="2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dirty="0">
                <a:solidFill>
                  <a:srgbClr val="181818"/>
                </a:solidFill>
                <a:latin typeface="Arial"/>
                <a:cs typeface="Arial"/>
              </a:rPr>
              <a:t>pilot </a:t>
            </a:r>
            <a:r>
              <a:rPr sz="1150" spc="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81818"/>
                </a:solidFill>
                <a:latin typeface="Arial"/>
                <a:cs typeface="Arial"/>
              </a:rPr>
              <a:t>operator</a:t>
            </a:r>
            <a:r>
              <a:rPr sz="1150" spc="7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181818"/>
                </a:solidFill>
                <a:latin typeface="Arial"/>
                <a:cs typeface="Arial"/>
              </a:rPr>
              <a:t>on</a:t>
            </a:r>
            <a:r>
              <a:rPr sz="1150" spc="4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81818"/>
                </a:solidFill>
                <a:latin typeface="Arial"/>
                <a:cs typeface="Arial"/>
              </a:rPr>
              <a:t>the</a:t>
            </a:r>
            <a:r>
              <a:rPr sz="1150" spc="2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81818"/>
                </a:solidFill>
                <a:latin typeface="Arial"/>
                <a:cs typeface="Arial"/>
              </a:rPr>
              <a:t>gas</a:t>
            </a:r>
            <a:r>
              <a:rPr sz="1150" spc="10" dirty="0">
                <a:solidFill>
                  <a:srgbClr val="181818"/>
                </a:solidFill>
                <a:latin typeface="Arial"/>
                <a:cs typeface="Arial"/>
              </a:rPr>
              <a:t> valve</a:t>
            </a:r>
            <a:r>
              <a:rPr sz="1150" spc="4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81818"/>
                </a:solidFill>
                <a:latin typeface="Arial"/>
                <a:cs typeface="Arial"/>
              </a:rPr>
              <a:t>will</a:t>
            </a:r>
            <a:r>
              <a:rPr sz="1150" spc="-1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60" dirty="0">
                <a:solidFill>
                  <a:srgbClr val="181818"/>
                </a:solidFill>
                <a:latin typeface="Arial"/>
                <a:cs typeface="Arial"/>
              </a:rPr>
              <a:t>be</a:t>
            </a:r>
            <a:r>
              <a:rPr sz="1150" spc="-3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181818"/>
                </a:solidFill>
                <a:latin typeface="Arial"/>
                <a:cs typeface="Arial"/>
              </a:rPr>
              <a:t>opened</a:t>
            </a:r>
            <a:r>
              <a:rPr sz="1150" spc="9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81818"/>
                </a:solidFill>
                <a:latin typeface="Arial"/>
                <a:cs typeface="Arial"/>
              </a:rPr>
              <a:t>and</a:t>
            </a:r>
            <a:r>
              <a:rPr sz="1150" spc="3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81818"/>
                </a:solidFill>
                <a:latin typeface="Arial"/>
                <a:cs typeface="Arial"/>
              </a:rPr>
              <a:t>the</a:t>
            </a:r>
            <a:r>
              <a:rPr sz="1150" spc="1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5" dirty="0">
                <a:solidFill>
                  <a:srgbClr val="181818"/>
                </a:solidFill>
                <a:latin typeface="Arial"/>
                <a:cs typeface="Arial"/>
              </a:rPr>
              <a:t>igniter</a:t>
            </a:r>
            <a:r>
              <a:rPr sz="1150" spc="9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dirty="0">
                <a:solidFill>
                  <a:srgbClr val="181818"/>
                </a:solidFill>
                <a:latin typeface="Arial"/>
                <a:cs typeface="Arial"/>
              </a:rPr>
              <a:t>will</a:t>
            </a:r>
            <a:r>
              <a:rPr sz="1150" spc="4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81818"/>
                </a:solidFill>
                <a:latin typeface="Arial"/>
                <a:cs typeface="Arial"/>
              </a:rPr>
              <a:t>continuously</a:t>
            </a:r>
            <a:r>
              <a:rPr sz="1150" spc="17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181818"/>
                </a:solidFill>
                <a:latin typeface="Arial"/>
                <a:cs typeface="Arial"/>
              </a:rPr>
              <a:t>spark. </a:t>
            </a:r>
            <a:r>
              <a:rPr sz="1150" spc="4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81818"/>
                </a:solidFill>
                <a:latin typeface="Arial"/>
                <a:cs typeface="Arial"/>
              </a:rPr>
              <a:t>The </a:t>
            </a:r>
            <a:r>
              <a:rPr sz="1150" spc="2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181818"/>
                </a:solidFill>
                <a:latin typeface="Arial"/>
                <a:cs typeface="Arial"/>
              </a:rPr>
              <a:t>feature</a:t>
            </a:r>
            <a:r>
              <a:rPr sz="1150" spc="5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81818"/>
                </a:solidFill>
                <a:latin typeface="Arial"/>
                <a:cs typeface="Arial"/>
              </a:rPr>
              <a:t>can</a:t>
            </a:r>
            <a:r>
              <a:rPr sz="1150" spc="5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5" dirty="0">
                <a:solidFill>
                  <a:srgbClr val="181818"/>
                </a:solidFill>
                <a:latin typeface="Arial"/>
                <a:cs typeface="Arial"/>
              </a:rPr>
              <a:t>only</a:t>
            </a:r>
            <a:r>
              <a:rPr sz="1150" spc="6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35" dirty="0">
                <a:solidFill>
                  <a:srgbClr val="181818"/>
                </a:solidFill>
                <a:latin typeface="Arial"/>
                <a:cs typeface="Arial"/>
              </a:rPr>
              <a:t>be</a:t>
            </a:r>
            <a:r>
              <a:rPr sz="1150" spc="10" dirty="0">
                <a:solidFill>
                  <a:srgbClr val="181818"/>
                </a:solidFill>
                <a:latin typeface="Arial"/>
                <a:cs typeface="Arial"/>
              </a:rPr>
              <a:t> activated</a:t>
            </a:r>
            <a:r>
              <a:rPr sz="1150" spc="7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5" dirty="0">
                <a:solidFill>
                  <a:srgbClr val="181818"/>
                </a:solidFill>
                <a:latin typeface="Arial"/>
                <a:cs typeface="Arial"/>
              </a:rPr>
              <a:t>with</a:t>
            </a:r>
            <a:r>
              <a:rPr sz="1150" spc="5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81818"/>
                </a:solidFill>
                <a:latin typeface="Arial"/>
                <a:cs typeface="Arial"/>
              </a:rPr>
              <a:t>the </a:t>
            </a:r>
            <a:r>
              <a:rPr sz="1150" spc="15" dirty="0">
                <a:solidFill>
                  <a:srgbClr val="181818"/>
                </a:solidFill>
                <a:latin typeface="Arial"/>
                <a:cs typeface="Arial"/>
              </a:rPr>
              <a:t>control</a:t>
            </a:r>
            <a:r>
              <a:rPr sz="1150" spc="5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81818"/>
                </a:solidFill>
                <a:latin typeface="Arial"/>
                <a:cs typeface="Arial"/>
              </a:rPr>
              <a:t>is</a:t>
            </a:r>
            <a:r>
              <a:rPr sz="1150" spc="3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5" dirty="0">
                <a:solidFill>
                  <a:srgbClr val="181818"/>
                </a:solidFill>
                <a:latin typeface="Arial"/>
                <a:cs typeface="Arial"/>
              </a:rPr>
              <a:t>in</a:t>
            </a:r>
            <a:r>
              <a:rPr sz="1150" spc="2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81818"/>
                </a:solidFill>
                <a:latin typeface="Arial"/>
                <a:cs typeface="Arial"/>
              </a:rPr>
              <a:t>the</a:t>
            </a:r>
            <a:r>
              <a:rPr sz="1150" spc="2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25" dirty="0">
                <a:solidFill>
                  <a:srgbClr val="080808"/>
                </a:solidFill>
                <a:latin typeface="Arial"/>
                <a:cs typeface="Arial"/>
              </a:rPr>
              <a:t>MANUAL </a:t>
            </a:r>
            <a:r>
              <a:rPr sz="1150" spc="25" dirty="0">
                <a:solidFill>
                  <a:srgbClr val="181818"/>
                </a:solidFill>
                <a:latin typeface="Arial"/>
                <a:cs typeface="Arial"/>
              </a:rPr>
              <a:t>OFF</a:t>
            </a:r>
            <a:r>
              <a:rPr sz="1150" spc="3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25" dirty="0">
                <a:solidFill>
                  <a:srgbClr val="181818"/>
                </a:solidFill>
                <a:latin typeface="Arial"/>
                <a:cs typeface="Arial"/>
              </a:rPr>
              <a:t>mode.</a:t>
            </a:r>
            <a:r>
              <a:rPr sz="1150" spc="36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25" dirty="0">
                <a:solidFill>
                  <a:srgbClr val="181818"/>
                </a:solidFill>
                <a:latin typeface="Arial"/>
                <a:cs typeface="Arial"/>
              </a:rPr>
              <a:t>When</a:t>
            </a:r>
            <a:r>
              <a:rPr sz="1150" spc="6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81818"/>
                </a:solidFill>
                <a:latin typeface="Arial"/>
                <a:cs typeface="Arial"/>
              </a:rPr>
              <a:t>the </a:t>
            </a:r>
            <a:r>
              <a:rPr sz="1150" spc="2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181818"/>
                </a:solidFill>
                <a:latin typeface="Arial"/>
                <a:cs typeface="Arial"/>
              </a:rPr>
              <a:t>feature</a:t>
            </a:r>
            <a:r>
              <a:rPr sz="1150" spc="4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81818"/>
                </a:solidFill>
                <a:latin typeface="Arial"/>
                <a:cs typeface="Arial"/>
              </a:rPr>
              <a:t>is</a:t>
            </a:r>
            <a:r>
              <a:rPr sz="1150" spc="3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181818"/>
                </a:solidFill>
                <a:latin typeface="Arial"/>
                <a:cs typeface="Arial"/>
              </a:rPr>
              <a:t>activated</a:t>
            </a:r>
            <a:r>
              <a:rPr sz="1150" spc="15" dirty="0">
                <a:solidFill>
                  <a:srgbClr val="464646"/>
                </a:solidFill>
                <a:latin typeface="Arial"/>
                <a:cs typeface="Arial"/>
              </a:rPr>
              <a:t>,</a:t>
            </a:r>
            <a:r>
              <a:rPr sz="1150" spc="25" dirty="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sz="1150" dirty="0">
                <a:solidFill>
                  <a:srgbClr val="080808"/>
                </a:solidFill>
                <a:latin typeface="Arial"/>
                <a:cs typeface="Arial"/>
              </a:rPr>
              <a:t>the</a:t>
            </a:r>
            <a:r>
              <a:rPr sz="1150" spc="25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81818"/>
                </a:solidFill>
                <a:latin typeface="Arial"/>
                <a:cs typeface="Arial"/>
              </a:rPr>
              <a:t>"CONT. </a:t>
            </a:r>
            <a:r>
              <a:rPr sz="1150" spc="25" dirty="0">
                <a:solidFill>
                  <a:srgbClr val="080808"/>
                </a:solidFill>
                <a:latin typeface="Arial"/>
                <a:cs typeface="Arial"/>
              </a:rPr>
              <a:t>P</a:t>
            </a:r>
            <a:r>
              <a:rPr sz="1150" spc="25" dirty="0">
                <a:solidFill>
                  <a:srgbClr val="313131"/>
                </a:solidFill>
                <a:latin typeface="Arial"/>
                <a:cs typeface="Arial"/>
              </a:rPr>
              <a:t>I</a:t>
            </a:r>
            <a:r>
              <a:rPr sz="1150" spc="25" dirty="0">
                <a:solidFill>
                  <a:srgbClr val="080808"/>
                </a:solidFill>
                <a:latin typeface="Arial"/>
                <a:cs typeface="Arial"/>
              </a:rPr>
              <a:t>LOT"</a:t>
            </a:r>
            <a:r>
              <a:rPr sz="1150" spc="-5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81818"/>
                </a:solidFill>
                <a:latin typeface="Arial"/>
                <a:cs typeface="Arial"/>
              </a:rPr>
              <a:t>indicator</a:t>
            </a:r>
            <a:r>
              <a:rPr sz="1150" spc="5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81818"/>
                </a:solidFill>
                <a:latin typeface="Arial"/>
                <a:cs typeface="Arial"/>
              </a:rPr>
              <a:t>will</a:t>
            </a:r>
            <a:r>
              <a:rPr sz="1150" spc="3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181818"/>
                </a:solidFill>
                <a:latin typeface="Arial"/>
                <a:cs typeface="Arial"/>
              </a:rPr>
              <a:t>flash</a:t>
            </a:r>
            <a:r>
              <a:rPr sz="1150" spc="5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181818"/>
                </a:solidFill>
                <a:latin typeface="Arial"/>
                <a:cs typeface="Arial"/>
              </a:rPr>
              <a:t>on</a:t>
            </a:r>
            <a:r>
              <a:rPr sz="1150" spc="4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dirty="0">
                <a:solidFill>
                  <a:srgbClr val="080808"/>
                </a:solidFill>
                <a:latin typeface="Arial"/>
                <a:cs typeface="Arial"/>
              </a:rPr>
              <a:t>the</a:t>
            </a:r>
            <a:r>
              <a:rPr sz="1150" spc="40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150" spc="25" dirty="0">
                <a:solidFill>
                  <a:srgbClr val="080808"/>
                </a:solidFill>
                <a:latin typeface="Arial"/>
                <a:cs typeface="Arial"/>
              </a:rPr>
              <a:t>LCD </a:t>
            </a:r>
            <a:r>
              <a:rPr sz="1150" spc="15" dirty="0">
                <a:solidFill>
                  <a:srgbClr val="181818"/>
                </a:solidFill>
                <a:latin typeface="Arial"/>
                <a:cs typeface="Arial"/>
              </a:rPr>
              <a:t>screen.</a:t>
            </a:r>
            <a:r>
              <a:rPr sz="1150" spc="3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35" dirty="0">
                <a:solidFill>
                  <a:srgbClr val="181818"/>
                </a:solidFill>
                <a:latin typeface="Arial"/>
                <a:cs typeface="Arial"/>
              </a:rPr>
              <a:t>When</a:t>
            </a:r>
            <a:r>
              <a:rPr sz="1150" spc="8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dirty="0">
                <a:solidFill>
                  <a:srgbClr val="080808"/>
                </a:solidFill>
                <a:latin typeface="Arial"/>
                <a:cs typeface="Arial"/>
              </a:rPr>
              <a:t>the </a:t>
            </a:r>
            <a:r>
              <a:rPr sz="1150" spc="5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81818"/>
                </a:solidFill>
                <a:latin typeface="Arial"/>
                <a:cs typeface="Arial"/>
              </a:rPr>
              <a:t>two</a:t>
            </a:r>
            <a:r>
              <a:rPr sz="1150" spc="4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81818"/>
                </a:solidFill>
                <a:latin typeface="Arial"/>
                <a:cs typeface="Arial"/>
              </a:rPr>
              <a:t>buttons</a:t>
            </a:r>
            <a:r>
              <a:rPr sz="1150" spc="11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81818"/>
                </a:solidFill>
                <a:latin typeface="Arial"/>
                <a:cs typeface="Arial"/>
              </a:rPr>
              <a:t>are</a:t>
            </a:r>
            <a:r>
              <a:rPr sz="1150" spc="5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81818"/>
                </a:solidFill>
                <a:latin typeface="Arial"/>
                <a:cs typeface="Arial"/>
              </a:rPr>
              <a:t>released</a:t>
            </a:r>
            <a:r>
              <a:rPr sz="1150" spc="20" dirty="0">
                <a:solidFill>
                  <a:srgbClr val="464646"/>
                </a:solidFill>
                <a:latin typeface="Arial"/>
                <a:cs typeface="Arial"/>
              </a:rPr>
              <a:t>,</a:t>
            </a:r>
            <a:r>
              <a:rPr sz="1150" spc="50" dirty="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080808"/>
                </a:solidFill>
                <a:latin typeface="Arial"/>
                <a:cs typeface="Arial"/>
              </a:rPr>
              <a:t>the</a:t>
            </a:r>
            <a:r>
              <a:rPr sz="1150" spc="40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181818"/>
                </a:solidFill>
                <a:latin typeface="Arial"/>
                <a:cs typeface="Arial"/>
              </a:rPr>
              <a:t>control</a:t>
            </a:r>
            <a:r>
              <a:rPr sz="1150" spc="9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dirty="0">
                <a:solidFill>
                  <a:srgbClr val="181818"/>
                </a:solidFill>
                <a:latin typeface="Arial"/>
                <a:cs typeface="Arial"/>
              </a:rPr>
              <a:t>will</a:t>
            </a:r>
            <a:r>
              <a:rPr sz="1150" spc="6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81818"/>
                </a:solidFill>
                <a:latin typeface="Arial"/>
                <a:cs typeface="Arial"/>
              </a:rPr>
              <a:t>return</a:t>
            </a:r>
            <a:r>
              <a:rPr sz="1150" spc="45" dirty="0">
                <a:solidFill>
                  <a:srgbClr val="181818"/>
                </a:solidFill>
                <a:latin typeface="Arial"/>
                <a:cs typeface="Arial"/>
              </a:rPr>
              <a:t> to </a:t>
            </a:r>
            <a:r>
              <a:rPr sz="1150" dirty="0">
                <a:solidFill>
                  <a:srgbClr val="181818"/>
                </a:solidFill>
                <a:latin typeface="Arial"/>
                <a:cs typeface="Arial"/>
              </a:rPr>
              <a:t>the</a:t>
            </a:r>
            <a:r>
              <a:rPr sz="1150" spc="5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181818"/>
                </a:solidFill>
                <a:latin typeface="Arial"/>
                <a:cs typeface="Arial"/>
              </a:rPr>
              <a:t>idle</a:t>
            </a:r>
            <a:r>
              <a:rPr sz="1150" spc="5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25" dirty="0">
                <a:solidFill>
                  <a:srgbClr val="080808"/>
                </a:solidFill>
                <a:latin typeface="Arial"/>
                <a:cs typeface="Arial"/>
              </a:rPr>
              <a:t>MANUAL</a:t>
            </a:r>
            <a:r>
              <a:rPr sz="1150" spc="85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150" spc="25" dirty="0">
                <a:solidFill>
                  <a:srgbClr val="181818"/>
                </a:solidFill>
                <a:latin typeface="Arial"/>
                <a:cs typeface="Arial"/>
              </a:rPr>
              <a:t>OFF</a:t>
            </a:r>
            <a:r>
              <a:rPr sz="1150" spc="7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25" dirty="0">
                <a:solidFill>
                  <a:srgbClr val="181818"/>
                </a:solidFill>
                <a:latin typeface="Arial"/>
                <a:cs typeface="Arial"/>
              </a:rPr>
              <a:t>state</a:t>
            </a:r>
            <a:r>
              <a:rPr sz="1150" spc="1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81818"/>
                </a:solidFill>
                <a:latin typeface="Arial"/>
                <a:cs typeface="Arial"/>
              </a:rPr>
              <a:t>and</a:t>
            </a:r>
            <a:r>
              <a:rPr sz="1150" spc="5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181818"/>
                </a:solidFill>
                <a:latin typeface="Arial"/>
                <a:cs typeface="Arial"/>
              </a:rPr>
              <a:t>ready </a:t>
            </a:r>
            <a:r>
              <a:rPr sz="1150" spc="2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080808"/>
                </a:solidFill>
                <a:latin typeface="Arial"/>
                <a:cs typeface="Arial"/>
              </a:rPr>
              <a:t>to </a:t>
            </a:r>
            <a:r>
              <a:rPr sz="1150" spc="10" dirty="0">
                <a:solidFill>
                  <a:srgbClr val="181818"/>
                </a:solidFill>
                <a:latin typeface="Arial"/>
                <a:cs typeface="Arial"/>
              </a:rPr>
              <a:t>operate  normally  </a:t>
            </a:r>
            <a:r>
              <a:rPr sz="1150" spc="20" dirty="0">
                <a:solidFill>
                  <a:srgbClr val="181818"/>
                </a:solidFill>
                <a:latin typeface="Arial"/>
                <a:cs typeface="Arial"/>
              </a:rPr>
              <a:t>(Sensor </a:t>
            </a:r>
            <a:r>
              <a:rPr sz="1150" spc="5" dirty="0">
                <a:solidFill>
                  <a:srgbClr val="080808"/>
                </a:solidFill>
                <a:latin typeface="Arial"/>
                <a:cs typeface="Arial"/>
              </a:rPr>
              <a:t>Safety </a:t>
            </a:r>
            <a:r>
              <a:rPr sz="1150" spc="15" dirty="0">
                <a:solidFill>
                  <a:srgbClr val="181818"/>
                </a:solidFill>
                <a:latin typeface="Arial"/>
                <a:cs typeface="Arial"/>
              </a:rPr>
              <a:t>feature </a:t>
            </a:r>
            <a:r>
              <a:rPr sz="1150" spc="10" dirty="0">
                <a:solidFill>
                  <a:srgbClr val="080808"/>
                </a:solidFill>
                <a:latin typeface="Arial"/>
                <a:cs typeface="Arial"/>
              </a:rPr>
              <a:t>Active). </a:t>
            </a:r>
            <a:r>
              <a:rPr sz="1150" spc="15" dirty="0">
                <a:solidFill>
                  <a:srgbClr val="181818"/>
                </a:solidFill>
                <a:latin typeface="Arial"/>
                <a:cs typeface="Arial"/>
              </a:rPr>
              <a:t>This </a:t>
            </a:r>
            <a:r>
              <a:rPr sz="1150" spc="5" dirty="0">
                <a:solidFill>
                  <a:srgbClr val="181818"/>
                </a:solidFill>
                <a:latin typeface="Arial"/>
                <a:cs typeface="Arial"/>
              </a:rPr>
              <a:t>basically  </a:t>
            </a:r>
            <a:r>
              <a:rPr sz="1150" spc="20" dirty="0">
                <a:solidFill>
                  <a:srgbClr val="181818"/>
                </a:solidFill>
                <a:latin typeface="Arial"/>
                <a:cs typeface="Arial"/>
              </a:rPr>
              <a:t>acts as </a:t>
            </a:r>
            <a:r>
              <a:rPr sz="1150" dirty="0">
                <a:solidFill>
                  <a:srgbClr val="181818"/>
                </a:solidFill>
                <a:latin typeface="Arial"/>
                <a:cs typeface="Arial"/>
              </a:rPr>
              <a:t>away</a:t>
            </a:r>
            <a:r>
              <a:rPr sz="1150" spc="31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080808"/>
                </a:solidFill>
                <a:latin typeface="Arial"/>
                <a:cs typeface="Arial"/>
              </a:rPr>
              <a:t>to </a:t>
            </a:r>
            <a:r>
              <a:rPr sz="1150" spc="10" dirty="0">
                <a:solidFill>
                  <a:srgbClr val="181818"/>
                </a:solidFill>
                <a:latin typeface="Arial"/>
                <a:cs typeface="Arial"/>
              </a:rPr>
              <a:t>bleed </a:t>
            </a:r>
            <a:r>
              <a:rPr sz="1150" spc="1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080808"/>
                </a:solidFill>
                <a:latin typeface="Arial"/>
                <a:cs typeface="Arial"/>
              </a:rPr>
              <a:t>the </a:t>
            </a:r>
            <a:r>
              <a:rPr sz="1150" spc="20" dirty="0">
                <a:solidFill>
                  <a:srgbClr val="181818"/>
                </a:solidFill>
                <a:latin typeface="Arial"/>
                <a:cs typeface="Arial"/>
              </a:rPr>
              <a:t>gas</a:t>
            </a:r>
            <a:r>
              <a:rPr sz="1150" spc="-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181818"/>
                </a:solidFill>
                <a:latin typeface="Arial"/>
                <a:cs typeface="Arial"/>
              </a:rPr>
              <a:t>line.</a:t>
            </a:r>
            <a:endParaRPr sz="11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550" b="1" i="1" spc="10" dirty="0">
                <a:solidFill>
                  <a:srgbClr val="080808"/>
                </a:solidFill>
                <a:latin typeface="Arial"/>
                <a:cs typeface="Arial"/>
              </a:rPr>
              <a:t>MODULE</a:t>
            </a:r>
            <a:r>
              <a:rPr sz="1550" b="1" i="1" spc="145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550" b="1" i="1" spc="5" dirty="0">
                <a:solidFill>
                  <a:srgbClr val="080808"/>
                </a:solidFill>
                <a:latin typeface="Arial"/>
                <a:cs typeface="Arial"/>
              </a:rPr>
              <a:t>AUDIBLE</a:t>
            </a:r>
            <a:r>
              <a:rPr sz="1550" b="1" i="1" spc="175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550" b="1" i="1" spc="5" dirty="0">
                <a:solidFill>
                  <a:srgbClr val="080808"/>
                </a:solidFill>
                <a:latin typeface="Arial"/>
                <a:cs typeface="Arial"/>
              </a:rPr>
              <a:t>ALERTS</a:t>
            </a:r>
            <a:endParaRPr sz="155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819089" y="9576590"/>
            <a:ext cx="166370" cy="167640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40640">
              <a:lnSpc>
                <a:spcPct val="100000"/>
              </a:lnSpc>
              <a:spcBef>
                <a:spcPts val="55"/>
              </a:spcBef>
            </a:pPr>
            <a:fld id="{81D60167-4931-47E6-BA6A-407CBD079E47}" type="slidenum">
              <a:rPr sz="950" spc="50" dirty="0">
                <a:solidFill>
                  <a:srgbClr val="181818"/>
                </a:solidFill>
                <a:latin typeface="Arial"/>
                <a:cs typeface="Arial"/>
              </a:rPr>
              <a:t>6</a:t>
            </a:fld>
            <a:endParaRPr sz="95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72291" y="5467393"/>
            <a:ext cx="6192520" cy="3571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0800">
              <a:lnSpc>
                <a:spcPts val="1620"/>
              </a:lnSpc>
              <a:spcBef>
                <a:spcPts val="100"/>
              </a:spcBef>
            </a:pPr>
            <a:r>
              <a:rPr sz="1350" b="1" u="heavy" spc="10" dirty="0">
                <a:solidFill>
                  <a:srgbClr val="080808"/>
                </a:solidFill>
                <a:uFill>
                  <a:solidFill>
                    <a:srgbClr val="080808"/>
                  </a:solidFill>
                </a:uFill>
                <a:latin typeface="Arial"/>
                <a:cs typeface="Arial"/>
              </a:rPr>
              <a:t>LEARNING</a:t>
            </a:r>
            <a:r>
              <a:rPr sz="1350" b="1" u="heavy" spc="180" dirty="0">
                <a:solidFill>
                  <a:srgbClr val="080808"/>
                </a:solidFill>
                <a:uFill>
                  <a:solidFill>
                    <a:srgbClr val="080808"/>
                  </a:solidFill>
                </a:uFill>
                <a:latin typeface="Arial"/>
                <a:cs typeface="Arial"/>
              </a:rPr>
              <a:t> </a:t>
            </a:r>
            <a:r>
              <a:rPr sz="1350" b="1" u="heavy" spc="10" dirty="0">
                <a:solidFill>
                  <a:srgbClr val="080808"/>
                </a:solidFill>
                <a:uFill>
                  <a:solidFill>
                    <a:srgbClr val="080808"/>
                  </a:solidFill>
                </a:uFill>
                <a:latin typeface="Arial"/>
                <a:cs typeface="Arial"/>
              </a:rPr>
              <a:t>TRANSMITTER</a:t>
            </a:r>
            <a:r>
              <a:rPr sz="1350" b="1" u="heavy" spc="245" dirty="0">
                <a:solidFill>
                  <a:srgbClr val="080808"/>
                </a:solidFill>
                <a:uFill>
                  <a:solidFill>
                    <a:srgbClr val="080808"/>
                  </a:solidFill>
                </a:uFill>
                <a:latin typeface="Arial"/>
                <a:cs typeface="Arial"/>
              </a:rPr>
              <a:t> </a:t>
            </a:r>
            <a:r>
              <a:rPr sz="1350" b="1" u="heavy" spc="5" dirty="0">
                <a:solidFill>
                  <a:srgbClr val="080808"/>
                </a:solidFill>
                <a:uFill>
                  <a:solidFill>
                    <a:srgbClr val="080808"/>
                  </a:solidFill>
                </a:uFill>
                <a:latin typeface="Arial"/>
                <a:cs typeface="Arial"/>
              </a:rPr>
              <a:t>TO</a:t>
            </a:r>
            <a:r>
              <a:rPr sz="1350" b="1" u="heavy" dirty="0">
                <a:solidFill>
                  <a:srgbClr val="080808"/>
                </a:solidFill>
                <a:uFill>
                  <a:solidFill>
                    <a:srgbClr val="080808"/>
                  </a:solidFill>
                </a:uFill>
                <a:latin typeface="Arial"/>
                <a:cs typeface="Arial"/>
              </a:rPr>
              <a:t> </a:t>
            </a:r>
            <a:r>
              <a:rPr sz="1350" b="1" u="heavy" spc="35" dirty="0">
                <a:solidFill>
                  <a:srgbClr val="080808"/>
                </a:solidFill>
                <a:uFill>
                  <a:solidFill>
                    <a:srgbClr val="080808"/>
                  </a:solidFill>
                </a:uFill>
                <a:latin typeface="Arial"/>
                <a:cs typeface="Arial"/>
              </a:rPr>
              <a:t>MAIN</a:t>
            </a:r>
            <a:r>
              <a:rPr sz="1350" b="1" u="heavy" spc="20" dirty="0">
                <a:solidFill>
                  <a:srgbClr val="080808"/>
                </a:solidFill>
                <a:uFill>
                  <a:solidFill>
                    <a:srgbClr val="080808"/>
                  </a:solidFill>
                </a:uFill>
                <a:latin typeface="Arial"/>
                <a:cs typeface="Arial"/>
              </a:rPr>
              <a:t> </a:t>
            </a:r>
            <a:r>
              <a:rPr sz="1350" b="1" u="heavy" spc="15" dirty="0">
                <a:solidFill>
                  <a:srgbClr val="080808"/>
                </a:solidFill>
                <a:uFill>
                  <a:solidFill>
                    <a:srgbClr val="080808"/>
                  </a:solidFill>
                </a:uFill>
                <a:latin typeface="Arial"/>
                <a:cs typeface="Arial"/>
              </a:rPr>
              <a:t>CONTROL</a:t>
            </a:r>
            <a:r>
              <a:rPr sz="1350" b="1" u="heavy" spc="114" dirty="0">
                <a:solidFill>
                  <a:srgbClr val="080808"/>
                </a:solidFill>
                <a:uFill>
                  <a:solidFill>
                    <a:srgbClr val="080808"/>
                  </a:solidFill>
                </a:uFill>
                <a:latin typeface="Arial"/>
                <a:cs typeface="Arial"/>
              </a:rPr>
              <a:t> </a:t>
            </a:r>
            <a:r>
              <a:rPr sz="1350" b="1" u="heavy" spc="30" dirty="0">
                <a:solidFill>
                  <a:srgbClr val="080808"/>
                </a:solidFill>
                <a:uFill>
                  <a:solidFill>
                    <a:srgbClr val="080808"/>
                  </a:solidFill>
                </a:uFill>
                <a:latin typeface="Arial"/>
                <a:cs typeface="Arial"/>
              </a:rPr>
              <a:t>MODULE</a:t>
            </a:r>
            <a:endParaRPr sz="1350">
              <a:latin typeface="Arial"/>
              <a:cs typeface="Arial"/>
            </a:endParaRPr>
          </a:p>
          <a:p>
            <a:pPr marL="50800" marR="5080" indent="1270">
              <a:lnSpc>
                <a:spcPts val="1370"/>
              </a:lnSpc>
              <a:spcBef>
                <a:spcPts val="55"/>
              </a:spcBef>
            </a:pPr>
            <a:r>
              <a:rPr sz="1150" spc="15" dirty="0">
                <a:solidFill>
                  <a:srgbClr val="080808"/>
                </a:solidFill>
                <a:latin typeface="Arial"/>
                <a:cs typeface="Arial"/>
              </a:rPr>
              <a:t>Push</a:t>
            </a:r>
            <a:r>
              <a:rPr sz="1150" spc="60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81818"/>
                </a:solidFill>
                <a:latin typeface="Arial"/>
                <a:cs typeface="Arial"/>
              </a:rPr>
              <a:t>and</a:t>
            </a:r>
            <a:r>
              <a:rPr sz="1150" spc="3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181818"/>
                </a:solidFill>
                <a:latin typeface="Arial"/>
                <a:cs typeface="Arial"/>
              </a:rPr>
              <a:t>release</a:t>
            </a:r>
            <a:r>
              <a:rPr sz="1150" spc="8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080808"/>
                </a:solidFill>
                <a:latin typeface="Arial"/>
                <a:cs typeface="Arial"/>
              </a:rPr>
              <a:t>the</a:t>
            </a:r>
            <a:r>
              <a:rPr sz="1150" spc="-20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150" spc="25" dirty="0">
                <a:solidFill>
                  <a:srgbClr val="080808"/>
                </a:solidFill>
                <a:latin typeface="Arial"/>
                <a:cs typeface="Arial"/>
              </a:rPr>
              <a:t>LEARN</a:t>
            </a:r>
            <a:r>
              <a:rPr sz="1150" spc="55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150" spc="5" dirty="0">
                <a:solidFill>
                  <a:srgbClr val="181818"/>
                </a:solidFill>
                <a:latin typeface="Arial"/>
                <a:cs typeface="Arial"/>
              </a:rPr>
              <a:t>button</a:t>
            </a:r>
            <a:r>
              <a:rPr sz="1150" spc="8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181818"/>
                </a:solidFill>
                <a:latin typeface="Arial"/>
                <a:cs typeface="Arial"/>
              </a:rPr>
              <a:t>on</a:t>
            </a:r>
            <a:r>
              <a:rPr sz="1150" spc="4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81818"/>
                </a:solidFill>
                <a:latin typeface="Arial"/>
                <a:cs typeface="Arial"/>
              </a:rPr>
              <a:t>the</a:t>
            </a:r>
            <a:r>
              <a:rPr sz="1150" spc="-3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30" dirty="0">
                <a:solidFill>
                  <a:srgbClr val="181818"/>
                </a:solidFill>
                <a:latin typeface="Arial"/>
                <a:cs typeface="Arial"/>
              </a:rPr>
              <a:t>module</a:t>
            </a:r>
            <a:r>
              <a:rPr sz="1150" spc="5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dirty="0">
                <a:solidFill>
                  <a:srgbClr val="181818"/>
                </a:solidFill>
                <a:latin typeface="Arial"/>
                <a:cs typeface="Arial"/>
              </a:rPr>
              <a:t>and</a:t>
            </a:r>
            <a:r>
              <a:rPr sz="1150" spc="4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81818"/>
                </a:solidFill>
                <a:latin typeface="Arial"/>
                <a:cs typeface="Arial"/>
              </a:rPr>
              <a:t>listen</a:t>
            </a:r>
            <a:r>
              <a:rPr sz="1150" spc="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181818"/>
                </a:solidFill>
                <a:latin typeface="Arial"/>
                <a:cs typeface="Arial"/>
              </a:rPr>
              <a:t>for</a:t>
            </a:r>
            <a:r>
              <a:rPr sz="1150" spc="8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81818"/>
                </a:solidFill>
                <a:latin typeface="Arial"/>
                <a:cs typeface="Arial"/>
              </a:rPr>
              <a:t>one</a:t>
            </a:r>
            <a:r>
              <a:rPr sz="1150" spc="-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25" dirty="0">
                <a:solidFill>
                  <a:srgbClr val="181818"/>
                </a:solidFill>
                <a:latin typeface="Arial"/>
                <a:cs typeface="Arial"/>
              </a:rPr>
              <a:t>single</a:t>
            </a:r>
            <a:r>
              <a:rPr sz="1050" b="1" spc="25" dirty="0">
                <a:solidFill>
                  <a:srgbClr val="313131"/>
                </a:solidFill>
                <a:latin typeface="Arial"/>
                <a:cs typeface="Arial"/>
              </a:rPr>
              <a:t>"</a:t>
            </a:r>
            <a:r>
              <a:rPr sz="1050" b="1" spc="-110" dirty="0">
                <a:solidFill>
                  <a:srgbClr val="313131"/>
                </a:solidFill>
                <a:latin typeface="Arial"/>
                <a:cs typeface="Arial"/>
              </a:rPr>
              <a:t> </a:t>
            </a:r>
            <a:r>
              <a:rPr sz="1050" b="1" spc="15" dirty="0">
                <a:solidFill>
                  <a:srgbClr val="080808"/>
                </a:solidFill>
                <a:latin typeface="Arial"/>
                <a:cs typeface="Arial"/>
              </a:rPr>
              <a:t>beep</a:t>
            </a:r>
            <a:r>
              <a:rPr sz="1050" b="1" spc="15" dirty="0">
                <a:solidFill>
                  <a:srgbClr val="313131"/>
                </a:solidFill>
                <a:latin typeface="Arial"/>
                <a:cs typeface="Arial"/>
              </a:rPr>
              <a:t>"</a:t>
            </a:r>
            <a:r>
              <a:rPr sz="1050" b="1" spc="-95" dirty="0">
                <a:solidFill>
                  <a:srgbClr val="313131"/>
                </a:solidFill>
                <a:latin typeface="Arial"/>
                <a:cs typeface="Arial"/>
              </a:rPr>
              <a:t> </a:t>
            </a:r>
            <a:r>
              <a:rPr sz="1050" b="1" spc="10" dirty="0">
                <a:solidFill>
                  <a:srgbClr val="313131"/>
                </a:solidFill>
                <a:latin typeface="Arial"/>
                <a:cs typeface="Arial"/>
              </a:rPr>
              <a:t>.</a:t>
            </a:r>
            <a:r>
              <a:rPr sz="1050" b="1" spc="20" dirty="0">
                <a:solidFill>
                  <a:srgbClr val="313131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81818"/>
                </a:solidFill>
                <a:latin typeface="Arial"/>
                <a:cs typeface="Arial"/>
              </a:rPr>
              <a:t>Within </a:t>
            </a:r>
            <a:r>
              <a:rPr sz="1150" spc="-30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40" dirty="0">
                <a:solidFill>
                  <a:srgbClr val="181818"/>
                </a:solidFill>
                <a:latin typeface="Arial"/>
                <a:cs typeface="Arial"/>
              </a:rPr>
              <a:t>10</a:t>
            </a:r>
            <a:r>
              <a:rPr sz="1150" spc="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181818"/>
                </a:solidFill>
                <a:latin typeface="Arial"/>
                <a:cs typeface="Arial"/>
              </a:rPr>
              <a:t>seconds</a:t>
            </a:r>
            <a:r>
              <a:rPr sz="1150" spc="5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181818"/>
                </a:solidFill>
                <a:latin typeface="Arial"/>
                <a:cs typeface="Arial"/>
              </a:rPr>
              <a:t>push</a:t>
            </a:r>
            <a:r>
              <a:rPr sz="1150" spc="5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080808"/>
                </a:solidFill>
                <a:latin typeface="Arial"/>
                <a:cs typeface="Arial"/>
              </a:rPr>
              <a:t>the </a:t>
            </a:r>
            <a:r>
              <a:rPr sz="1150" spc="25" dirty="0">
                <a:solidFill>
                  <a:srgbClr val="080808"/>
                </a:solidFill>
                <a:latin typeface="Arial"/>
                <a:cs typeface="Arial"/>
              </a:rPr>
              <a:t>MODE</a:t>
            </a:r>
            <a:r>
              <a:rPr sz="1150" spc="55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181818"/>
                </a:solidFill>
                <a:latin typeface="Arial"/>
                <a:cs typeface="Arial"/>
              </a:rPr>
              <a:t>button on</a:t>
            </a:r>
            <a:r>
              <a:rPr sz="1150" spc="4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81818"/>
                </a:solidFill>
                <a:latin typeface="Arial"/>
                <a:cs typeface="Arial"/>
              </a:rPr>
              <a:t>the </a:t>
            </a:r>
            <a:r>
              <a:rPr sz="1150" spc="10" dirty="0">
                <a:solidFill>
                  <a:srgbClr val="181818"/>
                </a:solidFill>
                <a:latin typeface="Arial"/>
                <a:cs typeface="Arial"/>
              </a:rPr>
              <a:t>transmitter</a:t>
            </a:r>
            <a:r>
              <a:rPr sz="1150" spc="10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080808"/>
                </a:solidFill>
                <a:latin typeface="Arial"/>
                <a:cs typeface="Arial"/>
              </a:rPr>
              <a:t>to</a:t>
            </a:r>
            <a:r>
              <a:rPr sz="1150" spc="5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81818"/>
                </a:solidFill>
                <a:latin typeface="Arial"/>
                <a:cs typeface="Arial"/>
              </a:rPr>
              <a:t>ON</a:t>
            </a:r>
            <a:r>
              <a:rPr sz="1150" spc="20" dirty="0">
                <a:solidFill>
                  <a:srgbClr val="464646"/>
                </a:solidFill>
                <a:latin typeface="Arial"/>
                <a:cs typeface="Arial"/>
              </a:rPr>
              <a:t>;</a:t>
            </a:r>
            <a:r>
              <a:rPr sz="1150" spc="25" dirty="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181818"/>
                </a:solidFill>
                <a:latin typeface="Arial"/>
                <a:cs typeface="Arial"/>
              </a:rPr>
              <a:t>after </a:t>
            </a:r>
            <a:r>
              <a:rPr sz="1150" spc="10" dirty="0">
                <a:solidFill>
                  <a:srgbClr val="181818"/>
                </a:solidFill>
                <a:latin typeface="Arial"/>
                <a:cs typeface="Arial"/>
              </a:rPr>
              <a:t>which</a:t>
            </a:r>
            <a:r>
              <a:rPr sz="1150" spc="5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181818"/>
                </a:solidFill>
                <a:latin typeface="Arial"/>
                <a:cs typeface="Arial"/>
              </a:rPr>
              <a:t>four</a:t>
            </a:r>
            <a:r>
              <a:rPr sz="1150" spc="3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81818"/>
                </a:solidFill>
                <a:latin typeface="Arial"/>
                <a:cs typeface="Arial"/>
              </a:rPr>
              <a:t>rapid</a:t>
            </a:r>
            <a:endParaRPr sz="1150">
              <a:latin typeface="Arial"/>
              <a:cs typeface="Arial"/>
            </a:endParaRPr>
          </a:p>
          <a:p>
            <a:pPr marL="12700">
              <a:lnSpc>
                <a:spcPts val="1325"/>
              </a:lnSpc>
            </a:pPr>
            <a:r>
              <a:rPr sz="1050" b="1" spc="20" dirty="0">
                <a:solidFill>
                  <a:srgbClr val="313131"/>
                </a:solidFill>
                <a:latin typeface="Arial"/>
                <a:cs typeface="Arial"/>
              </a:rPr>
              <a:t>"</a:t>
            </a:r>
            <a:r>
              <a:rPr sz="1050" b="1" spc="-114" dirty="0">
                <a:solidFill>
                  <a:srgbClr val="313131"/>
                </a:solidFill>
                <a:latin typeface="Arial"/>
                <a:cs typeface="Arial"/>
              </a:rPr>
              <a:t> </a:t>
            </a:r>
            <a:r>
              <a:rPr sz="1050" b="1" spc="25" dirty="0">
                <a:solidFill>
                  <a:srgbClr val="080808"/>
                </a:solidFill>
                <a:latin typeface="Arial"/>
                <a:cs typeface="Arial"/>
              </a:rPr>
              <a:t>b</a:t>
            </a:r>
            <a:r>
              <a:rPr sz="1050" b="1" spc="-180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050" b="1" spc="20" dirty="0">
                <a:solidFill>
                  <a:srgbClr val="080808"/>
                </a:solidFill>
                <a:latin typeface="Arial"/>
                <a:cs typeface="Arial"/>
              </a:rPr>
              <a:t>eep</a:t>
            </a:r>
            <a:r>
              <a:rPr sz="1050" b="1" spc="-95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050" b="1" spc="-114" dirty="0">
                <a:solidFill>
                  <a:srgbClr val="080808"/>
                </a:solidFill>
                <a:latin typeface="Arial"/>
                <a:cs typeface="Arial"/>
              </a:rPr>
              <a:t>s</a:t>
            </a:r>
            <a:r>
              <a:rPr sz="1050" b="1" spc="-114" dirty="0">
                <a:solidFill>
                  <a:srgbClr val="313131"/>
                </a:solidFill>
                <a:latin typeface="Arial"/>
                <a:cs typeface="Arial"/>
              </a:rPr>
              <a:t>"</a:t>
            </a:r>
            <a:r>
              <a:rPr sz="1050" b="1" spc="50" dirty="0">
                <a:solidFill>
                  <a:srgbClr val="313131"/>
                </a:solidFill>
                <a:latin typeface="Arial"/>
                <a:cs typeface="Arial"/>
              </a:rPr>
              <a:t> </a:t>
            </a:r>
            <a:r>
              <a:rPr sz="1150" spc="30" dirty="0">
                <a:solidFill>
                  <a:srgbClr val="181818"/>
                </a:solidFill>
                <a:latin typeface="Arial"/>
                <a:cs typeface="Arial"/>
              </a:rPr>
              <a:t>in</a:t>
            </a:r>
            <a:r>
              <a:rPr sz="1150" spc="-2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181818"/>
                </a:solidFill>
                <a:latin typeface="Arial"/>
                <a:cs typeface="Arial"/>
              </a:rPr>
              <a:t>succession</a:t>
            </a:r>
            <a:r>
              <a:rPr sz="1150" spc="9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81818"/>
                </a:solidFill>
                <a:latin typeface="Arial"/>
                <a:cs typeface="Arial"/>
              </a:rPr>
              <a:t>will</a:t>
            </a:r>
            <a:r>
              <a:rPr sz="1150" spc="4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181818"/>
                </a:solidFill>
                <a:latin typeface="Arial"/>
                <a:cs typeface="Arial"/>
              </a:rPr>
              <a:t>confirm</a:t>
            </a:r>
            <a:r>
              <a:rPr sz="1150" spc="7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dirty="0">
                <a:solidFill>
                  <a:srgbClr val="080808"/>
                </a:solidFill>
                <a:latin typeface="Arial"/>
                <a:cs typeface="Arial"/>
              </a:rPr>
              <a:t>the</a:t>
            </a:r>
            <a:r>
              <a:rPr sz="1150" spc="30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150" spc="30" dirty="0">
                <a:solidFill>
                  <a:srgbClr val="181818"/>
                </a:solidFill>
                <a:latin typeface="Arial"/>
                <a:cs typeface="Arial"/>
              </a:rPr>
              <a:t>module</a:t>
            </a:r>
            <a:r>
              <a:rPr sz="1150" spc="-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25" dirty="0">
                <a:solidFill>
                  <a:srgbClr val="181818"/>
                </a:solidFill>
                <a:latin typeface="Arial"/>
                <a:cs typeface="Arial"/>
              </a:rPr>
              <a:t>has</a:t>
            </a:r>
            <a:r>
              <a:rPr sz="1150" spc="5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81818"/>
                </a:solidFill>
                <a:latin typeface="Arial"/>
                <a:cs typeface="Arial"/>
              </a:rPr>
              <a:t>successfully</a:t>
            </a:r>
            <a:r>
              <a:rPr sz="1150" spc="114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181818"/>
                </a:solidFill>
                <a:latin typeface="Arial"/>
                <a:cs typeface="Arial"/>
              </a:rPr>
              <a:t>learned</a:t>
            </a:r>
            <a:r>
              <a:rPr sz="1150" spc="7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080808"/>
                </a:solidFill>
                <a:latin typeface="Arial"/>
                <a:cs typeface="Arial"/>
              </a:rPr>
              <a:t>the</a:t>
            </a:r>
            <a:r>
              <a:rPr sz="1150" spc="-30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81818"/>
                </a:solidFill>
                <a:latin typeface="Arial"/>
                <a:cs typeface="Arial"/>
              </a:rPr>
              <a:t>transmitters</a:t>
            </a:r>
            <a:endParaRPr sz="1150">
              <a:latin typeface="Arial"/>
              <a:cs typeface="Arial"/>
            </a:endParaRPr>
          </a:p>
          <a:p>
            <a:pPr marL="53340">
              <a:lnSpc>
                <a:spcPct val="100000"/>
              </a:lnSpc>
              <a:spcBef>
                <a:spcPts val="35"/>
              </a:spcBef>
            </a:pPr>
            <a:r>
              <a:rPr sz="1150" spc="15" dirty="0">
                <a:solidFill>
                  <a:srgbClr val="181818"/>
                </a:solidFill>
                <a:latin typeface="Arial"/>
                <a:cs typeface="Arial"/>
              </a:rPr>
              <a:t>security</a:t>
            </a:r>
            <a:r>
              <a:rPr sz="1150" spc="1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25" dirty="0">
                <a:solidFill>
                  <a:srgbClr val="181818"/>
                </a:solidFill>
                <a:latin typeface="Arial"/>
                <a:cs typeface="Arial"/>
              </a:rPr>
              <a:t>code.</a:t>
            </a:r>
            <a:endParaRPr sz="11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200">
              <a:latin typeface="Arial"/>
              <a:cs typeface="Arial"/>
            </a:endParaRPr>
          </a:p>
          <a:p>
            <a:pPr marL="50165">
              <a:lnSpc>
                <a:spcPct val="100000"/>
              </a:lnSpc>
            </a:pPr>
            <a:r>
              <a:rPr sz="1150" spc="10" dirty="0">
                <a:solidFill>
                  <a:srgbClr val="313131"/>
                </a:solidFill>
                <a:latin typeface="Arial"/>
                <a:cs typeface="Arial"/>
              </a:rPr>
              <a:t>If</a:t>
            </a:r>
            <a:r>
              <a:rPr sz="1150" spc="20" dirty="0">
                <a:solidFill>
                  <a:srgbClr val="313131"/>
                </a:solidFill>
                <a:latin typeface="Arial"/>
                <a:cs typeface="Arial"/>
              </a:rPr>
              <a:t> </a:t>
            </a:r>
            <a:r>
              <a:rPr sz="1150" spc="35" dirty="0">
                <a:solidFill>
                  <a:srgbClr val="181818"/>
                </a:solidFill>
                <a:latin typeface="Arial"/>
                <a:cs typeface="Arial"/>
              </a:rPr>
              <a:t>no</a:t>
            </a:r>
            <a:r>
              <a:rPr sz="1150" spc="15" dirty="0">
                <a:solidFill>
                  <a:srgbClr val="181818"/>
                </a:solidFill>
                <a:latin typeface="Arial"/>
                <a:cs typeface="Arial"/>
              </a:rPr>
              <a:t> audible</a:t>
            </a:r>
            <a:r>
              <a:rPr sz="1050" b="1" spc="15" dirty="0">
                <a:solidFill>
                  <a:srgbClr val="313131"/>
                </a:solidFill>
                <a:latin typeface="Arial"/>
                <a:cs typeface="Arial"/>
              </a:rPr>
              <a:t>"</a:t>
            </a:r>
            <a:r>
              <a:rPr sz="1050" b="1" spc="-65" dirty="0">
                <a:solidFill>
                  <a:srgbClr val="313131"/>
                </a:solidFill>
                <a:latin typeface="Arial"/>
                <a:cs typeface="Arial"/>
              </a:rPr>
              <a:t> </a:t>
            </a:r>
            <a:r>
              <a:rPr sz="1050" b="1" spc="5" dirty="0">
                <a:solidFill>
                  <a:srgbClr val="080808"/>
                </a:solidFill>
                <a:latin typeface="Arial"/>
                <a:cs typeface="Arial"/>
              </a:rPr>
              <a:t>beep</a:t>
            </a:r>
            <a:r>
              <a:rPr sz="1050" b="1" spc="5" dirty="0">
                <a:solidFill>
                  <a:srgbClr val="313131"/>
                </a:solidFill>
                <a:latin typeface="Arial"/>
                <a:cs typeface="Arial"/>
              </a:rPr>
              <a:t>"</a:t>
            </a:r>
            <a:r>
              <a:rPr sz="1050" b="1" spc="215" dirty="0">
                <a:solidFill>
                  <a:srgbClr val="313131"/>
                </a:solidFill>
                <a:latin typeface="Arial"/>
                <a:cs typeface="Arial"/>
              </a:rPr>
              <a:t> </a:t>
            </a:r>
            <a:r>
              <a:rPr sz="1150" spc="35" dirty="0">
                <a:solidFill>
                  <a:srgbClr val="181818"/>
                </a:solidFill>
                <a:latin typeface="Arial"/>
                <a:cs typeface="Arial"/>
              </a:rPr>
              <a:t>is</a:t>
            </a:r>
            <a:r>
              <a:rPr sz="1150" spc="-3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81818"/>
                </a:solidFill>
                <a:latin typeface="Arial"/>
                <a:cs typeface="Arial"/>
              </a:rPr>
              <a:t>heard</a:t>
            </a:r>
            <a:r>
              <a:rPr sz="1150" spc="11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5" dirty="0">
                <a:solidFill>
                  <a:srgbClr val="181818"/>
                </a:solidFill>
                <a:latin typeface="Arial"/>
                <a:cs typeface="Arial"/>
              </a:rPr>
              <a:t>check</a:t>
            </a:r>
            <a:r>
              <a:rPr sz="1150" spc="10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81818"/>
                </a:solidFill>
                <a:latin typeface="Arial"/>
                <a:cs typeface="Arial"/>
              </a:rPr>
              <a:t>the</a:t>
            </a:r>
            <a:r>
              <a:rPr sz="1150" spc="-5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81818"/>
                </a:solidFill>
                <a:latin typeface="Arial"/>
                <a:cs typeface="Arial"/>
              </a:rPr>
              <a:t>following:</a:t>
            </a:r>
            <a:endParaRPr sz="11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150">
              <a:latin typeface="Arial"/>
              <a:cs typeface="Arial"/>
            </a:endParaRPr>
          </a:p>
          <a:p>
            <a:pPr marL="53340" marR="258445" indent="-2540">
              <a:lnSpc>
                <a:spcPct val="101000"/>
              </a:lnSpc>
              <a:buClr>
                <a:srgbClr val="181818"/>
              </a:buClr>
              <a:buAutoNum type="arabicPeriod"/>
              <a:tabLst>
                <a:tab pos="224154" algn="l"/>
              </a:tabLst>
            </a:pPr>
            <a:r>
              <a:rPr sz="1150" spc="15" dirty="0">
                <a:solidFill>
                  <a:srgbClr val="080808"/>
                </a:solidFill>
                <a:latin typeface="Arial"/>
                <a:cs typeface="Arial"/>
              </a:rPr>
              <a:t>Ensure</a:t>
            </a:r>
            <a:r>
              <a:rPr sz="1150" spc="60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080808"/>
                </a:solidFill>
                <a:latin typeface="Arial"/>
                <a:cs typeface="Arial"/>
              </a:rPr>
              <a:t>the</a:t>
            </a:r>
            <a:r>
              <a:rPr sz="1150" spc="15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181818"/>
                </a:solidFill>
                <a:latin typeface="Arial"/>
                <a:cs typeface="Arial"/>
              </a:rPr>
              <a:t>module</a:t>
            </a:r>
            <a:r>
              <a:rPr sz="1150" spc="6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81818"/>
                </a:solidFill>
                <a:latin typeface="Arial"/>
                <a:cs typeface="Arial"/>
              </a:rPr>
              <a:t>is</a:t>
            </a:r>
            <a:r>
              <a:rPr sz="1150" spc="3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181818"/>
                </a:solidFill>
                <a:latin typeface="Arial"/>
                <a:cs typeface="Arial"/>
              </a:rPr>
              <a:t>powered</a:t>
            </a:r>
            <a:r>
              <a:rPr sz="1150" spc="8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81818"/>
                </a:solidFill>
                <a:latin typeface="Arial"/>
                <a:cs typeface="Arial"/>
              </a:rPr>
              <a:t>by</a:t>
            </a:r>
            <a:r>
              <a:rPr sz="1150" spc="1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080808"/>
                </a:solidFill>
                <a:latin typeface="Arial"/>
                <a:cs typeface="Arial"/>
              </a:rPr>
              <a:t>the </a:t>
            </a:r>
            <a:r>
              <a:rPr sz="1150" spc="10" dirty="0">
                <a:solidFill>
                  <a:srgbClr val="080808"/>
                </a:solidFill>
                <a:latin typeface="Arial"/>
                <a:cs typeface="Arial"/>
              </a:rPr>
              <a:t>AC</a:t>
            </a:r>
            <a:r>
              <a:rPr sz="1150" spc="25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81818"/>
                </a:solidFill>
                <a:latin typeface="Arial"/>
                <a:cs typeface="Arial"/>
              </a:rPr>
              <a:t>adaptor</a:t>
            </a:r>
            <a:r>
              <a:rPr sz="1150" spc="8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181818"/>
                </a:solidFill>
                <a:latin typeface="Arial"/>
                <a:cs typeface="Arial"/>
              </a:rPr>
              <a:t>or</a:t>
            </a:r>
            <a:r>
              <a:rPr sz="1150" spc="5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dirty="0">
                <a:solidFill>
                  <a:srgbClr val="080808"/>
                </a:solidFill>
                <a:latin typeface="Arial"/>
                <a:cs typeface="Arial"/>
              </a:rPr>
              <a:t>the</a:t>
            </a:r>
            <a:r>
              <a:rPr sz="1150" spc="30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81818"/>
                </a:solidFill>
                <a:latin typeface="Arial"/>
                <a:cs typeface="Arial"/>
              </a:rPr>
              <a:t>battery</a:t>
            </a:r>
            <a:r>
              <a:rPr sz="1150" spc="5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81818"/>
                </a:solidFill>
                <a:latin typeface="Arial"/>
                <a:cs typeface="Arial"/>
              </a:rPr>
              <a:t>back-up</a:t>
            </a:r>
            <a:r>
              <a:rPr sz="1150" spc="5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181818"/>
                </a:solidFill>
                <a:latin typeface="Arial"/>
                <a:cs typeface="Arial"/>
              </a:rPr>
              <a:t>system.</a:t>
            </a:r>
            <a:r>
              <a:rPr sz="1150" spc="12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080808"/>
                </a:solidFill>
                <a:latin typeface="Arial"/>
                <a:cs typeface="Arial"/>
              </a:rPr>
              <a:t>Be </a:t>
            </a:r>
            <a:r>
              <a:rPr sz="1150" spc="-305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81818"/>
                </a:solidFill>
                <a:latin typeface="Arial"/>
                <a:cs typeface="Arial"/>
              </a:rPr>
              <a:t>sure</a:t>
            </a:r>
            <a:r>
              <a:rPr sz="1150" spc="3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080808"/>
                </a:solidFill>
                <a:latin typeface="Arial"/>
                <a:cs typeface="Arial"/>
              </a:rPr>
              <a:t>to</a:t>
            </a:r>
            <a:r>
              <a:rPr sz="1150" spc="-40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150" spc="30" dirty="0">
                <a:solidFill>
                  <a:srgbClr val="181818"/>
                </a:solidFill>
                <a:latin typeface="Arial"/>
                <a:cs typeface="Arial"/>
              </a:rPr>
              <a:t>use</a:t>
            </a:r>
            <a:r>
              <a:rPr sz="1150" spc="1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181818"/>
                </a:solidFill>
                <a:latin typeface="Arial"/>
                <a:cs typeface="Arial"/>
              </a:rPr>
              <a:t>fresh </a:t>
            </a:r>
            <a:r>
              <a:rPr sz="1150" spc="10" dirty="0">
                <a:solidFill>
                  <a:srgbClr val="181818"/>
                </a:solidFill>
                <a:latin typeface="Arial"/>
                <a:cs typeface="Arial"/>
              </a:rPr>
              <a:t>alkaline</a:t>
            </a:r>
            <a:r>
              <a:rPr sz="1150" spc="7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81818"/>
                </a:solidFill>
                <a:latin typeface="Arial"/>
                <a:cs typeface="Arial"/>
              </a:rPr>
              <a:t>batteries.</a:t>
            </a:r>
            <a:endParaRPr sz="11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Clr>
                <a:srgbClr val="181818"/>
              </a:buClr>
              <a:buFont typeface="Arial"/>
              <a:buAutoNum type="arabicPeriod"/>
            </a:pPr>
            <a:endParaRPr sz="1150">
              <a:latin typeface="Arial"/>
              <a:cs typeface="Arial"/>
            </a:endParaRPr>
          </a:p>
          <a:p>
            <a:pPr marL="51435" marR="81280" indent="1905">
              <a:lnSpc>
                <a:spcPct val="101000"/>
              </a:lnSpc>
              <a:buAutoNum type="arabicPeriod"/>
              <a:tabLst>
                <a:tab pos="222250" algn="l"/>
              </a:tabLst>
            </a:pPr>
            <a:r>
              <a:rPr sz="1150" spc="10" dirty="0">
                <a:solidFill>
                  <a:srgbClr val="181818"/>
                </a:solidFill>
                <a:latin typeface="Arial"/>
                <a:cs typeface="Arial"/>
              </a:rPr>
              <a:t>Check</a:t>
            </a:r>
            <a:r>
              <a:rPr sz="1150" spc="12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080808"/>
                </a:solidFill>
                <a:latin typeface="Arial"/>
                <a:cs typeface="Arial"/>
              </a:rPr>
              <a:t>to </a:t>
            </a:r>
            <a:r>
              <a:rPr sz="1150" spc="5" dirty="0">
                <a:solidFill>
                  <a:srgbClr val="181818"/>
                </a:solidFill>
                <a:latin typeface="Arial"/>
                <a:cs typeface="Arial"/>
              </a:rPr>
              <a:t>ensure</a:t>
            </a:r>
            <a:r>
              <a:rPr sz="1150" spc="8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81818"/>
                </a:solidFill>
                <a:latin typeface="Arial"/>
                <a:cs typeface="Arial"/>
              </a:rPr>
              <a:t>the</a:t>
            </a:r>
            <a:r>
              <a:rPr sz="1150" spc="15" dirty="0">
                <a:solidFill>
                  <a:srgbClr val="181818"/>
                </a:solidFill>
                <a:latin typeface="Arial"/>
                <a:cs typeface="Arial"/>
              </a:rPr>
              <a:t> module</a:t>
            </a:r>
            <a:r>
              <a:rPr sz="1150" spc="8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81818"/>
                </a:solidFill>
                <a:latin typeface="Arial"/>
                <a:cs typeface="Arial"/>
              </a:rPr>
              <a:t>switch</a:t>
            </a:r>
            <a:r>
              <a:rPr sz="1150" spc="5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dirty="0">
                <a:solidFill>
                  <a:srgbClr val="181818"/>
                </a:solidFill>
                <a:latin typeface="Arial"/>
                <a:cs typeface="Arial"/>
              </a:rPr>
              <a:t>it</a:t>
            </a:r>
            <a:r>
              <a:rPr sz="1150" spc="1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181818"/>
                </a:solidFill>
                <a:latin typeface="Arial"/>
                <a:cs typeface="Arial"/>
              </a:rPr>
              <a:t>placed</a:t>
            </a:r>
            <a:r>
              <a:rPr sz="1150" spc="5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30" dirty="0">
                <a:solidFill>
                  <a:srgbClr val="181818"/>
                </a:solidFill>
                <a:latin typeface="Arial"/>
                <a:cs typeface="Arial"/>
              </a:rPr>
              <a:t>in</a:t>
            </a:r>
            <a:r>
              <a:rPr sz="1150" spc="2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dirty="0">
                <a:solidFill>
                  <a:srgbClr val="080808"/>
                </a:solidFill>
                <a:latin typeface="Arial"/>
                <a:cs typeface="Arial"/>
              </a:rPr>
              <a:t>the</a:t>
            </a:r>
            <a:r>
              <a:rPr sz="1150" spc="45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080808"/>
                </a:solidFill>
                <a:latin typeface="Arial"/>
                <a:cs typeface="Arial"/>
              </a:rPr>
              <a:t>REMOTE</a:t>
            </a:r>
            <a:r>
              <a:rPr sz="1150" spc="80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81818"/>
                </a:solidFill>
                <a:latin typeface="Arial"/>
                <a:cs typeface="Arial"/>
              </a:rPr>
              <a:t>position.</a:t>
            </a:r>
            <a:r>
              <a:rPr sz="1150" spc="8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5" dirty="0">
                <a:solidFill>
                  <a:srgbClr val="313131"/>
                </a:solidFill>
                <a:latin typeface="Arial"/>
                <a:cs typeface="Arial"/>
              </a:rPr>
              <a:t>If</a:t>
            </a:r>
            <a:r>
              <a:rPr sz="1150" spc="40" dirty="0">
                <a:solidFill>
                  <a:srgbClr val="313131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181818"/>
                </a:solidFill>
                <a:latin typeface="Arial"/>
                <a:cs typeface="Arial"/>
              </a:rPr>
              <a:t>module</a:t>
            </a:r>
            <a:r>
              <a:rPr sz="1150" spc="8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81818"/>
                </a:solidFill>
                <a:latin typeface="Arial"/>
                <a:cs typeface="Arial"/>
              </a:rPr>
              <a:t>switch </a:t>
            </a:r>
            <a:r>
              <a:rPr sz="1150" spc="-30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81818"/>
                </a:solidFill>
                <a:latin typeface="Arial"/>
                <a:cs typeface="Arial"/>
              </a:rPr>
              <a:t>is</a:t>
            </a:r>
            <a:r>
              <a:rPr sz="1150" spc="2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25" dirty="0">
                <a:solidFill>
                  <a:srgbClr val="181818"/>
                </a:solidFill>
                <a:latin typeface="Arial"/>
                <a:cs typeface="Arial"/>
              </a:rPr>
              <a:t>OFF</a:t>
            </a:r>
            <a:r>
              <a:rPr sz="1150" spc="3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35" dirty="0">
                <a:solidFill>
                  <a:srgbClr val="181818"/>
                </a:solidFill>
                <a:latin typeface="Arial"/>
                <a:cs typeface="Arial"/>
              </a:rPr>
              <a:t>no</a:t>
            </a:r>
            <a:r>
              <a:rPr sz="1150" spc="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81818"/>
                </a:solidFill>
                <a:latin typeface="Arial"/>
                <a:cs typeface="Arial"/>
              </a:rPr>
              <a:t>beeping</a:t>
            </a:r>
            <a:r>
              <a:rPr sz="1150" spc="7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dirty="0">
                <a:solidFill>
                  <a:srgbClr val="181818"/>
                </a:solidFill>
                <a:latin typeface="Arial"/>
                <a:cs typeface="Arial"/>
              </a:rPr>
              <a:t>will</a:t>
            </a:r>
            <a:r>
              <a:rPr sz="1150" spc="5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81818"/>
                </a:solidFill>
                <a:latin typeface="Arial"/>
                <a:cs typeface="Arial"/>
              </a:rPr>
              <a:t>occur</a:t>
            </a:r>
            <a:r>
              <a:rPr sz="1150" spc="4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81818"/>
                </a:solidFill>
                <a:latin typeface="Arial"/>
                <a:cs typeface="Arial"/>
              </a:rPr>
              <a:t>and</a:t>
            </a:r>
            <a:r>
              <a:rPr sz="1150" spc="2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35" dirty="0">
                <a:solidFill>
                  <a:srgbClr val="181818"/>
                </a:solidFill>
                <a:latin typeface="Arial"/>
                <a:cs typeface="Arial"/>
              </a:rPr>
              <a:t>no</a:t>
            </a:r>
            <a:r>
              <a:rPr sz="1150" spc="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81818"/>
                </a:solidFill>
                <a:latin typeface="Arial"/>
                <a:cs typeface="Arial"/>
              </a:rPr>
              <a:t>learning</a:t>
            </a:r>
            <a:r>
              <a:rPr sz="1150" spc="7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81818"/>
                </a:solidFill>
                <a:latin typeface="Arial"/>
                <a:cs typeface="Arial"/>
              </a:rPr>
              <a:t>can</a:t>
            </a:r>
            <a:r>
              <a:rPr sz="1150" spc="4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35" dirty="0">
                <a:solidFill>
                  <a:srgbClr val="181818"/>
                </a:solidFill>
                <a:latin typeface="Arial"/>
                <a:cs typeface="Arial"/>
              </a:rPr>
              <a:t>be</a:t>
            </a:r>
            <a:r>
              <a:rPr sz="1150" spc="10" dirty="0">
                <a:solidFill>
                  <a:srgbClr val="181818"/>
                </a:solidFill>
                <a:latin typeface="Arial"/>
                <a:cs typeface="Arial"/>
              </a:rPr>
              <a:t> accomplished.</a:t>
            </a:r>
            <a:endParaRPr sz="11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Clr>
                <a:srgbClr val="181818"/>
              </a:buClr>
              <a:buFont typeface="Arial"/>
              <a:buAutoNum type="arabicPeriod"/>
            </a:pPr>
            <a:endParaRPr sz="1200">
              <a:latin typeface="Arial"/>
              <a:cs typeface="Arial"/>
            </a:endParaRPr>
          </a:p>
          <a:p>
            <a:pPr marL="50165" marR="41910" indent="1270">
              <a:lnSpc>
                <a:spcPct val="97500"/>
              </a:lnSpc>
              <a:spcBef>
                <a:spcPts val="5"/>
              </a:spcBef>
              <a:buAutoNum type="arabicPeriod"/>
              <a:tabLst>
                <a:tab pos="221615" algn="l"/>
              </a:tabLst>
            </a:pPr>
            <a:r>
              <a:rPr sz="1150" spc="20" dirty="0">
                <a:solidFill>
                  <a:srgbClr val="181818"/>
                </a:solidFill>
                <a:latin typeface="Arial"/>
                <a:cs typeface="Arial"/>
              </a:rPr>
              <a:t>If</a:t>
            </a:r>
            <a:r>
              <a:rPr sz="1150" spc="-2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-15" dirty="0">
                <a:solidFill>
                  <a:srgbClr val="080808"/>
                </a:solidFill>
                <a:latin typeface="Arial"/>
                <a:cs typeface="Arial"/>
              </a:rPr>
              <a:t>LEARN</a:t>
            </a:r>
            <a:r>
              <a:rPr sz="1150" spc="50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150" spc="-10" dirty="0">
                <a:solidFill>
                  <a:srgbClr val="181818"/>
                </a:solidFill>
                <a:latin typeface="Arial"/>
                <a:cs typeface="Arial"/>
              </a:rPr>
              <a:t>button</a:t>
            </a:r>
            <a:r>
              <a:rPr sz="1150" spc="2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-15" dirty="0">
                <a:solidFill>
                  <a:srgbClr val="181818"/>
                </a:solidFill>
                <a:latin typeface="Arial"/>
                <a:cs typeface="Arial"/>
              </a:rPr>
              <a:t>has</a:t>
            </a:r>
            <a:r>
              <a:rPr sz="1150" spc="2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-5" dirty="0">
                <a:solidFill>
                  <a:srgbClr val="181818"/>
                </a:solidFill>
                <a:latin typeface="Arial"/>
                <a:cs typeface="Arial"/>
              </a:rPr>
              <a:t>been</a:t>
            </a:r>
            <a:r>
              <a:rPr sz="1150" spc="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-10" dirty="0">
                <a:solidFill>
                  <a:srgbClr val="181818"/>
                </a:solidFill>
                <a:latin typeface="Arial"/>
                <a:cs typeface="Arial"/>
              </a:rPr>
              <a:t>pressed</a:t>
            </a:r>
            <a:r>
              <a:rPr sz="1150" spc="6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-20" dirty="0">
                <a:solidFill>
                  <a:srgbClr val="181818"/>
                </a:solidFill>
                <a:latin typeface="Arial"/>
                <a:cs typeface="Arial"/>
              </a:rPr>
              <a:t>and</a:t>
            </a:r>
            <a:r>
              <a:rPr sz="1150" dirty="0">
                <a:solidFill>
                  <a:srgbClr val="181818"/>
                </a:solidFill>
                <a:latin typeface="Arial"/>
                <a:cs typeface="Arial"/>
              </a:rPr>
              <a:t> released</a:t>
            </a:r>
            <a:r>
              <a:rPr sz="1150" spc="3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-5" dirty="0">
                <a:solidFill>
                  <a:srgbClr val="181818"/>
                </a:solidFill>
                <a:latin typeface="Arial"/>
                <a:cs typeface="Arial"/>
              </a:rPr>
              <a:t>several</a:t>
            </a:r>
            <a:r>
              <a:rPr sz="1150" spc="4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-30" dirty="0">
                <a:solidFill>
                  <a:srgbClr val="080808"/>
                </a:solidFill>
                <a:latin typeface="Arial"/>
                <a:cs typeface="Arial"/>
              </a:rPr>
              <a:t>t</a:t>
            </a:r>
            <a:r>
              <a:rPr sz="1150" spc="-30" dirty="0">
                <a:solidFill>
                  <a:srgbClr val="313131"/>
                </a:solidFill>
                <a:latin typeface="Arial"/>
                <a:cs typeface="Arial"/>
              </a:rPr>
              <a:t>imes</a:t>
            </a:r>
            <a:r>
              <a:rPr sz="1150" spc="125" dirty="0">
                <a:solidFill>
                  <a:srgbClr val="313131"/>
                </a:solidFill>
                <a:latin typeface="Arial"/>
                <a:cs typeface="Arial"/>
              </a:rPr>
              <a:t> </a:t>
            </a:r>
            <a:r>
              <a:rPr sz="1150" spc="-5" dirty="0">
                <a:solidFill>
                  <a:srgbClr val="080808"/>
                </a:solidFill>
                <a:latin typeface="Arial"/>
                <a:cs typeface="Arial"/>
              </a:rPr>
              <a:t>the </a:t>
            </a:r>
            <a:r>
              <a:rPr sz="1150" spc="-10" dirty="0">
                <a:solidFill>
                  <a:srgbClr val="181818"/>
                </a:solidFill>
                <a:latin typeface="Arial"/>
                <a:cs typeface="Arial"/>
              </a:rPr>
              <a:t>module</a:t>
            </a:r>
            <a:r>
              <a:rPr sz="1150" spc="2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-15" dirty="0">
                <a:solidFill>
                  <a:srgbClr val="181818"/>
                </a:solidFill>
                <a:latin typeface="Arial"/>
                <a:cs typeface="Arial"/>
              </a:rPr>
              <a:t>memory</a:t>
            </a:r>
            <a:r>
              <a:rPr sz="1150" spc="8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-10" dirty="0">
                <a:solidFill>
                  <a:srgbClr val="181818"/>
                </a:solidFill>
                <a:latin typeface="Arial"/>
                <a:cs typeface="Arial"/>
              </a:rPr>
              <a:t>may</a:t>
            </a:r>
            <a:r>
              <a:rPr sz="1150" spc="3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-5" dirty="0">
                <a:solidFill>
                  <a:srgbClr val="181818"/>
                </a:solidFill>
                <a:latin typeface="Arial"/>
                <a:cs typeface="Arial"/>
              </a:rPr>
              <a:t>be </a:t>
            </a:r>
            <a:r>
              <a:rPr sz="1150" dirty="0">
                <a:solidFill>
                  <a:srgbClr val="181818"/>
                </a:solidFill>
                <a:latin typeface="Arial"/>
                <a:cs typeface="Arial"/>
              </a:rPr>
              <a:t> full.</a:t>
            </a:r>
            <a:r>
              <a:rPr sz="1150" spc="1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-15" dirty="0">
                <a:solidFill>
                  <a:srgbClr val="181818"/>
                </a:solidFill>
                <a:latin typeface="Arial"/>
                <a:cs typeface="Arial"/>
              </a:rPr>
              <a:t>To</a:t>
            </a:r>
            <a:r>
              <a:rPr sz="115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-10" dirty="0">
                <a:solidFill>
                  <a:srgbClr val="181818"/>
                </a:solidFill>
                <a:latin typeface="Arial"/>
                <a:cs typeface="Arial"/>
              </a:rPr>
              <a:t>clear</a:t>
            </a:r>
            <a:r>
              <a:rPr sz="1150" spc="7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-5" dirty="0">
                <a:solidFill>
                  <a:srgbClr val="080808"/>
                </a:solidFill>
                <a:latin typeface="Arial"/>
                <a:cs typeface="Arial"/>
              </a:rPr>
              <a:t>the</a:t>
            </a:r>
            <a:r>
              <a:rPr sz="1150" spc="-10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150" spc="-15" dirty="0">
                <a:solidFill>
                  <a:srgbClr val="181818"/>
                </a:solidFill>
                <a:latin typeface="Arial"/>
                <a:cs typeface="Arial"/>
              </a:rPr>
              <a:t>memory</a:t>
            </a:r>
            <a:r>
              <a:rPr sz="1150" spc="8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-15" dirty="0">
                <a:solidFill>
                  <a:srgbClr val="181818"/>
                </a:solidFill>
                <a:latin typeface="Arial"/>
                <a:cs typeface="Arial"/>
              </a:rPr>
              <a:t>press</a:t>
            </a:r>
            <a:r>
              <a:rPr sz="1150" spc="5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-5" dirty="0">
                <a:solidFill>
                  <a:srgbClr val="080808"/>
                </a:solidFill>
                <a:latin typeface="Arial"/>
                <a:cs typeface="Arial"/>
              </a:rPr>
              <a:t>the</a:t>
            </a:r>
            <a:r>
              <a:rPr sz="1150" spc="10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150" spc="-20" dirty="0">
                <a:solidFill>
                  <a:srgbClr val="080808"/>
                </a:solidFill>
                <a:latin typeface="Arial"/>
                <a:cs typeface="Arial"/>
              </a:rPr>
              <a:t>LEARN</a:t>
            </a:r>
            <a:r>
              <a:rPr sz="1150" spc="35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150" dirty="0">
                <a:solidFill>
                  <a:srgbClr val="181818"/>
                </a:solidFill>
                <a:latin typeface="Arial"/>
                <a:cs typeface="Arial"/>
              </a:rPr>
              <a:t>button</a:t>
            </a:r>
            <a:r>
              <a:rPr sz="1150" spc="1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-20" dirty="0">
                <a:solidFill>
                  <a:srgbClr val="181818"/>
                </a:solidFill>
                <a:latin typeface="Arial"/>
                <a:cs typeface="Arial"/>
              </a:rPr>
              <a:t>and</a:t>
            </a:r>
            <a:r>
              <a:rPr sz="1150" spc="-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dirty="0">
                <a:solidFill>
                  <a:srgbClr val="181818"/>
                </a:solidFill>
                <a:latin typeface="Arial"/>
                <a:cs typeface="Arial"/>
              </a:rPr>
              <a:t>release</a:t>
            </a:r>
            <a:r>
              <a:rPr sz="1150" spc="4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-15" dirty="0">
                <a:solidFill>
                  <a:srgbClr val="181818"/>
                </a:solidFill>
                <a:latin typeface="Arial"/>
                <a:cs typeface="Arial"/>
              </a:rPr>
              <a:t>after</a:t>
            </a:r>
            <a:r>
              <a:rPr sz="1150" spc="5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-110" dirty="0">
                <a:solidFill>
                  <a:srgbClr val="080808"/>
                </a:solidFill>
                <a:latin typeface="Arial"/>
                <a:cs typeface="Arial"/>
              </a:rPr>
              <a:t>1</a:t>
            </a:r>
            <a:r>
              <a:rPr sz="1050" spc="-110" dirty="0">
                <a:solidFill>
                  <a:srgbClr val="181818"/>
                </a:solidFill>
                <a:latin typeface="Arial"/>
                <a:cs typeface="Arial"/>
              </a:rPr>
              <a:t>O  </a:t>
            </a:r>
            <a:r>
              <a:rPr sz="1150" spc="-5" dirty="0">
                <a:solidFill>
                  <a:srgbClr val="181818"/>
                </a:solidFill>
                <a:latin typeface="Arial"/>
                <a:cs typeface="Arial"/>
              </a:rPr>
              <a:t>seconds</a:t>
            </a:r>
            <a:r>
              <a:rPr sz="1150" spc="-5" dirty="0">
                <a:solidFill>
                  <a:srgbClr val="464646"/>
                </a:solidFill>
                <a:latin typeface="Arial"/>
                <a:cs typeface="Arial"/>
              </a:rPr>
              <a:t>.</a:t>
            </a:r>
            <a:r>
              <a:rPr sz="1150" spc="30" dirty="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sz="1150" spc="-20" dirty="0">
                <a:solidFill>
                  <a:srgbClr val="080808"/>
                </a:solidFill>
                <a:latin typeface="Arial"/>
                <a:cs typeface="Arial"/>
              </a:rPr>
              <a:t>Memory</a:t>
            </a:r>
            <a:r>
              <a:rPr sz="1150" spc="105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150" spc="-5" dirty="0">
                <a:solidFill>
                  <a:srgbClr val="181818"/>
                </a:solidFill>
                <a:latin typeface="Arial"/>
                <a:cs typeface="Arial"/>
              </a:rPr>
              <a:t>will </a:t>
            </a:r>
            <a:r>
              <a:rPr sz="1150" spc="-30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-5" dirty="0">
                <a:solidFill>
                  <a:srgbClr val="181818"/>
                </a:solidFill>
                <a:latin typeface="Arial"/>
                <a:cs typeface="Arial"/>
              </a:rPr>
              <a:t>be</a:t>
            </a:r>
            <a:r>
              <a:rPr sz="1150" spc="-10" dirty="0">
                <a:solidFill>
                  <a:srgbClr val="181818"/>
                </a:solidFill>
                <a:latin typeface="Arial"/>
                <a:cs typeface="Arial"/>
              </a:rPr>
              <a:t> clear</a:t>
            </a:r>
            <a:r>
              <a:rPr sz="1150" spc="7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-5" dirty="0">
                <a:solidFill>
                  <a:srgbClr val="181818"/>
                </a:solidFill>
                <a:latin typeface="Arial"/>
                <a:cs typeface="Arial"/>
              </a:rPr>
              <a:t>when</a:t>
            </a:r>
            <a:r>
              <a:rPr sz="1150" spc="1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-10" dirty="0">
                <a:solidFill>
                  <a:srgbClr val="181818"/>
                </a:solidFill>
                <a:latin typeface="Arial"/>
                <a:cs typeface="Arial"/>
              </a:rPr>
              <a:t>you</a:t>
            </a:r>
            <a:r>
              <a:rPr sz="115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-10" dirty="0">
                <a:solidFill>
                  <a:srgbClr val="181818"/>
                </a:solidFill>
                <a:latin typeface="Arial"/>
                <a:cs typeface="Arial"/>
              </a:rPr>
              <a:t>hear</a:t>
            </a:r>
            <a:r>
              <a:rPr sz="1150" spc="5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-10" dirty="0">
                <a:solidFill>
                  <a:srgbClr val="080808"/>
                </a:solidFill>
                <a:latin typeface="Arial"/>
                <a:cs typeface="Arial"/>
              </a:rPr>
              <a:t>three</a:t>
            </a:r>
            <a:r>
              <a:rPr sz="1150" spc="15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150" spc="-5" dirty="0">
                <a:solidFill>
                  <a:srgbClr val="181818"/>
                </a:solidFill>
                <a:latin typeface="Arial"/>
                <a:cs typeface="Arial"/>
              </a:rPr>
              <a:t>long </a:t>
            </a:r>
            <a:r>
              <a:rPr sz="1050" b="1" spc="-135" dirty="0">
                <a:solidFill>
                  <a:srgbClr val="464646"/>
                </a:solidFill>
                <a:latin typeface="Arial"/>
                <a:cs typeface="Arial"/>
              </a:rPr>
              <a:t>"</a:t>
            </a:r>
            <a:r>
              <a:rPr sz="1050" b="1" spc="-135" dirty="0">
                <a:solidFill>
                  <a:srgbClr val="080808"/>
                </a:solidFill>
                <a:latin typeface="Arial"/>
                <a:cs typeface="Arial"/>
              </a:rPr>
              <a:t>beep</a:t>
            </a:r>
            <a:r>
              <a:rPr sz="1050" b="1" spc="50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050" b="1" spc="-55" dirty="0">
                <a:solidFill>
                  <a:srgbClr val="080808"/>
                </a:solidFill>
                <a:latin typeface="Arial"/>
                <a:cs typeface="Arial"/>
              </a:rPr>
              <a:t>s</a:t>
            </a:r>
            <a:r>
              <a:rPr sz="1050" b="1" spc="-55" dirty="0">
                <a:solidFill>
                  <a:srgbClr val="464646"/>
                </a:solidFill>
                <a:latin typeface="Arial"/>
                <a:cs typeface="Arial"/>
              </a:rPr>
              <a:t>"</a:t>
            </a:r>
            <a:r>
              <a:rPr sz="1050" b="1" spc="60" dirty="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sz="1150" spc="-15" dirty="0">
                <a:solidFill>
                  <a:srgbClr val="181818"/>
                </a:solidFill>
                <a:latin typeface="Arial"/>
                <a:cs typeface="Arial"/>
              </a:rPr>
              <a:t>after</a:t>
            </a:r>
            <a:r>
              <a:rPr sz="1150" spc="1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-5" dirty="0">
                <a:solidFill>
                  <a:srgbClr val="181818"/>
                </a:solidFill>
                <a:latin typeface="Arial"/>
                <a:cs typeface="Arial"/>
              </a:rPr>
              <a:t>releasing</a:t>
            </a:r>
            <a:r>
              <a:rPr sz="1150" spc="6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-5" dirty="0">
                <a:solidFill>
                  <a:srgbClr val="080808"/>
                </a:solidFill>
                <a:latin typeface="Arial"/>
                <a:cs typeface="Arial"/>
              </a:rPr>
              <a:t>the</a:t>
            </a:r>
            <a:r>
              <a:rPr sz="1150" spc="15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150" spc="-15" dirty="0">
                <a:solidFill>
                  <a:srgbClr val="080808"/>
                </a:solidFill>
                <a:latin typeface="Arial"/>
                <a:cs typeface="Arial"/>
              </a:rPr>
              <a:t>LEARN</a:t>
            </a:r>
            <a:r>
              <a:rPr sz="1150" spc="45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150" spc="-10" dirty="0">
                <a:solidFill>
                  <a:srgbClr val="181818"/>
                </a:solidFill>
                <a:latin typeface="Arial"/>
                <a:cs typeface="Arial"/>
              </a:rPr>
              <a:t>button</a:t>
            </a:r>
            <a:r>
              <a:rPr sz="1150" spc="3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-25" dirty="0">
                <a:solidFill>
                  <a:srgbClr val="181818"/>
                </a:solidFill>
                <a:latin typeface="Arial"/>
                <a:cs typeface="Arial"/>
              </a:rPr>
              <a:t>or</a:t>
            </a:r>
            <a:r>
              <a:rPr sz="1150" spc="3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-10" dirty="0">
                <a:solidFill>
                  <a:srgbClr val="181818"/>
                </a:solidFill>
                <a:latin typeface="Arial"/>
                <a:cs typeface="Arial"/>
              </a:rPr>
              <a:t>while</a:t>
            </a:r>
            <a:r>
              <a:rPr sz="1150" spc="1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-10" dirty="0">
                <a:solidFill>
                  <a:srgbClr val="181818"/>
                </a:solidFill>
                <a:latin typeface="Arial"/>
                <a:cs typeface="Arial"/>
              </a:rPr>
              <a:t>holding </a:t>
            </a:r>
            <a:r>
              <a:rPr sz="1150" spc="-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-5" dirty="0">
                <a:solidFill>
                  <a:srgbClr val="080808"/>
                </a:solidFill>
                <a:latin typeface="Arial"/>
                <a:cs typeface="Arial"/>
              </a:rPr>
              <a:t>the </a:t>
            </a:r>
            <a:r>
              <a:rPr sz="1150" spc="-5" dirty="0">
                <a:solidFill>
                  <a:srgbClr val="181818"/>
                </a:solidFill>
                <a:latin typeface="Arial"/>
                <a:cs typeface="Arial"/>
              </a:rPr>
              <a:t>button</a:t>
            </a:r>
            <a:r>
              <a:rPr sz="1150" spc="-5" dirty="0">
                <a:solidFill>
                  <a:srgbClr val="464646"/>
                </a:solidFill>
                <a:latin typeface="Arial"/>
                <a:cs typeface="Arial"/>
              </a:rPr>
              <a:t>.</a:t>
            </a:r>
            <a:r>
              <a:rPr sz="1150" spc="55" dirty="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sz="1150" spc="-15" dirty="0">
                <a:solidFill>
                  <a:srgbClr val="080808"/>
                </a:solidFill>
                <a:latin typeface="Arial"/>
                <a:cs typeface="Arial"/>
              </a:rPr>
              <a:t>Relearn</a:t>
            </a:r>
            <a:r>
              <a:rPr sz="1150" spc="55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150" spc="-5" dirty="0">
                <a:solidFill>
                  <a:srgbClr val="080808"/>
                </a:solidFill>
                <a:latin typeface="Arial"/>
                <a:cs typeface="Arial"/>
              </a:rPr>
              <a:t>the </a:t>
            </a:r>
            <a:r>
              <a:rPr sz="1150" spc="-10" dirty="0">
                <a:solidFill>
                  <a:srgbClr val="181818"/>
                </a:solidFill>
                <a:latin typeface="Arial"/>
                <a:cs typeface="Arial"/>
              </a:rPr>
              <a:t>module</a:t>
            </a:r>
            <a:r>
              <a:rPr sz="1150" spc="3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5" dirty="0">
                <a:solidFill>
                  <a:srgbClr val="080808"/>
                </a:solidFill>
                <a:latin typeface="Arial"/>
                <a:cs typeface="Arial"/>
              </a:rPr>
              <a:t>to</a:t>
            </a:r>
            <a:r>
              <a:rPr sz="1150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150" spc="-5" dirty="0">
                <a:solidFill>
                  <a:srgbClr val="080808"/>
                </a:solidFill>
                <a:latin typeface="Arial"/>
                <a:cs typeface="Arial"/>
              </a:rPr>
              <a:t>the</a:t>
            </a:r>
            <a:r>
              <a:rPr sz="1150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150" spc="-10" dirty="0">
                <a:solidFill>
                  <a:srgbClr val="080808"/>
                </a:solidFill>
                <a:latin typeface="Arial"/>
                <a:cs typeface="Arial"/>
              </a:rPr>
              <a:t>transm</a:t>
            </a:r>
            <a:r>
              <a:rPr sz="1150" spc="-10" dirty="0">
                <a:solidFill>
                  <a:srgbClr val="313131"/>
                </a:solidFill>
                <a:latin typeface="Arial"/>
                <a:cs typeface="Arial"/>
              </a:rPr>
              <a:t>i</a:t>
            </a:r>
            <a:r>
              <a:rPr sz="1150" spc="-10" dirty="0">
                <a:solidFill>
                  <a:srgbClr val="080808"/>
                </a:solidFill>
                <a:latin typeface="Arial"/>
                <a:cs typeface="Arial"/>
              </a:rPr>
              <a:t>tter</a:t>
            </a:r>
            <a:r>
              <a:rPr sz="1150" spc="50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150" spc="-30" dirty="0">
                <a:solidFill>
                  <a:srgbClr val="181818"/>
                </a:solidFill>
                <a:latin typeface="Arial"/>
                <a:cs typeface="Arial"/>
              </a:rPr>
              <a:t>by</a:t>
            </a:r>
            <a:r>
              <a:rPr sz="115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-5" dirty="0">
                <a:solidFill>
                  <a:srgbClr val="181818"/>
                </a:solidFill>
                <a:latin typeface="Arial"/>
                <a:cs typeface="Arial"/>
              </a:rPr>
              <a:t>pressing</a:t>
            </a:r>
            <a:r>
              <a:rPr sz="1150" spc="5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-15" dirty="0">
                <a:solidFill>
                  <a:srgbClr val="181818"/>
                </a:solidFill>
                <a:latin typeface="Arial"/>
                <a:cs typeface="Arial"/>
              </a:rPr>
              <a:t>as</a:t>
            </a:r>
            <a:r>
              <a:rPr sz="1150" spc="1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-20" dirty="0">
                <a:solidFill>
                  <a:srgbClr val="181818"/>
                </a:solidFill>
                <a:latin typeface="Arial"/>
                <a:cs typeface="Arial"/>
              </a:rPr>
              <a:t>previously</a:t>
            </a:r>
            <a:r>
              <a:rPr sz="1150" spc="13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-5" dirty="0">
                <a:solidFill>
                  <a:srgbClr val="181818"/>
                </a:solidFill>
                <a:latin typeface="Arial"/>
                <a:cs typeface="Arial"/>
              </a:rPr>
              <a:t>noted</a:t>
            </a:r>
            <a:r>
              <a:rPr sz="1150" spc="3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-10" dirty="0">
                <a:solidFill>
                  <a:srgbClr val="181818"/>
                </a:solidFill>
                <a:latin typeface="Arial"/>
                <a:cs typeface="Arial"/>
              </a:rPr>
              <a:t>above</a:t>
            </a:r>
            <a:r>
              <a:rPr sz="1150" spc="-10" dirty="0">
                <a:solidFill>
                  <a:srgbClr val="464646"/>
                </a:solidFill>
                <a:latin typeface="Arial"/>
                <a:cs typeface="Arial"/>
              </a:rPr>
              <a:t>. </a:t>
            </a:r>
            <a:r>
              <a:rPr sz="1150" spc="-5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350" b="1" u="heavy" spc="10" dirty="0">
                <a:solidFill>
                  <a:srgbClr val="080808"/>
                </a:solidFill>
                <a:uFill>
                  <a:solidFill>
                    <a:srgbClr val="080808"/>
                  </a:solidFill>
                </a:uFill>
                <a:latin typeface="Arial"/>
                <a:cs typeface="Arial"/>
              </a:rPr>
              <a:t>OPERATION</a:t>
            </a:r>
            <a:r>
              <a:rPr sz="1350" b="1" u="heavy" spc="190" dirty="0">
                <a:solidFill>
                  <a:srgbClr val="080808"/>
                </a:solidFill>
                <a:uFill>
                  <a:solidFill>
                    <a:srgbClr val="080808"/>
                  </a:solidFill>
                </a:uFill>
                <a:latin typeface="Arial"/>
                <a:cs typeface="Arial"/>
              </a:rPr>
              <a:t> </a:t>
            </a:r>
            <a:r>
              <a:rPr sz="1350" b="1" u="heavy" spc="15" dirty="0">
                <a:solidFill>
                  <a:srgbClr val="080808"/>
                </a:solidFill>
                <a:uFill>
                  <a:solidFill>
                    <a:srgbClr val="080808"/>
                  </a:solidFill>
                </a:uFill>
                <a:latin typeface="Arial"/>
                <a:cs typeface="Arial"/>
              </a:rPr>
              <a:t>OF</a:t>
            </a:r>
            <a:r>
              <a:rPr sz="1350" b="1" u="heavy" spc="35" dirty="0">
                <a:solidFill>
                  <a:srgbClr val="080808"/>
                </a:solidFill>
                <a:uFill>
                  <a:solidFill>
                    <a:srgbClr val="080808"/>
                  </a:solidFill>
                </a:uFill>
                <a:latin typeface="Arial"/>
                <a:cs typeface="Arial"/>
              </a:rPr>
              <a:t> </a:t>
            </a:r>
            <a:r>
              <a:rPr sz="1350" b="1" u="heavy" spc="20" dirty="0">
                <a:solidFill>
                  <a:srgbClr val="080808"/>
                </a:solidFill>
                <a:uFill>
                  <a:solidFill>
                    <a:srgbClr val="080808"/>
                  </a:solidFill>
                </a:uFill>
                <a:latin typeface="Arial"/>
                <a:cs typeface="Arial"/>
              </a:rPr>
              <a:t>SYSTEM</a:t>
            </a:r>
            <a:endParaRPr sz="1350">
              <a:latin typeface="Arial"/>
              <a:cs typeface="Arial"/>
            </a:endParaRPr>
          </a:p>
          <a:p>
            <a:pPr marL="52069">
              <a:lnSpc>
                <a:spcPts val="1355"/>
              </a:lnSpc>
            </a:pPr>
            <a:r>
              <a:rPr sz="1150" spc="30" dirty="0">
                <a:solidFill>
                  <a:srgbClr val="080808"/>
                </a:solidFill>
                <a:latin typeface="Arial"/>
                <a:cs typeface="Arial"/>
              </a:rPr>
              <a:t>As</a:t>
            </a:r>
            <a:r>
              <a:rPr sz="1150" spc="5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080808"/>
                </a:solidFill>
                <a:latin typeface="Arial"/>
                <a:cs typeface="Arial"/>
              </a:rPr>
              <a:t>the</a:t>
            </a:r>
            <a:r>
              <a:rPr sz="1150" spc="15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181818"/>
                </a:solidFill>
                <a:latin typeface="Arial"/>
                <a:cs typeface="Arial"/>
              </a:rPr>
              <a:t>buttons</a:t>
            </a:r>
            <a:r>
              <a:rPr sz="1150" spc="4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181818"/>
                </a:solidFill>
                <a:latin typeface="Arial"/>
                <a:cs typeface="Arial"/>
              </a:rPr>
              <a:t>on</a:t>
            </a:r>
            <a:r>
              <a:rPr sz="1150" spc="4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dirty="0">
                <a:solidFill>
                  <a:srgbClr val="080808"/>
                </a:solidFill>
                <a:latin typeface="Arial"/>
                <a:cs typeface="Arial"/>
              </a:rPr>
              <a:t>the</a:t>
            </a:r>
            <a:r>
              <a:rPr sz="1150" spc="45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81818"/>
                </a:solidFill>
                <a:latin typeface="Arial"/>
                <a:cs typeface="Arial"/>
              </a:rPr>
              <a:t>transmitter</a:t>
            </a:r>
            <a:r>
              <a:rPr sz="1150" spc="10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30" dirty="0">
                <a:solidFill>
                  <a:srgbClr val="181818"/>
                </a:solidFill>
                <a:latin typeface="Arial"/>
                <a:cs typeface="Arial"/>
              </a:rPr>
              <a:t>are</a:t>
            </a:r>
            <a:r>
              <a:rPr sz="1150" spc="-2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81818"/>
                </a:solidFill>
                <a:latin typeface="Arial"/>
                <a:cs typeface="Arial"/>
              </a:rPr>
              <a:t>pressed</a:t>
            </a:r>
            <a:r>
              <a:rPr sz="1150" spc="20" dirty="0">
                <a:solidFill>
                  <a:srgbClr val="464646"/>
                </a:solidFill>
                <a:latin typeface="Arial"/>
                <a:cs typeface="Arial"/>
              </a:rPr>
              <a:t>,</a:t>
            </a:r>
            <a:r>
              <a:rPr sz="1150" spc="30" dirty="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080808"/>
                </a:solidFill>
                <a:latin typeface="Arial"/>
                <a:cs typeface="Arial"/>
              </a:rPr>
              <a:t>the</a:t>
            </a:r>
            <a:r>
              <a:rPr sz="1150" spc="15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181818"/>
                </a:solidFill>
                <a:latin typeface="Arial"/>
                <a:cs typeface="Arial"/>
              </a:rPr>
              <a:t>module</a:t>
            </a:r>
            <a:r>
              <a:rPr sz="1150" spc="7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81818"/>
                </a:solidFill>
                <a:latin typeface="Arial"/>
                <a:cs typeface="Arial"/>
              </a:rPr>
              <a:t>will</a:t>
            </a:r>
            <a:r>
              <a:rPr sz="1050" b="1" spc="10" dirty="0">
                <a:solidFill>
                  <a:srgbClr val="313131"/>
                </a:solidFill>
                <a:latin typeface="Arial"/>
                <a:cs typeface="Arial"/>
              </a:rPr>
              <a:t>"</a:t>
            </a:r>
            <a:r>
              <a:rPr sz="1050" b="1" spc="-65" dirty="0">
                <a:solidFill>
                  <a:srgbClr val="313131"/>
                </a:solidFill>
                <a:latin typeface="Arial"/>
                <a:cs typeface="Arial"/>
              </a:rPr>
              <a:t> </a:t>
            </a:r>
            <a:r>
              <a:rPr sz="1050" b="1" spc="5" dirty="0">
                <a:solidFill>
                  <a:srgbClr val="080808"/>
                </a:solidFill>
                <a:latin typeface="Arial"/>
                <a:cs typeface="Arial"/>
              </a:rPr>
              <a:t>beep</a:t>
            </a:r>
            <a:r>
              <a:rPr sz="1050" b="1" spc="5" dirty="0">
                <a:solidFill>
                  <a:srgbClr val="313131"/>
                </a:solidFill>
                <a:latin typeface="Arial"/>
                <a:cs typeface="Arial"/>
              </a:rPr>
              <a:t>"</a:t>
            </a:r>
            <a:r>
              <a:rPr sz="1050" b="1" spc="275" dirty="0">
                <a:solidFill>
                  <a:srgbClr val="313131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81818"/>
                </a:solidFill>
                <a:latin typeface="Arial"/>
                <a:cs typeface="Arial"/>
              </a:rPr>
              <a:t>confirming</a:t>
            </a:r>
            <a:r>
              <a:rPr sz="1150" spc="14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81818"/>
                </a:solidFill>
                <a:latin typeface="Arial"/>
                <a:cs typeface="Arial"/>
              </a:rPr>
              <a:t>you</a:t>
            </a:r>
            <a:r>
              <a:rPr sz="1150" spc="4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81818"/>
                </a:solidFill>
                <a:latin typeface="Arial"/>
                <a:cs typeface="Arial"/>
              </a:rPr>
              <a:t>have</a:t>
            </a:r>
            <a:endParaRPr sz="11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3819089" y="9576590"/>
            <a:ext cx="166370" cy="167640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40640">
              <a:lnSpc>
                <a:spcPct val="100000"/>
              </a:lnSpc>
              <a:spcBef>
                <a:spcPts val="55"/>
              </a:spcBef>
            </a:pPr>
            <a:fld id="{81D60167-4931-47E6-BA6A-407CBD079E47}" type="slidenum">
              <a:rPr sz="950" spc="50" dirty="0">
                <a:solidFill>
                  <a:srgbClr val="181818"/>
                </a:solidFill>
                <a:latin typeface="Arial"/>
                <a:cs typeface="Arial"/>
              </a:rPr>
              <a:t>7</a:t>
            </a:fld>
            <a:endParaRPr sz="95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809413" y="878663"/>
            <a:ext cx="6158865" cy="818451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3970" marR="299720" algn="just">
              <a:lnSpc>
                <a:spcPct val="99300"/>
              </a:lnSpc>
              <a:spcBef>
                <a:spcPts val="110"/>
              </a:spcBef>
            </a:pPr>
            <a:r>
              <a:rPr sz="1150" spc="20" dirty="0">
                <a:solidFill>
                  <a:srgbClr val="181818"/>
                </a:solidFill>
                <a:latin typeface="Arial"/>
                <a:cs typeface="Arial"/>
              </a:rPr>
              <a:t>requested </a:t>
            </a:r>
            <a:r>
              <a:rPr sz="1150" spc="20" dirty="0">
                <a:solidFill>
                  <a:srgbClr val="080808"/>
                </a:solidFill>
                <a:latin typeface="Arial"/>
                <a:cs typeface="Arial"/>
              </a:rPr>
              <a:t>a </a:t>
            </a:r>
            <a:r>
              <a:rPr sz="1150" spc="10" dirty="0">
                <a:solidFill>
                  <a:srgbClr val="181818"/>
                </a:solidFill>
                <a:latin typeface="Arial"/>
                <a:cs typeface="Arial"/>
              </a:rPr>
              <a:t>particular </a:t>
            </a:r>
            <a:r>
              <a:rPr sz="1150" spc="10" dirty="0">
                <a:solidFill>
                  <a:srgbClr val="080808"/>
                </a:solidFill>
                <a:latin typeface="Arial"/>
                <a:cs typeface="Arial"/>
              </a:rPr>
              <a:t>operation.</a:t>
            </a:r>
            <a:r>
              <a:rPr sz="1150" spc="15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313131"/>
                </a:solidFill>
                <a:latin typeface="Arial"/>
                <a:cs typeface="Arial"/>
              </a:rPr>
              <a:t>I</a:t>
            </a:r>
            <a:r>
              <a:rPr sz="1150" spc="10" dirty="0">
                <a:solidFill>
                  <a:srgbClr val="181818"/>
                </a:solidFill>
                <a:latin typeface="Arial"/>
                <a:cs typeface="Arial"/>
              </a:rPr>
              <a:t>f </a:t>
            </a:r>
            <a:r>
              <a:rPr sz="1150" spc="20" dirty="0">
                <a:solidFill>
                  <a:srgbClr val="080808"/>
                </a:solidFill>
                <a:latin typeface="Arial"/>
                <a:cs typeface="Arial"/>
              </a:rPr>
              <a:t>a</a:t>
            </a:r>
            <a:r>
              <a:rPr sz="1150" b="1" spc="20" dirty="0">
                <a:solidFill>
                  <a:srgbClr val="313131"/>
                </a:solidFill>
                <a:latin typeface="Arial"/>
                <a:cs typeface="Arial"/>
              </a:rPr>
              <a:t>" </a:t>
            </a:r>
            <a:r>
              <a:rPr sz="1150" b="1" spc="-35" dirty="0">
                <a:solidFill>
                  <a:srgbClr val="080808"/>
                </a:solidFill>
                <a:latin typeface="Arial"/>
                <a:cs typeface="Arial"/>
              </a:rPr>
              <a:t>beep</a:t>
            </a:r>
            <a:r>
              <a:rPr sz="1150" b="1" spc="-35" dirty="0">
                <a:solidFill>
                  <a:srgbClr val="313131"/>
                </a:solidFill>
                <a:latin typeface="Arial"/>
                <a:cs typeface="Arial"/>
              </a:rPr>
              <a:t>" </a:t>
            </a:r>
            <a:r>
              <a:rPr sz="1150" spc="10" dirty="0">
                <a:solidFill>
                  <a:srgbClr val="181818"/>
                </a:solidFill>
                <a:latin typeface="Arial"/>
                <a:cs typeface="Arial"/>
              </a:rPr>
              <a:t>is </a:t>
            </a:r>
            <a:r>
              <a:rPr sz="1150" spc="25" dirty="0">
                <a:solidFill>
                  <a:srgbClr val="080808"/>
                </a:solidFill>
                <a:latin typeface="Arial"/>
                <a:cs typeface="Arial"/>
              </a:rPr>
              <a:t>not </a:t>
            </a:r>
            <a:r>
              <a:rPr sz="1150" spc="20" dirty="0">
                <a:solidFill>
                  <a:srgbClr val="181818"/>
                </a:solidFill>
                <a:latin typeface="Arial"/>
                <a:cs typeface="Arial"/>
              </a:rPr>
              <a:t>heard</a:t>
            </a:r>
            <a:r>
              <a:rPr sz="1150" spc="20" dirty="0">
                <a:solidFill>
                  <a:srgbClr val="494949"/>
                </a:solidFill>
                <a:latin typeface="Arial"/>
                <a:cs typeface="Arial"/>
              </a:rPr>
              <a:t>, </a:t>
            </a:r>
            <a:r>
              <a:rPr sz="1150" spc="20" dirty="0">
                <a:solidFill>
                  <a:srgbClr val="080808"/>
                </a:solidFill>
                <a:latin typeface="Arial"/>
                <a:cs typeface="Arial"/>
              </a:rPr>
              <a:t>the </a:t>
            </a:r>
            <a:r>
              <a:rPr sz="1150" spc="15" dirty="0">
                <a:solidFill>
                  <a:srgbClr val="181818"/>
                </a:solidFill>
                <a:latin typeface="Arial"/>
                <a:cs typeface="Arial"/>
              </a:rPr>
              <a:t>module </a:t>
            </a:r>
            <a:r>
              <a:rPr sz="1150" spc="5" dirty="0">
                <a:solidFill>
                  <a:srgbClr val="080808"/>
                </a:solidFill>
                <a:latin typeface="Arial"/>
                <a:cs typeface="Arial"/>
              </a:rPr>
              <a:t>did </a:t>
            </a:r>
            <a:r>
              <a:rPr sz="1150" spc="25" dirty="0">
                <a:solidFill>
                  <a:srgbClr val="080808"/>
                </a:solidFill>
                <a:latin typeface="Arial"/>
                <a:cs typeface="Arial"/>
              </a:rPr>
              <a:t>not </a:t>
            </a:r>
            <a:r>
              <a:rPr sz="1150" spc="10" dirty="0">
                <a:solidFill>
                  <a:srgbClr val="181818"/>
                </a:solidFill>
                <a:latin typeface="Arial"/>
                <a:cs typeface="Arial"/>
              </a:rPr>
              <a:t>receive </a:t>
            </a:r>
            <a:r>
              <a:rPr sz="1150" spc="20" dirty="0">
                <a:solidFill>
                  <a:srgbClr val="181818"/>
                </a:solidFill>
                <a:latin typeface="Arial"/>
                <a:cs typeface="Arial"/>
              </a:rPr>
              <a:t>a </a:t>
            </a:r>
            <a:r>
              <a:rPr sz="1150" spc="2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81818"/>
                </a:solidFill>
                <a:latin typeface="Arial"/>
                <a:cs typeface="Arial"/>
              </a:rPr>
              <a:t>signal </a:t>
            </a:r>
            <a:r>
              <a:rPr sz="1150" spc="10" dirty="0">
                <a:solidFill>
                  <a:srgbClr val="181818"/>
                </a:solidFill>
                <a:latin typeface="Arial"/>
                <a:cs typeface="Arial"/>
              </a:rPr>
              <a:t>from </a:t>
            </a:r>
            <a:r>
              <a:rPr sz="1150" spc="20" dirty="0">
                <a:solidFill>
                  <a:srgbClr val="080808"/>
                </a:solidFill>
                <a:latin typeface="Arial"/>
                <a:cs typeface="Arial"/>
              </a:rPr>
              <a:t>the </a:t>
            </a:r>
            <a:r>
              <a:rPr sz="1150" spc="20" dirty="0">
                <a:solidFill>
                  <a:srgbClr val="181818"/>
                </a:solidFill>
                <a:latin typeface="Arial"/>
                <a:cs typeface="Arial"/>
              </a:rPr>
              <a:t>hand </a:t>
            </a:r>
            <a:r>
              <a:rPr sz="1150" spc="10" dirty="0">
                <a:solidFill>
                  <a:srgbClr val="181818"/>
                </a:solidFill>
                <a:latin typeface="Arial"/>
                <a:cs typeface="Arial"/>
              </a:rPr>
              <a:t>held </a:t>
            </a:r>
            <a:r>
              <a:rPr sz="1150" spc="10" dirty="0">
                <a:solidFill>
                  <a:srgbClr val="080808"/>
                </a:solidFill>
                <a:latin typeface="Arial"/>
                <a:cs typeface="Arial"/>
              </a:rPr>
              <a:t>transmitter.</a:t>
            </a:r>
            <a:r>
              <a:rPr sz="1150" spc="15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81818"/>
                </a:solidFill>
                <a:latin typeface="Arial"/>
                <a:cs typeface="Arial"/>
              </a:rPr>
              <a:t>The </a:t>
            </a:r>
            <a:r>
              <a:rPr sz="1150" spc="5" dirty="0">
                <a:solidFill>
                  <a:srgbClr val="181818"/>
                </a:solidFill>
                <a:latin typeface="Arial"/>
                <a:cs typeface="Arial"/>
              </a:rPr>
              <a:t>only </a:t>
            </a:r>
            <a:r>
              <a:rPr sz="1150" spc="15" dirty="0">
                <a:solidFill>
                  <a:srgbClr val="181818"/>
                </a:solidFill>
                <a:latin typeface="Arial"/>
                <a:cs typeface="Arial"/>
              </a:rPr>
              <a:t>exception </a:t>
            </a:r>
            <a:r>
              <a:rPr sz="1150" spc="10" dirty="0">
                <a:solidFill>
                  <a:srgbClr val="181818"/>
                </a:solidFill>
                <a:latin typeface="Arial"/>
                <a:cs typeface="Arial"/>
              </a:rPr>
              <a:t>is when pressing </a:t>
            </a:r>
            <a:r>
              <a:rPr sz="1150" spc="20" dirty="0">
                <a:solidFill>
                  <a:srgbClr val="080808"/>
                </a:solidFill>
                <a:latin typeface="Arial"/>
                <a:cs typeface="Arial"/>
              </a:rPr>
              <a:t>the </a:t>
            </a:r>
            <a:r>
              <a:rPr sz="1150" spc="25" dirty="0">
                <a:solidFill>
                  <a:srgbClr val="080808"/>
                </a:solidFill>
                <a:latin typeface="Arial"/>
                <a:cs typeface="Arial"/>
              </a:rPr>
              <a:t>MODE </a:t>
            </a:r>
            <a:r>
              <a:rPr sz="1150" spc="30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181818"/>
                </a:solidFill>
                <a:latin typeface="Arial"/>
                <a:cs typeface="Arial"/>
              </a:rPr>
              <a:t>button</a:t>
            </a:r>
            <a:r>
              <a:rPr sz="1150" spc="-1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25" dirty="0">
                <a:solidFill>
                  <a:srgbClr val="181818"/>
                </a:solidFill>
                <a:latin typeface="Arial"/>
                <a:cs typeface="Arial"/>
              </a:rPr>
              <a:t>from</a:t>
            </a:r>
            <a:r>
              <a:rPr sz="1150" spc="5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81818"/>
                </a:solidFill>
                <a:latin typeface="Arial"/>
                <a:cs typeface="Arial"/>
              </a:rPr>
              <a:t>ON</a:t>
            </a:r>
            <a:r>
              <a:rPr sz="1150" spc="3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080808"/>
                </a:solidFill>
                <a:latin typeface="Arial"/>
                <a:cs typeface="Arial"/>
              </a:rPr>
              <a:t>to</a:t>
            </a:r>
            <a:r>
              <a:rPr sz="1150" spc="10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81818"/>
                </a:solidFill>
                <a:latin typeface="Arial"/>
                <a:cs typeface="Arial"/>
              </a:rPr>
              <a:t>THERMO</a:t>
            </a:r>
            <a:r>
              <a:rPr sz="1150" spc="13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080808"/>
                </a:solidFill>
                <a:latin typeface="Arial"/>
                <a:cs typeface="Arial"/>
              </a:rPr>
              <a:t>during</a:t>
            </a:r>
            <a:r>
              <a:rPr sz="1150" spc="35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181818"/>
                </a:solidFill>
                <a:latin typeface="Arial"/>
                <a:cs typeface="Arial"/>
              </a:rPr>
              <a:t>operation.</a:t>
            </a:r>
            <a:endParaRPr sz="11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400">
              <a:latin typeface="Arial"/>
              <a:cs typeface="Arial"/>
            </a:endParaRPr>
          </a:p>
          <a:p>
            <a:pPr marL="12700">
              <a:lnSpc>
                <a:spcPts val="1605"/>
              </a:lnSpc>
            </a:pPr>
            <a:r>
              <a:rPr sz="1350" b="1" u="heavy" spc="15" dirty="0">
                <a:solidFill>
                  <a:srgbClr val="080808"/>
                </a:solidFill>
                <a:uFill>
                  <a:solidFill>
                    <a:srgbClr val="080808"/>
                  </a:solidFill>
                </a:uFill>
                <a:latin typeface="Arial"/>
                <a:cs typeface="Arial"/>
              </a:rPr>
              <a:t>GAS</a:t>
            </a:r>
            <a:r>
              <a:rPr sz="1350" b="1" u="heavy" spc="95" dirty="0">
                <a:solidFill>
                  <a:srgbClr val="080808"/>
                </a:solidFill>
                <a:uFill>
                  <a:solidFill>
                    <a:srgbClr val="080808"/>
                  </a:solidFill>
                </a:uFill>
                <a:latin typeface="Arial"/>
                <a:cs typeface="Arial"/>
              </a:rPr>
              <a:t> </a:t>
            </a:r>
            <a:r>
              <a:rPr sz="1350" b="1" u="heavy" spc="15" dirty="0">
                <a:solidFill>
                  <a:srgbClr val="080808"/>
                </a:solidFill>
                <a:uFill>
                  <a:solidFill>
                    <a:srgbClr val="080808"/>
                  </a:solidFill>
                </a:uFill>
                <a:latin typeface="Arial"/>
                <a:cs typeface="Arial"/>
              </a:rPr>
              <a:t>TYPE</a:t>
            </a:r>
            <a:r>
              <a:rPr sz="1350" b="1" u="heavy" spc="65" dirty="0">
                <a:solidFill>
                  <a:srgbClr val="080808"/>
                </a:solidFill>
                <a:uFill>
                  <a:solidFill>
                    <a:srgbClr val="080808"/>
                  </a:solidFill>
                </a:uFill>
                <a:latin typeface="Arial"/>
                <a:cs typeface="Arial"/>
              </a:rPr>
              <a:t> </a:t>
            </a:r>
            <a:r>
              <a:rPr sz="1350" b="1" u="heavy" spc="10" dirty="0">
                <a:solidFill>
                  <a:srgbClr val="080808"/>
                </a:solidFill>
                <a:uFill>
                  <a:solidFill>
                    <a:srgbClr val="080808"/>
                  </a:solidFill>
                </a:uFill>
                <a:latin typeface="Arial"/>
                <a:cs typeface="Arial"/>
              </a:rPr>
              <a:t>SELECTION</a:t>
            </a:r>
            <a:endParaRPr sz="1350">
              <a:latin typeface="Arial"/>
              <a:cs typeface="Arial"/>
            </a:endParaRPr>
          </a:p>
          <a:p>
            <a:pPr marL="15240" indent="-1270">
              <a:lnSpc>
                <a:spcPts val="1365"/>
              </a:lnSpc>
            </a:pPr>
            <a:r>
              <a:rPr sz="1150" spc="45" dirty="0">
                <a:solidFill>
                  <a:srgbClr val="181818"/>
                </a:solidFill>
                <a:latin typeface="Arial"/>
                <a:cs typeface="Arial"/>
              </a:rPr>
              <a:t>To</a:t>
            </a:r>
            <a:r>
              <a:rPr sz="1150" spc="-2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181818"/>
                </a:solidFill>
                <a:latin typeface="Arial"/>
                <a:cs typeface="Arial"/>
              </a:rPr>
              <a:t>convert</a:t>
            </a:r>
            <a:r>
              <a:rPr sz="1150" spc="6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81818"/>
                </a:solidFill>
                <a:latin typeface="Arial"/>
                <a:cs typeface="Arial"/>
              </a:rPr>
              <a:t>from</a:t>
            </a:r>
            <a:r>
              <a:rPr sz="1150" spc="7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30" dirty="0">
                <a:solidFill>
                  <a:srgbClr val="080808"/>
                </a:solidFill>
                <a:latin typeface="Arial"/>
                <a:cs typeface="Arial"/>
              </a:rPr>
              <a:t>NG</a:t>
            </a:r>
            <a:r>
              <a:rPr sz="1150" spc="45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81818"/>
                </a:solidFill>
                <a:latin typeface="Arial"/>
                <a:cs typeface="Arial"/>
              </a:rPr>
              <a:t>(Natural</a:t>
            </a:r>
            <a:r>
              <a:rPr sz="1150" spc="7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5" dirty="0">
                <a:solidFill>
                  <a:srgbClr val="181818"/>
                </a:solidFill>
                <a:latin typeface="Arial"/>
                <a:cs typeface="Arial"/>
              </a:rPr>
              <a:t>Gas)</a:t>
            </a:r>
            <a:r>
              <a:rPr sz="1150" spc="9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-5" dirty="0">
                <a:solidFill>
                  <a:srgbClr val="080808"/>
                </a:solidFill>
                <a:latin typeface="Arial"/>
                <a:cs typeface="Arial"/>
              </a:rPr>
              <a:t>to</a:t>
            </a:r>
            <a:r>
              <a:rPr sz="1150" spc="35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150" spc="25" dirty="0">
                <a:solidFill>
                  <a:srgbClr val="080808"/>
                </a:solidFill>
                <a:latin typeface="Arial"/>
                <a:cs typeface="Arial"/>
              </a:rPr>
              <a:t>LP</a:t>
            </a:r>
            <a:r>
              <a:rPr sz="1150" spc="35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81818"/>
                </a:solidFill>
                <a:latin typeface="Arial"/>
                <a:cs typeface="Arial"/>
              </a:rPr>
              <a:t>(Liquid</a:t>
            </a:r>
            <a:r>
              <a:rPr sz="1150" spc="7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080808"/>
                </a:solidFill>
                <a:latin typeface="Arial"/>
                <a:cs typeface="Arial"/>
              </a:rPr>
              <a:t>Propane)</a:t>
            </a:r>
            <a:r>
              <a:rPr sz="1150" spc="95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81818"/>
                </a:solidFill>
                <a:latin typeface="Arial"/>
                <a:cs typeface="Arial"/>
              </a:rPr>
              <a:t>proper</a:t>
            </a:r>
            <a:r>
              <a:rPr sz="1150" spc="6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181818"/>
                </a:solidFill>
                <a:latin typeface="Arial"/>
                <a:cs typeface="Arial"/>
              </a:rPr>
              <a:t>conversion</a:t>
            </a:r>
            <a:r>
              <a:rPr sz="1150" spc="4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35" dirty="0">
                <a:solidFill>
                  <a:srgbClr val="181818"/>
                </a:solidFill>
                <a:latin typeface="Arial"/>
                <a:cs typeface="Arial"/>
              </a:rPr>
              <a:t>is</a:t>
            </a:r>
            <a:r>
              <a:rPr sz="1150" spc="-2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81818"/>
                </a:solidFill>
                <a:latin typeface="Arial"/>
                <a:cs typeface="Arial"/>
              </a:rPr>
              <a:t>needed</a:t>
            </a:r>
            <a:r>
              <a:rPr sz="1150" spc="7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181818"/>
                </a:solidFill>
                <a:latin typeface="Arial"/>
                <a:cs typeface="Arial"/>
              </a:rPr>
              <a:t>to</a:t>
            </a:r>
            <a:endParaRPr sz="1150">
              <a:latin typeface="Arial"/>
              <a:cs typeface="Arial"/>
            </a:endParaRPr>
          </a:p>
          <a:p>
            <a:pPr marL="15240" marR="5080" indent="-635">
              <a:lnSpc>
                <a:spcPct val="98400"/>
              </a:lnSpc>
              <a:spcBef>
                <a:spcPts val="35"/>
              </a:spcBef>
            </a:pPr>
            <a:r>
              <a:rPr sz="1150" spc="20" dirty="0">
                <a:solidFill>
                  <a:srgbClr val="181818"/>
                </a:solidFill>
                <a:latin typeface="Arial"/>
                <a:cs typeface="Arial"/>
              </a:rPr>
              <a:t>ensure </a:t>
            </a:r>
            <a:r>
              <a:rPr sz="1150" dirty="0">
                <a:solidFill>
                  <a:srgbClr val="181818"/>
                </a:solidFill>
                <a:latin typeface="Arial"/>
                <a:cs typeface="Arial"/>
              </a:rPr>
              <a:t>the </a:t>
            </a:r>
            <a:r>
              <a:rPr sz="1150" spc="10" dirty="0">
                <a:solidFill>
                  <a:srgbClr val="181818"/>
                </a:solidFill>
                <a:latin typeface="Arial"/>
                <a:cs typeface="Arial"/>
              </a:rPr>
              <a:t>appropriate</a:t>
            </a:r>
            <a:r>
              <a:rPr sz="1150" spc="1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81818"/>
                </a:solidFill>
                <a:latin typeface="Arial"/>
                <a:cs typeface="Arial"/>
              </a:rPr>
              <a:t>step motor</a:t>
            </a:r>
            <a:r>
              <a:rPr sz="1150" spc="15" dirty="0">
                <a:solidFill>
                  <a:srgbClr val="181818"/>
                </a:solidFill>
                <a:latin typeface="Arial"/>
                <a:cs typeface="Arial"/>
              </a:rPr>
              <a:t> settings:</a:t>
            </a:r>
            <a:r>
              <a:rPr sz="1150" spc="2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080808"/>
                </a:solidFill>
                <a:latin typeface="Arial"/>
                <a:cs typeface="Arial"/>
              </a:rPr>
              <a:t>Push </a:t>
            </a:r>
            <a:r>
              <a:rPr sz="1150" spc="20" dirty="0">
                <a:solidFill>
                  <a:srgbClr val="181818"/>
                </a:solidFill>
                <a:latin typeface="Arial"/>
                <a:cs typeface="Arial"/>
              </a:rPr>
              <a:t>and hold </a:t>
            </a:r>
            <a:r>
              <a:rPr sz="1150" spc="10" dirty="0">
                <a:solidFill>
                  <a:srgbClr val="080808"/>
                </a:solidFill>
                <a:latin typeface="Arial"/>
                <a:cs typeface="Arial"/>
              </a:rPr>
              <a:t>LEARN </a:t>
            </a:r>
            <a:r>
              <a:rPr sz="1150" spc="5" dirty="0">
                <a:solidFill>
                  <a:srgbClr val="181818"/>
                </a:solidFill>
                <a:latin typeface="Arial"/>
                <a:cs typeface="Arial"/>
              </a:rPr>
              <a:t>button </a:t>
            </a:r>
            <a:r>
              <a:rPr sz="1150" spc="15" dirty="0">
                <a:solidFill>
                  <a:srgbClr val="181818"/>
                </a:solidFill>
                <a:latin typeface="Arial"/>
                <a:cs typeface="Arial"/>
              </a:rPr>
              <a:t>for </a:t>
            </a:r>
            <a:r>
              <a:rPr sz="1150" spc="30" dirty="0">
                <a:solidFill>
                  <a:srgbClr val="181818"/>
                </a:solidFill>
                <a:latin typeface="Arial"/>
                <a:cs typeface="Arial"/>
              </a:rPr>
              <a:t>20 </a:t>
            </a:r>
            <a:r>
              <a:rPr sz="1150" spc="15" dirty="0">
                <a:solidFill>
                  <a:srgbClr val="181818"/>
                </a:solidFill>
                <a:latin typeface="Arial"/>
                <a:cs typeface="Arial"/>
              </a:rPr>
              <a:t>seconds. </a:t>
            </a:r>
            <a:r>
              <a:rPr sz="1150" spc="2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25" dirty="0">
                <a:solidFill>
                  <a:srgbClr val="181818"/>
                </a:solidFill>
                <a:latin typeface="Arial"/>
                <a:cs typeface="Arial"/>
              </a:rPr>
              <a:t>When </a:t>
            </a:r>
            <a:r>
              <a:rPr sz="1150" spc="10" dirty="0">
                <a:solidFill>
                  <a:srgbClr val="181818"/>
                </a:solidFill>
                <a:latin typeface="Arial"/>
                <a:cs typeface="Arial"/>
              </a:rPr>
              <a:t>you </a:t>
            </a:r>
            <a:r>
              <a:rPr sz="1150" spc="20" dirty="0">
                <a:solidFill>
                  <a:srgbClr val="181818"/>
                </a:solidFill>
                <a:latin typeface="Arial"/>
                <a:cs typeface="Arial"/>
              </a:rPr>
              <a:t>hear a </a:t>
            </a:r>
            <a:r>
              <a:rPr sz="1150" spc="10" dirty="0">
                <a:solidFill>
                  <a:srgbClr val="181818"/>
                </a:solidFill>
                <a:latin typeface="Arial"/>
                <a:cs typeface="Arial"/>
              </a:rPr>
              <a:t>single </a:t>
            </a:r>
            <a:r>
              <a:rPr sz="1150" spc="20" dirty="0">
                <a:solidFill>
                  <a:srgbClr val="181818"/>
                </a:solidFill>
                <a:latin typeface="Arial"/>
                <a:cs typeface="Arial"/>
              </a:rPr>
              <a:t>short</a:t>
            </a:r>
            <a:r>
              <a:rPr sz="1150" b="1" spc="20" dirty="0">
                <a:solidFill>
                  <a:srgbClr val="313131"/>
                </a:solidFill>
                <a:latin typeface="Arial"/>
                <a:cs typeface="Arial"/>
              </a:rPr>
              <a:t>" </a:t>
            </a:r>
            <a:r>
              <a:rPr sz="1150" b="1" spc="-45" dirty="0">
                <a:solidFill>
                  <a:srgbClr val="080808"/>
                </a:solidFill>
                <a:latin typeface="Arial"/>
                <a:cs typeface="Arial"/>
              </a:rPr>
              <a:t>beep</a:t>
            </a:r>
            <a:r>
              <a:rPr sz="1150" b="1" spc="-45" dirty="0">
                <a:solidFill>
                  <a:srgbClr val="313131"/>
                </a:solidFill>
                <a:latin typeface="Arial"/>
                <a:cs typeface="Arial"/>
              </a:rPr>
              <a:t>"</a:t>
            </a:r>
            <a:r>
              <a:rPr sz="1150" b="1" spc="-40" dirty="0">
                <a:solidFill>
                  <a:srgbClr val="313131"/>
                </a:solidFill>
                <a:latin typeface="Arial"/>
                <a:cs typeface="Arial"/>
              </a:rPr>
              <a:t> </a:t>
            </a:r>
            <a:r>
              <a:rPr sz="1150" spc="25" dirty="0">
                <a:solidFill>
                  <a:srgbClr val="181818"/>
                </a:solidFill>
                <a:latin typeface="Arial"/>
                <a:cs typeface="Arial"/>
              </a:rPr>
              <a:t>(1 </a:t>
            </a:r>
            <a:r>
              <a:rPr sz="1150" spc="15" dirty="0">
                <a:solidFill>
                  <a:srgbClr val="181818"/>
                </a:solidFill>
                <a:latin typeface="Arial"/>
                <a:cs typeface="Arial"/>
              </a:rPr>
              <a:t>second </a:t>
            </a:r>
            <a:r>
              <a:rPr sz="1150" spc="30" dirty="0">
                <a:solidFill>
                  <a:srgbClr val="181818"/>
                </a:solidFill>
                <a:latin typeface="Arial"/>
                <a:cs typeface="Arial"/>
              </a:rPr>
              <a:t>in </a:t>
            </a:r>
            <a:r>
              <a:rPr sz="1150" spc="10" dirty="0">
                <a:solidFill>
                  <a:srgbClr val="181818"/>
                </a:solidFill>
                <a:latin typeface="Arial"/>
                <a:cs typeface="Arial"/>
              </a:rPr>
              <a:t>length you </a:t>
            </a:r>
            <a:r>
              <a:rPr sz="1150" spc="15" dirty="0">
                <a:solidFill>
                  <a:srgbClr val="181818"/>
                </a:solidFill>
                <a:latin typeface="Arial"/>
                <a:cs typeface="Arial"/>
              </a:rPr>
              <a:t>have </a:t>
            </a:r>
            <a:r>
              <a:rPr sz="1150" spc="10" dirty="0">
                <a:solidFill>
                  <a:srgbClr val="181818"/>
                </a:solidFill>
                <a:latin typeface="Arial"/>
                <a:cs typeface="Arial"/>
              </a:rPr>
              <a:t>selected</a:t>
            </a:r>
            <a:r>
              <a:rPr sz="1150" spc="1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25" dirty="0">
                <a:solidFill>
                  <a:srgbClr val="080808"/>
                </a:solidFill>
                <a:latin typeface="Arial"/>
                <a:cs typeface="Arial"/>
              </a:rPr>
              <a:t>LP </a:t>
            </a:r>
            <a:r>
              <a:rPr sz="1150" spc="10" dirty="0">
                <a:solidFill>
                  <a:srgbClr val="181818"/>
                </a:solidFill>
                <a:latin typeface="Arial"/>
                <a:cs typeface="Arial"/>
              </a:rPr>
              <a:t>gas.</a:t>
            </a:r>
            <a:r>
              <a:rPr sz="1150" spc="1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25" dirty="0">
                <a:solidFill>
                  <a:srgbClr val="181818"/>
                </a:solidFill>
                <a:latin typeface="Arial"/>
                <a:cs typeface="Arial"/>
              </a:rPr>
              <a:t>When </a:t>
            </a:r>
            <a:r>
              <a:rPr sz="1150" spc="-31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81818"/>
                </a:solidFill>
                <a:latin typeface="Arial"/>
                <a:cs typeface="Arial"/>
              </a:rPr>
              <a:t>you</a:t>
            </a:r>
            <a:r>
              <a:rPr sz="1150" spc="3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81818"/>
                </a:solidFill>
                <a:latin typeface="Arial"/>
                <a:cs typeface="Arial"/>
              </a:rPr>
              <a:t>hear</a:t>
            </a:r>
            <a:r>
              <a:rPr sz="1150" spc="3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81818"/>
                </a:solidFill>
                <a:latin typeface="Arial"/>
                <a:cs typeface="Arial"/>
              </a:rPr>
              <a:t>a</a:t>
            </a:r>
            <a:r>
              <a:rPr sz="1150" spc="3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81818"/>
                </a:solidFill>
                <a:latin typeface="Arial"/>
                <a:cs typeface="Arial"/>
              </a:rPr>
              <a:t>single</a:t>
            </a:r>
            <a:r>
              <a:rPr sz="1150" spc="10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181818"/>
                </a:solidFill>
                <a:latin typeface="Arial"/>
                <a:cs typeface="Arial"/>
              </a:rPr>
              <a:t>long</a:t>
            </a:r>
            <a:r>
              <a:rPr sz="1150" b="1" spc="15" dirty="0">
                <a:solidFill>
                  <a:srgbClr val="313131"/>
                </a:solidFill>
                <a:latin typeface="Arial"/>
                <a:cs typeface="Arial"/>
              </a:rPr>
              <a:t>"</a:t>
            </a:r>
            <a:r>
              <a:rPr sz="1150" b="1" spc="-170" dirty="0">
                <a:solidFill>
                  <a:srgbClr val="313131"/>
                </a:solidFill>
                <a:latin typeface="Arial"/>
                <a:cs typeface="Arial"/>
              </a:rPr>
              <a:t> </a:t>
            </a:r>
            <a:r>
              <a:rPr sz="1150" b="1" spc="-45" dirty="0">
                <a:solidFill>
                  <a:srgbClr val="080808"/>
                </a:solidFill>
                <a:latin typeface="Arial"/>
                <a:cs typeface="Arial"/>
              </a:rPr>
              <a:t>beep</a:t>
            </a:r>
            <a:r>
              <a:rPr sz="1150" b="1" spc="-45" dirty="0">
                <a:solidFill>
                  <a:srgbClr val="313131"/>
                </a:solidFill>
                <a:latin typeface="Arial"/>
                <a:cs typeface="Arial"/>
              </a:rPr>
              <a:t>"</a:t>
            </a:r>
            <a:r>
              <a:rPr sz="1150" b="1" spc="220" dirty="0">
                <a:solidFill>
                  <a:srgbClr val="313131"/>
                </a:solidFill>
                <a:latin typeface="Arial"/>
                <a:cs typeface="Arial"/>
              </a:rPr>
              <a:t> </a:t>
            </a:r>
            <a:r>
              <a:rPr sz="1150" spc="25" dirty="0">
                <a:solidFill>
                  <a:srgbClr val="181818"/>
                </a:solidFill>
                <a:latin typeface="Arial"/>
                <a:cs typeface="Arial"/>
              </a:rPr>
              <a:t>(3</a:t>
            </a:r>
            <a:r>
              <a:rPr sz="1150" spc="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181818"/>
                </a:solidFill>
                <a:latin typeface="Arial"/>
                <a:cs typeface="Arial"/>
              </a:rPr>
              <a:t>seconds</a:t>
            </a:r>
            <a:r>
              <a:rPr sz="1150" spc="5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30" dirty="0">
                <a:solidFill>
                  <a:srgbClr val="181818"/>
                </a:solidFill>
                <a:latin typeface="Arial"/>
                <a:cs typeface="Arial"/>
              </a:rPr>
              <a:t>in</a:t>
            </a:r>
            <a:r>
              <a:rPr sz="1150" spc="-4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81818"/>
                </a:solidFill>
                <a:latin typeface="Arial"/>
                <a:cs typeface="Arial"/>
              </a:rPr>
              <a:t>length)</a:t>
            </a:r>
            <a:r>
              <a:rPr sz="1150" spc="10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81818"/>
                </a:solidFill>
                <a:latin typeface="Arial"/>
                <a:cs typeface="Arial"/>
              </a:rPr>
              <a:t>you</a:t>
            </a:r>
            <a:r>
              <a:rPr sz="1150" spc="5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81818"/>
                </a:solidFill>
                <a:latin typeface="Arial"/>
                <a:cs typeface="Arial"/>
              </a:rPr>
              <a:t>selected</a:t>
            </a:r>
            <a:r>
              <a:rPr sz="1150" spc="10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30" dirty="0">
                <a:solidFill>
                  <a:srgbClr val="080808"/>
                </a:solidFill>
                <a:latin typeface="Arial"/>
                <a:cs typeface="Arial"/>
              </a:rPr>
              <a:t>NG</a:t>
            </a:r>
            <a:r>
              <a:rPr sz="1150" spc="50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81818"/>
                </a:solidFill>
                <a:latin typeface="Arial"/>
                <a:cs typeface="Arial"/>
              </a:rPr>
              <a:t>gas.</a:t>
            </a:r>
            <a:endParaRPr sz="115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6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550" b="1" i="1" spc="10" dirty="0">
                <a:solidFill>
                  <a:srgbClr val="080808"/>
                </a:solidFill>
                <a:latin typeface="Arial"/>
                <a:cs typeface="Arial"/>
              </a:rPr>
              <a:t>MODULE</a:t>
            </a:r>
            <a:r>
              <a:rPr sz="1550" b="1" i="1" spc="130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550" b="1" i="1" spc="20" dirty="0">
                <a:solidFill>
                  <a:srgbClr val="080808"/>
                </a:solidFill>
                <a:latin typeface="Arial"/>
                <a:cs typeface="Arial"/>
              </a:rPr>
              <a:t>ERROR</a:t>
            </a:r>
            <a:r>
              <a:rPr sz="1550" b="1" i="1" spc="70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550" b="1" i="1" spc="5" dirty="0">
                <a:solidFill>
                  <a:srgbClr val="080808"/>
                </a:solidFill>
                <a:latin typeface="Arial"/>
                <a:cs typeface="Arial"/>
              </a:rPr>
              <a:t>CODES</a:t>
            </a:r>
            <a:endParaRPr sz="15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350">
              <a:latin typeface="Arial"/>
              <a:cs typeface="Arial"/>
            </a:endParaRPr>
          </a:p>
          <a:p>
            <a:pPr marL="15240">
              <a:lnSpc>
                <a:spcPts val="1605"/>
              </a:lnSpc>
            </a:pPr>
            <a:r>
              <a:rPr sz="1350" b="1" u="heavy" spc="15" dirty="0">
                <a:solidFill>
                  <a:srgbClr val="080808"/>
                </a:solidFill>
                <a:uFill>
                  <a:solidFill>
                    <a:srgbClr val="080808"/>
                  </a:solidFill>
                </a:uFill>
                <a:latin typeface="Arial"/>
                <a:cs typeface="Arial"/>
              </a:rPr>
              <a:t>IGNITION</a:t>
            </a:r>
            <a:r>
              <a:rPr sz="1350" b="1" u="heavy" spc="90" dirty="0">
                <a:solidFill>
                  <a:srgbClr val="080808"/>
                </a:solidFill>
                <a:uFill>
                  <a:solidFill>
                    <a:srgbClr val="080808"/>
                  </a:solidFill>
                </a:uFill>
                <a:latin typeface="Arial"/>
                <a:cs typeface="Arial"/>
              </a:rPr>
              <a:t> </a:t>
            </a:r>
            <a:r>
              <a:rPr sz="1350" b="1" u="heavy" spc="10" dirty="0">
                <a:solidFill>
                  <a:srgbClr val="080808"/>
                </a:solidFill>
                <a:uFill>
                  <a:solidFill>
                    <a:srgbClr val="080808"/>
                  </a:solidFill>
                </a:uFill>
                <a:latin typeface="Arial"/>
                <a:cs typeface="Arial"/>
              </a:rPr>
              <a:t>SAFETY:</a:t>
            </a:r>
            <a:r>
              <a:rPr sz="1350" b="1" u="heavy" spc="140" dirty="0">
                <a:solidFill>
                  <a:srgbClr val="080808"/>
                </a:solidFill>
                <a:uFill>
                  <a:solidFill>
                    <a:srgbClr val="080808"/>
                  </a:solidFill>
                </a:uFill>
                <a:latin typeface="Arial"/>
                <a:cs typeface="Arial"/>
              </a:rPr>
              <a:t> </a:t>
            </a:r>
            <a:r>
              <a:rPr sz="1350" b="1" u="heavy" spc="5" dirty="0">
                <a:solidFill>
                  <a:srgbClr val="080808"/>
                </a:solidFill>
                <a:uFill>
                  <a:solidFill>
                    <a:srgbClr val="080808"/>
                  </a:solidFill>
                </a:uFill>
                <a:latin typeface="Arial"/>
                <a:cs typeface="Arial"/>
              </a:rPr>
              <a:t>Protection</a:t>
            </a:r>
            <a:r>
              <a:rPr sz="1350" b="1" u="heavy" spc="160" dirty="0">
                <a:solidFill>
                  <a:srgbClr val="080808"/>
                </a:solidFill>
                <a:uFill>
                  <a:solidFill>
                    <a:srgbClr val="080808"/>
                  </a:solidFill>
                </a:uFill>
                <a:latin typeface="Arial"/>
                <a:cs typeface="Arial"/>
              </a:rPr>
              <a:t> </a:t>
            </a:r>
            <a:r>
              <a:rPr sz="1350" b="1" u="heavy" spc="5" dirty="0">
                <a:solidFill>
                  <a:srgbClr val="080808"/>
                </a:solidFill>
                <a:uFill>
                  <a:solidFill>
                    <a:srgbClr val="080808"/>
                  </a:solidFill>
                </a:uFill>
                <a:latin typeface="Arial"/>
                <a:cs typeface="Arial"/>
              </a:rPr>
              <a:t>for</a:t>
            </a:r>
            <a:r>
              <a:rPr sz="1350" b="1" u="heavy" spc="65" dirty="0">
                <a:solidFill>
                  <a:srgbClr val="080808"/>
                </a:solidFill>
                <a:uFill>
                  <a:solidFill>
                    <a:srgbClr val="080808"/>
                  </a:solidFill>
                </a:uFill>
                <a:latin typeface="Arial"/>
                <a:cs typeface="Arial"/>
              </a:rPr>
              <a:t> </a:t>
            </a:r>
            <a:r>
              <a:rPr sz="1350" b="1" u="heavy" spc="5" dirty="0">
                <a:solidFill>
                  <a:srgbClr val="080808"/>
                </a:solidFill>
                <a:uFill>
                  <a:solidFill>
                    <a:srgbClr val="080808"/>
                  </a:solidFill>
                </a:uFill>
                <a:latin typeface="Arial"/>
                <a:cs typeface="Arial"/>
              </a:rPr>
              <a:t>Ignition</a:t>
            </a:r>
            <a:r>
              <a:rPr sz="1350" b="1" u="heavy" spc="100" dirty="0">
                <a:solidFill>
                  <a:srgbClr val="080808"/>
                </a:solidFill>
                <a:uFill>
                  <a:solidFill>
                    <a:srgbClr val="080808"/>
                  </a:solidFill>
                </a:uFill>
                <a:latin typeface="Arial"/>
                <a:cs typeface="Arial"/>
              </a:rPr>
              <a:t> </a:t>
            </a:r>
            <a:r>
              <a:rPr sz="1350" b="1" u="heavy" spc="10" dirty="0">
                <a:solidFill>
                  <a:srgbClr val="080808"/>
                </a:solidFill>
                <a:uFill>
                  <a:solidFill>
                    <a:srgbClr val="080808"/>
                  </a:solidFill>
                </a:uFill>
                <a:latin typeface="Arial"/>
                <a:cs typeface="Arial"/>
              </a:rPr>
              <a:t>System</a:t>
            </a:r>
            <a:endParaRPr sz="1350">
              <a:latin typeface="Arial"/>
              <a:cs typeface="Arial"/>
            </a:endParaRPr>
          </a:p>
          <a:p>
            <a:pPr marL="15875">
              <a:lnSpc>
                <a:spcPts val="1365"/>
              </a:lnSpc>
            </a:pPr>
            <a:r>
              <a:rPr sz="1150" b="1" spc="5" dirty="0">
                <a:solidFill>
                  <a:srgbClr val="080808"/>
                </a:solidFill>
                <a:latin typeface="Arial"/>
                <a:cs typeface="Arial"/>
              </a:rPr>
              <a:t>Error</a:t>
            </a:r>
            <a:r>
              <a:rPr sz="1150" b="1" spc="65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150" b="1" spc="20" dirty="0">
                <a:solidFill>
                  <a:srgbClr val="080808"/>
                </a:solidFill>
                <a:latin typeface="Arial"/>
                <a:cs typeface="Arial"/>
              </a:rPr>
              <a:t>Code:</a:t>
            </a:r>
            <a:r>
              <a:rPr sz="1150" b="1" spc="55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81818"/>
                </a:solidFill>
                <a:latin typeface="Arial"/>
                <a:cs typeface="Arial"/>
              </a:rPr>
              <a:t>Main</a:t>
            </a:r>
            <a:r>
              <a:rPr sz="1150" spc="5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181818"/>
                </a:solidFill>
                <a:latin typeface="Arial"/>
                <a:cs typeface="Arial"/>
              </a:rPr>
              <a:t>Control</a:t>
            </a:r>
            <a:r>
              <a:rPr sz="1150" spc="7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181818"/>
                </a:solidFill>
                <a:latin typeface="Arial"/>
                <a:cs typeface="Arial"/>
              </a:rPr>
              <a:t>Module</a:t>
            </a:r>
            <a:r>
              <a:rPr sz="1150" spc="6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dirty="0">
                <a:solidFill>
                  <a:srgbClr val="181818"/>
                </a:solidFill>
                <a:latin typeface="Arial"/>
                <a:cs typeface="Arial"/>
              </a:rPr>
              <a:t>will</a:t>
            </a:r>
            <a:r>
              <a:rPr sz="1150" spc="4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181818"/>
                </a:solidFill>
                <a:latin typeface="Arial"/>
                <a:cs typeface="Arial"/>
              </a:rPr>
              <a:t>have</a:t>
            </a:r>
            <a:r>
              <a:rPr sz="1150" spc="6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81818"/>
                </a:solidFill>
                <a:latin typeface="Arial"/>
                <a:cs typeface="Arial"/>
              </a:rPr>
              <a:t>one</a:t>
            </a:r>
            <a:r>
              <a:rPr sz="1150" spc="4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b="1" spc="20" dirty="0">
                <a:solidFill>
                  <a:srgbClr val="181818"/>
                </a:solidFill>
                <a:latin typeface="Arial"/>
                <a:cs typeface="Arial"/>
              </a:rPr>
              <a:t>"beep"</a:t>
            </a:r>
            <a:r>
              <a:rPr sz="1150" b="1" spc="7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81818"/>
                </a:solidFill>
                <a:latin typeface="Arial"/>
                <a:cs typeface="Arial"/>
              </a:rPr>
              <a:t>every</a:t>
            </a:r>
            <a:r>
              <a:rPr sz="1150" spc="6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181818"/>
                </a:solidFill>
                <a:latin typeface="Arial"/>
                <a:cs typeface="Arial"/>
              </a:rPr>
              <a:t>second.</a:t>
            </a:r>
            <a:endParaRPr sz="1150">
              <a:latin typeface="Arial"/>
              <a:cs typeface="Arial"/>
            </a:endParaRPr>
          </a:p>
          <a:p>
            <a:pPr marL="15875">
              <a:lnSpc>
                <a:spcPct val="100000"/>
              </a:lnSpc>
              <a:spcBef>
                <a:spcPts val="15"/>
              </a:spcBef>
            </a:pPr>
            <a:r>
              <a:rPr sz="1150" b="1" spc="10" dirty="0">
                <a:solidFill>
                  <a:srgbClr val="080808"/>
                </a:solidFill>
                <a:latin typeface="Arial"/>
                <a:cs typeface="Arial"/>
              </a:rPr>
              <a:t>Description</a:t>
            </a:r>
            <a:r>
              <a:rPr sz="1150" b="1" spc="120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150" b="1" spc="10" dirty="0">
                <a:solidFill>
                  <a:srgbClr val="080808"/>
                </a:solidFill>
                <a:latin typeface="Arial"/>
                <a:cs typeface="Arial"/>
              </a:rPr>
              <a:t>of</a:t>
            </a:r>
            <a:r>
              <a:rPr sz="1150" b="1" spc="15" dirty="0">
                <a:solidFill>
                  <a:srgbClr val="080808"/>
                </a:solidFill>
                <a:latin typeface="Arial"/>
                <a:cs typeface="Arial"/>
              </a:rPr>
              <a:t> Fault:</a:t>
            </a:r>
            <a:r>
              <a:rPr sz="1150" b="1" spc="30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181818"/>
                </a:solidFill>
                <a:latin typeface="Arial"/>
                <a:cs typeface="Arial"/>
              </a:rPr>
              <a:t>Warns</a:t>
            </a:r>
            <a:r>
              <a:rPr sz="1150" spc="4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181818"/>
                </a:solidFill>
                <a:latin typeface="Arial"/>
                <a:cs typeface="Arial"/>
              </a:rPr>
              <a:t>users</a:t>
            </a:r>
            <a:r>
              <a:rPr sz="1150" spc="7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81818"/>
                </a:solidFill>
                <a:latin typeface="Arial"/>
                <a:cs typeface="Arial"/>
              </a:rPr>
              <a:t>if</a:t>
            </a:r>
            <a:r>
              <a:rPr sz="1150" spc="-1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181818"/>
                </a:solidFill>
                <a:latin typeface="Arial"/>
                <a:cs typeface="Arial"/>
              </a:rPr>
              <a:t>pilot </a:t>
            </a:r>
            <a:r>
              <a:rPr sz="1150" spc="10" dirty="0">
                <a:solidFill>
                  <a:srgbClr val="181818"/>
                </a:solidFill>
                <a:latin typeface="Arial"/>
                <a:cs typeface="Arial"/>
              </a:rPr>
              <a:t>is</a:t>
            </a:r>
            <a:r>
              <a:rPr sz="1150" spc="-2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25" dirty="0">
                <a:solidFill>
                  <a:srgbClr val="181818"/>
                </a:solidFill>
                <a:latin typeface="Arial"/>
                <a:cs typeface="Arial"/>
              </a:rPr>
              <a:t>not</a:t>
            </a:r>
            <a:r>
              <a:rPr sz="1150" spc="7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81818"/>
                </a:solidFill>
                <a:latin typeface="Arial"/>
                <a:cs typeface="Arial"/>
              </a:rPr>
              <a:t>successfully</a:t>
            </a:r>
            <a:r>
              <a:rPr sz="1150" spc="114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181818"/>
                </a:solidFill>
                <a:latin typeface="Arial"/>
                <a:cs typeface="Arial"/>
              </a:rPr>
              <a:t>ignited</a:t>
            </a:r>
            <a:r>
              <a:rPr sz="1150" spc="5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5" dirty="0">
                <a:solidFill>
                  <a:srgbClr val="181818"/>
                </a:solidFill>
                <a:latin typeface="Arial"/>
                <a:cs typeface="Arial"/>
              </a:rPr>
              <a:t>in</a:t>
            </a:r>
            <a:r>
              <a:rPr sz="1150" spc="2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35" dirty="0">
                <a:solidFill>
                  <a:srgbClr val="181818"/>
                </a:solidFill>
                <a:latin typeface="Arial"/>
                <a:cs typeface="Arial"/>
              </a:rPr>
              <a:t>60</a:t>
            </a:r>
            <a:r>
              <a:rPr sz="1150" spc="15" dirty="0">
                <a:solidFill>
                  <a:srgbClr val="181818"/>
                </a:solidFill>
                <a:latin typeface="Arial"/>
                <a:cs typeface="Arial"/>
              </a:rPr>
              <a:t> seconds.</a:t>
            </a:r>
            <a:endParaRPr sz="11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100">
              <a:latin typeface="Arial"/>
              <a:cs typeface="Arial"/>
            </a:endParaRPr>
          </a:p>
          <a:p>
            <a:pPr marL="15240" marR="107950" indent="635">
              <a:lnSpc>
                <a:spcPct val="102699"/>
              </a:lnSpc>
            </a:pPr>
            <a:r>
              <a:rPr sz="1150" b="1" spc="20" dirty="0">
                <a:solidFill>
                  <a:srgbClr val="080808"/>
                </a:solidFill>
                <a:latin typeface="Arial"/>
                <a:cs typeface="Arial"/>
              </a:rPr>
              <a:t>How</a:t>
            </a:r>
            <a:r>
              <a:rPr sz="1150" b="1" spc="55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150" b="1" spc="5" dirty="0">
                <a:solidFill>
                  <a:srgbClr val="080808"/>
                </a:solidFill>
                <a:latin typeface="Arial"/>
                <a:cs typeface="Arial"/>
              </a:rPr>
              <a:t>to</a:t>
            </a:r>
            <a:r>
              <a:rPr sz="1150" b="1" spc="15" dirty="0">
                <a:solidFill>
                  <a:srgbClr val="080808"/>
                </a:solidFill>
                <a:latin typeface="Arial"/>
                <a:cs typeface="Arial"/>
              </a:rPr>
              <a:t> Clear:</a:t>
            </a:r>
            <a:r>
              <a:rPr sz="1150" b="1" spc="50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080808"/>
                </a:solidFill>
                <a:latin typeface="Arial"/>
                <a:cs typeface="Arial"/>
              </a:rPr>
              <a:t>Press</a:t>
            </a:r>
            <a:r>
              <a:rPr sz="1150" spc="40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150" spc="25" dirty="0">
                <a:solidFill>
                  <a:srgbClr val="181818"/>
                </a:solidFill>
                <a:latin typeface="Arial"/>
                <a:cs typeface="Arial"/>
              </a:rPr>
              <a:t>MODE</a:t>
            </a:r>
            <a:r>
              <a:rPr sz="1150" spc="5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181818"/>
                </a:solidFill>
                <a:latin typeface="Arial"/>
                <a:cs typeface="Arial"/>
              </a:rPr>
              <a:t>button</a:t>
            </a:r>
            <a:r>
              <a:rPr sz="1150" spc="7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181818"/>
                </a:solidFill>
                <a:latin typeface="Arial"/>
                <a:cs typeface="Arial"/>
              </a:rPr>
              <a:t>on</a:t>
            </a:r>
            <a:r>
              <a:rPr sz="1150" spc="-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81818"/>
                </a:solidFill>
                <a:latin typeface="Arial"/>
                <a:cs typeface="Arial"/>
              </a:rPr>
              <a:t>the</a:t>
            </a:r>
            <a:r>
              <a:rPr sz="1150" spc="1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81818"/>
                </a:solidFill>
                <a:latin typeface="Arial"/>
                <a:cs typeface="Arial"/>
              </a:rPr>
              <a:t>hand</a:t>
            </a:r>
            <a:r>
              <a:rPr sz="115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81818"/>
                </a:solidFill>
                <a:latin typeface="Arial"/>
                <a:cs typeface="Arial"/>
              </a:rPr>
              <a:t>held</a:t>
            </a:r>
            <a:r>
              <a:rPr sz="1150" spc="5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81818"/>
                </a:solidFill>
                <a:latin typeface="Arial"/>
                <a:cs typeface="Arial"/>
              </a:rPr>
              <a:t>transmitter</a:t>
            </a:r>
            <a:r>
              <a:rPr sz="1150" spc="10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81818"/>
                </a:solidFill>
                <a:latin typeface="Arial"/>
                <a:cs typeface="Arial"/>
              </a:rPr>
              <a:t>to</a:t>
            </a:r>
            <a:r>
              <a:rPr sz="1150" spc="10" dirty="0">
                <a:solidFill>
                  <a:srgbClr val="181818"/>
                </a:solidFill>
                <a:latin typeface="Arial"/>
                <a:cs typeface="Arial"/>
              </a:rPr>
              <a:t> OFF</a:t>
            </a:r>
            <a:r>
              <a:rPr sz="1150" spc="8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dirty="0">
                <a:solidFill>
                  <a:srgbClr val="181818"/>
                </a:solidFill>
                <a:latin typeface="Arial"/>
                <a:cs typeface="Arial"/>
              </a:rPr>
              <a:t>then</a:t>
            </a:r>
            <a:r>
              <a:rPr sz="1150" spc="6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81818"/>
                </a:solidFill>
                <a:latin typeface="Arial"/>
                <a:cs typeface="Arial"/>
              </a:rPr>
              <a:t>to</a:t>
            </a:r>
            <a:r>
              <a:rPr sz="1150" spc="1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50" dirty="0">
                <a:solidFill>
                  <a:srgbClr val="181818"/>
                </a:solidFill>
                <a:latin typeface="Arial"/>
                <a:cs typeface="Arial"/>
              </a:rPr>
              <a:t>ON</a:t>
            </a:r>
            <a:r>
              <a:rPr sz="1150" spc="3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-5" dirty="0">
                <a:solidFill>
                  <a:srgbClr val="181818"/>
                </a:solidFill>
                <a:latin typeface="Arial"/>
                <a:cs typeface="Arial"/>
              </a:rPr>
              <a:t>to</a:t>
            </a:r>
            <a:r>
              <a:rPr sz="1150" spc="1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30" dirty="0">
                <a:solidFill>
                  <a:srgbClr val="181818"/>
                </a:solidFill>
                <a:latin typeface="Arial"/>
                <a:cs typeface="Arial"/>
              </a:rPr>
              <a:t>re­ </a:t>
            </a:r>
            <a:r>
              <a:rPr sz="1150" spc="-30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181818"/>
                </a:solidFill>
                <a:latin typeface="Arial"/>
                <a:cs typeface="Arial"/>
              </a:rPr>
              <a:t>attempt</a:t>
            </a:r>
            <a:r>
              <a:rPr sz="1150" spc="-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181818"/>
                </a:solidFill>
                <a:latin typeface="Arial"/>
                <a:cs typeface="Arial"/>
              </a:rPr>
              <a:t>ignition.</a:t>
            </a:r>
            <a:endParaRPr sz="11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150">
              <a:latin typeface="Arial"/>
              <a:cs typeface="Arial"/>
            </a:endParaRPr>
          </a:p>
          <a:p>
            <a:pPr marL="15875">
              <a:lnSpc>
                <a:spcPct val="100000"/>
              </a:lnSpc>
            </a:pPr>
            <a:r>
              <a:rPr sz="1150" b="1" i="1" spc="25" dirty="0">
                <a:solidFill>
                  <a:srgbClr val="080808"/>
                </a:solidFill>
                <a:latin typeface="Arial"/>
                <a:cs typeface="Arial"/>
              </a:rPr>
              <a:t>What</a:t>
            </a:r>
            <a:r>
              <a:rPr sz="1150" b="1" i="1" spc="-5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150" b="1" i="1" spc="15" dirty="0">
                <a:solidFill>
                  <a:srgbClr val="080808"/>
                </a:solidFill>
                <a:latin typeface="Arial"/>
                <a:cs typeface="Arial"/>
              </a:rPr>
              <a:t>to</a:t>
            </a:r>
            <a:r>
              <a:rPr sz="1150" b="1" i="1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150" b="1" i="1" spc="20" dirty="0">
                <a:solidFill>
                  <a:srgbClr val="080808"/>
                </a:solidFill>
                <a:latin typeface="Arial"/>
                <a:cs typeface="Arial"/>
              </a:rPr>
              <a:t>Check:</a:t>
            </a:r>
            <a:endParaRPr sz="11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200">
              <a:latin typeface="Arial"/>
              <a:cs typeface="Arial"/>
            </a:endParaRPr>
          </a:p>
          <a:p>
            <a:pPr marL="186055" indent="-172720">
              <a:lnSpc>
                <a:spcPct val="100000"/>
              </a:lnSpc>
              <a:buClr>
                <a:srgbClr val="181818"/>
              </a:buClr>
              <a:buAutoNum type="arabicPeriod"/>
              <a:tabLst>
                <a:tab pos="186690" algn="l"/>
              </a:tabLst>
            </a:pPr>
            <a:r>
              <a:rPr sz="1150" spc="15" dirty="0">
                <a:solidFill>
                  <a:srgbClr val="080808"/>
                </a:solidFill>
                <a:latin typeface="Arial"/>
                <a:cs typeface="Arial"/>
              </a:rPr>
              <a:t>Ensure</a:t>
            </a:r>
            <a:r>
              <a:rPr sz="1150" spc="55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81818"/>
                </a:solidFill>
                <a:latin typeface="Arial"/>
                <a:cs typeface="Arial"/>
              </a:rPr>
              <a:t>gas</a:t>
            </a:r>
            <a:r>
              <a:rPr sz="1150" spc="4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5" dirty="0">
                <a:solidFill>
                  <a:srgbClr val="181818"/>
                </a:solidFill>
                <a:latin typeface="Arial"/>
                <a:cs typeface="Arial"/>
              </a:rPr>
              <a:t>supply</a:t>
            </a:r>
            <a:r>
              <a:rPr sz="1150" spc="8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81818"/>
                </a:solidFill>
                <a:latin typeface="Arial"/>
                <a:cs typeface="Arial"/>
              </a:rPr>
              <a:t>is</a:t>
            </a:r>
            <a:r>
              <a:rPr sz="1150" spc="2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dirty="0">
                <a:solidFill>
                  <a:srgbClr val="181818"/>
                </a:solidFill>
                <a:latin typeface="Arial"/>
                <a:cs typeface="Arial"/>
              </a:rPr>
              <a:t>turned</a:t>
            </a:r>
            <a:r>
              <a:rPr sz="1150" spc="114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b="1" spc="5" dirty="0">
                <a:solidFill>
                  <a:srgbClr val="080808"/>
                </a:solidFill>
                <a:latin typeface="Arial"/>
                <a:cs typeface="Arial"/>
              </a:rPr>
              <a:t>ON.</a:t>
            </a:r>
            <a:endParaRPr sz="1150">
              <a:latin typeface="Arial"/>
              <a:cs typeface="Arial"/>
            </a:endParaRPr>
          </a:p>
          <a:p>
            <a:pPr marL="13970" marR="111760" indent="2540">
              <a:lnSpc>
                <a:spcPts val="1320"/>
              </a:lnSpc>
              <a:spcBef>
                <a:spcPts val="110"/>
              </a:spcBef>
              <a:buClr>
                <a:srgbClr val="181818"/>
              </a:buClr>
              <a:buAutoNum type="arabicPeriod"/>
              <a:tabLst>
                <a:tab pos="186690" algn="l"/>
              </a:tabLst>
            </a:pPr>
            <a:r>
              <a:rPr sz="1150" spc="15" dirty="0">
                <a:solidFill>
                  <a:srgbClr val="080808"/>
                </a:solidFill>
                <a:latin typeface="Arial"/>
                <a:cs typeface="Arial"/>
              </a:rPr>
              <a:t>Ensure</a:t>
            </a:r>
            <a:r>
              <a:rPr sz="1150" spc="55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81818"/>
                </a:solidFill>
                <a:latin typeface="Arial"/>
                <a:cs typeface="Arial"/>
              </a:rPr>
              <a:t>black</a:t>
            </a:r>
            <a:r>
              <a:rPr sz="1150" spc="4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81818"/>
                </a:solidFill>
                <a:latin typeface="Arial"/>
                <a:cs typeface="Arial"/>
              </a:rPr>
              <a:t>lead</a:t>
            </a:r>
            <a:r>
              <a:rPr sz="1150" spc="4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5" dirty="0">
                <a:solidFill>
                  <a:srgbClr val="181818"/>
                </a:solidFill>
                <a:latin typeface="Arial"/>
                <a:cs typeface="Arial"/>
              </a:rPr>
              <a:t>wires</a:t>
            </a:r>
            <a:r>
              <a:rPr sz="1150" spc="7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81818"/>
                </a:solidFill>
                <a:latin typeface="Arial"/>
                <a:cs typeface="Arial"/>
              </a:rPr>
              <a:t>(2-pin</a:t>
            </a:r>
            <a:r>
              <a:rPr sz="1150" spc="7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181818"/>
                </a:solidFill>
                <a:latin typeface="Arial"/>
                <a:cs typeface="Arial"/>
              </a:rPr>
              <a:t>connector)</a:t>
            </a:r>
            <a:r>
              <a:rPr sz="1150" spc="9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5" dirty="0">
                <a:solidFill>
                  <a:srgbClr val="181818"/>
                </a:solidFill>
                <a:latin typeface="Arial"/>
                <a:cs typeface="Arial"/>
              </a:rPr>
              <a:t>labeled</a:t>
            </a:r>
            <a:r>
              <a:rPr sz="1150" spc="14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080808"/>
                </a:solidFill>
                <a:latin typeface="Arial"/>
                <a:cs typeface="Arial"/>
              </a:rPr>
              <a:t>P</a:t>
            </a:r>
            <a:r>
              <a:rPr sz="1150" spc="20" dirty="0">
                <a:solidFill>
                  <a:srgbClr val="313131"/>
                </a:solidFill>
                <a:latin typeface="Arial"/>
                <a:cs typeface="Arial"/>
              </a:rPr>
              <a:t>I</a:t>
            </a:r>
            <a:r>
              <a:rPr sz="1150" spc="20" dirty="0">
                <a:solidFill>
                  <a:srgbClr val="080808"/>
                </a:solidFill>
                <a:latin typeface="Arial"/>
                <a:cs typeface="Arial"/>
              </a:rPr>
              <a:t>LOT</a:t>
            </a:r>
            <a:r>
              <a:rPr sz="1150" spc="5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81818"/>
                </a:solidFill>
                <a:latin typeface="Arial"/>
                <a:cs typeface="Arial"/>
              </a:rPr>
              <a:t>from </a:t>
            </a:r>
            <a:r>
              <a:rPr sz="1150" spc="30" dirty="0">
                <a:solidFill>
                  <a:srgbClr val="181818"/>
                </a:solidFill>
                <a:latin typeface="Arial"/>
                <a:cs typeface="Arial"/>
              </a:rPr>
              <a:t>module</a:t>
            </a:r>
            <a:r>
              <a:rPr sz="1150" spc="6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81818"/>
                </a:solidFill>
                <a:latin typeface="Arial"/>
                <a:cs typeface="Arial"/>
              </a:rPr>
              <a:t>are</a:t>
            </a:r>
            <a:r>
              <a:rPr sz="1150" spc="2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81818"/>
                </a:solidFill>
                <a:latin typeface="Arial"/>
                <a:cs typeface="Arial"/>
              </a:rPr>
              <a:t>plugged</a:t>
            </a:r>
            <a:r>
              <a:rPr sz="1150" spc="8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5" dirty="0">
                <a:solidFill>
                  <a:srgbClr val="181818"/>
                </a:solidFill>
                <a:latin typeface="Arial"/>
                <a:cs typeface="Arial"/>
              </a:rPr>
              <a:t>into </a:t>
            </a:r>
            <a:r>
              <a:rPr sz="1150" spc="-30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313131"/>
                </a:solidFill>
                <a:latin typeface="Arial"/>
                <a:cs typeface="Arial"/>
              </a:rPr>
              <a:t>"</a:t>
            </a:r>
            <a:r>
              <a:rPr sz="1150" spc="20" dirty="0">
                <a:solidFill>
                  <a:srgbClr val="080808"/>
                </a:solidFill>
                <a:latin typeface="Arial"/>
                <a:cs typeface="Arial"/>
              </a:rPr>
              <a:t>P</a:t>
            </a:r>
            <a:r>
              <a:rPr sz="1150" spc="20" dirty="0">
                <a:solidFill>
                  <a:srgbClr val="313131"/>
                </a:solidFill>
                <a:latin typeface="Arial"/>
                <a:cs typeface="Arial"/>
              </a:rPr>
              <a:t>I</a:t>
            </a:r>
            <a:r>
              <a:rPr sz="1150" spc="20" dirty="0">
                <a:solidFill>
                  <a:srgbClr val="080808"/>
                </a:solidFill>
                <a:latin typeface="Arial"/>
                <a:cs typeface="Arial"/>
              </a:rPr>
              <a:t>LOT"</a:t>
            </a:r>
            <a:r>
              <a:rPr sz="1150" spc="-40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181818"/>
                </a:solidFill>
                <a:latin typeface="Arial"/>
                <a:cs typeface="Arial"/>
              </a:rPr>
              <a:t>connection</a:t>
            </a:r>
            <a:r>
              <a:rPr sz="1150" spc="10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181818"/>
                </a:solidFill>
                <a:latin typeface="Arial"/>
                <a:cs typeface="Arial"/>
              </a:rPr>
              <a:t>on</a:t>
            </a:r>
            <a:r>
              <a:rPr sz="1150" spc="4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dirty="0">
                <a:solidFill>
                  <a:srgbClr val="181818"/>
                </a:solidFill>
                <a:latin typeface="Arial"/>
                <a:cs typeface="Arial"/>
              </a:rPr>
              <a:t>gas</a:t>
            </a:r>
            <a:r>
              <a:rPr sz="1150" spc="6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181818"/>
                </a:solidFill>
                <a:latin typeface="Arial"/>
                <a:cs typeface="Arial"/>
              </a:rPr>
              <a:t>valve.</a:t>
            </a:r>
            <a:endParaRPr sz="1150">
              <a:latin typeface="Arial"/>
              <a:cs typeface="Arial"/>
            </a:endParaRPr>
          </a:p>
          <a:p>
            <a:pPr marL="187960" indent="-173990">
              <a:lnSpc>
                <a:spcPts val="1360"/>
              </a:lnSpc>
              <a:buAutoNum type="arabicPeriod"/>
              <a:tabLst>
                <a:tab pos="188595" algn="l"/>
              </a:tabLst>
            </a:pPr>
            <a:r>
              <a:rPr sz="1150" spc="5" dirty="0">
                <a:solidFill>
                  <a:srgbClr val="181818"/>
                </a:solidFill>
                <a:latin typeface="Arial"/>
                <a:cs typeface="Arial"/>
              </a:rPr>
              <a:t>Verify</a:t>
            </a:r>
            <a:r>
              <a:rPr sz="1150" spc="7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81818"/>
                </a:solidFill>
                <a:latin typeface="Arial"/>
                <a:cs typeface="Arial"/>
              </a:rPr>
              <a:t>lead</a:t>
            </a:r>
            <a:r>
              <a:rPr sz="1150" spc="3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5" dirty="0">
                <a:solidFill>
                  <a:srgbClr val="181818"/>
                </a:solidFill>
                <a:latin typeface="Arial"/>
                <a:cs typeface="Arial"/>
              </a:rPr>
              <a:t>wire</a:t>
            </a:r>
            <a:r>
              <a:rPr sz="1150" spc="7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81818"/>
                </a:solidFill>
                <a:latin typeface="Arial"/>
                <a:cs typeface="Arial"/>
              </a:rPr>
              <a:t>from</a:t>
            </a:r>
            <a:r>
              <a:rPr sz="1150" spc="6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5" dirty="0">
                <a:solidFill>
                  <a:srgbClr val="181818"/>
                </a:solidFill>
                <a:latin typeface="Arial"/>
                <a:cs typeface="Arial"/>
              </a:rPr>
              <a:t>igniter</a:t>
            </a:r>
            <a:r>
              <a:rPr sz="1150" spc="10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181818"/>
                </a:solidFill>
                <a:latin typeface="Arial"/>
                <a:cs typeface="Arial"/>
              </a:rPr>
              <a:t>on</a:t>
            </a:r>
            <a:r>
              <a:rPr sz="1150" spc="3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5" dirty="0">
                <a:solidFill>
                  <a:srgbClr val="181818"/>
                </a:solidFill>
                <a:latin typeface="Arial"/>
                <a:cs typeface="Arial"/>
              </a:rPr>
              <a:t>pilot</a:t>
            </a:r>
            <a:r>
              <a:rPr sz="1150" spc="8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5" dirty="0">
                <a:solidFill>
                  <a:srgbClr val="181818"/>
                </a:solidFill>
                <a:latin typeface="Arial"/>
                <a:cs typeface="Arial"/>
              </a:rPr>
              <a:t>assembly</a:t>
            </a:r>
            <a:r>
              <a:rPr sz="1150" spc="9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81818"/>
                </a:solidFill>
                <a:latin typeface="Arial"/>
                <a:cs typeface="Arial"/>
              </a:rPr>
              <a:t>is</a:t>
            </a:r>
            <a:r>
              <a:rPr sz="1150" spc="3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181818"/>
                </a:solidFill>
                <a:latin typeface="Arial"/>
                <a:cs typeface="Arial"/>
              </a:rPr>
              <a:t>connected</a:t>
            </a:r>
            <a:r>
              <a:rPr sz="1150" spc="12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-5" dirty="0">
                <a:solidFill>
                  <a:srgbClr val="181818"/>
                </a:solidFill>
                <a:latin typeface="Arial"/>
                <a:cs typeface="Arial"/>
              </a:rPr>
              <a:t>to</a:t>
            </a:r>
            <a:r>
              <a:rPr sz="1150" spc="1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5" dirty="0">
                <a:solidFill>
                  <a:srgbClr val="313131"/>
                </a:solidFill>
                <a:latin typeface="Arial"/>
                <a:cs typeface="Arial"/>
              </a:rPr>
              <a:t>"I"</a:t>
            </a:r>
            <a:r>
              <a:rPr sz="1150" spc="15" dirty="0">
                <a:solidFill>
                  <a:srgbClr val="313131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81818"/>
                </a:solidFill>
                <a:latin typeface="Arial"/>
                <a:cs typeface="Arial"/>
              </a:rPr>
              <a:t>terminal</a:t>
            </a:r>
            <a:r>
              <a:rPr sz="1150" spc="9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181818"/>
                </a:solidFill>
                <a:latin typeface="Arial"/>
                <a:cs typeface="Arial"/>
              </a:rPr>
              <a:t>on</a:t>
            </a:r>
            <a:r>
              <a:rPr sz="1150" spc="-2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30" dirty="0">
                <a:solidFill>
                  <a:srgbClr val="181818"/>
                </a:solidFill>
                <a:latin typeface="Arial"/>
                <a:cs typeface="Arial"/>
              </a:rPr>
              <a:t>main</a:t>
            </a:r>
            <a:endParaRPr sz="1150">
              <a:latin typeface="Arial"/>
              <a:cs typeface="Arial"/>
            </a:endParaRPr>
          </a:p>
          <a:p>
            <a:pPr marL="14604">
              <a:lnSpc>
                <a:spcPts val="1375"/>
              </a:lnSpc>
              <a:spcBef>
                <a:spcPts val="35"/>
              </a:spcBef>
            </a:pPr>
            <a:r>
              <a:rPr sz="1150" spc="20" dirty="0">
                <a:solidFill>
                  <a:srgbClr val="181818"/>
                </a:solidFill>
                <a:latin typeface="Arial"/>
                <a:cs typeface="Arial"/>
              </a:rPr>
              <a:t>control </a:t>
            </a:r>
            <a:r>
              <a:rPr sz="1150" spc="15" dirty="0">
                <a:solidFill>
                  <a:srgbClr val="181818"/>
                </a:solidFill>
                <a:latin typeface="Arial"/>
                <a:cs typeface="Arial"/>
              </a:rPr>
              <a:t>module.</a:t>
            </a:r>
            <a:r>
              <a:rPr sz="1150" spc="8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81818"/>
                </a:solidFill>
                <a:latin typeface="Arial"/>
                <a:cs typeface="Arial"/>
              </a:rPr>
              <a:t>(Clicking</a:t>
            </a:r>
            <a:r>
              <a:rPr sz="1150" spc="9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81818"/>
                </a:solidFill>
                <a:latin typeface="Arial"/>
                <a:cs typeface="Arial"/>
              </a:rPr>
              <a:t>sound</a:t>
            </a:r>
            <a:r>
              <a:rPr sz="1150" spc="6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81818"/>
                </a:solidFill>
                <a:latin typeface="Arial"/>
                <a:cs typeface="Arial"/>
              </a:rPr>
              <a:t>will</a:t>
            </a:r>
            <a:r>
              <a:rPr sz="1150" spc="-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81818"/>
                </a:solidFill>
                <a:latin typeface="Arial"/>
                <a:cs typeface="Arial"/>
              </a:rPr>
              <a:t>also</a:t>
            </a:r>
            <a:r>
              <a:rPr sz="1150" spc="4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35" dirty="0">
                <a:solidFill>
                  <a:srgbClr val="181818"/>
                </a:solidFill>
                <a:latin typeface="Arial"/>
                <a:cs typeface="Arial"/>
              </a:rPr>
              <a:t>be</a:t>
            </a:r>
            <a:r>
              <a:rPr sz="115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81818"/>
                </a:solidFill>
                <a:latin typeface="Arial"/>
                <a:cs typeface="Arial"/>
              </a:rPr>
              <a:t>heard).</a:t>
            </a:r>
            <a:endParaRPr sz="1150">
              <a:latin typeface="Arial"/>
              <a:cs typeface="Arial"/>
            </a:endParaRPr>
          </a:p>
          <a:p>
            <a:pPr marL="13970" marR="205740" indent="-1270">
              <a:lnSpc>
                <a:spcPts val="1370"/>
              </a:lnSpc>
              <a:spcBef>
                <a:spcPts val="50"/>
              </a:spcBef>
              <a:buAutoNum type="arabicPeriod" startAt="4"/>
              <a:tabLst>
                <a:tab pos="188595" algn="l"/>
              </a:tabLst>
            </a:pPr>
            <a:r>
              <a:rPr sz="1150" spc="5" dirty="0">
                <a:solidFill>
                  <a:srgbClr val="181818"/>
                </a:solidFill>
                <a:latin typeface="Arial"/>
                <a:cs typeface="Arial"/>
              </a:rPr>
              <a:t>Verify </a:t>
            </a:r>
            <a:r>
              <a:rPr sz="1150" spc="10" dirty="0">
                <a:solidFill>
                  <a:srgbClr val="181818"/>
                </a:solidFill>
                <a:latin typeface="Arial"/>
                <a:cs typeface="Arial"/>
              </a:rPr>
              <a:t>lead </a:t>
            </a:r>
            <a:r>
              <a:rPr sz="1150" spc="5" dirty="0">
                <a:solidFill>
                  <a:srgbClr val="181818"/>
                </a:solidFill>
                <a:latin typeface="Arial"/>
                <a:cs typeface="Arial"/>
              </a:rPr>
              <a:t>wire </a:t>
            </a:r>
            <a:r>
              <a:rPr sz="1150" spc="10" dirty="0">
                <a:solidFill>
                  <a:srgbClr val="181818"/>
                </a:solidFill>
                <a:latin typeface="Arial"/>
                <a:cs typeface="Arial"/>
              </a:rPr>
              <a:t>from </a:t>
            </a:r>
            <a:r>
              <a:rPr sz="1150" spc="15" dirty="0">
                <a:solidFill>
                  <a:srgbClr val="181818"/>
                </a:solidFill>
                <a:latin typeface="Arial"/>
                <a:cs typeface="Arial"/>
              </a:rPr>
              <a:t>flame sensor on pilot </a:t>
            </a:r>
            <a:r>
              <a:rPr sz="1150" spc="5" dirty="0">
                <a:solidFill>
                  <a:srgbClr val="181818"/>
                </a:solidFill>
                <a:latin typeface="Arial"/>
                <a:cs typeface="Arial"/>
              </a:rPr>
              <a:t>assembly</a:t>
            </a:r>
            <a:r>
              <a:rPr sz="1150" spc="10" dirty="0">
                <a:solidFill>
                  <a:srgbClr val="181818"/>
                </a:solidFill>
                <a:latin typeface="Arial"/>
                <a:cs typeface="Arial"/>
              </a:rPr>
              <a:t> is connected</a:t>
            </a:r>
            <a:r>
              <a:rPr sz="1150" spc="1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81818"/>
                </a:solidFill>
                <a:latin typeface="Arial"/>
                <a:cs typeface="Arial"/>
              </a:rPr>
              <a:t>to </a:t>
            </a:r>
            <a:r>
              <a:rPr sz="1150" spc="10" dirty="0">
                <a:solidFill>
                  <a:srgbClr val="313131"/>
                </a:solidFill>
                <a:latin typeface="Arial"/>
                <a:cs typeface="Arial"/>
              </a:rPr>
              <a:t>"</a:t>
            </a:r>
            <a:r>
              <a:rPr sz="1150" spc="10" dirty="0">
                <a:solidFill>
                  <a:srgbClr val="181818"/>
                </a:solidFill>
                <a:latin typeface="Arial"/>
                <a:cs typeface="Arial"/>
              </a:rPr>
              <a:t>S</a:t>
            </a:r>
            <a:r>
              <a:rPr sz="1150" spc="10" dirty="0">
                <a:solidFill>
                  <a:srgbClr val="313131"/>
                </a:solidFill>
                <a:latin typeface="Arial"/>
                <a:cs typeface="Arial"/>
              </a:rPr>
              <a:t>" </a:t>
            </a:r>
            <a:r>
              <a:rPr sz="1150" spc="15" dirty="0">
                <a:solidFill>
                  <a:srgbClr val="181818"/>
                </a:solidFill>
                <a:latin typeface="Arial"/>
                <a:cs typeface="Arial"/>
              </a:rPr>
              <a:t>terminal on </a:t>
            </a:r>
            <a:r>
              <a:rPr sz="1150" spc="2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30" dirty="0">
                <a:solidFill>
                  <a:srgbClr val="181818"/>
                </a:solidFill>
                <a:latin typeface="Arial"/>
                <a:cs typeface="Arial"/>
              </a:rPr>
              <a:t>main</a:t>
            </a:r>
            <a:r>
              <a:rPr sz="1150" spc="5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181818"/>
                </a:solidFill>
                <a:latin typeface="Arial"/>
                <a:cs typeface="Arial"/>
              </a:rPr>
              <a:t>control</a:t>
            </a:r>
            <a:r>
              <a:rPr sz="1150" spc="1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181818"/>
                </a:solidFill>
                <a:latin typeface="Arial"/>
                <a:cs typeface="Arial"/>
              </a:rPr>
              <a:t>module.</a:t>
            </a:r>
            <a:r>
              <a:rPr sz="1150" spc="8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81818"/>
                </a:solidFill>
                <a:latin typeface="Arial"/>
                <a:cs typeface="Arial"/>
              </a:rPr>
              <a:t>(Pilot</a:t>
            </a:r>
            <a:r>
              <a:rPr sz="1150" spc="3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81818"/>
                </a:solidFill>
                <a:latin typeface="Arial"/>
                <a:cs typeface="Arial"/>
              </a:rPr>
              <a:t>will</a:t>
            </a:r>
            <a:r>
              <a:rPr sz="1150" spc="-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181818"/>
                </a:solidFill>
                <a:latin typeface="Arial"/>
                <a:cs typeface="Arial"/>
              </a:rPr>
              <a:t>light</a:t>
            </a:r>
            <a:r>
              <a:rPr sz="1150" spc="1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25" dirty="0">
                <a:solidFill>
                  <a:srgbClr val="181818"/>
                </a:solidFill>
                <a:latin typeface="Arial"/>
                <a:cs typeface="Arial"/>
              </a:rPr>
              <a:t>but</a:t>
            </a:r>
            <a:r>
              <a:rPr sz="1150" spc="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30" dirty="0">
                <a:solidFill>
                  <a:srgbClr val="181818"/>
                </a:solidFill>
                <a:latin typeface="Arial"/>
                <a:cs typeface="Arial"/>
              </a:rPr>
              <a:t>main</a:t>
            </a:r>
            <a:r>
              <a:rPr sz="1150" spc="-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81818"/>
                </a:solidFill>
                <a:latin typeface="Arial"/>
                <a:cs typeface="Arial"/>
              </a:rPr>
              <a:t>burner</a:t>
            </a:r>
            <a:r>
              <a:rPr sz="1150" spc="10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81818"/>
                </a:solidFill>
                <a:latin typeface="Arial"/>
                <a:cs typeface="Arial"/>
              </a:rPr>
              <a:t>will</a:t>
            </a:r>
            <a:r>
              <a:rPr sz="1150" spc="-1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25" dirty="0">
                <a:solidFill>
                  <a:srgbClr val="181818"/>
                </a:solidFill>
                <a:latin typeface="Arial"/>
                <a:cs typeface="Arial"/>
              </a:rPr>
              <a:t>not.</a:t>
            </a:r>
            <a:r>
              <a:rPr sz="1150" spc="1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080808"/>
                </a:solidFill>
                <a:latin typeface="Arial"/>
                <a:cs typeface="Arial"/>
              </a:rPr>
              <a:t>Pilot </a:t>
            </a:r>
            <a:r>
              <a:rPr sz="1150" dirty="0">
                <a:solidFill>
                  <a:srgbClr val="181818"/>
                </a:solidFill>
                <a:latin typeface="Arial"/>
                <a:cs typeface="Arial"/>
              </a:rPr>
              <a:t>will</a:t>
            </a:r>
            <a:r>
              <a:rPr sz="1150" spc="5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5" dirty="0">
                <a:solidFill>
                  <a:srgbClr val="181818"/>
                </a:solidFill>
                <a:latin typeface="Arial"/>
                <a:cs typeface="Arial"/>
              </a:rPr>
              <a:t>extinguish</a:t>
            </a:r>
            <a:r>
              <a:rPr sz="1150" spc="12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181818"/>
                </a:solidFill>
                <a:latin typeface="Arial"/>
                <a:cs typeface="Arial"/>
              </a:rPr>
              <a:t>after</a:t>
            </a:r>
            <a:r>
              <a:rPr sz="1150" spc="7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5" dirty="0">
                <a:solidFill>
                  <a:srgbClr val="181818"/>
                </a:solidFill>
                <a:latin typeface="Arial"/>
                <a:cs typeface="Arial"/>
              </a:rPr>
              <a:t>60 </a:t>
            </a:r>
            <a:r>
              <a:rPr sz="1150" spc="-30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181818"/>
                </a:solidFill>
                <a:latin typeface="Arial"/>
                <a:cs typeface="Arial"/>
              </a:rPr>
              <a:t>seconds</a:t>
            </a:r>
            <a:r>
              <a:rPr sz="1150" spc="5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81818"/>
                </a:solidFill>
                <a:latin typeface="Arial"/>
                <a:cs typeface="Arial"/>
              </a:rPr>
              <a:t>and</a:t>
            </a:r>
            <a:r>
              <a:rPr sz="1150" spc="3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5" dirty="0">
                <a:solidFill>
                  <a:srgbClr val="181818"/>
                </a:solidFill>
                <a:latin typeface="Arial"/>
                <a:cs typeface="Arial"/>
              </a:rPr>
              <a:t>error</a:t>
            </a:r>
            <a:r>
              <a:rPr sz="1150" spc="8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181818"/>
                </a:solidFill>
                <a:latin typeface="Arial"/>
                <a:cs typeface="Arial"/>
              </a:rPr>
              <a:t>code</a:t>
            </a:r>
            <a:r>
              <a:rPr sz="1150" spc="3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5" dirty="0">
                <a:solidFill>
                  <a:srgbClr val="181818"/>
                </a:solidFill>
                <a:latin typeface="Arial"/>
                <a:cs typeface="Arial"/>
              </a:rPr>
              <a:t>will</a:t>
            </a:r>
            <a:r>
              <a:rPr sz="1150" b="1" spc="5" dirty="0">
                <a:solidFill>
                  <a:srgbClr val="313131"/>
                </a:solidFill>
                <a:latin typeface="Arial"/>
                <a:cs typeface="Arial"/>
              </a:rPr>
              <a:t>"</a:t>
            </a:r>
            <a:r>
              <a:rPr sz="1150" b="1" spc="-170" dirty="0">
                <a:solidFill>
                  <a:srgbClr val="313131"/>
                </a:solidFill>
                <a:latin typeface="Arial"/>
                <a:cs typeface="Arial"/>
              </a:rPr>
              <a:t> </a:t>
            </a:r>
            <a:r>
              <a:rPr sz="1150" b="1" spc="-35" dirty="0">
                <a:solidFill>
                  <a:srgbClr val="080808"/>
                </a:solidFill>
                <a:latin typeface="Arial"/>
                <a:cs typeface="Arial"/>
              </a:rPr>
              <a:t>beep</a:t>
            </a:r>
            <a:r>
              <a:rPr sz="1150" b="1" spc="-35" dirty="0">
                <a:solidFill>
                  <a:srgbClr val="313131"/>
                </a:solidFill>
                <a:latin typeface="Arial"/>
                <a:cs typeface="Arial"/>
              </a:rPr>
              <a:t>"</a:t>
            </a:r>
            <a:r>
              <a:rPr sz="1150" b="1" spc="-110" dirty="0">
                <a:solidFill>
                  <a:srgbClr val="313131"/>
                </a:solidFill>
                <a:latin typeface="Arial"/>
                <a:cs typeface="Arial"/>
              </a:rPr>
              <a:t> </a:t>
            </a:r>
            <a:r>
              <a:rPr sz="1150" b="1" spc="-5" dirty="0">
                <a:solidFill>
                  <a:srgbClr val="181818"/>
                </a:solidFill>
                <a:latin typeface="Arial"/>
                <a:cs typeface="Arial"/>
              </a:rPr>
              <a:t>).</a:t>
            </a:r>
            <a:endParaRPr sz="1150">
              <a:latin typeface="Arial"/>
              <a:cs typeface="Arial"/>
            </a:endParaRPr>
          </a:p>
          <a:p>
            <a:pPr marL="187960" indent="-173990">
              <a:lnSpc>
                <a:spcPts val="1375"/>
              </a:lnSpc>
              <a:buAutoNum type="arabicPeriod" startAt="4"/>
              <a:tabLst>
                <a:tab pos="188595" algn="l"/>
              </a:tabLst>
            </a:pPr>
            <a:r>
              <a:rPr sz="1150" spc="5" dirty="0">
                <a:solidFill>
                  <a:srgbClr val="181818"/>
                </a:solidFill>
                <a:latin typeface="Arial"/>
                <a:cs typeface="Arial"/>
              </a:rPr>
              <a:t>Verify</a:t>
            </a:r>
            <a:r>
              <a:rPr sz="1150" spc="7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81818"/>
                </a:solidFill>
                <a:latin typeface="Arial"/>
                <a:cs typeface="Arial"/>
              </a:rPr>
              <a:t>black</a:t>
            </a:r>
            <a:r>
              <a:rPr sz="1150" spc="5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81818"/>
                </a:solidFill>
                <a:latin typeface="Arial"/>
                <a:cs typeface="Arial"/>
              </a:rPr>
              <a:t>ground</a:t>
            </a:r>
            <a:r>
              <a:rPr sz="1150" spc="6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81818"/>
                </a:solidFill>
                <a:latin typeface="Arial"/>
                <a:cs typeface="Arial"/>
              </a:rPr>
              <a:t>lead</a:t>
            </a:r>
            <a:r>
              <a:rPr sz="1150" spc="35" dirty="0">
                <a:solidFill>
                  <a:srgbClr val="181818"/>
                </a:solidFill>
                <a:latin typeface="Arial"/>
                <a:cs typeface="Arial"/>
              </a:rPr>
              <a:t> is</a:t>
            </a:r>
            <a:r>
              <a:rPr sz="1150" spc="-1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81818"/>
                </a:solidFill>
                <a:latin typeface="Arial"/>
                <a:cs typeface="Arial"/>
              </a:rPr>
              <a:t>connected</a:t>
            </a:r>
            <a:r>
              <a:rPr sz="1150" spc="13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81818"/>
                </a:solidFill>
                <a:latin typeface="Arial"/>
                <a:cs typeface="Arial"/>
              </a:rPr>
              <a:t>to tab</a:t>
            </a:r>
            <a:r>
              <a:rPr sz="1150" spc="2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81818"/>
                </a:solidFill>
                <a:latin typeface="Arial"/>
                <a:cs typeface="Arial"/>
              </a:rPr>
              <a:t>extending</a:t>
            </a:r>
            <a:r>
              <a:rPr sz="1150" spc="5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81818"/>
                </a:solidFill>
                <a:latin typeface="Arial"/>
                <a:cs typeface="Arial"/>
              </a:rPr>
              <a:t>from</a:t>
            </a:r>
            <a:r>
              <a:rPr sz="1150" spc="12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5" dirty="0">
                <a:solidFill>
                  <a:srgbClr val="181818"/>
                </a:solidFill>
                <a:latin typeface="Arial"/>
                <a:cs typeface="Arial"/>
              </a:rPr>
              <a:t>valve</a:t>
            </a:r>
            <a:r>
              <a:rPr sz="1150" spc="3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81818"/>
                </a:solidFill>
                <a:latin typeface="Arial"/>
                <a:cs typeface="Arial"/>
              </a:rPr>
              <a:t>bracket.</a:t>
            </a:r>
            <a:endParaRPr sz="1150">
              <a:latin typeface="Arial"/>
              <a:cs typeface="Arial"/>
            </a:endParaRPr>
          </a:p>
          <a:p>
            <a:pPr marL="15240">
              <a:lnSpc>
                <a:spcPct val="100000"/>
              </a:lnSpc>
              <a:spcBef>
                <a:spcPts val="15"/>
              </a:spcBef>
            </a:pPr>
            <a:r>
              <a:rPr sz="1150" b="1" i="1" spc="10" dirty="0">
                <a:solidFill>
                  <a:srgbClr val="080808"/>
                </a:solidFill>
                <a:latin typeface="Arial"/>
                <a:cs typeface="Arial"/>
              </a:rPr>
              <a:t>Important</a:t>
            </a:r>
            <a:r>
              <a:rPr sz="1150" b="1" i="1" spc="75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150" b="1" i="1" spc="20" dirty="0">
                <a:solidFill>
                  <a:srgbClr val="080808"/>
                </a:solidFill>
                <a:latin typeface="Arial"/>
                <a:cs typeface="Arial"/>
              </a:rPr>
              <a:t>Note: </a:t>
            </a:r>
            <a:r>
              <a:rPr sz="1150" spc="10" dirty="0">
                <a:solidFill>
                  <a:srgbClr val="181818"/>
                </a:solidFill>
                <a:latin typeface="Arial"/>
                <a:cs typeface="Arial"/>
              </a:rPr>
              <a:t>Grounding</a:t>
            </a:r>
            <a:r>
              <a:rPr sz="1150" spc="12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81818"/>
                </a:solidFill>
                <a:latin typeface="Arial"/>
                <a:cs typeface="Arial"/>
              </a:rPr>
              <a:t>is</a:t>
            </a:r>
            <a:r>
              <a:rPr sz="1150" spc="3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81818"/>
                </a:solidFill>
                <a:latin typeface="Arial"/>
                <a:cs typeface="Arial"/>
              </a:rPr>
              <a:t>critical</a:t>
            </a:r>
            <a:r>
              <a:rPr sz="1150" spc="7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81818"/>
                </a:solidFill>
                <a:latin typeface="Arial"/>
                <a:cs typeface="Arial"/>
              </a:rPr>
              <a:t>to</a:t>
            </a:r>
            <a:r>
              <a:rPr sz="1150" spc="2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5" dirty="0">
                <a:solidFill>
                  <a:srgbClr val="181818"/>
                </a:solidFill>
                <a:latin typeface="Arial"/>
                <a:cs typeface="Arial"/>
              </a:rPr>
              <a:t>all</a:t>
            </a:r>
            <a:r>
              <a:rPr sz="1150" spc="1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313131"/>
                </a:solidFill>
                <a:latin typeface="Arial"/>
                <a:cs typeface="Arial"/>
              </a:rPr>
              <a:t>I</a:t>
            </a:r>
            <a:r>
              <a:rPr sz="1150" spc="10" dirty="0">
                <a:solidFill>
                  <a:srgbClr val="080808"/>
                </a:solidFill>
                <a:latin typeface="Arial"/>
                <a:cs typeface="Arial"/>
              </a:rPr>
              <a:t>P</a:t>
            </a:r>
            <a:r>
              <a:rPr sz="1150" spc="10" dirty="0">
                <a:solidFill>
                  <a:srgbClr val="313131"/>
                </a:solidFill>
                <a:latin typeface="Arial"/>
                <a:cs typeface="Arial"/>
              </a:rPr>
              <a:t>I</a:t>
            </a:r>
            <a:r>
              <a:rPr sz="1150" spc="45" dirty="0">
                <a:solidFill>
                  <a:srgbClr val="313131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181818"/>
                </a:solidFill>
                <a:latin typeface="Arial"/>
                <a:cs typeface="Arial"/>
              </a:rPr>
              <a:t>systems.</a:t>
            </a:r>
            <a:endParaRPr sz="11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150">
              <a:latin typeface="Arial"/>
              <a:cs typeface="Arial"/>
            </a:endParaRPr>
          </a:p>
          <a:p>
            <a:pPr marL="14604">
              <a:lnSpc>
                <a:spcPct val="100000"/>
              </a:lnSpc>
              <a:spcBef>
                <a:spcPts val="5"/>
              </a:spcBef>
            </a:pPr>
            <a:r>
              <a:rPr sz="1350" b="1" u="heavy" spc="15" dirty="0">
                <a:solidFill>
                  <a:srgbClr val="080808"/>
                </a:solidFill>
                <a:uFill>
                  <a:solidFill>
                    <a:srgbClr val="080808"/>
                  </a:solidFill>
                </a:uFill>
                <a:latin typeface="Arial"/>
                <a:cs typeface="Arial"/>
              </a:rPr>
              <a:t>SENSOR</a:t>
            </a:r>
            <a:r>
              <a:rPr sz="1350" b="1" u="heavy" spc="150" dirty="0">
                <a:solidFill>
                  <a:srgbClr val="080808"/>
                </a:solidFill>
                <a:uFill>
                  <a:solidFill>
                    <a:srgbClr val="080808"/>
                  </a:solidFill>
                </a:uFill>
                <a:latin typeface="Arial"/>
                <a:cs typeface="Arial"/>
              </a:rPr>
              <a:t> </a:t>
            </a:r>
            <a:r>
              <a:rPr sz="1350" b="1" u="heavy" spc="5" dirty="0">
                <a:solidFill>
                  <a:srgbClr val="080808"/>
                </a:solidFill>
                <a:uFill>
                  <a:solidFill>
                    <a:srgbClr val="080808"/>
                  </a:solidFill>
                </a:uFill>
                <a:latin typeface="Arial"/>
                <a:cs typeface="Arial"/>
              </a:rPr>
              <a:t>SAFETY:</a:t>
            </a:r>
            <a:r>
              <a:rPr sz="1350" b="1" u="heavy" spc="125" dirty="0">
                <a:solidFill>
                  <a:srgbClr val="080808"/>
                </a:solidFill>
                <a:uFill>
                  <a:solidFill>
                    <a:srgbClr val="080808"/>
                  </a:solidFill>
                </a:uFill>
                <a:latin typeface="Arial"/>
                <a:cs typeface="Arial"/>
              </a:rPr>
              <a:t> </a:t>
            </a:r>
            <a:r>
              <a:rPr sz="1350" b="1" u="heavy" spc="15" dirty="0">
                <a:solidFill>
                  <a:srgbClr val="080808"/>
                </a:solidFill>
                <a:uFill>
                  <a:solidFill>
                    <a:srgbClr val="080808"/>
                  </a:solidFill>
                </a:uFill>
                <a:latin typeface="Arial"/>
                <a:cs typeface="Arial"/>
              </a:rPr>
              <a:t>Protection</a:t>
            </a:r>
            <a:r>
              <a:rPr sz="1350" b="1" u="heavy" spc="125" dirty="0">
                <a:solidFill>
                  <a:srgbClr val="080808"/>
                </a:solidFill>
                <a:uFill>
                  <a:solidFill>
                    <a:srgbClr val="080808"/>
                  </a:solidFill>
                </a:uFill>
                <a:latin typeface="Arial"/>
                <a:cs typeface="Arial"/>
              </a:rPr>
              <a:t> </a:t>
            </a:r>
            <a:r>
              <a:rPr sz="1350" b="1" u="heavy" spc="5" dirty="0">
                <a:solidFill>
                  <a:srgbClr val="080808"/>
                </a:solidFill>
                <a:uFill>
                  <a:solidFill>
                    <a:srgbClr val="080808"/>
                  </a:solidFill>
                </a:uFill>
                <a:latin typeface="Arial"/>
                <a:cs typeface="Arial"/>
              </a:rPr>
              <a:t>for</a:t>
            </a:r>
            <a:r>
              <a:rPr sz="1350" b="1" u="heavy" spc="45" dirty="0">
                <a:solidFill>
                  <a:srgbClr val="080808"/>
                </a:solidFill>
                <a:uFill>
                  <a:solidFill>
                    <a:srgbClr val="080808"/>
                  </a:solidFill>
                </a:uFill>
                <a:latin typeface="Arial"/>
                <a:cs typeface="Arial"/>
              </a:rPr>
              <a:t> </a:t>
            </a:r>
            <a:r>
              <a:rPr sz="1350" b="1" u="heavy" spc="10" dirty="0">
                <a:solidFill>
                  <a:srgbClr val="080808"/>
                </a:solidFill>
                <a:uFill>
                  <a:solidFill>
                    <a:srgbClr val="080808"/>
                  </a:solidFill>
                </a:uFill>
                <a:latin typeface="Arial"/>
                <a:cs typeface="Arial"/>
              </a:rPr>
              <a:t>Flame</a:t>
            </a:r>
            <a:r>
              <a:rPr sz="1350" b="1" u="heavy" spc="70" dirty="0">
                <a:solidFill>
                  <a:srgbClr val="080808"/>
                </a:solidFill>
                <a:uFill>
                  <a:solidFill>
                    <a:srgbClr val="080808"/>
                  </a:solidFill>
                </a:uFill>
                <a:latin typeface="Arial"/>
                <a:cs typeface="Arial"/>
              </a:rPr>
              <a:t> </a:t>
            </a:r>
            <a:r>
              <a:rPr sz="1350" b="1" u="heavy" spc="10" dirty="0">
                <a:solidFill>
                  <a:srgbClr val="080808"/>
                </a:solidFill>
                <a:uFill>
                  <a:solidFill>
                    <a:srgbClr val="080808"/>
                  </a:solidFill>
                </a:uFill>
                <a:latin typeface="Arial"/>
                <a:cs typeface="Arial"/>
              </a:rPr>
              <a:t>Sensor</a:t>
            </a:r>
            <a:endParaRPr sz="1350">
              <a:latin typeface="Arial"/>
              <a:cs typeface="Arial"/>
            </a:endParaRPr>
          </a:p>
          <a:p>
            <a:pPr marL="15875">
              <a:lnSpc>
                <a:spcPts val="1365"/>
              </a:lnSpc>
              <a:spcBef>
                <a:spcPts val="20"/>
              </a:spcBef>
            </a:pPr>
            <a:r>
              <a:rPr sz="1150" b="1" spc="5" dirty="0">
                <a:solidFill>
                  <a:srgbClr val="080808"/>
                </a:solidFill>
                <a:latin typeface="Arial"/>
                <a:cs typeface="Arial"/>
              </a:rPr>
              <a:t>Error</a:t>
            </a:r>
            <a:r>
              <a:rPr sz="1150" b="1" spc="65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150" b="1" spc="20" dirty="0">
                <a:solidFill>
                  <a:srgbClr val="080808"/>
                </a:solidFill>
                <a:latin typeface="Arial"/>
                <a:cs typeface="Arial"/>
              </a:rPr>
              <a:t>Code:</a:t>
            </a:r>
            <a:r>
              <a:rPr sz="1150" b="1" spc="55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81818"/>
                </a:solidFill>
                <a:latin typeface="Arial"/>
                <a:cs typeface="Arial"/>
              </a:rPr>
              <a:t>Main</a:t>
            </a:r>
            <a:r>
              <a:rPr sz="1150" spc="5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181818"/>
                </a:solidFill>
                <a:latin typeface="Arial"/>
                <a:cs typeface="Arial"/>
              </a:rPr>
              <a:t>Control</a:t>
            </a:r>
            <a:r>
              <a:rPr sz="1150" spc="7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181818"/>
                </a:solidFill>
                <a:latin typeface="Arial"/>
                <a:cs typeface="Arial"/>
              </a:rPr>
              <a:t>Module</a:t>
            </a:r>
            <a:r>
              <a:rPr sz="1150" spc="1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25" dirty="0">
                <a:solidFill>
                  <a:srgbClr val="181818"/>
                </a:solidFill>
                <a:latin typeface="Arial"/>
                <a:cs typeface="Arial"/>
              </a:rPr>
              <a:t>has</a:t>
            </a:r>
            <a:r>
              <a:rPr sz="1150" spc="4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181818"/>
                </a:solidFill>
                <a:latin typeface="Arial"/>
                <a:cs typeface="Arial"/>
              </a:rPr>
              <a:t>four</a:t>
            </a:r>
            <a:r>
              <a:rPr sz="1150" spc="4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b="1" spc="20" dirty="0">
                <a:solidFill>
                  <a:srgbClr val="181818"/>
                </a:solidFill>
                <a:latin typeface="Arial"/>
                <a:cs typeface="Arial"/>
              </a:rPr>
              <a:t>"beeps"</a:t>
            </a:r>
            <a:r>
              <a:rPr sz="1150" b="1" spc="9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81818"/>
                </a:solidFill>
                <a:latin typeface="Arial"/>
                <a:cs typeface="Arial"/>
              </a:rPr>
              <a:t>every</a:t>
            </a:r>
            <a:r>
              <a:rPr sz="1150" spc="5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81818"/>
                </a:solidFill>
                <a:latin typeface="Arial"/>
                <a:cs typeface="Arial"/>
              </a:rPr>
              <a:t>one</a:t>
            </a:r>
            <a:r>
              <a:rPr sz="1150" spc="4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181818"/>
                </a:solidFill>
                <a:latin typeface="Arial"/>
                <a:cs typeface="Arial"/>
              </a:rPr>
              <a:t>second.</a:t>
            </a:r>
            <a:endParaRPr sz="1150">
              <a:latin typeface="Arial"/>
              <a:cs typeface="Arial"/>
            </a:endParaRPr>
          </a:p>
          <a:p>
            <a:pPr marL="13970" marR="23495" indent="1270">
              <a:lnSpc>
                <a:spcPts val="1390"/>
              </a:lnSpc>
              <a:spcBef>
                <a:spcPts val="20"/>
              </a:spcBef>
            </a:pPr>
            <a:r>
              <a:rPr sz="1150" b="1" spc="10" dirty="0">
                <a:solidFill>
                  <a:srgbClr val="080808"/>
                </a:solidFill>
                <a:latin typeface="Arial"/>
                <a:cs typeface="Arial"/>
              </a:rPr>
              <a:t>Description</a:t>
            </a:r>
            <a:r>
              <a:rPr sz="1150" b="1" spc="15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150" b="1" spc="10" dirty="0">
                <a:solidFill>
                  <a:srgbClr val="080808"/>
                </a:solidFill>
                <a:latin typeface="Arial"/>
                <a:cs typeface="Arial"/>
              </a:rPr>
              <a:t>of </a:t>
            </a:r>
            <a:r>
              <a:rPr sz="1150" b="1" spc="15" dirty="0">
                <a:solidFill>
                  <a:srgbClr val="080808"/>
                </a:solidFill>
                <a:latin typeface="Arial"/>
                <a:cs typeface="Arial"/>
              </a:rPr>
              <a:t>Fault: </a:t>
            </a:r>
            <a:r>
              <a:rPr sz="1150" spc="15" dirty="0">
                <a:solidFill>
                  <a:srgbClr val="181818"/>
                </a:solidFill>
                <a:latin typeface="Arial"/>
                <a:cs typeface="Arial"/>
              </a:rPr>
              <a:t>Warns users pilot flame sensor </a:t>
            </a:r>
            <a:r>
              <a:rPr sz="1150" spc="15" dirty="0">
                <a:solidFill>
                  <a:srgbClr val="080808"/>
                </a:solidFill>
                <a:latin typeface="Arial"/>
                <a:cs typeface="Arial"/>
              </a:rPr>
              <a:t>detects </a:t>
            </a:r>
            <a:r>
              <a:rPr sz="1150" spc="20" dirty="0">
                <a:solidFill>
                  <a:srgbClr val="181818"/>
                </a:solidFill>
                <a:latin typeface="Arial"/>
                <a:cs typeface="Arial"/>
              </a:rPr>
              <a:t>a </a:t>
            </a:r>
            <a:r>
              <a:rPr sz="1150" spc="15" dirty="0">
                <a:solidFill>
                  <a:srgbClr val="181818"/>
                </a:solidFill>
                <a:latin typeface="Arial"/>
                <a:cs typeface="Arial"/>
              </a:rPr>
              <a:t>pilot </a:t>
            </a:r>
            <a:r>
              <a:rPr sz="1150" spc="25" dirty="0">
                <a:solidFill>
                  <a:srgbClr val="181818"/>
                </a:solidFill>
                <a:latin typeface="Arial"/>
                <a:cs typeface="Arial"/>
              </a:rPr>
              <a:t>flame </a:t>
            </a:r>
            <a:r>
              <a:rPr sz="1150" spc="5" dirty="0">
                <a:solidFill>
                  <a:srgbClr val="181818"/>
                </a:solidFill>
                <a:latin typeface="Arial"/>
                <a:cs typeface="Arial"/>
              </a:rPr>
              <a:t>already</a:t>
            </a:r>
            <a:r>
              <a:rPr sz="1150" spc="10" dirty="0">
                <a:solidFill>
                  <a:srgbClr val="181818"/>
                </a:solidFill>
                <a:latin typeface="Arial"/>
                <a:cs typeface="Arial"/>
              </a:rPr>
              <a:t> present </a:t>
            </a:r>
            <a:r>
              <a:rPr sz="1150" spc="-30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181818"/>
                </a:solidFill>
                <a:latin typeface="Arial"/>
                <a:cs typeface="Arial"/>
              </a:rPr>
              <a:t>when</a:t>
            </a:r>
            <a:r>
              <a:rPr sz="1150" spc="7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81818"/>
                </a:solidFill>
                <a:latin typeface="Arial"/>
                <a:cs typeface="Arial"/>
              </a:rPr>
              <a:t>ignition</a:t>
            </a:r>
            <a:r>
              <a:rPr sz="1150" spc="7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81818"/>
                </a:solidFill>
                <a:latin typeface="Arial"/>
                <a:cs typeface="Arial"/>
              </a:rPr>
              <a:t>sequence</a:t>
            </a:r>
            <a:r>
              <a:rPr sz="1150" spc="10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35" dirty="0">
                <a:solidFill>
                  <a:srgbClr val="181818"/>
                </a:solidFill>
                <a:latin typeface="Arial"/>
                <a:cs typeface="Arial"/>
              </a:rPr>
              <a:t>is</a:t>
            </a:r>
            <a:r>
              <a:rPr sz="1150" spc="-2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81818"/>
                </a:solidFill>
                <a:latin typeface="Arial"/>
                <a:cs typeface="Arial"/>
              </a:rPr>
              <a:t>initiated.</a:t>
            </a:r>
            <a:r>
              <a:rPr sz="1150" spc="3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181818"/>
                </a:solidFill>
                <a:latin typeface="Arial"/>
                <a:cs typeface="Arial"/>
              </a:rPr>
              <a:t>This</a:t>
            </a:r>
            <a:r>
              <a:rPr sz="1150" spc="1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81818"/>
                </a:solidFill>
                <a:latin typeface="Arial"/>
                <a:cs typeface="Arial"/>
              </a:rPr>
              <a:t>fault</a:t>
            </a:r>
            <a:r>
              <a:rPr sz="1150" spc="3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81818"/>
                </a:solidFill>
                <a:latin typeface="Arial"/>
                <a:cs typeface="Arial"/>
              </a:rPr>
              <a:t>will</a:t>
            </a:r>
            <a:r>
              <a:rPr sz="115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81818"/>
                </a:solidFill>
                <a:latin typeface="Arial"/>
                <a:cs typeface="Arial"/>
              </a:rPr>
              <a:t>also</a:t>
            </a:r>
            <a:r>
              <a:rPr sz="1150" spc="6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81818"/>
                </a:solidFill>
                <a:latin typeface="Arial"/>
                <a:cs typeface="Arial"/>
              </a:rPr>
              <a:t>occur</a:t>
            </a:r>
            <a:r>
              <a:rPr sz="1150" spc="4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5" dirty="0">
                <a:solidFill>
                  <a:srgbClr val="181818"/>
                </a:solidFill>
                <a:latin typeface="Arial"/>
                <a:cs typeface="Arial"/>
              </a:rPr>
              <a:t>if</a:t>
            </a:r>
            <a:r>
              <a:rPr sz="1150" spc="5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181818"/>
                </a:solidFill>
                <a:latin typeface="Arial"/>
                <a:cs typeface="Arial"/>
              </a:rPr>
              <a:t>pilot</a:t>
            </a:r>
            <a:r>
              <a:rPr sz="1150" spc="-4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25" dirty="0">
                <a:solidFill>
                  <a:srgbClr val="181818"/>
                </a:solidFill>
                <a:latin typeface="Arial"/>
                <a:cs typeface="Arial"/>
              </a:rPr>
              <a:t>flame</a:t>
            </a:r>
            <a:r>
              <a:rPr sz="1150" spc="7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181818"/>
                </a:solidFill>
                <a:latin typeface="Arial"/>
                <a:cs typeface="Arial"/>
              </a:rPr>
              <a:t>sensor</a:t>
            </a:r>
            <a:r>
              <a:rPr sz="1150" spc="6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181818"/>
                </a:solidFill>
                <a:latin typeface="Arial"/>
                <a:cs typeface="Arial"/>
              </a:rPr>
              <a:t>on</a:t>
            </a:r>
            <a:r>
              <a:rPr sz="1150" spc="-1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30" dirty="0">
                <a:solidFill>
                  <a:srgbClr val="181818"/>
                </a:solidFill>
                <a:latin typeface="Arial"/>
                <a:cs typeface="Arial"/>
              </a:rPr>
              <a:t>main </a:t>
            </a:r>
            <a:r>
              <a:rPr sz="1150" spc="3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81818"/>
                </a:solidFill>
                <a:latin typeface="Arial"/>
                <a:cs typeface="Arial"/>
              </a:rPr>
              <a:t>control</a:t>
            </a:r>
            <a:r>
              <a:rPr sz="1150" spc="15" dirty="0">
                <a:solidFill>
                  <a:srgbClr val="181818"/>
                </a:solidFill>
                <a:latin typeface="Arial"/>
                <a:cs typeface="Arial"/>
              </a:rPr>
              <a:t> module</a:t>
            </a:r>
            <a:r>
              <a:rPr sz="1150" spc="6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35" dirty="0">
                <a:solidFill>
                  <a:srgbClr val="181818"/>
                </a:solidFill>
                <a:latin typeface="Arial"/>
                <a:cs typeface="Arial"/>
              </a:rPr>
              <a:t>is</a:t>
            </a:r>
            <a:r>
              <a:rPr sz="1150" spc="-1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81818"/>
                </a:solidFill>
                <a:latin typeface="Arial"/>
                <a:cs typeface="Arial"/>
              </a:rPr>
              <a:t>shorted</a:t>
            </a:r>
            <a:r>
              <a:rPr sz="1150" spc="13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-5" dirty="0">
                <a:solidFill>
                  <a:srgbClr val="181818"/>
                </a:solidFill>
                <a:latin typeface="Arial"/>
                <a:cs typeface="Arial"/>
              </a:rPr>
              <a:t>to</a:t>
            </a:r>
            <a:r>
              <a:rPr sz="1150" spc="2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81818"/>
                </a:solidFill>
                <a:latin typeface="Arial"/>
                <a:cs typeface="Arial"/>
              </a:rPr>
              <a:t>ground.</a:t>
            </a:r>
            <a:endParaRPr sz="11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100">
              <a:latin typeface="Arial"/>
              <a:cs typeface="Arial"/>
            </a:endParaRPr>
          </a:p>
          <a:p>
            <a:pPr marL="15875">
              <a:lnSpc>
                <a:spcPct val="100000"/>
              </a:lnSpc>
            </a:pPr>
            <a:r>
              <a:rPr sz="1150" b="1" spc="20" dirty="0">
                <a:solidFill>
                  <a:srgbClr val="080808"/>
                </a:solidFill>
                <a:latin typeface="Arial"/>
                <a:cs typeface="Arial"/>
              </a:rPr>
              <a:t>How</a:t>
            </a:r>
            <a:r>
              <a:rPr sz="1150" b="1" spc="55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150" b="1" spc="5" dirty="0">
                <a:solidFill>
                  <a:srgbClr val="080808"/>
                </a:solidFill>
                <a:latin typeface="Arial"/>
                <a:cs typeface="Arial"/>
              </a:rPr>
              <a:t>to</a:t>
            </a:r>
            <a:r>
              <a:rPr sz="1150" b="1" spc="15" dirty="0">
                <a:solidFill>
                  <a:srgbClr val="080808"/>
                </a:solidFill>
                <a:latin typeface="Arial"/>
                <a:cs typeface="Arial"/>
              </a:rPr>
              <a:t> Clear:</a:t>
            </a:r>
            <a:r>
              <a:rPr sz="1150" b="1" spc="50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080808"/>
                </a:solidFill>
                <a:latin typeface="Arial"/>
                <a:cs typeface="Arial"/>
              </a:rPr>
              <a:t>Press</a:t>
            </a:r>
            <a:r>
              <a:rPr sz="1150" spc="40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150" spc="25" dirty="0">
                <a:solidFill>
                  <a:srgbClr val="181818"/>
                </a:solidFill>
                <a:latin typeface="Arial"/>
                <a:cs typeface="Arial"/>
              </a:rPr>
              <a:t>MODE</a:t>
            </a:r>
            <a:r>
              <a:rPr sz="1150" spc="5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181818"/>
                </a:solidFill>
                <a:latin typeface="Arial"/>
                <a:cs typeface="Arial"/>
              </a:rPr>
              <a:t>button</a:t>
            </a:r>
            <a:r>
              <a:rPr sz="1150" spc="6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-5" dirty="0">
                <a:solidFill>
                  <a:srgbClr val="181818"/>
                </a:solidFill>
                <a:latin typeface="Arial"/>
                <a:cs typeface="Arial"/>
              </a:rPr>
              <a:t>to</a:t>
            </a:r>
            <a:r>
              <a:rPr sz="1150" spc="6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b="1" spc="10" dirty="0">
                <a:solidFill>
                  <a:srgbClr val="080808"/>
                </a:solidFill>
                <a:latin typeface="Arial"/>
                <a:cs typeface="Arial"/>
              </a:rPr>
              <a:t>OFF</a:t>
            </a:r>
            <a:r>
              <a:rPr sz="1150" b="1" spc="30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81818"/>
                </a:solidFill>
                <a:latin typeface="Arial"/>
                <a:cs typeface="Arial"/>
              </a:rPr>
              <a:t>then</a:t>
            </a:r>
            <a:r>
              <a:rPr sz="1150" spc="7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81818"/>
                </a:solidFill>
                <a:latin typeface="Arial"/>
                <a:cs typeface="Arial"/>
              </a:rPr>
              <a:t>to</a:t>
            </a:r>
            <a:r>
              <a:rPr sz="1150" spc="1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b="1" spc="20" dirty="0">
                <a:solidFill>
                  <a:srgbClr val="080808"/>
                </a:solidFill>
                <a:latin typeface="Arial"/>
                <a:cs typeface="Arial"/>
              </a:rPr>
              <a:t>ON</a:t>
            </a:r>
            <a:r>
              <a:rPr sz="1150" b="1" spc="25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81818"/>
                </a:solidFill>
                <a:latin typeface="Arial"/>
                <a:cs typeface="Arial"/>
              </a:rPr>
              <a:t>to</a:t>
            </a:r>
            <a:r>
              <a:rPr sz="1150" spc="15" dirty="0">
                <a:solidFill>
                  <a:srgbClr val="181818"/>
                </a:solidFill>
                <a:latin typeface="Arial"/>
                <a:cs typeface="Arial"/>
              </a:rPr>
              <a:t> re-attempt</a:t>
            </a:r>
            <a:r>
              <a:rPr sz="1150" spc="9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5" dirty="0">
                <a:solidFill>
                  <a:srgbClr val="181818"/>
                </a:solidFill>
                <a:latin typeface="Arial"/>
                <a:cs typeface="Arial"/>
              </a:rPr>
              <a:t>ignition.</a:t>
            </a:r>
            <a:endParaRPr sz="11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200">
              <a:latin typeface="Arial"/>
              <a:cs typeface="Arial"/>
            </a:endParaRPr>
          </a:p>
          <a:p>
            <a:pPr marL="15875">
              <a:lnSpc>
                <a:spcPct val="100000"/>
              </a:lnSpc>
            </a:pPr>
            <a:r>
              <a:rPr sz="1150" b="1" i="1" spc="25" dirty="0">
                <a:solidFill>
                  <a:srgbClr val="080808"/>
                </a:solidFill>
                <a:latin typeface="Arial"/>
                <a:cs typeface="Arial"/>
              </a:rPr>
              <a:t>What</a:t>
            </a:r>
            <a:r>
              <a:rPr sz="1150" b="1" i="1" spc="-5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150" b="1" i="1" spc="15" dirty="0">
                <a:solidFill>
                  <a:srgbClr val="080808"/>
                </a:solidFill>
                <a:latin typeface="Arial"/>
                <a:cs typeface="Arial"/>
              </a:rPr>
              <a:t>to</a:t>
            </a:r>
            <a:r>
              <a:rPr sz="1150" b="1" i="1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150" b="1" i="1" spc="20" dirty="0">
                <a:solidFill>
                  <a:srgbClr val="080808"/>
                </a:solidFill>
                <a:latin typeface="Arial"/>
                <a:cs typeface="Arial"/>
              </a:rPr>
              <a:t>Check:</a:t>
            </a:r>
            <a:endParaRPr sz="11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150">
              <a:latin typeface="Arial"/>
              <a:cs typeface="Arial"/>
            </a:endParaRPr>
          </a:p>
          <a:p>
            <a:pPr marL="184150" indent="-170815">
              <a:lnSpc>
                <a:spcPct val="100000"/>
              </a:lnSpc>
              <a:buAutoNum type="arabicPeriod"/>
              <a:tabLst>
                <a:tab pos="184785" algn="l"/>
              </a:tabLst>
            </a:pPr>
            <a:r>
              <a:rPr sz="1150" spc="10" dirty="0">
                <a:solidFill>
                  <a:srgbClr val="181818"/>
                </a:solidFill>
                <a:latin typeface="Arial"/>
                <a:cs typeface="Arial"/>
              </a:rPr>
              <a:t>Check</a:t>
            </a:r>
            <a:r>
              <a:rPr sz="1150" spc="10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81818"/>
                </a:solidFill>
                <a:latin typeface="Arial"/>
                <a:cs typeface="Arial"/>
              </a:rPr>
              <a:t>if</a:t>
            </a:r>
            <a:r>
              <a:rPr sz="1150" spc="-1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181818"/>
                </a:solidFill>
                <a:latin typeface="Arial"/>
                <a:cs typeface="Arial"/>
              </a:rPr>
              <a:t>pilot</a:t>
            </a:r>
            <a:r>
              <a:rPr sz="115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181818"/>
                </a:solidFill>
                <a:latin typeface="Arial"/>
                <a:cs typeface="Arial"/>
              </a:rPr>
              <a:t>flame</a:t>
            </a:r>
            <a:r>
              <a:rPr sz="1150" spc="35" dirty="0">
                <a:solidFill>
                  <a:srgbClr val="181818"/>
                </a:solidFill>
                <a:latin typeface="Arial"/>
                <a:cs typeface="Arial"/>
              </a:rPr>
              <a:t> is</a:t>
            </a:r>
            <a:r>
              <a:rPr sz="1150" spc="-2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81818"/>
                </a:solidFill>
                <a:latin typeface="Arial"/>
                <a:cs typeface="Arial"/>
              </a:rPr>
              <a:t>present</a:t>
            </a:r>
            <a:r>
              <a:rPr sz="1150" spc="5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181818"/>
                </a:solidFill>
                <a:latin typeface="Arial"/>
                <a:cs typeface="Arial"/>
              </a:rPr>
              <a:t>when</a:t>
            </a:r>
            <a:r>
              <a:rPr sz="1150" spc="8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81818"/>
                </a:solidFill>
                <a:latin typeface="Arial"/>
                <a:cs typeface="Arial"/>
              </a:rPr>
              <a:t>valve</a:t>
            </a:r>
            <a:r>
              <a:rPr sz="1150" spc="4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35" dirty="0">
                <a:solidFill>
                  <a:srgbClr val="181818"/>
                </a:solidFill>
                <a:latin typeface="Arial"/>
                <a:cs typeface="Arial"/>
              </a:rPr>
              <a:t>is</a:t>
            </a:r>
            <a:r>
              <a:rPr sz="1150" spc="-1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81818"/>
                </a:solidFill>
                <a:latin typeface="Arial"/>
                <a:cs typeface="Arial"/>
              </a:rPr>
              <a:t>turned</a:t>
            </a:r>
            <a:r>
              <a:rPr sz="1150" spc="6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25" dirty="0">
                <a:solidFill>
                  <a:srgbClr val="181818"/>
                </a:solidFill>
                <a:latin typeface="Arial"/>
                <a:cs typeface="Arial"/>
              </a:rPr>
              <a:t>OFF</a:t>
            </a:r>
            <a:r>
              <a:rPr sz="1150" spc="3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81818"/>
                </a:solidFill>
                <a:latin typeface="Arial"/>
                <a:cs typeface="Arial"/>
              </a:rPr>
              <a:t>(if</a:t>
            </a:r>
            <a:r>
              <a:rPr sz="1150" spc="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81818"/>
                </a:solidFill>
                <a:latin typeface="Arial"/>
                <a:cs typeface="Arial"/>
              </a:rPr>
              <a:t>yes</a:t>
            </a:r>
            <a:r>
              <a:rPr sz="1150" spc="20" dirty="0">
                <a:solidFill>
                  <a:srgbClr val="494949"/>
                </a:solidFill>
                <a:latin typeface="Arial"/>
                <a:cs typeface="Arial"/>
              </a:rPr>
              <a:t>,</a:t>
            </a:r>
            <a:r>
              <a:rPr sz="1150" spc="10" dirty="0">
                <a:solidFill>
                  <a:srgbClr val="494949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181818"/>
                </a:solidFill>
                <a:latin typeface="Arial"/>
                <a:cs typeface="Arial"/>
              </a:rPr>
              <a:t>replace</a:t>
            </a:r>
            <a:r>
              <a:rPr sz="1150" spc="3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81818"/>
                </a:solidFill>
                <a:latin typeface="Arial"/>
                <a:cs typeface="Arial"/>
              </a:rPr>
              <a:t>valve).</a:t>
            </a:r>
            <a:endParaRPr sz="1150">
              <a:latin typeface="Arial"/>
              <a:cs typeface="Arial"/>
            </a:endParaRPr>
          </a:p>
          <a:p>
            <a:pPr marL="186055" indent="-170180">
              <a:lnSpc>
                <a:spcPct val="100000"/>
              </a:lnSpc>
              <a:spcBef>
                <a:spcPts val="15"/>
              </a:spcBef>
              <a:buClr>
                <a:srgbClr val="181818"/>
              </a:buClr>
              <a:buAutoNum type="arabicPeriod"/>
              <a:tabLst>
                <a:tab pos="186690" algn="l"/>
              </a:tabLst>
            </a:pPr>
            <a:r>
              <a:rPr sz="1150" spc="15" dirty="0">
                <a:solidFill>
                  <a:srgbClr val="080808"/>
                </a:solidFill>
                <a:latin typeface="Arial"/>
                <a:cs typeface="Arial"/>
              </a:rPr>
              <a:t>Ensure</a:t>
            </a:r>
            <a:r>
              <a:rPr sz="1150" spc="50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150" spc="35" dirty="0">
                <a:solidFill>
                  <a:srgbClr val="181818"/>
                </a:solidFill>
                <a:latin typeface="Arial"/>
                <a:cs typeface="Arial"/>
              </a:rPr>
              <a:t>no</a:t>
            </a:r>
            <a:r>
              <a:rPr sz="1150" spc="1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080808"/>
                </a:solidFill>
                <a:latin typeface="Arial"/>
                <a:cs typeface="Arial"/>
              </a:rPr>
              <a:t>debris</a:t>
            </a:r>
            <a:r>
              <a:rPr sz="1150" spc="55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181818"/>
                </a:solidFill>
                <a:latin typeface="Arial"/>
                <a:cs typeface="Arial"/>
              </a:rPr>
              <a:t>or</a:t>
            </a:r>
            <a:r>
              <a:rPr sz="115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25" dirty="0">
                <a:solidFill>
                  <a:srgbClr val="181818"/>
                </a:solidFill>
                <a:latin typeface="Arial"/>
                <a:cs typeface="Arial"/>
              </a:rPr>
              <a:t>metal</a:t>
            </a:r>
            <a:r>
              <a:rPr sz="1150" spc="-1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35" dirty="0">
                <a:solidFill>
                  <a:srgbClr val="181818"/>
                </a:solidFill>
                <a:latin typeface="Arial"/>
                <a:cs typeface="Arial"/>
              </a:rPr>
              <a:t>is</a:t>
            </a:r>
            <a:r>
              <a:rPr sz="1150" spc="-1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81818"/>
                </a:solidFill>
                <a:latin typeface="Arial"/>
                <a:cs typeface="Arial"/>
              </a:rPr>
              <a:t>touching</a:t>
            </a:r>
            <a:r>
              <a:rPr sz="1150" spc="10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dirty="0">
                <a:solidFill>
                  <a:srgbClr val="181818"/>
                </a:solidFill>
                <a:latin typeface="Arial"/>
                <a:cs typeface="Arial"/>
              </a:rPr>
              <a:t>the</a:t>
            </a:r>
            <a:r>
              <a:rPr sz="1150" spc="4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181818"/>
                </a:solidFill>
                <a:latin typeface="Arial"/>
                <a:cs typeface="Arial"/>
              </a:rPr>
              <a:t>sensor</a:t>
            </a:r>
            <a:r>
              <a:rPr sz="1150" spc="9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181818"/>
                </a:solidFill>
                <a:latin typeface="Arial"/>
                <a:cs typeface="Arial"/>
              </a:rPr>
              <a:t>probe.</a:t>
            </a:r>
            <a:endParaRPr sz="1150">
              <a:latin typeface="Arial"/>
              <a:cs typeface="Arial"/>
            </a:endParaRPr>
          </a:p>
          <a:p>
            <a:pPr marL="184150" indent="-170180">
              <a:lnSpc>
                <a:spcPct val="100000"/>
              </a:lnSpc>
              <a:spcBef>
                <a:spcPts val="10"/>
              </a:spcBef>
              <a:buAutoNum type="arabicPeriod"/>
              <a:tabLst>
                <a:tab pos="184785" algn="l"/>
              </a:tabLst>
            </a:pPr>
            <a:r>
              <a:rPr sz="1150" spc="15" dirty="0">
                <a:solidFill>
                  <a:srgbClr val="181818"/>
                </a:solidFill>
                <a:latin typeface="Arial"/>
                <a:cs typeface="Arial"/>
              </a:rPr>
              <a:t>Checked</a:t>
            </a:r>
            <a:r>
              <a:rPr sz="1150" spc="7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dirty="0">
                <a:solidFill>
                  <a:srgbClr val="181818"/>
                </a:solidFill>
                <a:latin typeface="Arial"/>
                <a:cs typeface="Arial"/>
              </a:rPr>
              <a:t>for</a:t>
            </a:r>
            <a:r>
              <a:rPr sz="1150" spc="5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181818"/>
                </a:solidFill>
                <a:latin typeface="Arial"/>
                <a:cs typeface="Arial"/>
              </a:rPr>
              <a:t>frayed</a:t>
            </a:r>
            <a:r>
              <a:rPr sz="1150" spc="15" dirty="0">
                <a:solidFill>
                  <a:srgbClr val="313131"/>
                </a:solidFill>
                <a:latin typeface="Arial"/>
                <a:cs typeface="Arial"/>
              </a:rPr>
              <a:t>/</a:t>
            </a:r>
            <a:r>
              <a:rPr sz="1150" spc="15" dirty="0">
                <a:solidFill>
                  <a:srgbClr val="181818"/>
                </a:solidFill>
                <a:latin typeface="Arial"/>
                <a:cs typeface="Arial"/>
              </a:rPr>
              <a:t>cut</a:t>
            </a:r>
            <a:r>
              <a:rPr sz="1150" spc="3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81818"/>
                </a:solidFill>
                <a:latin typeface="Arial"/>
                <a:cs typeface="Arial"/>
              </a:rPr>
              <a:t>wires.</a:t>
            </a:r>
            <a:endParaRPr sz="11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2600970" y="7647558"/>
            <a:ext cx="3004185" cy="1660525"/>
            <a:chOff x="2600970" y="7647558"/>
            <a:chExt cx="3004185" cy="1660525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600970" y="7647558"/>
              <a:ext cx="3003936" cy="1660121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5140885" y="8648515"/>
              <a:ext cx="0" cy="525145"/>
            </a:xfrm>
            <a:custGeom>
              <a:avLst/>
              <a:gdLst/>
              <a:ahLst/>
              <a:cxnLst/>
              <a:rect l="l" t="t" r="r" b="b"/>
              <a:pathLst>
                <a:path h="525145">
                  <a:moveTo>
                    <a:pt x="0" y="524891"/>
                  </a:moveTo>
                  <a:lnTo>
                    <a:pt x="0" y="0"/>
                  </a:lnTo>
                </a:path>
              </a:pathLst>
            </a:custGeom>
            <a:ln w="274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5531641" y="8135831"/>
              <a:ext cx="0" cy="1037590"/>
            </a:xfrm>
            <a:custGeom>
              <a:avLst/>
              <a:gdLst/>
              <a:ahLst/>
              <a:cxnLst/>
              <a:rect l="l" t="t" r="r" b="b"/>
              <a:pathLst>
                <a:path h="1037590">
                  <a:moveTo>
                    <a:pt x="0" y="1037576"/>
                  </a:moveTo>
                  <a:lnTo>
                    <a:pt x="0" y="0"/>
                  </a:lnTo>
                </a:path>
              </a:pathLst>
            </a:custGeom>
            <a:ln w="1221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5116463" y="8688187"/>
              <a:ext cx="440055" cy="0"/>
            </a:xfrm>
            <a:custGeom>
              <a:avLst/>
              <a:gdLst/>
              <a:ahLst/>
              <a:cxnLst/>
              <a:rect l="l" t="t" r="r" b="b"/>
              <a:pathLst>
                <a:path w="440054">
                  <a:moveTo>
                    <a:pt x="0" y="0"/>
                  </a:moveTo>
                  <a:lnTo>
                    <a:pt x="439600" y="0"/>
                  </a:lnTo>
                </a:path>
              </a:pathLst>
            </a:custGeom>
            <a:ln w="7629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5116463" y="8849927"/>
              <a:ext cx="440055" cy="0"/>
            </a:xfrm>
            <a:custGeom>
              <a:avLst/>
              <a:gdLst/>
              <a:ahLst/>
              <a:cxnLst/>
              <a:rect l="l" t="t" r="r" b="b"/>
              <a:pathLst>
                <a:path w="440054">
                  <a:moveTo>
                    <a:pt x="0" y="0"/>
                  </a:moveTo>
                  <a:lnTo>
                    <a:pt x="439600" y="0"/>
                  </a:lnTo>
                </a:path>
              </a:pathLst>
            </a:custGeom>
            <a:ln w="2136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3333638" y="9261906"/>
              <a:ext cx="2222500" cy="0"/>
            </a:xfrm>
            <a:custGeom>
              <a:avLst/>
              <a:gdLst/>
              <a:ahLst/>
              <a:cxnLst/>
              <a:rect l="l" t="t" r="r" b="b"/>
              <a:pathLst>
                <a:path w="2222500">
                  <a:moveTo>
                    <a:pt x="0" y="0"/>
                  </a:moveTo>
                  <a:lnTo>
                    <a:pt x="2222425" y="0"/>
                  </a:lnTo>
                </a:path>
              </a:pathLst>
            </a:custGeom>
            <a:ln w="3967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/>
          <p:nvPr/>
        </p:nvSpPr>
        <p:spPr>
          <a:xfrm>
            <a:off x="809585" y="875612"/>
            <a:ext cx="6139180" cy="67532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3970" marR="5080" indent="-1270">
              <a:lnSpc>
                <a:spcPct val="100299"/>
              </a:lnSpc>
              <a:spcBef>
                <a:spcPts val="95"/>
              </a:spcBef>
              <a:buAutoNum type="arabicPeriod" startAt="4"/>
              <a:tabLst>
                <a:tab pos="185420" algn="l"/>
              </a:tabLst>
            </a:pPr>
            <a:r>
              <a:rPr sz="1150" spc="20" dirty="0">
                <a:solidFill>
                  <a:srgbClr val="181818"/>
                </a:solidFill>
                <a:latin typeface="Arial"/>
                <a:cs typeface="Arial"/>
              </a:rPr>
              <a:t>The </a:t>
            </a:r>
            <a:r>
              <a:rPr sz="1150" spc="15" dirty="0">
                <a:solidFill>
                  <a:srgbClr val="181818"/>
                </a:solidFill>
                <a:latin typeface="Arial"/>
                <a:cs typeface="Arial"/>
              </a:rPr>
              <a:t>module </a:t>
            </a:r>
            <a:r>
              <a:rPr sz="1150" spc="25" dirty="0">
                <a:solidFill>
                  <a:srgbClr val="181818"/>
                </a:solidFill>
                <a:latin typeface="Arial"/>
                <a:cs typeface="Arial"/>
              </a:rPr>
              <a:t>has </a:t>
            </a:r>
            <a:r>
              <a:rPr sz="1150" spc="20" dirty="0">
                <a:solidFill>
                  <a:srgbClr val="181818"/>
                </a:solidFill>
                <a:latin typeface="Arial"/>
                <a:cs typeface="Arial"/>
              </a:rPr>
              <a:t>a </a:t>
            </a:r>
            <a:r>
              <a:rPr sz="1150" dirty="0">
                <a:solidFill>
                  <a:srgbClr val="181818"/>
                </a:solidFill>
                <a:latin typeface="Arial"/>
                <a:cs typeface="Arial"/>
              </a:rPr>
              <a:t>built-in</a:t>
            </a:r>
            <a:r>
              <a:rPr sz="1150" spc="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i="1" dirty="0">
                <a:solidFill>
                  <a:srgbClr val="181818"/>
                </a:solidFill>
                <a:latin typeface="Arial"/>
                <a:cs typeface="Arial"/>
              </a:rPr>
              <a:t>Sensor</a:t>
            </a:r>
            <a:r>
              <a:rPr sz="1150" i="1" spc="5" dirty="0">
                <a:solidFill>
                  <a:srgbClr val="181818"/>
                </a:solidFill>
                <a:latin typeface="Arial"/>
                <a:cs typeface="Arial"/>
              </a:rPr>
              <a:t> Safety </a:t>
            </a:r>
            <a:r>
              <a:rPr sz="1150" i="1" spc="15" dirty="0">
                <a:solidFill>
                  <a:srgbClr val="181818"/>
                </a:solidFill>
                <a:latin typeface="Arial"/>
                <a:cs typeface="Arial"/>
              </a:rPr>
              <a:t>Override.  </a:t>
            </a:r>
            <a:r>
              <a:rPr sz="1150" spc="30" dirty="0">
                <a:solidFill>
                  <a:srgbClr val="2D2D2D"/>
                </a:solidFill>
                <a:latin typeface="Arial"/>
                <a:cs typeface="Arial"/>
              </a:rPr>
              <a:t>In </a:t>
            </a:r>
            <a:r>
              <a:rPr sz="1150" spc="15" dirty="0">
                <a:solidFill>
                  <a:srgbClr val="181818"/>
                </a:solidFill>
                <a:latin typeface="Arial"/>
                <a:cs typeface="Arial"/>
              </a:rPr>
              <a:t>cases where </a:t>
            </a:r>
            <a:r>
              <a:rPr sz="1150" spc="10" dirty="0">
                <a:solidFill>
                  <a:srgbClr val="181818"/>
                </a:solidFill>
                <a:latin typeface="Arial"/>
                <a:cs typeface="Arial"/>
              </a:rPr>
              <a:t>high </a:t>
            </a:r>
            <a:r>
              <a:rPr sz="1150" spc="5" dirty="0">
                <a:solidFill>
                  <a:srgbClr val="181818"/>
                </a:solidFill>
                <a:latin typeface="Arial"/>
                <a:cs typeface="Arial"/>
              </a:rPr>
              <a:t>humidity is </a:t>
            </a:r>
            <a:r>
              <a:rPr sz="1150" spc="1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181818"/>
                </a:solidFill>
                <a:latin typeface="Arial"/>
                <a:cs typeface="Arial"/>
              </a:rPr>
              <a:t>present</a:t>
            </a:r>
            <a:r>
              <a:rPr sz="1150" spc="2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81818"/>
                </a:solidFill>
                <a:latin typeface="Arial"/>
                <a:cs typeface="Arial"/>
              </a:rPr>
              <a:t>around</a:t>
            </a:r>
            <a:r>
              <a:rPr sz="1150" spc="8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81818"/>
                </a:solidFill>
                <a:latin typeface="Arial"/>
                <a:cs typeface="Arial"/>
              </a:rPr>
              <a:t>the </a:t>
            </a:r>
            <a:r>
              <a:rPr sz="1150" spc="15" dirty="0">
                <a:solidFill>
                  <a:srgbClr val="181818"/>
                </a:solidFill>
                <a:latin typeface="Arial"/>
                <a:cs typeface="Arial"/>
              </a:rPr>
              <a:t>pilot</a:t>
            </a:r>
            <a:r>
              <a:rPr sz="1150" spc="2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5" dirty="0">
                <a:solidFill>
                  <a:srgbClr val="181818"/>
                </a:solidFill>
                <a:latin typeface="Arial"/>
                <a:cs typeface="Arial"/>
              </a:rPr>
              <a:t>area</a:t>
            </a:r>
            <a:r>
              <a:rPr sz="1150" spc="8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181818"/>
                </a:solidFill>
                <a:latin typeface="Arial"/>
                <a:cs typeface="Arial"/>
              </a:rPr>
              <a:t>or </a:t>
            </a:r>
            <a:r>
              <a:rPr sz="1150" spc="20" dirty="0">
                <a:solidFill>
                  <a:srgbClr val="181818"/>
                </a:solidFill>
                <a:latin typeface="Arial"/>
                <a:cs typeface="Arial"/>
              </a:rPr>
              <a:t>the</a:t>
            </a:r>
            <a:r>
              <a:rPr sz="1150" spc="3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181818"/>
                </a:solidFill>
                <a:latin typeface="Arial"/>
                <a:cs typeface="Arial"/>
              </a:rPr>
              <a:t>sensor</a:t>
            </a:r>
            <a:r>
              <a:rPr sz="1150" spc="5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81818"/>
                </a:solidFill>
                <a:latin typeface="Arial"/>
                <a:cs typeface="Arial"/>
              </a:rPr>
              <a:t>is</a:t>
            </a:r>
            <a:r>
              <a:rPr sz="1150" spc="-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25" dirty="0">
                <a:solidFill>
                  <a:srgbClr val="181818"/>
                </a:solidFill>
                <a:latin typeface="Arial"/>
                <a:cs typeface="Arial"/>
              </a:rPr>
              <a:t>suspect</a:t>
            </a:r>
            <a:r>
              <a:rPr sz="1150" spc="25" dirty="0">
                <a:solidFill>
                  <a:srgbClr val="484848"/>
                </a:solidFill>
                <a:latin typeface="Arial"/>
                <a:cs typeface="Arial"/>
              </a:rPr>
              <a:t>,</a:t>
            </a:r>
            <a:r>
              <a:rPr sz="1150" spc="35" dirty="0">
                <a:solidFill>
                  <a:srgbClr val="484848"/>
                </a:solidFill>
                <a:latin typeface="Arial"/>
                <a:cs typeface="Arial"/>
              </a:rPr>
              <a:t> </a:t>
            </a:r>
            <a:r>
              <a:rPr sz="1150" dirty="0">
                <a:solidFill>
                  <a:srgbClr val="181818"/>
                </a:solidFill>
                <a:latin typeface="Arial"/>
                <a:cs typeface="Arial"/>
              </a:rPr>
              <a:t>the</a:t>
            </a:r>
            <a:r>
              <a:rPr sz="1150" spc="9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5" dirty="0">
                <a:solidFill>
                  <a:srgbClr val="181818"/>
                </a:solidFill>
                <a:latin typeface="Arial"/>
                <a:cs typeface="Arial"/>
              </a:rPr>
              <a:t>override</a:t>
            </a:r>
            <a:r>
              <a:rPr sz="1150" spc="9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5" dirty="0">
                <a:solidFill>
                  <a:srgbClr val="181818"/>
                </a:solidFill>
                <a:latin typeface="Arial"/>
                <a:cs typeface="Arial"/>
              </a:rPr>
              <a:t>in</a:t>
            </a:r>
            <a:r>
              <a:rPr sz="1150" spc="3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81818"/>
                </a:solidFill>
                <a:latin typeface="Arial"/>
                <a:cs typeface="Arial"/>
              </a:rPr>
              <a:t>the </a:t>
            </a:r>
            <a:r>
              <a:rPr sz="1150" spc="15" dirty="0">
                <a:solidFill>
                  <a:srgbClr val="181818"/>
                </a:solidFill>
                <a:latin typeface="Arial"/>
                <a:cs typeface="Arial"/>
              </a:rPr>
              <a:t>module</a:t>
            </a:r>
            <a:r>
              <a:rPr sz="1150" spc="7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81818"/>
                </a:solidFill>
                <a:latin typeface="Arial"/>
                <a:cs typeface="Arial"/>
              </a:rPr>
              <a:t>will</a:t>
            </a:r>
            <a:r>
              <a:rPr sz="115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181818"/>
                </a:solidFill>
                <a:latin typeface="Arial"/>
                <a:cs typeface="Arial"/>
              </a:rPr>
              <a:t>allow </a:t>
            </a:r>
            <a:r>
              <a:rPr sz="1150" spc="20" dirty="0">
                <a:solidFill>
                  <a:srgbClr val="181818"/>
                </a:solidFill>
                <a:latin typeface="Arial"/>
                <a:cs typeface="Arial"/>
              </a:rPr>
              <a:t> the</a:t>
            </a:r>
            <a:r>
              <a:rPr sz="1150" spc="1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181818"/>
                </a:solidFill>
                <a:latin typeface="Arial"/>
                <a:cs typeface="Arial"/>
              </a:rPr>
              <a:t>pilot</a:t>
            </a:r>
            <a:r>
              <a:rPr sz="1150" spc="2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-5" dirty="0">
                <a:solidFill>
                  <a:srgbClr val="181818"/>
                </a:solidFill>
                <a:latin typeface="Arial"/>
                <a:cs typeface="Arial"/>
              </a:rPr>
              <a:t>to</a:t>
            </a:r>
            <a:r>
              <a:rPr sz="1150" spc="6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5" dirty="0">
                <a:solidFill>
                  <a:srgbClr val="181818"/>
                </a:solidFill>
                <a:latin typeface="Arial"/>
                <a:cs typeface="Arial"/>
              </a:rPr>
              <a:t>light</a:t>
            </a:r>
            <a:r>
              <a:rPr sz="1150" spc="3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5" dirty="0">
                <a:solidFill>
                  <a:srgbClr val="181818"/>
                </a:solidFill>
                <a:latin typeface="Arial"/>
                <a:cs typeface="Arial"/>
              </a:rPr>
              <a:t>temporarily</a:t>
            </a:r>
            <a:r>
              <a:rPr sz="1150" spc="17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181818"/>
                </a:solidFill>
                <a:latin typeface="Arial"/>
                <a:cs typeface="Arial"/>
              </a:rPr>
              <a:t>when</a:t>
            </a:r>
            <a:r>
              <a:rPr sz="1150" spc="7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5" dirty="0">
                <a:solidFill>
                  <a:srgbClr val="070707"/>
                </a:solidFill>
                <a:latin typeface="Arial"/>
                <a:cs typeface="Arial"/>
              </a:rPr>
              <a:t>depressing</a:t>
            </a:r>
            <a:r>
              <a:rPr sz="1150" spc="135" dirty="0">
                <a:solidFill>
                  <a:srgbClr val="070707"/>
                </a:solidFill>
                <a:latin typeface="Arial"/>
                <a:cs typeface="Arial"/>
              </a:rPr>
              <a:t> </a:t>
            </a:r>
            <a:r>
              <a:rPr sz="1150" dirty="0">
                <a:solidFill>
                  <a:srgbClr val="181818"/>
                </a:solidFill>
                <a:latin typeface="Arial"/>
                <a:cs typeface="Arial"/>
              </a:rPr>
              <a:t>two</a:t>
            </a:r>
            <a:r>
              <a:rPr sz="1150" spc="8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181818"/>
                </a:solidFill>
                <a:latin typeface="Arial"/>
                <a:cs typeface="Arial"/>
              </a:rPr>
              <a:t>buttons</a:t>
            </a:r>
            <a:r>
              <a:rPr sz="1150" spc="4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181818"/>
                </a:solidFill>
                <a:latin typeface="Arial"/>
                <a:cs typeface="Arial"/>
              </a:rPr>
              <a:t>on</a:t>
            </a:r>
            <a:r>
              <a:rPr sz="1150" spc="4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dirty="0">
                <a:solidFill>
                  <a:srgbClr val="181818"/>
                </a:solidFill>
                <a:latin typeface="Arial"/>
                <a:cs typeface="Arial"/>
              </a:rPr>
              <a:t>the</a:t>
            </a:r>
            <a:r>
              <a:rPr sz="1150" spc="3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181818"/>
                </a:solidFill>
                <a:latin typeface="Arial"/>
                <a:cs typeface="Arial"/>
              </a:rPr>
              <a:t>transmitter.</a:t>
            </a:r>
            <a:r>
              <a:rPr sz="1150" spc="6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070707"/>
                </a:solidFill>
                <a:latin typeface="Arial"/>
                <a:cs typeface="Arial"/>
              </a:rPr>
              <a:t>Press</a:t>
            </a:r>
            <a:r>
              <a:rPr sz="1150" spc="30" dirty="0">
                <a:solidFill>
                  <a:srgbClr val="070707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81818"/>
                </a:solidFill>
                <a:latin typeface="Arial"/>
                <a:cs typeface="Arial"/>
              </a:rPr>
              <a:t>the </a:t>
            </a:r>
            <a:r>
              <a:rPr sz="1150" spc="25" dirty="0">
                <a:solidFill>
                  <a:srgbClr val="181818"/>
                </a:solidFill>
                <a:latin typeface="Arial"/>
                <a:cs typeface="Arial"/>
              </a:rPr>
              <a:t> MODE</a:t>
            </a:r>
            <a:r>
              <a:rPr sz="1150" spc="5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181818"/>
                </a:solidFill>
                <a:latin typeface="Arial"/>
                <a:cs typeface="Arial"/>
              </a:rPr>
              <a:t>button</a:t>
            </a:r>
            <a:r>
              <a:rPr sz="1150" spc="5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81818"/>
                </a:solidFill>
                <a:latin typeface="Arial"/>
                <a:cs typeface="Arial"/>
              </a:rPr>
              <a:t>until</a:t>
            </a:r>
            <a:r>
              <a:rPr sz="1150" spc="4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81818"/>
                </a:solidFill>
                <a:latin typeface="Arial"/>
                <a:cs typeface="Arial"/>
              </a:rPr>
              <a:t>you</a:t>
            </a:r>
            <a:r>
              <a:rPr sz="1150" spc="4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181818"/>
                </a:solidFill>
                <a:latin typeface="Arial"/>
                <a:cs typeface="Arial"/>
              </a:rPr>
              <a:t>read</a:t>
            </a:r>
            <a:r>
              <a:rPr sz="1150" spc="4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25" dirty="0">
                <a:solidFill>
                  <a:srgbClr val="181818"/>
                </a:solidFill>
                <a:latin typeface="Arial"/>
                <a:cs typeface="Arial"/>
              </a:rPr>
              <a:t>OFF</a:t>
            </a:r>
            <a:r>
              <a:rPr sz="115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45" dirty="0">
                <a:solidFill>
                  <a:srgbClr val="181818"/>
                </a:solidFill>
                <a:latin typeface="Arial"/>
                <a:cs typeface="Arial"/>
              </a:rPr>
              <a:t>on</a:t>
            </a:r>
            <a:r>
              <a:rPr sz="1150" spc="-2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81818"/>
                </a:solidFill>
                <a:latin typeface="Arial"/>
                <a:cs typeface="Arial"/>
              </a:rPr>
              <a:t>the</a:t>
            </a:r>
            <a:r>
              <a:rPr sz="1150" spc="3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25" dirty="0">
                <a:solidFill>
                  <a:srgbClr val="070707"/>
                </a:solidFill>
                <a:latin typeface="Arial"/>
                <a:cs typeface="Arial"/>
              </a:rPr>
              <a:t>LCD</a:t>
            </a:r>
            <a:r>
              <a:rPr sz="1150" spc="30" dirty="0">
                <a:solidFill>
                  <a:srgbClr val="070707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181818"/>
                </a:solidFill>
                <a:latin typeface="Arial"/>
                <a:cs typeface="Arial"/>
              </a:rPr>
              <a:t>screen.</a:t>
            </a:r>
            <a:r>
              <a:rPr sz="1150" spc="7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070707"/>
                </a:solidFill>
                <a:latin typeface="Arial"/>
                <a:cs typeface="Arial"/>
              </a:rPr>
              <a:t>Next</a:t>
            </a:r>
            <a:r>
              <a:rPr sz="1150" spc="10" dirty="0">
                <a:solidFill>
                  <a:srgbClr val="484848"/>
                </a:solidFill>
                <a:latin typeface="Arial"/>
                <a:cs typeface="Arial"/>
              </a:rPr>
              <a:t>,</a:t>
            </a:r>
            <a:r>
              <a:rPr sz="1150" spc="30" dirty="0">
                <a:solidFill>
                  <a:srgbClr val="484848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181818"/>
                </a:solidFill>
                <a:latin typeface="Arial"/>
                <a:cs typeface="Arial"/>
              </a:rPr>
              <a:t>press</a:t>
            </a:r>
            <a:r>
              <a:rPr sz="1150" spc="3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81818"/>
                </a:solidFill>
                <a:latin typeface="Arial"/>
                <a:cs typeface="Arial"/>
              </a:rPr>
              <a:t>and</a:t>
            </a:r>
            <a:r>
              <a:rPr sz="1150" spc="3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81818"/>
                </a:solidFill>
                <a:latin typeface="Arial"/>
                <a:cs typeface="Arial"/>
              </a:rPr>
              <a:t>hold</a:t>
            </a:r>
            <a:r>
              <a:rPr sz="1150" spc="4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81818"/>
                </a:solidFill>
                <a:latin typeface="Arial"/>
                <a:cs typeface="Arial"/>
              </a:rPr>
              <a:t>the</a:t>
            </a:r>
            <a:r>
              <a:rPr sz="1150" spc="3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25" dirty="0">
                <a:solidFill>
                  <a:srgbClr val="070707"/>
                </a:solidFill>
                <a:latin typeface="Arial"/>
                <a:cs typeface="Arial"/>
              </a:rPr>
              <a:t>P</a:t>
            </a:r>
            <a:r>
              <a:rPr sz="1150" spc="25" dirty="0">
                <a:solidFill>
                  <a:srgbClr val="2D2D2D"/>
                </a:solidFill>
                <a:latin typeface="Arial"/>
                <a:cs typeface="Arial"/>
              </a:rPr>
              <a:t>I</a:t>
            </a:r>
            <a:r>
              <a:rPr sz="1150" spc="25" dirty="0">
                <a:solidFill>
                  <a:srgbClr val="070707"/>
                </a:solidFill>
                <a:latin typeface="Arial"/>
                <a:cs typeface="Arial"/>
              </a:rPr>
              <a:t>LOT</a:t>
            </a:r>
            <a:r>
              <a:rPr sz="1150" spc="20" dirty="0">
                <a:solidFill>
                  <a:srgbClr val="070707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81818"/>
                </a:solidFill>
                <a:latin typeface="Arial"/>
                <a:cs typeface="Arial"/>
              </a:rPr>
              <a:t>and </a:t>
            </a:r>
            <a:r>
              <a:rPr sz="1150" spc="2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070707"/>
                </a:solidFill>
                <a:latin typeface="Arial"/>
                <a:cs typeface="Arial"/>
              </a:rPr>
              <a:t>UP</a:t>
            </a:r>
            <a:r>
              <a:rPr sz="1150" spc="40" dirty="0">
                <a:solidFill>
                  <a:srgbClr val="070707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181818"/>
                </a:solidFill>
                <a:latin typeface="Arial"/>
                <a:cs typeface="Arial"/>
              </a:rPr>
              <a:t>buttons</a:t>
            </a:r>
            <a:r>
              <a:rPr sz="1150" spc="4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25" dirty="0">
                <a:solidFill>
                  <a:srgbClr val="181818"/>
                </a:solidFill>
                <a:latin typeface="Arial"/>
                <a:cs typeface="Arial"/>
              </a:rPr>
              <a:t>at</a:t>
            </a:r>
            <a:r>
              <a:rPr sz="1150" spc="1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dirty="0">
                <a:solidFill>
                  <a:srgbClr val="181818"/>
                </a:solidFill>
                <a:latin typeface="Arial"/>
                <a:cs typeface="Arial"/>
              </a:rPr>
              <a:t>the</a:t>
            </a:r>
            <a:r>
              <a:rPr sz="1150" spc="9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5" dirty="0">
                <a:solidFill>
                  <a:srgbClr val="181818"/>
                </a:solidFill>
                <a:latin typeface="Arial"/>
                <a:cs typeface="Arial"/>
              </a:rPr>
              <a:t>same</a:t>
            </a:r>
            <a:r>
              <a:rPr sz="1150" spc="5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81818"/>
                </a:solidFill>
                <a:latin typeface="Arial"/>
                <a:cs typeface="Arial"/>
              </a:rPr>
              <a:t>time.</a:t>
            </a:r>
            <a:r>
              <a:rPr sz="1150" spc="5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81818"/>
                </a:solidFill>
                <a:latin typeface="Arial"/>
                <a:cs typeface="Arial"/>
              </a:rPr>
              <a:t>The</a:t>
            </a:r>
            <a:r>
              <a:rPr sz="1150" spc="3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181818"/>
                </a:solidFill>
                <a:latin typeface="Arial"/>
                <a:cs typeface="Arial"/>
              </a:rPr>
              <a:t>override</a:t>
            </a:r>
            <a:r>
              <a:rPr sz="1150" spc="5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81818"/>
                </a:solidFill>
                <a:latin typeface="Arial"/>
                <a:cs typeface="Arial"/>
              </a:rPr>
              <a:t>will</a:t>
            </a:r>
            <a:r>
              <a:rPr sz="115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181818"/>
                </a:solidFill>
                <a:latin typeface="Arial"/>
                <a:cs typeface="Arial"/>
              </a:rPr>
              <a:t>allow</a:t>
            </a:r>
            <a:r>
              <a:rPr sz="1150" spc="3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81818"/>
                </a:solidFill>
                <a:latin typeface="Arial"/>
                <a:cs typeface="Arial"/>
              </a:rPr>
              <a:t>the</a:t>
            </a:r>
            <a:r>
              <a:rPr sz="1150" spc="15" dirty="0">
                <a:solidFill>
                  <a:srgbClr val="181818"/>
                </a:solidFill>
                <a:latin typeface="Arial"/>
                <a:cs typeface="Arial"/>
              </a:rPr>
              <a:t> pilot</a:t>
            </a:r>
            <a:r>
              <a:rPr sz="1150" spc="2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81818"/>
                </a:solidFill>
                <a:latin typeface="Arial"/>
                <a:cs typeface="Arial"/>
              </a:rPr>
              <a:t>to</a:t>
            </a:r>
            <a:r>
              <a:rPr sz="1150" spc="-4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181818"/>
                </a:solidFill>
                <a:latin typeface="Arial"/>
                <a:cs typeface="Arial"/>
              </a:rPr>
              <a:t>light</a:t>
            </a:r>
            <a:r>
              <a:rPr sz="1150" spc="1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181818"/>
                </a:solidFill>
                <a:latin typeface="Arial"/>
                <a:cs typeface="Arial"/>
              </a:rPr>
              <a:t>while</a:t>
            </a:r>
            <a:r>
              <a:rPr sz="1150" spc="3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81818"/>
                </a:solidFill>
                <a:latin typeface="Arial"/>
                <a:cs typeface="Arial"/>
              </a:rPr>
              <a:t>holding</a:t>
            </a:r>
            <a:r>
              <a:rPr sz="1150" spc="10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81818"/>
                </a:solidFill>
                <a:latin typeface="Arial"/>
                <a:cs typeface="Arial"/>
              </a:rPr>
              <a:t>the </a:t>
            </a:r>
            <a:r>
              <a:rPr sz="1150" spc="2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81818"/>
                </a:solidFill>
                <a:latin typeface="Arial"/>
                <a:cs typeface="Arial"/>
              </a:rPr>
              <a:t>buttons.</a:t>
            </a:r>
            <a:r>
              <a:rPr sz="1150" spc="8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070707"/>
                </a:solidFill>
                <a:latin typeface="Arial"/>
                <a:cs typeface="Arial"/>
              </a:rPr>
              <a:t>NOTE:</a:t>
            </a:r>
            <a:r>
              <a:rPr sz="1150" spc="40" dirty="0">
                <a:solidFill>
                  <a:srgbClr val="070707"/>
                </a:solidFill>
                <a:latin typeface="Arial"/>
                <a:cs typeface="Arial"/>
              </a:rPr>
              <a:t> </a:t>
            </a:r>
            <a:r>
              <a:rPr sz="1150" spc="35" dirty="0">
                <a:solidFill>
                  <a:srgbClr val="181818"/>
                </a:solidFill>
                <a:latin typeface="Arial"/>
                <a:cs typeface="Arial"/>
              </a:rPr>
              <a:t>The</a:t>
            </a:r>
            <a:r>
              <a:rPr sz="1150" spc="2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81818"/>
                </a:solidFill>
                <a:latin typeface="Arial"/>
                <a:cs typeface="Arial"/>
              </a:rPr>
              <a:t>CONT</a:t>
            </a:r>
            <a:r>
              <a:rPr sz="1150" spc="3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30" dirty="0">
                <a:solidFill>
                  <a:srgbClr val="070707"/>
                </a:solidFill>
                <a:latin typeface="Arial"/>
                <a:cs typeface="Arial"/>
              </a:rPr>
              <a:t>P</a:t>
            </a:r>
            <a:r>
              <a:rPr sz="1150" spc="30" dirty="0">
                <a:solidFill>
                  <a:srgbClr val="2D2D2D"/>
                </a:solidFill>
                <a:latin typeface="Arial"/>
                <a:cs typeface="Arial"/>
              </a:rPr>
              <a:t>I</a:t>
            </a:r>
            <a:r>
              <a:rPr sz="1150" spc="30" dirty="0">
                <a:solidFill>
                  <a:srgbClr val="070707"/>
                </a:solidFill>
                <a:latin typeface="Arial"/>
                <a:cs typeface="Arial"/>
              </a:rPr>
              <a:t>LOT</a:t>
            </a:r>
            <a:r>
              <a:rPr sz="1150" spc="10" dirty="0">
                <a:solidFill>
                  <a:srgbClr val="070707"/>
                </a:solidFill>
                <a:latin typeface="Arial"/>
                <a:cs typeface="Arial"/>
              </a:rPr>
              <a:t> </a:t>
            </a:r>
            <a:r>
              <a:rPr sz="1150" dirty="0">
                <a:solidFill>
                  <a:srgbClr val="181818"/>
                </a:solidFill>
                <a:latin typeface="Arial"/>
                <a:cs typeface="Arial"/>
              </a:rPr>
              <a:t>will</a:t>
            </a:r>
            <a:r>
              <a:rPr sz="1150" spc="2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181818"/>
                </a:solidFill>
                <a:latin typeface="Arial"/>
                <a:cs typeface="Arial"/>
              </a:rPr>
              <a:t>flash</a:t>
            </a:r>
            <a:r>
              <a:rPr sz="1150" spc="6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-10" dirty="0">
                <a:solidFill>
                  <a:srgbClr val="181818"/>
                </a:solidFill>
                <a:latin typeface="Arial"/>
                <a:cs typeface="Arial"/>
              </a:rPr>
              <a:t>on</a:t>
            </a:r>
            <a:r>
              <a:rPr sz="1150" spc="4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81818"/>
                </a:solidFill>
                <a:latin typeface="Arial"/>
                <a:cs typeface="Arial"/>
              </a:rPr>
              <a:t>the</a:t>
            </a:r>
            <a:r>
              <a:rPr sz="1150" spc="2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81818"/>
                </a:solidFill>
                <a:latin typeface="Arial"/>
                <a:cs typeface="Arial"/>
              </a:rPr>
              <a:t>screen</a:t>
            </a:r>
            <a:r>
              <a:rPr sz="1150" spc="8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181818"/>
                </a:solidFill>
                <a:latin typeface="Arial"/>
                <a:cs typeface="Arial"/>
              </a:rPr>
              <a:t>while</a:t>
            </a:r>
            <a:r>
              <a:rPr sz="1150" spc="3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81818"/>
                </a:solidFill>
                <a:latin typeface="Arial"/>
                <a:cs typeface="Arial"/>
              </a:rPr>
              <a:t>holding</a:t>
            </a:r>
            <a:r>
              <a:rPr sz="1150" spc="4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40" dirty="0">
                <a:solidFill>
                  <a:srgbClr val="181818"/>
                </a:solidFill>
                <a:latin typeface="Arial"/>
                <a:cs typeface="Arial"/>
              </a:rPr>
              <a:t>the</a:t>
            </a:r>
            <a:r>
              <a:rPr sz="1150" spc="2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dirty="0">
                <a:solidFill>
                  <a:srgbClr val="181818"/>
                </a:solidFill>
                <a:latin typeface="Arial"/>
                <a:cs typeface="Arial"/>
              </a:rPr>
              <a:t>two</a:t>
            </a:r>
            <a:r>
              <a:rPr sz="1150" spc="3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81818"/>
                </a:solidFill>
                <a:latin typeface="Arial"/>
                <a:cs typeface="Arial"/>
              </a:rPr>
              <a:t>buttons. </a:t>
            </a:r>
            <a:r>
              <a:rPr sz="1150" spc="1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070707"/>
                </a:solidFill>
                <a:latin typeface="Arial"/>
                <a:cs typeface="Arial"/>
              </a:rPr>
              <a:t>Hold </a:t>
            </a:r>
            <a:r>
              <a:rPr sz="1150" spc="20" dirty="0">
                <a:solidFill>
                  <a:srgbClr val="181818"/>
                </a:solidFill>
                <a:latin typeface="Arial"/>
                <a:cs typeface="Arial"/>
              </a:rPr>
              <a:t>the </a:t>
            </a:r>
            <a:r>
              <a:rPr sz="1150" spc="15" dirty="0">
                <a:solidFill>
                  <a:srgbClr val="181818"/>
                </a:solidFill>
                <a:latin typeface="Arial"/>
                <a:cs typeface="Arial"/>
              </a:rPr>
              <a:t>buttons for </a:t>
            </a:r>
            <a:r>
              <a:rPr sz="1150" spc="25" dirty="0">
                <a:solidFill>
                  <a:srgbClr val="181818"/>
                </a:solidFill>
                <a:latin typeface="Arial"/>
                <a:cs typeface="Arial"/>
              </a:rPr>
              <a:t>at </a:t>
            </a:r>
            <a:r>
              <a:rPr sz="1150" spc="15" dirty="0">
                <a:solidFill>
                  <a:srgbClr val="181818"/>
                </a:solidFill>
                <a:latin typeface="Arial"/>
                <a:cs typeface="Arial"/>
              </a:rPr>
              <a:t>least </a:t>
            </a:r>
            <a:r>
              <a:rPr sz="1150" spc="10" dirty="0">
                <a:solidFill>
                  <a:srgbClr val="181818"/>
                </a:solidFill>
                <a:latin typeface="Arial"/>
                <a:cs typeface="Arial"/>
              </a:rPr>
              <a:t>30-seconds  </a:t>
            </a:r>
            <a:r>
              <a:rPr sz="1150" spc="20" dirty="0">
                <a:solidFill>
                  <a:srgbClr val="181818"/>
                </a:solidFill>
                <a:latin typeface="Arial"/>
                <a:cs typeface="Arial"/>
              </a:rPr>
              <a:t>and </a:t>
            </a:r>
            <a:r>
              <a:rPr sz="1150" spc="15" dirty="0">
                <a:solidFill>
                  <a:srgbClr val="181818"/>
                </a:solidFill>
                <a:latin typeface="Arial"/>
                <a:cs typeface="Arial"/>
              </a:rPr>
              <a:t>release.  </a:t>
            </a:r>
            <a:r>
              <a:rPr sz="1150" spc="5" dirty="0">
                <a:solidFill>
                  <a:srgbClr val="181818"/>
                </a:solidFill>
                <a:latin typeface="Arial"/>
                <a:cs typeface="Arial"/>
              </a:rPr>
              <a:t>Try </a:t>
            </a:r>
            <a:r>
              <a:rPr sz="1150" spc="10" dirty="0">
                <a:solidFill>
                  <a:srgbClr val="181818"/>
                </a:solidFill>
                <a:latin typeface="Arial"/>
                <a:cs typeface="Arial"/>
              </a:rPr>
              <a:t>lighting  </a:t>
            </a:r>
            <a:r>
              <a:rPr sz="1150" spc="20" dirty="0">
                <a:solidFill>
                  <a:srgbClr val="181818"/>
                </a:solidFill>
                <a:latin typeface="Arial"/>
                <a:cs typeface="Arial"/>
              </a:rPr>
              <a:t>the </a:t>
            </a:r>
            <a:r>
              <a:rPr sz="1150" spc="10" dirty="0">
                <a:solidFill>
                  <a:srgbClr val="181818"/>
                </a:solidFill>
                <a:latin typeface="Arial"/>
                <a:cs typeface="Arial"/>
              </a:rPr>
              <a:t>appliance normally </a:t>
            </a:r>
            <a:r>
              <a:rPr sz="1150" spc="1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81818"/>
                </a:solidFill>
                <a:latin typeface="Arial"/>
                <a:cs typeface="Arial"/>
              </a:rPr>
              <a:t>by </a:t>
            </a:r>
            <a:r>
              <a:rPr sz="1150" spc="10" dirty="0">
                <a:solidFill>
                  <a:srgbClr val="181818"/>
                </a:solidFill>
                <a:latin typeface="Arial"/>
                <a:cs typeface="Arial"/>
              </a:rPr>
              <a:t>pressing</a:t>
            </a:r>
            <a:r>
              <a:rPr sz="1150" spc="1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81818"/>
                </a:solidFill>
                <a:latin typeface="Arial"/>
                <a:cs typeface="Arial"/>
              </a:rPr>
              <a:t>the </a:t>
            </a:r>
            <a:r>
              <a:rPr sz="1150" spc="25" dirty="0">
                <a:solidFill>
                  <a:srgbClr val="181818"/>
                </a:solidFill>
                <a:latin typeface="Arial"/>
                <a:cs typeface="Arial"/>
              </a:rPr>
              <a:t>MODE </a:t>
            </a:r>
            <a:r>
              <a:rPr sz="1150" spc="5" dirty="0">
                <a:solidFill>
                  <a:srgbClr val="181818"/>
                </a:solidFill>
                <a:latin typeface="Arial"/>
                <a:cs typeface="Arial"/>
              </a:rPr>
              <a:t>button </a:t>
            </a:r>
            <a:r>
              <a:rPr sz="1150" spc="20" dirty="0">
                <a:solidFill>
                  <a:srgbClr val="181818"/>
                </a:solidFill>
                <a:latin typeface="Arial"/>
                <a:cs typeface="Arial"/>
              </a:rPr>
              <a:t>to </a:t>
            </a:r>
            <a:r>
              <a:rPr sz="1150" spc="35" dirty="0">
                <a:solidFill>
                  <a:srgbClr val="181818"/>
                </a:solidFill>
                <a:latin typeface="Arial"/>
                <a:cs typeface="Arial"/>
              </a:rPr>
              <a:t>ON.</a:t>
            </a:r>
            <a:r>
              <a:rPr sz="1150" spc="4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2D2D2D"/>
                </a:solidFill>
                <a:latin typeface="Arial"/>
                <a:cs typeface="Arial"/>
              </a:rPr>
              <a:t>If </a:t>
            </a:r>
            <a:r>
              <a:rPr sz="1150" spc="15" dirty="0">
                <a:solidFill>
                  <a:srgbClr val="181818"/>
                </a:solidFill>
                <a:latin typeface="Arial"/>
                <a:cs typeface="Arial"/>
              </a:rPr>
              <a:t>pilot </a:t>
            </a:r>
            <a:r>
              <a:rPr sz="1150" spc="10" dirty="0">
                <a:solidFill>
                  <a:srgbClr val="181818"/>
                </a:solidFill>
                <a:latin typeface="Arial"/>
                <a:cs typeface="Arial"/>
              </a:rPr>
              <a:t>will </a:t>
            </a:r>
            <a:r>
              <a:rPr sz="1150" spc="25" dirty="0">
                <a:solidFill>
                  <a:srgbClr val="181818"/>
                </a:solidFill>
                <a:latin typeface="Arial"/>
                <a:cs typeface="Arial"/>
              </a:rPr>
              <a:t>not </a:t>
            </a:r>
            <a:r>
              <a:rPr sz="1150" spc="15" dirty="0">
                <a:solidFill>
                  <a:srgbClr val="181818"/>
                </a:solidFill>
                <a:latin typeface="Arial"/>
                <a:cs typeface="Arial"/>
              </a:rPr>
              <a:t>light </a:t>
            </a:r>
            <a:r>
              <a:rPr sz="1150" spc="20" dirty="0">
                <a:solidFill>
                  <a:srgbClr val="181818"/>
                </a:solidFill>
                <a:latin typeface="Arial"/>
                <a:cs typeface="Arial"/>
              </a:rPr>
              <a:t>and </a:t>
            </a:r>
            <a:r>
              <a:rPr sz="1150" spc="10" dirty="0">
                <a:solidFill>
                  <a:srgbClr val="181818"/>
                </a:solidFill>
                <a:latin typeface="Arial"/>
                <a:cs typeface="Arial"/>
              </a:rPr>
              <a:t>stay </a:t>
            </a:r>
            <a:r>
              <a:rPr sz="1150" spc="20" dirty="0">
                <a:solidFill>
                  <a:srgbClr val="181818"/>
                </a:solidFill>
                <a:latin typeface="Arial"/>
                <a:cs typeface="Arial"/>
              </a:rPr>
              <a:t>lit</a:t>
            </a:r>
            <a:r>
              <a:rPr sz="1150" spc="20" dirty="0">
                <a:solidFill>
                  <a:srgbClr val="484848"/>
                </a:solidFill>
                <a:latin typeface="Arial"/>
                <a:cs typeface="Arial"/>
              </a:rPr>
              <a:t>, </a:t>
            </a:r>
            <a:r>
              <a:rPr sz="1150" spc="5" dirty="0">
                <a:solidFill>
                  <a:srgbClr val="181818"/>
                </a:solidFill>
                <a:latin typeface="Arial"/>
                <a:cs typeface="Arial"/>
              </a:rPr>
              <a:t>try </a:t>
            </a:r>
            <a:r>
              <a:rPr sz="1150" spc="20" dirty="0">
                <a:solidFill>
                  <a:srgbClr val="181818"/>
                </a:solidFill>
                <a:latin typeface="Arial"/>
                <a:cs typeface="Arial"/>
              </a:rPr>
              <a:t>a couple </a:t>
            </a:r>
            <a:r>
              <a:rPr sz="1150" spc="25" dirty="0">
                <a:solidFill>
                  <a:srgbClr val="181818"/>
                </a:solidFill>
                <a:latin typeface="Arial"/>
                <a:cs typeface="Arial"/>
              </a:rPr>
              <a:t>more </a:t>
            </a:r>
            <a:r>
              <a:rPr sz="1150" spc="15" dirty="0">
                <a:solidFill>
                  <a:srgbClr val="181818"/>
                </a:solidFill>
                <a:latin typeface="Arial"/>
                <a:cs typeface="Arial"/>
              </a:rPr>
              <a:t>30- </a:t>
            </a:r>
            <a:r>
              <a:rPr sz="1150" spc="-30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181818"/>
                </a:solidFill>
                <a:latin typeface="Arial"/>
                <a:cs typeface="Arial"/>
              </a:rPr>
              <a:t>second</a:t>
            </a:r>
            <a:r>
              <a:rPr sz="1150" spc="8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81818"/>
                </a:solidFill>
                <a:latin typeface="Arial"/>
                <a:cs typeface="Arial"/>
              </a:rPr>
              <a:t>segments.</a:t>
            </a:r>
            <a:r>
              <a:rPr sz="1150" spc="114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dirty="0">
                <a:solidFill>
                  <a:srgbClr val="2D2D2D"/>
                </a:solidFill>
                <a:latin typeface="Arial"/>
                <a:cs typeface="Arial"/>
              </a:rPr>
              <a:t>If</a:t>
            </a:r>
            <a:r>
              <a:rPr sz="1150" spc="45" dirty="0">
                <a:solidFill>
                  <a:srgbClr val="2D2D2D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181818"/>
                </a:solidFill>
                <a:latin typeface="Arial"/>
                <a:cs typeface="Arial"/>
              </a:rPr>
              <a:t>pilot</a:t>
            </a:r>
            <a:r>
              <a:rPr sz="1150" spc="-2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070707"/>
                </a:solidFill>
                <a:latin typeface="Arial"/>
                <a:cs typeface="Arial"/>
              </a:rPr>
              <a:t>does</a:t>
            </a:r>
            <a:r>
              <a:rPr sz="1150" spc="80" dirty="0">
                <a:solidFill>
                  <a:srgbClr val="070707"/>
                </a:solidFill>
                <a:latin typeface="Arial"/>
                <a:cs typeface="Arial"/>
              </a:rPr>
              <a:t> </a:t>
            </a:r>
            <a:r>
              <a:rPr sz="1150" spc="25" dirty="0">
                <a:solidFill>
                  <a:srgbClr val="181818"/>
                </a:solidFill>
                <a:latin typeface="Arial"/>
                <a:cs typeface="Arial"/>
              </a:rPr>
              <a:t>not</a:t>
            </a:r>
            <a:r>
              <a:rPr sz="1150" spc="-4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181818"/>
                </a:solidFill>
                <a:latin typeface="Arial"/>
                <a:cs typeface="Arial"/>
              </a:rPr>
              <a:t>light </a:t>
            </a:r>
            <a:r>
              <a:rPr sz="1150" spc="10" dirty="0">
                <a:solidFill>
                  <a:srgbClr val="181818"/>
                </a:solidFill>
                <a:latin typeface="Arial"/>
                <a:cs typeface="Arial"/>
              </a:rPr>
              <a:t>then</a:t>
            </a:r>
            <a:r>
              <a:rPr sz="1150" spc="5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81818"/>
                </a:solidFill>
                <a:latin typeface="Arial"/>
                <a:cs typeface="Arial"/>
              </a:rPr>
              <a:t>proceed</a:t>
            </a:r>
            <a:r>
              <a:rPr sz="1150" spc="7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81818"/>
                </a:solidFill>
                <a:latin typeface="Arial"/>
                <a:cs typeface="Arial"/>
              </a:rPr>
              <a:t>to</a:t>
            </a:r>
            <a:r>
              <a:rPr sz="1150" spc="2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81818"/>
                </a:solidFill>
                <a:latin typeface="Arial"/>
                <a:cs typeface="Arial"/>
              </a:rPr>
              <a:t>step</a:t>
            </a:r>
            <a:r>
              <a:rPr sz="1150" spc="4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30" dirty="0">
                <a:solidFill>
                  <a:srgbClr val="181818"/>
                </a:solidFill>
                <a:latin typeface="Arial"/>
                <a:cs typeface="Arial"/>
              </a:rPr>
              <a:t>5.</a:t>
            </a:r>
            <a:endParaRPr sz="11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Clr>
                <a:srgbClr val="181818"/>
              </a:buClr>
              <a:buFont typeface="Arial"/>
              <a:buAutoNum type="arabicPeriod" startAt="4"/>
            </a:pPr>
            <a:endParaRPr sz="1150">
              <a:latin typeface="Arial"/>
              <a:cs typeface="Arial"/>
            </a:endParaRPr>
          </a:p>
          <a:p>
            <a:pPr marL="186055" indent="-172085">
              <a:lnSpc>
                <a:spcPct val="100000"/>
              </a:lnSpc>
              <a:spcBef>
                <a:spcPts val="5"/>
              </a:spcBef>
              <a:buAutoNum type="arabicPeriod" startAt="4"/>
              <a:tabLst>
                <a:tab pos="186690" algn="l"/>
              </a:tabLst>
            </a:pPr>
            <a:r>
              <a:rPr sz="1150" spc="10" dirty="0">
                <a:solidFill>
                  <a:srgbClr val="181818"/>
                </a:solidFill>
                <a:latin typeface="Arial"/>
                <a:cs typeface="Arial"/>
              </a:rPr>
              <a:t>Replace</a:t>
            </a:r>
            <a:r>
              <a:rPr sz="1150" spc="8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181818"/>
                </a:solidFill>
                <a:latin typeface="Arial"/>
                <a:cs typeface="Arial"/>
              </a:rPr>
              <a:t>pilot</a:t>
            </a:r>
            <a:r>
              <a:rPr sz="1150" spc="-2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81818"/>
                </a:solidFill>
                <a:latin typeface="Arial"/>
                <a:cs typeface="Arial"/>
              </a:rPr>
              <a:t>assembly</a:t>
            </a:r>
            <a:r>
              <a:rPr sz="1150" spc="20" dirty="0">
                <a:solidFill>
                  <a:srgbClr val="484848"/>
                </a:solidFill>
                <a:latin typeface="Arial"/>
                <a:cs typeface="Arial"/>
              </a:rPr>
              <a:t>;</a:t>
            </a:r>
            <a:r>
              <a:rPr sz="1150" spc="25" dirty="0">
                <a:solidFill>
                  <a:srgbClr val="484848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81818"/>
                </a:solidFill>
                <a:latin typeface="Arial"/>
                <a:cs typeface="Arial"/>
              </a:rPr>
              <a:t>if</a:t>
            </a:r>
            <a:r>
              <a:rPr sz="1150" spc="6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5" dirty="0">
                <a:solidFill>
                  <a:srgbClr val="181818"/>
                </a:solidFill>
                <a:latin typeface="Arial"/>
                <a:cs typeface="Arial"/>
              </a:rPr>
              <a:t>still</a:t>
            </a:r>
            <a:r>
              <a:rPr sz="1150" spc="-1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25" dirty="0">
                <a:solidFill>
                  <a:srgbClr val="181818"/>
                </a:solidFill>
                <a:latin typeface="Arial"/>
                <a:cs typeface="Arial"/>
              </a:rPr>
              <a:t>not</a:t>
            </a:r>
            <a:r>
              <a:rPr sz="1150" spc="1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181818"/>
                </a:solidFill>
                <a:latin typeface="Arial"/>
                <a:cs typeface="Arial"/>
              </a:rPr>
              <a:t>working</a:t>
            </a:r>
            <a:r>
              <a:rPr sz="1150" spc="15" dirty="0">
                <a:solidFill>
                  <a:srgbClr val="484848"/>
                </a:solidFill>
                <a:latin typeface="Arial"/>
                <a:cs typeface="Arial"/>
              </a:rPr>
              <a:t>,</a:t>
            </a:r>
            <a:r>
              <a:rPr sz="1150" spc="30" dirty="0">
                <a:solidFill>
                  <a:srgbClr val="484848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181818"/>
                </a:solidFill>
                <a:latin typeface="Arial"/>
                <a:cs typeface="Arial"/>
              </a:rPr>
              <a:t>replace</a:t>
            </a:r>
            <a:r>
              <a:rPr sz="1150" spc="7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181818"/>
                </a:solidFill>
                <a:latin typeface="Arial"/>
                <a:cs typeface="Arial"/>
              </a:rPr>
              <a:t>module.</a:t>
            </a:r>
            <a:endParaRPr sz="11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Clr>
                <a:srgbClr val="181818"/>
              </a:buClr>
              <a:buFont typeface="Arial"/>
              <a:buAutoNum type="arabicPeriod" startAt="4"/>
            </a:pPr>
            <a:endParaRPr sz="1200">
              <a:latin typeface="Arial"/>
              <a:cs typeface="Arial"/>
            </a:endParaRPr>
          </a:p>
          <a:p>
            <a:pPr marL="19685">
              <a:lnSpc>
                <a:spcPts val="1605"/>
              </a:lnSpc>
            </a:pPr>
            <a:r>
              <a:rPr sz="1350" b="1" u="heavy" spc="15" dirty="0">
                <a:solidFill>
                  <a:srgbClr val="181818"/>
                </a:solidFill>
                <a:uFill>
                  <a:solidFill>
                    <a:srgbClr val="070707"/>
                  </a:solidFill>
                </a:uFill>
                <a:latin typeface="Arial"/>
                <a:cs typeface="Arial"/>
              </a:rPr>
              <a:t>THERMAL</a:t>
            </a:r>
            <a:r>
              <a:rPr sz="1350" b="1" u="heavy" spc="100" dirty="0">
                <a:solidFill>
                  <a:srgbClr val="181818"/>
                </a:solidFill>
                <a:uFill>
                  <a:solidFill>
                    <a:srgbClr val="070707"/>
                  </a:solidFill>
                </a:uFill>
                <a:latin typeface="Arial"/>
                <a:cs typeface="Arial"/>
              </a:rPr>
              <a:t> </a:t>
            </a:r>
            <a:r>
              <a:rPr sz="1350" b="1" u="heavy" spc="10" dirty="0">
                <a:solidFill>
                  <a:srgbClr val="070707"/>
                </a:solidFill>
                <a:uFill>
                  <a:solidFill>
                    <a:srgbClr val="070707"/>
                  </a:solidFill>
                </a:uFill>
                <a:latin typeface="Arial"/>
                <a:cs typeface="Arial"/>
              </a:rPr>
              <a:t>SAFETY:</a:t>
            </a:r>
            <a:r>
              <a:rPr sz="1350" b="1" u="heavy" spc="114" dirty="0">
                <a:solidFill>
                  <a:srgbClr val="070707"/>
                </a:solidFill>
                <a:uFill>
                  <a:solidFill>
                    <a:srgbClr val="070707"/>
                  </a:solidFill>
                </a:uFill>
                <a:latin typeface="Arial"/>
                <a:cs typeface="Arial"/>
              </a:rPr>
              <a:t> </a:t>
            </a:r>
            <a:r>
              <a:rPr sz="1350" b="1" u="heavy" spc="10" dirty="0">
                <a:solidFill>
                  <a:srgbClr val="070707"/>
                </a:solidFill>
                <a:uFill>
                  <a:solidFill>
                    <a:srgbClr val="070707"/>
                  </a:solidFill>
                </a:uFill>
                <a:latin typeface="Arial"/>
                <a:cs typeface="Arial"/>
              </a:rPr>
              <a:t>Overheat</a:t>
            </a:r>
            <a:r>
              <a:rPr sz="1350" b="1" u="heavy" spc="100" dirty="0">
                <a:solidFill>
                  <a:srgbClr val="070707"/>
                </a:solidFill>
                <a:uFill>
                  <a:solidFill>
                    <a:srgbClr val="070707"/>
                  </a:solidFill>
                </a:uFill>
                <a:latin typeface="Arial"/>
                <a:cs typeface="Arial"/>
              </a:rPr>
              <a:t> </a:t>
            </a:r>
            <a:r>
              <a:rPr sz="1350" b="1" u="heavy" spc="15" dirty="0">
                <a:solidFill>
                  <a:srgbClr val="070707"/>
                </a:solidFill>
                <a:uFill>
                  <a:solidFill>
                    <a:srgbClr val="070707"/>
                  </a:solidFill>
                </a:uFill>
                <a:latin typeface="Arial"/>
                <a:cs typeface="Arial"/>
              </a:rPr>
              <a:t>Protection</a:t>
            </a:r>
            <a:endParaRPr sz="1350">
              <a:latin typeface="Arial"/>
              <a:cs typeface="Arial"/>
            </a:endParaRPr>
          </a:p>
          <a:p>
            <a:pPr marL="15875">
              <a:lnSpc>
                <a:spcPts val="1365"/>
              </a:lnSpc>
            </a:pPr>
            <a:r>
              <a:rPr sz="1150" b="1" spc="5" dirty="0">
                <a:solidFill>
                  <a:srgbClr val="070707"/>
                </a:solidFill>
                <a:latin typeface="Arial"/>
                <a:cs typeface="Arial"/>
              </a:rPr>
              <a:t>Error</a:t>
            </a:r>
            <a:r>
              <a:rPr sz="1150" b="1" spc="60" dirty="0">
                <a:solidFill>
                  <a:srgbClr val="070707"/>
                </a:solidFill>
                <a:latin typeface="Arial"/>
                <a:cs typeface="Arial"/>
              </a:rPr>
              <a:t> </a:t>
            </a:r>
            <a:r>
              <a:rPr sz="1150" b="1" spc="20" dirty="0">
                <a:solidFill>
                  <a:srgbClr val="070707"/>
                </a:solidFill>
                <a:latin typeface="Arial"/>
                <a:cs typeface="Arial"/>
              </a:rPr>
              <a:t>Code:</a:t>
            </a:r>
            <a:r>
              <a:rPr sz="1150" b="1" spc="45" dirty="0">
                <a:solidFill>
                  <a:srgbClr val="070707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070707"/>
                </a:solidFill>
                <a:latin typeface="Arial"/>
                <a:cs typeface="Arial"/>
              </a:rPr>
              <a:t>Four</a:t>
            </a:r>
            <a:r>
              <a:rPr sz="1150" spc="90" dirty="0">
                <a:solidFill>
                  <a:srgbClr val="070707"/>
                </a:solidFill>
                <a:latin typeface="Arial"/>
                <a:cs typeface="Arial"/>
              </a:rPr>
              <a:t> </a:t>
            </a:r>
            <a:r>
              <a:rPr sz="1150" b="1" spc="15" dirty="0">
                <a:solidFill>
                  <a:srgbClr val="181818"/>
                </a:solidFill>
                <a:latin typeface="Arial"/>
                <a:cs typeface="Arial"/>
              </a:rPr>
              <a:t>"beeps"</a:t>
            </a:r>
            <a:r>
              <a:rPr sz="1150" b="1" spc="12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5" dirty="0">
                <a:solidFill>
                  <a:srgbClr val="181818"/>
                </a:solidFill>
                <a:latin typeface="Arial"/>
                <a:cs typeface="Arial"/>
              </a:rPr>
              <a:t>every</a:t>
            </a:r>
            <a:r>
              <a:rPr sz="1150" spc="8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dirty="0">
                <a:solidFill>
                  <a:srgbClr val="181818"/>
                </a:solidFill>
                <a:latin typeface="Arial"/>
                <a:cs typeface="Arial"/>
              </a:rPr>
              <a:t>two</a:t>
            </a:r>
            <a:r>
              <a:rPr sz="1150" spc="4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81818"/>
                </a:solidFill>
                <a:latin typeface="Arial"/>
                <a:cs typeface="Arial"/>
              </a:rPr>
              <a:t>seconds.</a:t>
            </a:r>
            <a:endParaRPr sz="1150">
              <a:latin typeface="Arial"/>
              <a:cs typeface="Arial"/>
            </a:endParaRPr>
          </a:p>
          <a:p>
            <a:pPr marL="13970" marR="211454" indent="1905">
              <a:lnSpc>
                <a:spcPts val="1370"/>
              </a:lnSpc>
              <a:spcBef>
                <a:spcPts val="70"/>
              </a:spcBef>
            </a:pPr>
            <a:r>
              <a:rPr sz="1150" b="1" spc="10" dirty="0">
                <a:solidFill>
                  <a:srgbClr val="070707"/>
                </a:solidFill>
                <a:latin typeface="Arial"/>
                <a:cs typeface="Arial"/>
              </a:rPr>
              <a:t>Description</a:t>
            </a:r>
            <a:r>
              <a:rPr sz="1150" b="1" spc="15" dirty="0">
                <a:solidFill>
                  <a:srgbClr val="070707"/>
                </a:solidFill>
                <a:latin typeface="Arial"/>
                <a:cs typeface="Arial"/>
              </a:rPr>
              <a:t> </a:t>
            </a:r>
            <a:r>
              <a:rPr sz="1150" b="1" spc="10" dirty="0">
                <a:solidFill>
                  <a:srgbClr val="070707"/>
                </a:solidFill>
                <a:latin typeface="Arial"/>
                <a:cs typeface="Arial"/>
              </a:rPr>
              <a:t>of </a:t>
            </a:r>
            <a:r>
              <a:rPr sz="1150" b="1" spc="15" dirty="0">
                <a:solidFill>
                  <a:srgbClr val="070707"/>
                </a:solidFill>
                <a:latin typeface="Arial"/>
                <a:cs typeface="Arial"/>
              </a:rPr>
              <a:t>Fault: </a:t>
            </a:r>
            <a:r>
              <a:rPr sz="1150" spc="15" dirty="0">
                <a:solidFill>
                  <a:srgbClr val="181818"/>
                </a:solidFill>
                <a:latin typeface="Arial"/>
                <a:cs typeface="Arial"/>
              </a:rPr>
              <a:t>Warns users </a:t>
            </a:r>
            <a:r>
              <a:rPr sz="1150" spc="5" dirty="0">
                <a:solidFill>
                  <a:srgbClr val="181818"/>
                </a:solidFill>
                <a:latin typeface="Arial"/>
                <a:cs typeface="Arial"/>
              </a:rPr>
              <a:t>that </a:t>
            </a:r>
            <a:r>
              <a:rPr sz="1150" spc="45" dirty="0">
                <a:solidFill>
                  <a:srgbClr val="181818"/>
                </a:solidFill>
                <a:latin typeface="Arial"/>
                <a:cs typeface="Arial"/>
              </a:rPr>
              <a:t>module</a:t>
            </a:r>
            <a:r>
              <a:rPr sz="1150" spc="45" dirty="0">
                <a:solidFill>
                  <a:srgbClr val="484848"/>
                </a:solidFill>
                <a:latin typeface="Arial"/>
                <a:cs typeface="Arial"/>
              </a:rPr>
              <a:t>'</a:t>
            </a:r>
            <a:r>
              <a:rPr sz="1150" spc="45" dirty="0">
                <a:solidFill>
                  <a:srgbClr val="181818"/>
                </a:solidFill>
                <a:latin typeface="Arial"/>
                <a:cs typeface="Arial"/>
              </a:rPr>
              <a:t>s </a:t>
            </a:r>
            <a:r>
              <a:rPr sz="1150" spc="10" dirty="0">
                <a:solidFill>
                  <a:srgbClr val="181818"/>
                </a:solidFill>
                <a:latin typeface="Arial"/>
                <a:cs typeface="Arial"/>
              </a:rPr>
              <a:t>internal </a:t>
            </a:r>
            <a:r>
              <a:rPr sz="1150" spc="5" dirty="0">
                <a:solidFill>
                  <a:srgbClr val="181818"/>
                </a:solidFill>
                <a:latin typeface="Arial"/>
                <a:cs typeface="Arial"/>
              </a:rPr>
              <a:t>temperatures</a:t>
            </a:r>
            <a:r>
              <a:rPr sz="1150" spc="1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181818"/>
                </a:solidFill>
                <a:latin typeface="Arial"/>
                <a:cs typeface="Arial"/>
              </a:rPr>
              <a:t>have </a:t>
            </a:r>
            <a:r>
              <a:rPr sz="1150" spc="10" dirty="0">
                <a:solidFill>
                  <a:srgbClr val="181818"/>
                </a:solidFill>
                <a:latin typeface="Arial"/>
                <a:cs typeface="Arial"/>
              </a:rPr>
              <a:t>exceeded </a:t>
            </a:r>
            <a:r>
              <a:rPr sz="1150" spc="-30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81818"/>
                </a:solidFill>
                <a:latin typeface="Arial"/>
                <a:cs typeface="Arial"/>
              </a:rPr>
              <a:t>170</a:t>
            </a:r>
            <a:r>
              <a:rPr sz="1150" spc="20" dirty="0">
                <a:solidFill>
                  <a:srgbClr val="858585"/>
                </a:solidFill>
                <a:latin typeface="Arial"/>
                <a:cs typeface="Arial"/>
              </a:rPr>
              <a:t>"</a:t>
            </a:r>
            <a:r>
              <a:rPr sz="1150" spc="-10" dirty="0">
                <a:solidFill>
                  <a:srgbClr val="858585"/>
                </a:solidFill>
                <a:latin typeface="Arial"/>
                <a:cs typeface="Arial"/>
              </a:rPr>
              <a:t> </a:t>
            </a:r>
            <a:r>
              <a:rPr sz="1150" spc="70" dirty="0">
                <a:solidFill>
                  <a:srgbClr val="070707"/>
                </a:solidFill>
                <a:latin typeface="Arial"/>
                <a:cs typeface="Arial"/>
              </a:rPr>
              <a:t>F</a:t>
            </a:r>
            <a:r>
              <a:rPr sz="1150" spc="-40" dirty="0">
                <a:solidFill>
                  <a:srgbClr val="070707"/>
                </a:solidFill>
                <a:latin typeface="Arial"/>
                <a:cs typeface="Arial"/>
              </a:rPr>
              <a:t> </a:t>
            </a:r>
            <a:r>
              <a:rPr sz="1150" spc="55" dirty="0">
                <a:solidFill>
                  <a:srgbClr val="181818"/>
                </a:solidFill>
                <a:latin typeface="Arial"/>
                <a:cs typeface="Arial"/>
              </a:rPr>
              <a:t>(?T</a:t>
            </a:r>
            <a:r>
              <a:rPr sz="1150" spc="-7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181818"/>
                </a:solidFill>
                <a:latin typeface="Arial"/>
                <a:cs typeface="Arial"/>
              </a:rPr>
              <a:t>C)</a:t>
            </a:r>
            <a:r>
              <a:rPr sz="1150" spc="15" dirty="0">
                <a:solidFill>
                  <a:srgbClr val="484848"/>
                </a:solidFill>
                <a:latin typeface="Arial"/>
                <a:cs typeface="Arial"/>
              </a:rPr>
              <a:t>.</a:t>
            </a:r>
            <a:endParaRPr sz="1150">
              <a:latin typeface="Arial"/>
              <a:cs typeface="Arial"/>
            </a:endParaRPr>
          </a:p>
          <a:p>
            <a:pPr marL="15875">
              <a:lnSpc>
                <a:spcPts val="1300"/>
              </a:lnSpc>
            </a:pPr>
            <a:r>
              <a:rPr sz="1150" b="1" spc="20" dirty="0">
                <a:solidFill>
                  <a:srgbClr val="070707"/>
                </a:solidFill>
                <a:latin typeface="Arial"/>
                <a:cs typeface="Arial"/>
              </a:rPr>
              <a:t>How</a:t>
            </a:r>
            <a:r>
              <a:rPr sz="1150" b="1" spc="55" dirty="0">
                <a:solidFill>
                  <a:srgbClr val="070707"/>
                </a:solidFill>
                <a:latin typeface="Arial"/>
                <a:cs typeface="Arial"/>
              </a:rPr>
              <a:t> </a:t>
            </a:r>
            <a:r>
              <a:rPr sz="1150" b="1" spc="5" dirty="0">
                <a:solidFill>
                  <a:srgbClr val="070707"/>
                </a:solidFill>
                <a:latin typeface="Arial"/>
                <a:cs typeface="Arial"/>
              </a:rPr>
              <a:t>to</a:t>
            </a:r>
            <a:r>
              <a:rPr sz="1150" b="1" spc="10" dirty="0">
                <a:solidFill>
                  <a:srgbClr val="070707"/>
                </a:solidFill>
                <a:latin typeface="Arial"/>
                <a:cs typeface="Arial"/>
              </a:rPr>
              <a:t> </a:t>
            </a:r>
            <a:r>
              <a:rPr sz="1150" b="1" spc="15" dirty="0">
                <a:solidFill>
                  <a:srgbClr val="070707"/>
                </a:solidFill>
                <a:latin typeface="Arial"/>
                <a:cs typeface="Arial"/>
              </a:rPr>
              <a:t>Clear:</a:t>
            </a:r>
            <a:r>
              <a:rPr sz="1150" b="1" spc="50" dirty="0">
                <a:solidFill>
                  <a:srgbClr val="070707"/>
                </a:solidFill>
                <a:latin typeface="Arial"/>
                <a:cs typeface="Arial"/>
              </a:rPr>
              <a:t> </a:t>
            </a:r>
            <a:r>
              <a:rPr sz="1150" spc="25" dirty="0">
                <a:solidFill>
                  <a:srgbClr val="181818"/>
                </a:solidFill>
                <a:latin typeface="Arial"/>
                <a:cs typeface="Arial"/>
              </a:rPr>
              <a:t>Main</a:t>
            </a:r>
            <a:r>
              <a:rPr sz="1150" spc="5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5" dirty="0">
                <a:solidFill>
                  <a:srgbClr val="181818"/>
                </a:solidFill>
                <a:latin typeface="Arial"/>
                <a:cs typeface="Arial"/>
              </a:rPr>
              <a:t>Control</a:t>
            </a:r>
            <a:r>
              <a:rPr sz="1150" spc="9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45" dirty="0">
                <a:solidFill>
                  <a:srgbClr val="181818"/>
                </a:solidFill>
                <a:latin typeface="Arial"/>
                <a:cs typeface="Arial"/>
              </a:rPr>
              <a:t>Module</a:t>
            </a:r>
            <a:r>
              <a:rPr sz="1150" spc="45" dirty="0">
                <a:solidFill>
                  <a:srgbClr val="484848"/>
                </a:solidFill>
                <a:latin typeface="Arial"/>
                <a:cs typeface="Arial"/>
              </a:rPr>
              <a:t>'</a:t>
            </a:r>
            <a:r>
              <a:rPr sz="1150" spc="45" dirty="0">
                <a:solidFill>
                  <a:srgbClr val="181818"/>
                </a:solidFill>
                <a:latin typeface="Arial"/>
                <a:cs typeface="Arial"/>
              </a:rPr>
              <a:t>s</a:t>
            </a:r>
            <a:r>
              <a:rPr sz="1150" spc="2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81818"/>
                </a:solidFill>
                <a:latin typeface="Arial"/>
                <a:cs typeface="Arial"/>
              </a:rPr>
              <a:t>internal</a:t>
            </a:r>
            <a:r>
              <a:rPr sz="1150" spc="3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81818"/>
                </a:solidFill>
                <a:latin typeface="Arial"/>
                <a:cs typeface="Arial"/>
              </a:rPr>
              <a:t>temperatures</a:t>
            </a:r>
            <a:r>
              <a:rPr sz="1150" spc="14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25" dirty="0">
                <a:solidFill>
                  <a:srgbClr val="181818"/>
                </a:solidFill>
                <a:latin typeface="Arial"/>
                <a:cs typeface="Arial"/>
              </a:rPr>
              <a:t>must</a:t>
            </a:r>
            <a:r>
              <a:rPr sz="1150" spc="2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181818"/>
                </a:solidFill>
                <a:latin typeface="Arial"/>
                <a:cs typeface="Arial"/>
              </a:rPr>
              <a:t>cool</a:t>
            </a:r>
            <a:r>
              <a:rPr sz="1150" spc="5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81818"/>
                </a:solidFill>
                <a:latin typeface="Arial"/>
                <a:cs typeface="Arial"/>
              </a:rPr>
              <a:t>to</a:t>
            </a:r>
            <a:r>
              <a:rPr sz="1150" spc="15" dirty="0">
                <a:solidFill>
                  <a:srgbClr val="181818"/>
                </a:solidFill>
                <a:latin typeface="Arial"/>
                <a:cs typeface="Arial"/>
              </a:rPr>
              <a:t> below</a:t>
            </a:r>
            <a:r>
              <a:rPr sz="1150" spc="4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81818"/>
                </a:solidFill>
                <a:latin typeface="Arial"/>
                <a:cs typeface="Arial"/>
              </a:rPr>
              <a:t>160</a:t>
            </a:r>
            <a:r>
              <a:rPr sz="1150" spc="20" dirty="0">
                <a:solidFill>
                  <a:srgbClr val="858585"/>
                </a:solidFill>
                <a:latin typeface="Arial"/>
                <a:cs typeface="Arial"/>
              </a:rPr>
              <a:t>"</a:t>
            </a:r>
            <a:r>
              <a:rPr sz="1150" spc="20" dirty="0">
                <a:solidFill>
                  <a:srgbClr val="070707"/>
                </a:solidFill>
                <a:latin typeface="Arial"/>
                <a:cs typeface="Arial"/>
              </a:rPr>
              <a:t>F</a:t>
            </a:r>
            <a:endParaRPr sz="1150">
              <a:latin typeface="Arial"/>
              <a:cs typeface="Arial"/>
            </a:endParaRPr>
          </a:p>
          <a:p>
            <a:pPr marL="14604">
              <a:lnSpc>
                <a:spcPts val="1375"/>
              </a:lnSpc>
              <a:spcBef>
                <a:spcPts val="60"/>
              </a:spcBef>
            </a:pPr>
            <a:r>
              <a:rPr sz="1150" spc="25" dirty="0">
                <a:solidFill>
                  <a:srgbClr val="181818"/>
                </a:solidFill>
                <a:latin typeface="Arial"/>
                <a:cs typeface="Arial"/>
              </a:rPr>
              <a:t>(71</a:t>
            </a:r>
            <a:r>
              <a:rPr sz="1150" spc="25" dirty="0">
                <a:solidFill>
                  <a:srgbClr val="858585"/>
                </a:solidFill>
                <a:latin typeface="Arial"/>
                <a:cs typeface="Arial"/>
              </a:rPr>
              <a:t>"</a:t>
            </a:r>
            <a:r>
              <a:rPr sz="1150" spc="25" dirty="0">
                <a:solidFill>
                  <a:srgbClr val="181818"/>
                </a:solidFill>
                <a:latin typeface="Arial"/>
                <a:cs typeface="Arial"/>
              </a:rPr>
              <a:t>C)</a:t>
            </a:r>
            <a:r>
              <a:rPr sz="1150" spc="-3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81818"/>
                </a:solidFill>
                <a:latin typeface="Arial"/>
                <a:cs typeface="Arial"/>
              </a:rPr>
              <a:t>and</a:t>
            </a:r>
            <a:r>
              <a:rPr sz="1150" spc="3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dirty="0">
                <a:solidFill>
                  <a:srgbClr val="181818"/>
                </a:solidFill>
                <a:latin typeface="Arial"/>
                <a:cs typeface="Arial"/>
              </a:rPr>
              <a:t>then</a:t>
            </a:r>
            <a:r>
              <a:rPr sz="1150" spc="4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181818"/>
                </a:solidFill>
                <a:latin typeface="Arial"/>
                <a:cs typeface="Arial"/>
              </a:rPr>
              <a:t>press</a:t>
            </a:r>
            <a:r>
              <a:rPr sz="1150" spc="1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b="1" spc="50" dirty="0">
                <a:solidFill>
                  <a:srgbClr val="070707"/>
                </a:solidFill>
                <a:latin typeface="Arial"/>
                <a:cs typeface="Arial"/>
              </a:rPr>
              <a:t>ON</a:t>
            </a:r>
            <a:r>
              <a:rPr sz="1150" b="1" spc="5" dirty="0">
                <a:solidFill>
                  <a:srgbClr val="070707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81818"/>
                </a:solidFill>
                <a:latin typeface="Arial"/>
                <a:cs typeface="Arial"/>
              </a:rPr>
              <a:t>button.</a:t>
            </a:r>
            <a:endParaRPr sz="1150">
              <a:latin typeface="Arial"/>
              <a:cs typeface="Arial"/>
            </a:endParaRPr>
          </a:p>
          <a:p>
            <a:pPr marL="13970">
              <a:lnSpc>
                <a:spcPts val="1375"/>
              </a:lnSpc>
            </a:pPr>
            <a:r>
              <a:rPr sz="1150" b="1" spc="25" dirty="0">
                <a:solidFill>
                  <a:srgbClr val="070707"/>
                </a:solidFill>
                <a:latin typeface="Arial"/>
                <a:cs typeface="Arial"/>
              </a:rPr>
              <a:t>What</a:t>
            </a:r>
            <a:r>
              <a:rPr sz="1150" b="1" spc="5" dirty="0">
                <a:solidFill>
                  <a:srgbClr val="070707"/>
                </a:solidFill>
                <a:latin typeface="Arial"/>
                <a:cs typeface="Arial"/>
              </a:rPr>
              <a:t> to</a:t>
            </a:r>
            <a:r>
              <a:rPr sz="1150" b="1" spc="25" dirty="0">
                <a:solidFill>
                  <a:srgbClr val="070707"/>
                </a:solidFill>
                <a:latin typeface="Arial"/>
                <a:cs typeface="Arial"/>
              </a:rPr>
              <a:t> </a:t>
            </a:r>
            <a:r>
              <a:rPr sz="1150" b="1" spc="15" dirty="0">
                <a:solidFill>
                  <a:srgbClr val="070707"/>
                </a:solidFill>
                <a:latin typeface="Arial"/>
                <a:cs typeface="Arial"/>
              </a:rPr>
              <a:t>Check:</a:t>
            </a:r>
            <a:endParaRPr sz="11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200">
              <a:latin typeface="Arial"/>
              <a:cs typeface="Arial"/>
            </a:endParaRPr>
          </a:p>
          <a:p>
            <a:pPr marL="472440" marR="370840" lvl="1" indent="-226695">
              <a:lnSpc>
                <a:spcPct val="101000"/>
              </a:lnSpc>
              <a:buAutoNum type="arabicPeriod"/>
              <a:tabLst>
                <a:tab pos="474345" algn="l"/>
              </a:tabLst>
            </a:pPr>
            <a:r>
              <a:rPr sz="1150" spc="10" dirty="0">
                <a:solidFill>
                  <a:srgbClr val="181818"/>
                </a:solidFill>
                <a:latin typeface="Arial"/>
                <a:cs typeface="Arial"/>
              </a:rPr>
              <a:t>Main</a:t>
            </a:r>
            <a:r>
              <a:rPr sz="1150" spc="4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81818"/>
                </a:solidFill>
                <a:latin typeface="Arial"/>
                <a:cs typeface="Arial"/>
              </a:rPr>
              <a:t>Control</a:t>
            </a:r>
            <a:r>
              <a:rPr sz="1150" spc="3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181818"/>
                </a:solidFill>
                <a:latin typeface="Arial"/>
                <a:cs typeface="Arial"/>
              </a:rPr>
              <a:t>Module</a:t>
            </a:r>
            <a:r>
              <a:rPr sz="1150" spc="5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30" dirty="0">
                <a:solidFill>
                  <a:srgbClr val="181818"/>
                </a:solidFill>
                <a:latin typeface="Arial"/>
                <a:cs typeface="Arial"/>
              </a:rPr>
              <a:t>may</a:t>
            </a:r>
            <a:r>
              <a:rPr sz="1150" spc="1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35" dirty="0">
                <a:solidFill>
                  <a:srgbClr val="181818"/>
                </a:solidFill>
                <a:latin typeface="Arial"/>
                <a:cs typeface="Arial"/>
              </a:rPr>
              <a:t>be</a:t>
            </a:r>
            <a:r>
              <a:rPr sz="1150" spc="1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5" dirty="0">
                <a:solidFill>
                  <a:srgbClr val="181818"/>
                </a:solidFill>
                <a:latin typeface="Arial"/>
                <a:cs typeface="Arial"/>
              </a:rPr>
              <a:t>getting</a:t>
            </a:r>
            <a:r>
              <a:rPr sz="1150" spc="9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181818"/>
                </a:solidFill>
                <a:latin typeface="Arial"/>
                <a:cs typeface="Arial"/>
              </a:rPr>
              <a:t>too</a:t>
            </a:r>
            <a:r>
              <a:rPr sz="1150" spc="3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81818"/>
                </a:solidFill>
                <a:latin typeface="Arial"/>
                <a:cs typeface="Arial"/>
              </a:rPr>
              <a:t>much</a:t>
            </a:r>
            <a:r>
              <a:rPr sz="1150" spc="5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181818"/>
                </a:solidFill>
                <a:latin typeface="Arial"/>
                <a:cs typeface="Arial"/>
              </a:rPr>
              <a:t>radiant</a:t>
            </a:r>
            <a:r>
              <a:rPr sz="1150" spc="4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81818"/>
                </a:solidFill>
                <a:latin typeface="Arial"/>
                <a:cs typeface="Arial"/>
              </a:rPr>
              <a:t>heat.</a:t>
            </a:r>
            <a:r>
              <a:rPr sz="1150" spc="3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5" dirty="0">
                <a:solidFill>
                  <a:srgbClr val="181818"/>
                </a:solidFill>
                <a:latin typeface="Arial"/>
                <a:cs typeface="Arial"/>
              </a:rPr>
              <a:t>Shield</a:t>
            </a:r>
            <a:r>
              <a:rPr sz="1150" spc="9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181818"/>
                </a:solidFill>
                <a:latin typeface="Arial"/>
                <a:cs typeface="Arial"/>
              </a:rPr>
              <a:t>or</a:t>
            </a:r>
            <a:r>
              <a:rPr sz="1150" spc="-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81818"/>
                </a:solidFill>
                <a:latin typeface="Arial"/>
                <a:cs typeface="Arial"/>
              </a:rPr>
              <a:t>move</a:t>
            </a:r>
            <a:r>
              <a:rPr sz="1150" spc="6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181818"/>
                </a:solidFill>
                <a:latin typeface="Arial"/>
                <a:cs typeface="Arial"/>
              </a:rPr>
              <a:t>to </a:t>
            </a:r>
            <a:r>
              <a:rPr sz="1150" spc="-30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181818"/>
                </a:solidFill>
                <a:latin typeface="Arial"/>
                <a:cs typeface="Arial"/>
              </a:rPr>
              <a:t>cooler</a:t>
            </a:r>
            <a:r>
              <a:rPr sz="1150" spc="4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81818"/>
                </a:solidFill>
                <a:latin typeface="Arial"/>
                <a:cs typeface="Arial"/>
              </a:rPr>
              <a:t>location.</a:t>
            </a:r>
            <a:endParaRPr sz="1150">
              <a:latin typeface="Arial"/>
              <a:cs typeface="Arial"/>
            </a:endParaRPr>
          </a:p>
          <a:p>
            <a:pPr marL="471805" marR="71755" lvl="1" indent="-223520">
              <a:lnSpc>
                <a:spcPts val="1390"/>
              </a:lnSpc>
              <a:spcBef>
                <a:spcPts val="5"/>
              </a:spcBef>
              <a:buClr>
                <a:srgbClr val="181818"/>
              </a:buClr>
              <a:buAutoNum type="arabicPeriod"/>
              <a:tabLst>
                <a:tab pos="473709" algn="l"/>
              </a:tabLst>
            </a:pPr>
            <a:r>
              <a:rPr sz="1150" spc="15" dirty="0">
                <a:solidFill>
                  <a:srgbClr val="070707"/>
                </a:solidFill>
                <a:latin typeface="Arial"/>
                <a:cs typeface="Arial"/>
              </a:rPr>
              <a:t>Ensure</a:t>
            </a:r>
            <a:r>
              <a:rPr sz="1150" spc="60" dirty="0">
                <a:solidFill>
                  <a:srgbClr val="070707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81818"/>
                </a:solidFill>
                <a:latin typeface="Arial"/>
                <a:cs typeface="Arial"/>
              </a:rPr>
              <a:t>the</a:t>
            </a:r>
            <a:r>
              <a:rPr sz="1150" spc="15" dirty="0">
                <a:solidFill>
                  <a:srgbClr val="181818"/>
                </a:solidFill>
                <a:latin typeface="Arial"/>
                <a:cs typeface="Arial"/>
              </a:rPr>
              <a:t> homeowner</a:t>
            </a:r>
            <a:r>
              <a:rPr sz="1150" spc="8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25" dirty="0">
                <a:solidFill>
                  <a:srgbClr val="070707"/>
                </a:solidFill>
                <a:latin typeface="Arial"/>
                <a:cs typeface="Arial"/>
              </a:rPr>
              <a:t>does</a:t>
            </a:r>
            <a:r>
              <a:rPr sz="1150" spc="30" dirty="0">
                <a:solidFill>
                  <a:srgbClr val="070707"/>
                </a:solidFill>
                <a:latin typeface="Arial"/>
                <a:cs typeface="Arial"/>
              </a:rPr>
              <a:t> </a:t>
            </a:r>
            <a:r>
              <a:rPr sz="1150" spc="25" dirty="0">
                <a:solidFill>
                  <a:srgbClr val="181818"/>
                </a:solidFill>
                <a:latin typeface="Arial"/>
                <a:cs typeface="Arial"/>
              </a:rPr>
              <a:t>not</a:t>
            </a:r>
            <a:r>
              <a:rPr sz="1150" spc="-5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25" dirty="0">
                <a:solidFill>
                  <a:srgbClr val="181818"/>
                </a:solidFill>
                <a:latin typeface="Arial"/>
                <a:cs typeface="Arial"/>
              </a:rPr>
              <a:t>place</a:t>
            </a:r>
            <a:r>
              <a:rPr sz="1150" spc="-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81818"/>
                </a:solidFill>
                <a:latin typeface="Arial"/>
                <a:cs typeface="Arial"/>
              </a:rPr>
              <a:t>anything</a:t>
            </a:r>
            <a:r>
              <a:rPr sz="1150" spc="9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5" dirty="0">
                <a:solidFill>
                  <a:srgbClr val="181818"/>
                </a:solidFill>
                <a:latin typeface="Arial"/>
                <a:cs typeface="Arial"/>
              </a:rPr>
              <a:t>in </a:t>
            </a:r>
            <a:r>
              <a:rPr sz="1150" spc="15" dirty="0">
                <a:solidFill>
                  <a:srgbClr val="181818"/>
                </a:solidFill>
                <a:latin typeface="Arial"/>
                <a:cs typeface="Arial"/>
              </a:rPr>
              <a:t>front</a:t>
            </a:r>
            <a:r>
              <a:rPr sz="1150" spc="5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181818"/>
                </a:solidFill>
                <a:latin typeface="Arial"/>
                <a:cs typeface="Arial"/>
              </a:rPr>
              <a:t>or</a:t>
            </a:r>
            <a:r>
              <a:rPr sz="1150" spc="-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81818"/>
                </a:solidFill>
                <a:latin typeface="Arial"/>
                <a:cs typeface="Arial"/>
              </a:rPr>
              <a:t>near </a:t>
            </a:r>
            <a:r>
              <a:rPr sz="1150" spc="15" dirty="0">
                <a:solidFill>
                  <a:srgbClr val="181818"/>
                </a:solidFill>
                <a:latin typeface="Arial"/>
                <a:cs typeface="Arial"/>
              </a:rPr>
              <a:t>fireplace</a:t>
            </a:r>
            <a:r>
              <a:rPr sz="1150" spc="8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5" dirty="0">
                <a:solidFill>
                  <a:srgbClr val="181818"/>
                </a:solidFill>
                <a:latin typeface="Arial"/>
                <a:cs typeface="Arial"/>
              </a:rPr>
              <a:t>that</a:t>
            </a:r>
            <a:r>
              <a:rPr sz="1150" spc="3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181818"/>
                </a:solidFill>
                <a:latin typeface="Arial"/>
                <a:cs typeface="Arial"/>
              </a:rPr>
              <a:t>could </a:t>
            </a:r>
            <a:r>
              <a:rPr sz="1150" spc="-30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81818"/>
                </a:solidFill>
                <a:latin typeface="Arial"/>
                <a:cs typeface="Arial"/>
              </a:rPr>
              <a:t>potentially</a:t>
            </a:r>
            <a:r>
              <a:rPr sz="1150" spc="11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dirty="0">
                <a:solidFill>
                  <a:srgbClr val="181818"/>
                </a:solidFill>
                <a:latin typeface="Arial"/>
                <a:cs typeface="Arial"/>
              </a:rPr>
              <a:t>block</a:t>
            </a:r>
            <a:r>
              <a:rPr sz="1150" spc="10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181818"/>
                </a:solidFill>
                <a:latin typeface="Arial"/>
                <a:cs typeface="Arial"/>
              </a:rPr>
              <a:t>or</a:t>
            </a:r>
            <a:r>
              <a:rPr sz="1150" spc="-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5" dirty="0">
                <a:solidFill>
                  <a:srgbClr val="181818"/>
                </a:solidFill>
                <a:latin typeface="Arial"/>
                <a:cs typeface="Arial"/>
              </a:rPr>
              <a:t>inhibit</a:t>
            </a:r>
            <a:r>
              <a:rPr sz="1150" spc="10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81818"/>
                </a:solidFill>
                <a:latin typeface="Arial"/>
                <a:cs typeface="Arial"/>
              </a:rPr>
              <a:t>airflow</a:t>
            </a:r>
            <a:r>
              <a:rPr sz="1150" spc="-1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30" dirty="0">
                <a:solidFill>
                  <a:srgbClr val="181818"/>
                </a:solidFill>
                <a:latin typeface="Arial"/>
                <a:cs typeface="Arial"/>
              </a:rPr>
              <a:t>in</a:t>
            </a:r>
            <a:r>
              <a:rPr sz="115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181818"/>
                </a:solidFill>
                <a:latin typeface="Arial"/>
                <a:cs typeface="Arial"/>
              </a:rPr>
              <a:t>front</a:t>
            </a:r>
            <a:r>
              <a:rPr sz="1150" spc="4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81818"/>
                </a:solidFill>
                <a:latin typeface="Arial"/>
                <a:cs typeface="Arial"/>
              </a:rPr>
              <a:t>of</a:t>
            </a:r>
            <a:r>
              <a:rPr sz="1150" spc="5" dirty="0">
                <a:solidFill>
                  <a:srgbClr val="181818"/>
                </a:solidFill>
                <a:latin typeface="Arial"/>
                <a:cs typeface="Arial"/>
              </a:rPr>
              <a:t> lower</a:t>
            </a:r>
            <a:r>
              <a:rPr sz="1150" spc="5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181818"/>
                </a:solidFill>
                <a:latin typeface="Arial"/>
                <a:cs typeface="Arial"/>
              </a:rPr>
              <a:t>grill</a:t>
            </a:r>
            <a:r>
              <a:rPr sz="1150" spc="-1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181818"/>
                </a:solidFill>
                <a:latin typeface="Arial"/>
                <a:cs typeface="Arial"/>
              </a:rPr>
              <a:t>area.</a:t>
            </a:r>
            <a:endParaRPr sz="11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150">
              <a:latin typeface="Arial"/>
              <a:cs typeface="Arial"/>
            </a:endParaRPr>
          </a:p>
          <a:p>
            <a:pPr marL="12700">
              <a:lnSpc>
                <a:spcPts val="1605"/>
              </a:lnSpc>
            </a:pPr>
            <a:r>
              <a:rPr sz="1350" b="1" u="heavy" spc="10" dirty="0">
                <a:solidFill>
                  <a:srgbClr val="070707"/>
                </a:solidFill>
                <a:uFill>
                  <a:solidFill>
                    <a:srgbClr val="070707"/>
                  </a:solidFill>
                </a:uFill>
                <a:latin typeface="Arial"/>
                <a:cs typeface="Arial"/>
              </a:rPr>
              <a:t>COMMUNICATION</a:t>
            </a:r>
            <a:r>
              <a:rPr sz="1350" b="1" u="heavy" spc="280" dirty="0">
                <a:solidFill>
                  <a:srgbClr val="070707"/>
                </a:solidFill>
                <a:uFill>
                  <a:solidFill>
                    <a:srgbClr val="070707"/>
                  </a:solidFill>
                </a:uFill>
                <a:latin typeface="Arial"/>
                <a:cs typeface="Arial"/>
              </a:rPr>
              <a:t> </a:t>
            </a:r>
            <a:r>
              <a:rPr sz="1350" b="1" u="heavy" spc="10" dirty="0">
                <a:solidFill>
                  <a:srgbClr val="070707"/>
                </a:solidFill>
                <a:uFill>
                  <a:solidFill>
                    <a:srgbClr val="070707"/>
                  </a:solidFill>
                </a:uFill>
                <a:latin typeface="Arial"/>
                <a:cs typeface="Arial"/>
              </a:rPr>
              <a:t>SAFETY:</a:t>
            </a:r>
            <a:r>
              <a:rPr sz="1350" b="1" u="heavy" spc="95" dirty="0">
                <a:solidFill>
                  <a:srgbClr val="070707"/>
                </a:solidFill>
                <a:uFill>
                  <a:solidFill>
                    <a:srgbClr val="070707"/>
                  </a:solidFill>
                </a:uFill>
                <a:latin typeface="Arial"/>
                <a:cs typeface="Arial"/>
              </a:rPr>
              <a:t> </a:t>
            </a:r>
            <a:r>
              <a:rPr sz="1350" b="1" u="heavy" spc="15" dirty="0">
                <a:solidFill>
                  <a:srgbClr val="070707"/>
                </a:solidFill>
                <a:uFill>
                  <a:solidFill>
                    <a:srgbClr val="070707"/>
                  </a:solidFill>
                </a:uFill>
                <a:latin typeface="Arial"/>
                <a:cs typeface="Arial"/>
              </a:rPr>
              <a:t>Protection</a:t>
            </a:r>
            <a:r>
              <a:rPr sz="1350" b="1" u="heavy" spc="140" dirty="0">
                <a:solidFill>
                  <a:srgbClr val="070707"/>
                </a:solidFill>
                <a:uFill>
                  <a:solidFill>
                    <a:srgbClr val="070707"/>
                  </a:solidFill>
                </a:uFill>
                <a:latin typeface="Arial"/>
                <a:cs typeface="Arial"/>
              </a:rPr>
              <a:t> </a:t>
            </a:r>
            <a:r>
              <a:rPr sz="1350" b="1" u="heavy" spc="5" dirty="0">
                <a:solidFill>
                  <a:srgbClr val="070707"/>
                </a:solidFill>
                <a:uFill>
                  <a:solidFill>
                    <a:srgbClr val="070707"/>
                  </a:solidFill>
                </a:uFill>
                <a:latin typeface="Arial"/>
                <a:cs typeface="Arial"/>
              </a:rPr>
              <a:t>for</a:t>
            </a:r>
            <a:r>
              <a:rPr sz="1350" b="1" u="heavy" spc="65" dirty="0">
                <a:solidFill>
                  <a:srgbClr val="070707"/>
                </a:solidFill>
                <a:uFill>
                  <a:solidFill>
                    <a:srgbClr val="070707"/>
                  </a:solidFill>
                </a:uFill>
                <a:latin typeface="Arial"/>
                <a:cs typeface="Arial"/>
              </a:rPr>
              <a:t> </a:t>
            </a:r>
            <a:r>
              <a:rPr sz="1350" b="1" u="heavy" spc="5" dirty="0">
                <a:solidFill>
                  <a:srgbClr val="070707"/>
                </a:solidFill>
                <a:uFill>
                  <a:solidFill>
                    <a:srgbClr val="070707"/>
                  </a:solidFill>
                </a:uFill>
                <a:latin typeface="Arial"/>
                <a:cs typeface="Arial"/>
              </a:rPr>
              <a:t>Ignition</a:t>
            </a:r>
            <a:r>
              <a:rPr sz="1350" b="1" u="heavy" spc="100" dirty="0">
                <a:solidFill>
                  <a:srgbClr val="070707"/>
                </a:solidFill>
                <a:uFill>
                  <a:solidFill>
                    <a:srgbClr val="070707"/>
                  </a:solidFill>
                </a:uFill>
                <a:latin typeface="Arial"/>
                <a:cs typeface="Arial"/>
              </a:rPr>
              <a:t> </a:t>
            </a:r>
            <a:r>
              <a:rPr sz="1350" b="1" u="heavy" spc="10" dirty="0">
                <a:solidFill>
                  <a:srgbClr val="070707"/>
                </a:solidFill>
                <a:uFill>
                  <a:solidFill>
                    <a:srgbClr val="070707"/>
                  </a:solidFill>
                </a:uFill>
                <a:latin typeface="Arial"/>
                <a:cs typeface="Arial"/>
              </a:rPr>
              <a:t>System</a:t>
            </a:r>
            <a:endParaRPr sz="1350">
              <a:latin typeface="Arial"/>
              <a:cs typeface="Arial"/>
            </a:endParaRPr>
          </a:p>
          <a:p>
            <a:pPr marL="15875">
              <a:lnSpc>
                <a:spcPts val="1365"/>
              </a:lnSpc>
            </a:pPr>
            <a:r>
              <a:rPr sz="1150" b="1" spc="5" dirty="0">
                <a:solidFill>
                  <a:srgbClr val="070707"/>
                </a:solidFill>
                <a:latin typeface="Arial"/>
                <a:cs typeface="Arial"/>
              </a:rPr>
              <a:t>Error</a:t>
            </a:r>
            <a:r>
              <a:rPr sz="1150" b="1" spc="55" dirty="0">
                <a:solidFill>
                  <a:srgbClr val="070707"/>
                </a:solidFill>
                <a:latin typeface="Arial"/>
                <a:cs typeface="Arial"/>
              </a:rPr>
              <a:t> </a:t>
            </a:r>
            <a:r>
              <a:rPr sz="1150" b="1" spc="20" dirty="0">
                <a:solidFill>
                  <a:srgbClr val="070707"/>
                </a:solidFill>
                <a:latin typeface="Arial"/>
                <a:cs typeface="Arial"/>
              </a:rPr>
              <a:t>Code:</a:t>
            </a:r>
            <a:r>
              <a:rPr sz="1150" b="1" spc="35" dirty="0">
                <a:solidFill>
                  <a:srgbClr val="070707"/>
                </a:solidFill>
                <a:latin typeface="Arial"/>
                <a:cs typeface="Arial"/>
              </a:rPr>
              <a:t> </a:t>
            </a:r>
            <a:r>
              <a:rPr sz="1150" spc="25" dirty="0">
                <a:solidFill>
                  <a:srgbClr val="181818"/>
                </a:solidFill>
                <a:latin typeface="Arial"/>
                <a:cs typeface="Arial"/>
              </a:rPr>
              <a:t>One</a:t>
            </a:r>
            <a:r>
              <a:rPr sz="1150" spc="3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b="1" spc="20" dirty="0">
                <a:solidFill>
                  <a:srgbClr val="181818"/>
                </a:solidFill>
                <a:latin typeface="Arial"/>
                <a:cs typeface="Arial"/>
              </a:rPr>
              <a:t>"beep"</a:t>
            </a:r>
            <a:r>
              <a:rPr sz="1150" b="1" spc="12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5" dirty="0">
                <a:solidFill>
                  <a:srgbClr val="181818"/>
                </a:solidFill>
                <a:latin typeface="Arial"/>
                <a:cs typeface="Arial"/>
              </a:rPr>
              <a:t>every</a:t>
            </a:r>
            <a:r>
              <a:rPr sz="1150" spc="1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181818"/>
                </a:solidFill>
                <a:latin typeface="Arial"/>
                <a:cs typeface="Arial"/>
              </a:rPr>
              <a:t>four</a:t>
            </a:r>
            <a:r>
              <a:rPr sz="1150" spc="9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181818"/>
                </a:solidFill>
                <a:latin typeface="Arial"/>
                <a:cs typeface="Arial"/>
              </a:rPr>
              <a:t>seconds.</a:t>
            </a:r>
            <a:endParaRPr sz="1150">
              <a:latin typeface="Arial"/>
              <a:cs typeface="Arial"/>
            </a:endParaRPr>
          </a:p>
          <a:p>
            <a:pPr marL="14604" marR="15875" indent="1270">
              <a:lnSpc>
                <a:spcPct val="101000"/>
              </a:lnSpc>
            </a:pPr>
            <a:r>
              <a:rPr sz="1150" b="1" spc="10" dirty="0">
                <a:solidFill>
                  <a:srgbClr val="070707"/>
                </a:solidFill>
                <a:latin typeface="Arial"/>
                <a:cs typeface="Arial"/>
              </a:rPr>
              <a:t>Description</a:t>
            </a:r>
            <a:r>
              <a:rPr sz="1150" b="1" spc="125" dirty="0">
                <a:solidFill>
                  <a:srgbClr val="070707"/>
                </a:solidFill>
                <a:latin typeface="Arial"/>
                <a:cs typeface="Arial"/>
              </a:rPr>
              <a:t> </a:t>
            </a:r>
            <a:r>
              <a:rPr sz="1150" b="1" spc="10" dirty="0">
                <a:solidFill>
                  <a:srgbClr val="070707"/>
                </a:solidFill>
                <a:latin typeface="Arial"/>
                <a:cs typeface="Arial"/>
              </a:rPr>
              <a:t>of</a:t>
            </a:r>
            <a:r>
              <a:rPr sz="1150" b="1" spc="15" dirty="0">
                <a:solidFill>
                  <a:srgbClr val="070707"/>
                </a:solidFill>
                <a:latin typeface="Arial"/>
                <a:cs typeface="Arial"/>
              </a:rPr>
              <a:t> Fault:</a:t>
            </a:r>
            <a:r>
              <a:rPr sz="1150" b="1" spc="35" dirty="0">
                <a:solidFill>
                  <a:srgbClr val="070707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181818"/>
                </a:solidFill>
                <a:latin typeface="Arial"/>
                <a:cs typeface="Arial"/>
              </a:rPr>
              <a:t>Warns</a:t>
            </a:r>
            <a:r>
              <a:rPr sz="1150" spc="4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181818"/>
                </a:solidFill>
                <a:latin typeface="Arial"/>
                <a:cs typeface="Arial"/>
              </a:rPr>
              <a:t>users</a:t>
            </a:r>
            <a:r>
              <a:rPr sz="1150" spc="8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dirty="0">
                <a:solidFill>
                  <a:srgbClr val="181818"/>
                </a:solidFill>
                <a:latin typeface="Arial"/>
                <a:cs typeface="Arial"/>
              </a:rPr>
              <a:t>the</a:t>
            </a:r>
            <a:r>
              <a:rPr sz="1150" spc="3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81818"/>
                </a:solidFill>
                <a:latin typeface="Arial"/>
                <a:cs typeface="Arial"/>
              </a:rPr>
              <a:t>hand</a:t>
            </a:r>
            <a:r>
              <a:rPr sz="1150" spc="5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81818"/>
                </a:solidFill>
                <a:latin typeface="Arial"/>
                <a:cs typeface="Arial"/>
              </a:rPr>
              <a:t>held</a:t>
            </a:r>
            <a:r>
              <a:rPr sz="1150" spc="4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81818"/>
                </a:solidFill>
                <a:latin typeface="Arial"/>
                <a:cs typeface="Arial"/>
              </a:rPr>
              <a:t>remote</a:t>
            </a:r>
            <a:r>
              <a:rPr sz="1150" spc="5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dirty="0">
                <a:solidFill>
                  <a:srgbClr val="181818"/>
                </a:solidFill>
                <a:latin typeface="Arial"/>
                <a:cs typeface="Arial"/>
              </a:rPr>
              <a:t>and</a:t>
            </a:r>
            <a:r>
              <a:rPr sz="1150" spc="4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30" dirty="0">
                <a:solidFill>
                  <a:srgbClr val="181818"/>
                </a:solidFill>
                <a:latin typeface="Arial"/>
                <a:cs typeface="Arial"/>
              </a:rPr>
              <a:t>main</a:t>
            </a:r>
            <a:r>
              <a:rPr sz="1150" spc="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81818"/>
                </a:solidFill>
                <a:latin typeface="Arial"/>
                <a:cs typeface="Arial"/>
              </a:rPr>
              <a:t>control</a:t>
            </a:r>
            <a:r>
              <a:rPr sz="1150" spc="2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30" dirty="0">
                <a:solidFill>
                  <a:srgbClr val="181818"/>
                </a:solidFill>
                <a:latin typeface="Arial"/>
                <a:cs typeface="Arial"/>
              </a:rPr>
              <a:t>module</a:t>
            </a:r>
            <a:r>
              <a:rPr sz="1150" spc="10" dirty="0">
                <a:solidFill>
                  <a:srgbClr val="181818"/>
                </a:solidFill>
                <a:latin typeface="Arial"/>
                <a:cs typeface="Arial"/>
              </a:rPr>
              <a:t> are</a:t>
            </a:r>
            <a:r>
              <a:rPr sz="1150" spc="25" dirty="0">
                <a:solidFill>
                  <a:srgbClr val="181818"/>
                </a:solidFill>
                <a:latin typeface="Arial"/>
                <a:cs typeface="Arial"/>
              </a:rPr>
              <a:t> not </a:t>
            </a:r>
            <a:r>
              <a:rPr sz="1150" spc="-30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81818"/>
                </a:solidFill>
                <a:latin typeface="Arial"/>
                <a:cs typeface="Arial"/>
              </a:rPr>
              <a:t>communicating</a:t>
            </a:r>
            <a:r>
              <a:rPr sz="1150" spc="19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81818"/>
                </a:solidFill>
                <a:latin typeface="Arial"/>
                <a:cs typeface="Arial"/>
              </a:rPr>
              <a:t>properly.</a:t>
            </a:r>
            <a:r>
              <a:rPr sz="1150" spc="7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181818"/>
                </a:solidFill>
                <a:latin typeface="Arial"/>
                <a:cs typeface="Arial"/>
              </a:rPr>
              <a:t>This</a:t>
            </a:r>
            <a:r>
              <a:rPr sz="1150" spc="8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81818"/>
                </a:solidFill>
                <a:latin typeface="Arial"/>
                <a:cs typeface="Arial"/>
              </a:rPr>
              <a:t>safety</a:t>
            </a:r>
            <a:r>
              <a:rPr sz="1150" spc="3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181818"/>
                </a:solidFill>
                <a:latin typeface="Arial"/>
                <a:cs typeface="Arial"/>
              </a:rPr>
              <a:t>feature</a:t>
            </a:r>
            <a:r>
              <a:rPr sz="1150" spc="5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81818"/>
                </a:solidFill>
                <a:latin typeface="Arial"/>
                <a:cs typeface="Arial"/>
              </a:rPr>
              <a:t>is</a:t>
            </a:r>
            <a:r>
              <a:rPr sz="1150" spc="4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81818"/>
                </a:solidFill>
                <a:latin typeface="Arial"/>
                <a:cs typeface="Arial"/>
              </a:rPr>
              <a:t>active</a:t>
            </a:r>
            <a:r>
              <a:rPr sz="1150" spc="3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30" dirty="0">
                <a:solidFill>
                  <a:srgbClr val="181818"/>
                </a:solidFill>
                <a:latin typeface="Arial"/>
                <a:cs typeface="Arial"/>
              </a:rPr>
              <a:t>in</a:t>
            </a:r>
            <a:r>
              <a:rPr sz="1150" spc="15" dirty="0">
                <a:solidFill>
                  <a:srgbClr val="181818"/>
                </a:solidFill>
                <a:latin typeface="Arial"/>
                <a:cs typeface="Arial"/>
              </a:rPr>
              <a:t> both</a:t>
            </a:r>
            <a:r>
              <a:rPr sz="1150" spc="-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25" dirty="0">
                <a:solidFill>
                  <a:srgbClr val="181818"/>
                </a:solidFill>
                <a:latin typeface="Arial"/>
                <a:cs typeface="Arial"/>
              </a:rPr>
              <a:t>manual</a:t>
            </a:r>
            <a:r>
              <a:rPr sz="1150" spc="5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81818"/>
                </a:solidFill>
                <a:latin typeface="Arial"/>
                <a:cs typeface="Arial"/>
              </a:rPr>
              <a:t>and</a:t>
            </a:r>
            <a:r>
              <a:rPr sz="1150" spc="4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81818"/>
                </a:solidFill>
                <a:latin typeface="Arial"/>
                <a:cs typeface="Arial"/>
              </a:rPr>
              <a:t>thermo</a:t>
            </a:r>
            <a:r>
              <a:rPr sz="1150" spc="7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181818"/>
                </a:solidFill>
                <a:latin typeface="Arial"/>
                <a:cs typeface="Arial"/>
              </a:rPr>
              <a:t>modes.</a:t>
            </a:r>
            <a:endParaRPr sz="1150">
              <a:latin typeface="Arial"/>
              <a:cs typeface="Arial"/>
            </a:endParaRPr>
          </a:p>
          <a:p>
            <a:pPr marL="14604" marR="5715" indent="-635">
              <a:lnSpc>
                <a:spcPts val="1390"/>
              </a:lnSpc>
              <a:spcBef>
                <a:spcPts val="5"/>
              </a:spcBef>
            </a:pPr>
            <a:r>
              <a:rPr sz="1150" spc="20" dirty="0">
                <a:solidFill>
                  <a:srgbClr val="181818"/>
                </a:solidFill>
                <a:latin typeface="Arial"/>
                <a:cs typeface="Arial"/>
              </a:rPr>
              <a:t>The remote</a:t>
            </a:r>
            <a:r>
              <a:rPr sz="1150" spc="4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81818"/>
                </a:solidFill>
                <a:latin typeface="Arial"/>
                <a:cs typeface="Arial"/>
              </a:rPr>
              <a:t>control</a:t>
            </a:r>
            <a:r>
              <a:rPr sz="1150" spc="4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81818"/>
                </a:solidFill>
                <a:latin typeface="Arial"/>
                <a:cs typeface="Arial"/>
              </a:rPr>
              <a:t>sends</a:t>
            </a:r>
            <a:r>
              <a:rPr sz="1150" spc="9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81818"/>
                </a:solidFill>
                <a:latin typeface="Arial"/>
                <a:cs typeface="Arial"/>
              </a:rPr>
              <a:t>a</a:t>
            </a:r>
            <a:r>
              <a:rPr sz="1150" spc="3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81818"/>
                </a:solidFill>
                <a:latin typeface="Arial"/>
                <a:cs typeface="Arial"/>
              </a:rPr>
              <a:t>communication</a:t>
            </a:r>
            <a:r>
              <a:rPr sz="1150" spc="204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81818"/>
                </a:solidFill>
                <a:latin typeface="Arial"/>
                <a:cs typeface="Arial"/>
              </a:rPr>
              <a:t>safety</a:t>
            </a:r>
            <a:r>
              <a:rPr sz="1150" spc="6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81818"/>
                </a:solidFill>
                <a:latin typeface="Arial"/>
                <a:cs typeface="Arial"/>
              </a:rPr>
              <a:t>signal</a:t>
            </a:r>
            <a:r>
              <a:rPr sz="1150" spc="10" dirty="0">
                <a:solidFill>
                  <a:srgbClr val="181818"/>
                </a:solidFill>
                <a:latin typeface="Arial"/>
                <a:cs typeface="Arial"/>
              </a:rPr>
              <a:t> every</a:t>
            </a:r>
            <a:r>
              <a:rPr sz="1150" spc="35" dirty="0">
                <a:solidFill>
                  <a:srgbClr val="181818"/>
                </a:solidFill>
                <a:latin typeface="Arial"/>
                <a:cs typeface="Arial"/>
              </a:rPr>
              <a:t> 15</a:t>
            </a:r>
            <a:r>
              <a:rPr sz="1150" spc="1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81818"/>
                </a:solidFill>
                <a:latin typeface="Arial"/>
                <a:cs typeface="Arial"/>
              </a:rPr>
              <a:t>minutes.</a:t>
            </a:r>
            <a:r>
              <a:rPr sz="1150" spc="5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2D2D2D"/>
                </a:solidFill>
                <a:latin typeface="Arial"/>
                <a:cs typeface="Arial"/>
              </a:rPr>
              <a:t>If</a:t>
            </a:r>
            <a:r>
              <a:rPr sz="1150" spc="40" dirty="0">
                <a:solidFill>
                  <a:srgbClr val="2D2D2D"/>
                </a:solidFill>
                <a:latin typeface="Arial"/>
                <a:cs typeface="Arial"/>
              </a:rPr>
              <a:t> </a:t>
            </a:r>
            <a:r>
              <a:rPr sz="1150" dirty="0">
                <a:solidFill>
                  <a:srgbClr val="181818"/>
                </a:solidFill>
                <a:latin typeface="Arial"/>
                <a:cs typeface="Arial"/>
              </a:rPr>
              <a:t>the</a:t>
            </a:r>
            <a:r>
              <a:rPr sz="1150" spc="30" dirty="0">
                <a:solidFill>
                  <a:srgbClr val="181818"/>
                </a:solidFill>
                <a:latin typeface="Arial"/>
                <a:cs typeface="Arial"/>
              </a:rPr>
              <a:t> main </a:t>
            </a:r>
            <a:r>
              <a:rPr sz="1150" spc="3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81818"/>
                </a:solidFill>
                <a:latin typeface="Arial"/>
                <a:cs typeface="Arial"/>
              </a:rPr>
              <a:t>control </a:t>
            </a:r>
            <a:r>
              <a:rPr sz="1150" spc="15" dirty="0">
                <a:solidFill>
                  <a:srgbClr val="181818"/>
                </a:solidFill>
                <a:latin typeface="Arial"/>
                <a:cs typeface="Arial"/>
              </a:rPr>
              <a:t>module </a:t>
            </a:r>
            <a:r>
              <a:rPr sz="1150" spc="15" dirty="0">
                <a:solidFill>
                  <a:srgbClr val="070707"/>
                </a:solidFill>
                <a:latin typeface="Arial"/>
                <a:cs typeface="Arial"/>
              </a:rPr>
              <a:t>does </a:t>
            </a:r>
            <a:r>
              <a:rPr sz="1150" spc="25" dirty="0">
                <a:solidFill>
                  <a:srgbClr val="181818"/>
                </a:solidFill>
                <a:latin typeface="Arial"/>
                <a:cs typeface="Arial"/>
              </a:rPr>
              <a:t>not </a:t>
            </a:r>
            <a:r>
              <a:rPr sz="1150" spc="10" dirty="0">
                <a:solidFill>
                  <a:srgbClr val="181818"/>
                </a:solidFill>
                <a:latin typeface="Arial"/>
                <a:cs typeface="Arial"/>
              </a:rPr>
              <a:t>receive</a:t>
            </a:r>
            <a:r>
              <a:rPr sz="1150" spc="1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5" dirty="0">
                <a:solidFill>
                  <a:srgbClr val="181818"/>
                </a:solidFill>
                <a:latin typeface="Arial"/>
                <a:cs typeface="Arial"/>
              </a:rPr>
              <a:t>this </a:t>
            </a:r>
            <a:r>
              <a:rPr sz="1150" spc="15" dirty="0">
                <a:solidFill>
                  <a:srgbClr val="181818"/>
                </a:solidFill>
                <a:latin typeface="Arial"/>
                <a:cs typeface="Arial"/>
              </a:rPr>
              <a:t>signal</a:t>
            </a:r>
            <a:r>
              <a:rPr sz="1150" spc="15" dirty="0">
                <a:solidFill>
                  <a:srgbClr val="484848"/>
                </a:solidFill>
                <a:latin typeface="Arial"/>
                <a:cs typeface="Arial"/>
              </a:rPr>
              <a:t>, </a:t>
            </a:r>
            <a:r>
              <a:rPr sz="1150" spc="15" dirty="0">
                <a:solidFill>
                  <a:srgbClr val="181818"/>
                </a:solidFill>
                <a:latin typeface="Arial"/>
                <a:cs typeface="Arial"/>
              </a:rPr>
              <a:t>it </a:t>
            </a:r>
            <a:r>
              <a:rPr sz="1150" spc="10" dirty="0">
                <a:solidFill>
                  <a:srgbClr val="181818"/>
                </a:solidFill>
                <a:latin typeface="Arial"/>
                <a:cs typeface="Arial"/>
              </a:rPr>
              <a:t>begins </a:t>
            </a:r>
            <a:r>
              <a:rPr sz="1150" spc="20" dirty="0">
                <a:solidFill>
                  <a:srgbClr val="181818"/>
                </a:solidFill>
                <a:latin typeface="Arial"/>
                <a:cs typeface="Arial"/>
              </a:rPr>
              <a:t>a </a:t>
            </a:r>
            <a:r>
              <a:rPr sz="1150" dirty="0">
                <a:solidFill>
                  <a:srgbClr val="181818"/>
                </a:solidFill>
                <a:latin typeface="Arial"/>
                <a:cs typeface="Arial"/>
              </a:rPr>
              <a:t>2-hour</a:t>
            </a:r>
            <a:r>
              <a:rPr sz="1150" spc="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81818"/>
                </a:solidFill>
                <a:latin typeface="Arial"/>
                <a:cs typeface="Arial"/>
              </a:rPr>
              <a:t>countdown. </a:t>
            </a:r>
            <a:r>
              <a:rPr sz="1150" dirty="0">
                <a:solidFill>
                  <a:srgbClr val="2D2D2D"/>
                </a:solidFill>
                <a:latin typeface="Arial"/>
                <a:cs typeface="Arial"/>
              </a:rPr>
              <a:t>If </a:t>
            </a:r>
            <a:r>
              <a:rPr sz="1150" dirty="0">
                <a:solidFill>
                  <a:srgbClr val="181818"/>
                </a:solidFill>
                <a:latin typeface="Arial"/>
                <a:cs typeface="Arial"/>
              </a:rPr>
              <a:t>no </a:t>
            </a:r>
            <a:r>
              <a:rPr sz="1150" spc="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81818"/>
                </a:solidFill>
                <a:latin typeface="Arial"/>
                <a:cs typeface="Arial"/>
              </a:rPr>
              <a:t>communication</a:t>
            </a:r>
            <a:r>
              <a:rPr sz="1150" spc="204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81818"/>
                </a:solidFill>
                <a:latin typeface="Arial"/>
                <a:cs typeface="Arial"/>
              </a:rPr>
              <a:t>safety</a:t>
            </a:r>
            <a:r>
              <a:rPr sz="1150" spc="4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81818"/>
                </a:solidFill>
                <a:latin typeface="Arial"/>
                <a:cs typeface="Arial"/>
              </a:rPr>
              <a:t>signal</a:t>
            </a:r>
            <a:r>
              <a:rPr sz="115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35" dirty="0">
                <a:solidFill>
                  <a:srgbClr val="181818"/>
                </a:solidFill>
                <a:latin typeface="Arial"/>
                <a:cs typeface="Arial"/>
              </a:rPr>
              <a:t>is</a:t>
            </a:r>
            <a:r>
              <a:rPr sz="1150" spc="-2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81818"/>
                </a:solidFill>
                <a:latin typeface="Arial"/>
                <a:cs typeface="Arial"/>
              </a:rPr>
              <a:t>received</a:t>
            </a:r>
            <a:r>
              <a:rPr sz="1150" spc="11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25" dirty="0">
                <a:solidFill>
                  <a:srgbClr val="181818"/>
                </a:solidFill>
                <a:latin typeface="Arial"/>
                <a:cs typeface="Arial"/>
              </a:rPr>
              <a:t>at</a:t>
            </a:r>
            <a:r>
              <a:rPr sz="1150" spc="6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dirty="0">
                <a:solidFill>
                  <a:srgbClr val="181818"/>
                </a:solidFill>
                <a:latin typeface="Arial"/>
                <a:cs typeface="Arial"/>
              </a:rPr>
              <a:t>the</a:t>
            </a:r>
            <a:r>
              <a:rPr sz="1150" spc="4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81818"/>
                </a:solidFill>
                <a:latin typeface="Arial"/>
                <a:cs typeface="Arial"/>
              </a:rPr>
              <a:t>end</a:t>
            </a:r>
            <a:r>
              <a:rPr sz="1150" spc="4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81818"/>
                </a:solidFill>
                <a:latin typeface="Arial"/>
                <a:cs typeface="Arial"/>
              </a:rPr>
              <a:t>of</a:t>
            </a:r>
            <a:r>
              <a:rPr sz="1150" spc="-3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181818"/>
                </a:solidFill>
                <a:latin typeface="Arial"/>
                <a:cs typeface="Arial"/>
              </a:rPr>
              <a:t>this</a:t>
            </a:r>
            <a:r>
              <a:rPr sz="1150" spc="1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25" dirty="0">
                <a:solidFill>
                  <a:srgbClr val="181818"/>
                </a:solidFill>
                <a:latin typeface="Arial"/>
                <a:cs typeface="Arial"/>
              </a:rPr>
              <a:t>countdown</a:t>
            </a:r>
            <a:r>
              <a:rPr sz="1150" spc="25" dirty="0">
                <a:solidFill>
                  <a:srgbClr val="484848"/>
                </a:solidFill>
                <a:latin typeface="Arial"/>
                <a:cs typeface="Arial"/>
              </a:rPr>
              <a:t>,</a:t>
            </a:r>
            <a:r>
              <a:rPr sz="1150" spc="20" dirty="0">
                <a:solidFill>
                  <a:srgbClr val="484848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81818"/>
                </a:solidFill>
                <a:latin typeface="Arial"/>
                <a:cs typeface="Arial"/>
              </a:rPr>
              <a:t>the</a:t>
            </a:r>
            <a:r>
              <a:rPr sz="1150" spc="3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81818"/>
                </a:solidFill>
                <a:latin typeface="Arial"/>
                <a:cs typeface="Arial"/>
              </a:rPr>
              <a:t>system</a:t>
            </a:r>
            <a:r>
              <a:rPr sz="1150" spc="8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81818"/>
                </a:solidFill>
                <a:latin typeface="Arial"/>
                <a:cs typeface="Arial"/>
              </a:rPr>
              <a:t>will</a:t>
            </a:r>
            <a:r>
              <a:rPr sz="1150" spc="5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181818"/>
                </a:solidFill>
                <a:latin typeface="Arial"/>
                <a:cs typeface="Arial"/>
              </a:rPr>
              <a:t>enter </a:t>
            </a:r>
            <a:r>
              <a:rPr sz="1150" spc="-30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81818"/>
                </a:solidFill>
                <a:latin typeface="Arial"/>
                <a:cs typeface="Arial"/>
              </a:rPr>
              <a:t>communication</a:t>
            </a:r>
            <a:r>
              <a:rPr sz="1150" spc="20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81818"/>
                </a:solidFill>
                <a:latin typeface="Arial"/>
                <a:cs typeface="Arial"/>
              </a:rPr>
              <a:t>safety</a:t>
            </a:r>
            <a:r>
              <a:rPr sz="1150" spc="4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181818"/>
                </a:solidFill>
                <a:latin typeface="Arial"/>
                <a:cs typeface="Arial"/>
              </a:rPr>
              <a:t>shut</a:t>
            </a:r>
            <a:r>
              <a:rPr sz="1150" spc="3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070707"/>
                </a:solidFill>
                <a:latin typeface="Arial"/>
                <a:cs typeface="Arial"/>
              </a:rPr>
              <a:t>down</a:t>
            </a:r>
            <a:r>
              <a:rPr sz="1150" spc="50" dirty="0">
                <a:solidFill>
                  <a:srgbClr val="070707"/>
                </a:solidFill>
                <a:latin typeface="Arial"/>
                <a:cs typeface="Arial"/>
              </a:rPr>
              <a:t> </a:t>
            </a:r>
            <a:r>
              <a:rPr sz="1150" dirty="0">
                <a:solidFill>
                  <a:srgbClr val="181818"/>
                </a:solidFill>
                <a:latin typeface="Arial"/>
                <a:cs typeface="Arial"/>
              </a:rPr>
              <a:t>which</a:t>
            </a:r>
            <a:r>
              <a:rPr sz="1150" spc="13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81818"/>
                </a:solidFill>
                <a:latin typeface="Arial"/>
                <a:cs typeface="Arial"/>
              </a:rPr>
              <a:t>turns</a:t>
            </a:r>
            <a:r>
              <a:rPr sz="1150" spc="3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81818"/>
                </a:solidFill>
                <a:latin typeface="Arial"/>
                <a:cs typeface="Arial"/>
              </a:rPr>
              <a:t>system</a:t>
            </a:r>
            <a:r>
              <a:rPr sz="1150" spc="7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25" dirty="0">
                <a:solidFill>
                  <a:srgbClr val="181818"/>
                </a:solidFill>
                <a:latin typeface="Arial"/>
                <a:cs typeface="Arial"/>
              </a:rPr>
              <a:t>OFF</a:t>
            </a:r>
            <a:r>
              <a:rPr sz="1150" spc="4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81818"/>
                </a:solidFill>
                <a:latin typeface="Arial"/>
                <a:cs typeface="Arial"/>
              </a:rPr>
              <a:t>and</a:t>
            </a:r>
            <a:r>
              <a:rPr sz="1150" spc="4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81818"/>
                </a:solidFill>
                <a:latin typeface="Arial"/>
                <a:cs typeface="Arial"/>
              </a:rPr>
              <a:t>emits</a:t>
            </a:r>
            <a:r>
              <a:rPr sz="1150" spc="6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dirty="0">
                <a:solidFill>
                  <a:srgbClr val="181818"/>
                </a:solidFill>
                <a:latin typeface="Arial"/>
                <a:cs typeface="Arial"/>
              </a:rPr>
              <a:t>the</a:t>
            </a:r>
            <a:r>
              <a:rPr sz="1150" spc="4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181818"/>
                </a:solidFill>
                <a:latin typeface="Arial"/>
                <a:cs typeface="Arial"/>
              </a:rPr>
              <a:t>error</a:t>
            </a:r>
            <a:r>
              <a:rPr sz="1150" spc="3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181818"/>
                </a:solidFill>
                <a:latin typeface="Arial"/>
                <a:cs typeface="Arial"/>
              </a:rPr>
              <a:t>code.</a:t>
            </a:r>
            <a:endParaRPr sz="115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150">
              <a:latin typeface="Arial"/>
              <a:cs typeface="Arial"/>
            </a:endParaRPr>
          </a:p>
          <a:p>
            <a:pPr marL="13970">
              <a:lnSpc>
                <a:spcPct val="100000"/>
              </a:lnSpc>
            </a:pPr>
            <a:r>
              <a:rPr sz="1150" b="1" spc="25" dirty="0">
                <a:solidFill>
                  <a:srgbClr val="070707"/>
                </a:solidFill>
                <a:latin typeface="Arial"/>
                <a:cs typeface="Arial"/>
              </a:rPr>
              <a:t>What</a:t>
            </a:r>
            <a:r>
              <a:rPr sz="1150" b="1" spc="5" dirty="0">
                <a:solidFill>
                  <a:srgbClr val="070707"/>
                </a:solidFill>
                <a:latin typeface="Arial"/>
                <a:cs typeface="Arial"/>
              </a:rPr>
              <a:t> to</a:t>
            </a:r>
            <a:r>
              <a:rPr sz="1150" b="1" spc="25" dirty="0">
                <a:solidFill>
                  <a:srgbClr val="070707"/>
                </a:solidFill>
                <a:latin typeface="Arial"/>
                <a:cs typeface="Arial"/>
              </a:rPr>
              <a:t> </a:t>
            </a:r>
            <a:r>
              <a:rPr sz="1150" b="1" spc="15" dirty="0">
                <a:solidFill>
                  <a:srgbClr val="070707"/>
                </a:solidFill>
                <a:latin typeface="Arial"/>
                <a:cs typeface="Arial"/>
              </a:rPr>
              <a:t>Check:</a:t>
            </a:r>
            <a:endParaRPr sz="115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250">
              <a:latin typeface="Arial"/>
              <a:cs typeface="Arial"/>
            </a:endParaRPr>
          </a:p>
          <a:p>
            <a:pPr marL="473709" marR="347345" indent="-228600">
              <a:lnSpc>
                <a:spcPts val="1370"/>
              </a:lnSpc>
            </a:pPr>
            <a:r>
              <a:rPr sz="1150" spc="40" dirty="0">
                <a:solidFill>
                  <a:srgbClr val="181818"/>
                </a:solidFill>
                <a:latin typeface="Arial"/>
                <a:cs typeface="Arial"/>
              </a:rPr>
              <a:t>1.</a:t>
            </a:r>
            <a:r>
              <a:rPr sz="1150" spc="8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81818"/>
                </a:solidFill>
                <a:latin typeface="Arial"/>
                <a:cs typeface="Arial"/>
              </a:rPr>
              <a:t>Verify</a:t>
            </a:r>
            <a:r>
              <a:rPr sz="1150" spc="4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81818"/>
                </a:solidFill>
                <a:latin typeface="Arial"/>
                <a:cs typeface="Arial"/>
              </a:rPr>
              <a:t>hand</a:t>
            </a:r>
            <a:r>
              <a:rPr sz="1150" spc="4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81818"/>
                </a:solidFill>
                <a:latin typeface="Arial"/>
                <a:cs typeface="Arial"/>
              </a:rPr>
              <a:t>held</a:t>
            </a:r>
            <a:r>
              <a:rPr sz="1150" spc="4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81818"/>
                </a:solidFill>
                <a:latin typeface="Arial"/>
                <a:cs typeface="Arial"/>
              </a:rPr>
              <a:t>transmitter</a:t>
            </a:r>
            <a:r>
              <a:rPr sz="1150" spc="9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25" dirty="0">
                <a:solidFill>
                  <a:srgbClr val="181818"/>
                </a:solidFill>
                <a:latin typeface="Arial"/>
                <a:cs typeface="Arial"/>
              </a:rPr>
              <a:t>has</a:t>
            </a:r>
            <a:r>
              <a:rPr sz="1150" spc="-1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30" dirty="0">
                <a:solidFill>
                  <a:srgbClr val="181818"/>
                </a:solidFill>
                <a:latin typeface="Arial"/>
                <a:cs typeface="Arial"/>
              </a:rPr>
              <a:t>new</a:t>
            </a:r>
            <a:r>
              <a:rPr sz="1150" spc="1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81818"/>
                </a:solidFill>
                <a:latin typeface="Arial"/>
                <a:cs typeface="Arial"/>
              </a:rPr>
              <a:t>AAA</a:t>
            </a:r>
            <a:r>
              <a:rPr sz="1150" spc="8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81818"/>
                </a:solidFill>
                <a:latin typeface="Arial"/>
                <a:cs typeface="Arial"/>
              </a:rPr>
              <a:t>alkaline</a:t>
            </a:r>
            <a:r>
              <a:rPr sz="1150" spc="7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81818"/>
                </a:solidFill>
                <a:latin typeface="Arial"/>
                <a:cs typeface="Arial"/>
              </a:rPr>
              <a:t>batteries</a:t>
            </a:r>
            <a:r>
              <a:rPr sz="1150" spc="5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81818"/>
                </a:solidFill>
                <a:latin typeface="Arial"/>
                <a:cs typeface="Arial"/>
              </a:rPr>
              <a:t>-</a:t>
            </a:r>
            <a:r>
              <a:rPr sz="1150" spc="1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81818"/>
                </a:solidFill>
                <a:latin typeface="Arial"/>
                <a:cs typeface="Arial"/>
              </a:rPr>
              <a:t>sending</a:t>
            </a:r>
            <a:r>
              <a:rPr sz="1150" spc="8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81818"/>
                </a:solidFill>
                <a:latin typeface="Arial"/>
                <a:cs typeface="Arial"/>
              </a:rPr>
              <a:t>a</a:t>
            </a:r>
            <a:r>
              <a:rPr sz="1150" spc="3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181818"/>
                </a:solidFill>
                <a:latin typeface="Arial"/>
                <a:cs typeface="Arial"/>
              </a:rPr>
              <a:t>strong </a:t>
            </a:r>
            <a:r>
              <a:rPr sz="1150" spc="-30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81818"/>
                </a:solidFill>
                <a:latin typeface="Arial"/>
                <a:cs typeface="Arial"/>
              </a:rPr>
              <a:t>signal</a:t>
            </a:r>
            <a:r>
              <a:rPr sz="1150" spc="-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25" dirty="0">
                <a:solidFill>
                  <a:srgbClr val="181818"/>
                </a:solidFill>
                <a:latin typeface="Arial"/>
                <a:cs typeface="Arial"/>
              </a:rPr>
              <a:t>(min.</a:t>
            </a:r>
            <a:r>
              <a:rPr sz="1150" spc="1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25" dirty="0">
                <a:solidFill>
                  <a:srgbClr val="181818"/>
                </a:solidFill>
                <a:latin typeface="Arial"/>
                <a:cs typeface="Arial"/>
              </a:rPr>
              <a:t>1.4</a:t>
            </a:r>
            <a:r>
              <a:rPr sz="1150" spc="1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5" dirty="0">
                <a:solidFill>
                  <a:srgbClr val="181818"/>
                </a:solidFill>
                <a:latin typeface="Arial"/>
                <a:cs typeface="Arial"/>
              </a:rPr>
              <a:t>volts</a:t>
            </a:r>
            <a:r>
              <a:rPr sz="1150" spc="7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81818"/>
                </a:solidFill>
                <a:latin typeface="Arial"/>
                <a:cs typeface="Arial"/>
              </a:rPr>
              <a:t>each).</a:t>
            </a:r>
            <a:endParaRPr sz="115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043524" y="7604595"/>
            <a:ext cx="1665605" cy="5245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38760" indent="-224790">
              <a:lnSpc>
                <a:spcPct val="100000"/>
              </a:lnSpc>
              <a:spcBef>
                <a:spcPts val="100"/>
              </a:spcBef>
              <a:buClr>
                <a:srgbClr val="181818"/>
              </a:buClr>
              <a:buAutoNum type="arabicPeriod" startAt="2"/>
              <a:tabLst>
                <a:tab pos="239395" algn="l"/>
              </a:tabLst>
            </a:pPr>
            <a:r>
              <a:rPr sz="1150" spc="15" dirty="0">
                <a:solidFill>
                  <a:srgbClr val="070707"/>
                </a:solidFill>
                <a:latin typeface="Arial"/>
                <a:cs typeface="Arial"/>
              </a:rPr>
              <a:t>Ensure</a:t>
            </a:r>
            <a:r>
              <a:rPr sz="1150" spc="30" dirty="0">
                <a:solidFill>
                  <a:srgbClr val="070707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81818"/>
                </a:solidFill>
                <a:latin typeface="Arial"/>
                <a:cs typeface="Arial"/>
              </a:rPr>
              <a:t>hand</a:t>
            </a:r>
            <a:r>
              <a:rPr sz="1150" spc="2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81818"/>
                </a:solidFill>
                <a:latin typeface="Arial"/>
                <a:cs typeface="Arial"/>
              </a:rPr>
              <a:t>held</a:t>
            </a:r>
            <a:r>
              <a:rPr sz="1150" spc="2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dirty="0">
                <a:solidFill>
                  <a:srgbClr val="181818"/>
                </a:solidFill>
                <a:latin typeface="Arial"/>
                <a:cs typeface="Arial"/>
              </a:rPr>
              <a:t>tra</a:t>
            </a:r>
            <a:endParaRPr sz="1150">
              <a:latin typeface="Arial"/>
              <a:cs typeface="Arial"/>
            </a:endParaRPr>
          </a:p>
          <a:p>
            <a:pPr marL="238760" indent="-226695">
              <a:lnSpc>
                <a:spcPts val="1265"/>
              </a:lnSpc>
              <a:spcBef>
                <a:spcPts val="15"/>
              </a:spcBef>
              <a:buClr>
                <a:srgbClr val="181818"/>
              </a:buClr>
              <a:buAutoNum type="arabicPeriod" startAt="2"/>
              <a:tabLst>
                <a:tab pos="239395" algn="l"/>
              </a:tabLst>
            </a:pPr>
            <a:r>
              <a:rPr sz="1150" spc="10" dirty="0">
                <a:solidFill>
                  <a:srgbClr val="070707"/>
                </a:solidFill>
                <a:latin typeface="Arial"/>
                <a:cs typeface="Arial"/>
              </a:rPr>
              <a:t>Ensure</a:t>
            </a:r>
            <a:endParaRPr sz="1150">
              <a:latin typeface="Arial"/>
              <a:cs typeface="Arial"/>
            </a:endParaRPr>
          </a:p>
          <a:p>
            <a:pPr marL="239395">
              <a:lnSpc>
                <a:spcPts val="1265"/>
              </a:lnSpc>
            </a:pPr>
            <a:r>
              <a:rPr sz="1150" spc="15" dirty="0">
                <a:solidFill>
                  <a:srgbClr val="181818"/>
                </a:solidFill>
                <a:latin typeface="Arial"/>
                <a:cs typeface="Arial"/>
              </a:rPr>
              <a:t>or</a:t>
            </a:r>
            <a:r>
              <a:rPr sz="1150" spc="2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050" spc="265" dirty="0">
                <a:solidFill>
                  <a:srgbClr val="181818"/>
                </a:solidFill>
                <a:latin typeface="Times New Roman"/>
                <a:cs typeface="Times New Roman"/>
              </a:rPr>
              <a:t>ir&amp;</a:t>
            </a:r>
            <a:r>
              <a:rPr sz="1050" spc="114" dirty="0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sz="1050" spc="290" dirty="0">
                <a:solidFill>
                  <a:srgbClr val="181818"/>
                </a:solidFill>
                <a:latin typeface="Times New Roman"/>
                <a:cs typeface="Times New Roman"/>
              </a:rPr>
              <a:t>d</a:t>
            </a:r>
            <a:r>
              <a:rPr sz="1050" spc="125" dirty="0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sz="1050" spc="204" dirty="0">
                <a:solidFill>
                  <a:srgbClr val="181818"/>
                </a:solidFill>
                <a:latin typeface="Times New Roman"/>
                <a:cs typeface="Times New Roman"/>
              </a:rPr>
              <a:t>tor</a:t>
            </a:r>
            <a:endParaRPr sz="105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933878" y="8355313"/>
            <a:ext cx="400050" cy="2012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50" spc="-20" dirty="0">
                <a:solidFill>
                  <a:srgbClr val="181818"/>
                </a:solidFill>
                <a:latin typeface="Arial"/>
                <a:cs typeface="Arial"/>
              </a:rPr>
              <a:t>Fig.</a:t>
            </a:r>
            <a:r>
              <a:rPr sz="1150" spc="7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-20" dirty="0">
                <a:solidFill>
                  <a:srgbClr val="181818"/>
                </a:solidFill>
                <a:latin typeface="Arial"/>
                <a:cs typeface="Arial"/>
              </a:rPr>
              <a:t>1</a:t>
            </a:r>
            <a:endParaRPr sz="115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447158" y="8432113"/>
            <a:ext cx="1266190" cy="3924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895"/>
              </a:lnSpc>
              <a:spcBef>
                <a:spcPts val="100"/>
              </a:spcBef>
              <a:tabLst>
                <a:tab pos="1010285" algn="l"/>
              </a:tabLst>
            </a:pPr>
            <a:r>
              <a:rPr sz="1050" spc="-50" dirty="0">
                <a:solidFill>
                  <a:srgbClr val="181818"/>
                </a:solidFill>
                <a:latin typeface="Arial"/>
                <a:cs typeface="Arial"/>
              </a:rPr>
              <a:t>8-Pi</a:t>
            </a:r>
            <a:r>
              <a:rPr sz="1050" spc="-55" dirty="0">
                <a:solidFill>
                  <a:srgbClr val="181818"/>
                </a:solidFill>
                <a:latin typeface="Arial"/>
                <a:cs typeface="Arial"/>
              </a:rPr>
              <a:t>n</a:t>
            </a:r>
            <a:r>
              <a:rPr sz="1050" spc="2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050" spc="-35" dirty="0">
                <a:solidFill>
                  <a:srgbClr val="181818"/>
                </a:solidFill>
                <a:latin typeface="Arial"/>
                <a:cs typeface="Arial"/>
              </a:rPr>
              <a:t>Wiri</a:t>
            </a:r>
            <a:r>
              <a:rPr sz="1050" u="heavy" spc="-40" dirty="0">
                <a:solidFill>
                  <a:srgbClr val="181818"/>
                </a:solidFill>
                <a:uFill>
                  <a:solidFill>
                    <a:srgbClr val="181818"/>
                  </a:solidFill>
                </a:uFill>
                <a:latin typeface="Arial"/>
                <a:cs typeface="Arial"/>
              </a:rPr>
              <a:t>n</a:t>
            </a:r>
            <a:r>
              <a:rPr sz="1050" u="heavy" spc="-35" dirty="0">
                <a:solidFill>
                  <a:srgbClr val="181818"/>
                </a:solidFill>
                <a:uFill>
                  <a:solidFill>
                    <a:srgbClr val="181818"/>
                  </a:solidFill>
                </a:uFill>
                <a:latin typeface="Arial"/>
                <a:cs typeface="Arial"/>
              </a:rPr>
              <a:t>g</a:t>
            </a:r>
            <a:r>
              <a:rPr sz="1050" u="heavy" dirty="0">
                <a:solidFill>
                  <a:srgbClr val="181818"/>
                </a:solidFill>
                <a:uFill>
                  <a:solidFill>
                    <a:srgbClr val="181818"/>
                  </a:solidFill>
                </a:uFill>
                <a:latin typeface="Arial"/>
                <a:cs typeface="Arial"/>
              </a:rPr>
              <a:t>	</a:t>
            </a:r>
            <a:r>
              <a:rPr sz="1050" spc="-13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050" u="heavy" spc="-25" dirty="0">
                <a:solidFill>
                  <a:srgbClr val="181818"/>
                </a:solidFill>
                <a:uFill>
                  <a:solidFill>
                    <a:srgbClr val="181818"/>
                  </a:solidFill>
                </a:uFill>
                <a:latin typeface="Arial"/>
                <a:cs typeface="Arial"/>
              </a:rPr>
              <a:t>-</a:t>
            </a:r>
            <a:r>
              <a:rPr sz="1050" u="heavy" spc="-5" dirty="0">
                <a:solidFill>
                  <a:srgbClr val="181818"/>
                </a:solidFill>
                <a:uFill>
                  <a:solidFill>
                    <a:srgbClr val="181818"/>
                  </a:solidFill>
                </a:uFill>
                <a:latin typeface="Arial"/>
                <a:cs typeface="Arial"/>
              </a:rPr>
              <a:t> </a:t>
            </a:r>
            <a:r>
              <a:rPr sz="1650" u="heavy" spc="-525" dirty="0">
                <a:solidFill>
                  <a:srgbClr val="181818"/>
                </a:solidFill>
                <a:uFill>
                  <a:solidFill>
                    <a:srgbClr val="181818"/>
                  </a:solidFill>
                </a:uFill>
                <a:latin typeface="Arial"/>
                <a:cs typeface="Arial"/>
              </a:rPr>
              <a:t>►</a:t>
            </a:r>
            <a:endParaRPr sz="1650">
              <a:latin typeface="Arial"/>
              <a:cs typeface="Arial"/>
            </a:endParaRPr>
          </a:p>
          <a:p>
            <a:pPr marL="133985">
              <a:lnSpc>
                <a:spcPts val="994"/>
              </a:lnSpc>
            </a:pPr>
            <a:r>
              <a:rPr sz="900" spc="15" dirty="0">
                <a:solidFill>
                  <a:srgbClr val="181818"/>
                </a:solidFill>
                <a:latin typeface="Arial"/>
                <a:cs typeface="Arial"/>
              </a:rPr>
              <a:t>Harness</a:t>
            </a:r>
            <a:endParaRPr sz="9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088407" y="7604595"/>
            <a:ext cx="2832735" cy="556260"/>
          </a:xfrm>
          <a:prstGeom prst="rect">
            <a:avLst/>
          </a:prstGeom>
        </p:spPr>
        <p:txBody>
          <a:bodyPr vert="horz" wrap="square" lIns="0" tIns="10795" rIns="0" bIns="0" rtlCol="0">
            <a:spAutoFit/>
          </a:bodyPr>
          <a:lstStyle/>
          <a:p>
            <a:pPr marL="1480820" marR="5080" indent="48260">
              <a:lnSpc>
                <a:spcPct val="101000"/>
              </a:lnSpc>
              <a:spcBef>
                <a:spcPts val="85"/>
              </a:spcBef>
            </a:pPr>
            <a:r>
              <a:rPr sz="1150" spc="20" dirty="0">
                <a:solidFill>
                  <a:srgbClr val="181818"/>
                </a:solidFill>
                <a:latin typeface="Arial"/>
                <a:cs typeface="Arial"/>
              </a:rPr>
              <a:t>ain</a:t>
            </a:r>
            <a:r>
              <a:rPr sz="1150" spc="-5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81818"/>
                </a:solidFill>
                <a:latin typeface="Arial"/>
                <a:cs typeface="Arial"/>
              </a:rPr>
              <a:t>control</a:t>
            </a:r>
            <a:r>
              <a:rPr sz="1150" spc="-2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30" dirty="0">
                <a:solidFill>
                  <a:srgbClr val="181818"/>
                </a:solidFill>
                <a:latin typeface="Arial"/>
                <a:cs typeface="Arial"/>
              </a:rPr>
              <a:t>module. </a:t>
            </a:r>
            <a:r>
              <a:rPr sz="1150" spc="-30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30" dirty="0">
                <a:solidFill>
                  <a:srgbClr val="070707"/>
                </a:solidFill>
                <a:latin typeface="Arial"/>
                <a:cs typeface="Arial"/>
              </a:rPr>
              <a:t>d</a:t>
            </a:r>
            <a:r>
              <a:rPr sz="1150" dirty="0">
                <a:solidFill>
                  <a:srgbClr val="070707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070707"/>
                </a:solidFill>
                <a:latin typeface="Arial"/>
                <a:cs typeface="Arial"/>
              </a:rPr>
              <a:t>directly</a:t>
            </a:r>
            <a:r>
              <a:rPr sz="1150" spc="45" dirty="0">
                <a:solidFill>
                  <a:srgbClr val="070707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181818"/>
                </a:solidFill>
                <a:latin typeface="Arial"/>
                <a:cs typeface="Arial"/>
              </a:rPr>
              <a:t>on</a:t>
            </a:r>
            <a:r>
              <a:rPr sz="1150" spc="2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181818"/>
                </a:solidFill>
                <a:latin typeface="Arial"/>
                <a:cs typeface="Arial"/>
              </a:rPr>
              <a:t>top</a:t>
            </a:r>
            <a:r>
              <a:rPr sz="1150" spc="3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-5" dirty="0">
                <a:solidFill>
                  <a:srgbClr val="181818"/>
                </a:solidFill>
                <a:latin typeface="Arial"/>
                <a:cs typeface="Arial"/>
              </a:rPr>
              <a:t>of</a:t>
            </a:r>
            <a:endParaRPr sz="1150">
              <a:latin typeface="Arial"/>
              <a:cs typeface="Arial"/>
            </a:endParaRPr>
          </a:p>
          <a:p>
            <a:pPr marL="12700">
              <a:lnSpc>
                <a:spcPts val="1405"/>
              </a:lnSpc>
            </a:pPr>
            <a:r>
              <a:rPr sz="1200" b="1" spc="-35" dirty="0">
                <a:solidFill>
                  <a:srgbClr val="181818"/>
                </a:solidFill>
                <a:latin typeface="Arial"/>
                <a:cs typeface="Arial"/>
              </a:rPr>
              <a:t>eta</a:t>
            </a:r>
            <a:r>
              <a:rPr sz="1200" b="1" spc="-20" dirty="0">
                <a:solidFill>
                  <a:srgbClr val="181818"/>
                </a:solidFill>
                <a:latin typeface="Arial"/>
                <a:cs typeface="Arial"/>
              </a:rPr>
              <a:t>l</a:t>
            </a:r>
            <a:r>
              <a:rPr sz="1200" b="1" spc="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200" b="1" spc="-70" dirty="0">
                <a:solidFill>
                  <a:srgbClr val="181818"/>
                </a:solidFill>
                <a:latin typeface="Arial"/>
                <a:cs typeface="Arial"/>
              </a:rPr>
              <a:t>enclosure</a:t>
            </a:r>
            <a:r>
              <a:rPr sz="1200" b="1" spc="5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200" b="1" spc="15" dirty="0">
                <a:solidFill>
                  <a:srgbClr val="181818"/>
                </a:solidFill>
                <a:latin typeface="Arial"/>
                <a:cs typeface="Arial"/>
              </a:rPr>
              <a:t>a</a:t>
            </a:r>
            <a:r>
              <a:rPr sz="1200" b="1" spc="20" dirty="0">
                <a:solidFill>
                  <a:srgbClr val="181818"/>
                </a:solidFill>
                <a:latin typeface="Arial"/>
                <a:cs typeface="Arial"/>
              </a:rPr>
              <a:t>s</a:t>
            </a:r>
            <a:r>
              <a:rPr sz="1200" b="1" spc="-12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200" b="1" spc="-45" dirty="0">
                <a:solidFill>
                  <a:srgbClr val="181818"/>
                </a:solidFill>
                <a:latin typeface="Arial"/>
                <a:cs typeface="Arial"/>
              </a:rPr>
              <a:t>thi</a:t>
            </a:r>
            <a:r>
              <a:rPr sz="1200" b="1" dirty="0">
                <a:solidFill>
                  <a:srgbClr val="181818"/>
                </a:solidFill>
                <a:latin typeface="Arial"/>
                <a:cs typeface="Arial"/>
              </a:rPr>
              <a:t>  </a:t>
            </a:r>
            <a:r>
              <a:rPr sz="1200" b="1" spc="-8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81818"/>
                </a:solidFill>
                <a:latin typeface="Arial"/>
                <a:cs typeface="Arial"/>
              </a:rPr>
              <a:t>can</a:t>
            </a:r>
            <a:r>
              <a:rPr sz="1150" spc="3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81818"/>
                </a:solidFill>
                <a:latin typeface="Arial"/>
                <a:cs typeface="Arial"/>
              </a:rPr>
              <a:t>interfer</a:t>
            </a:r>
            <a:r>
              <a:rPr sz="1150" spc="25" dirty="0">
                <a:solidFill>
                  <a:srgbClr val="181818"/>
                </a:solidFill>
                <a:latin typeface="Arial"/>
                <a:cs typeface="Arial"/>
              </a:rPr>
              <a:t>e</a:t>
            </a:r>
            <a:r>
              <a:rPr sz="1150" spc="4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5" dirty="0">
                <a:solidFill>
                  <a:srgbClr val="181818"/>
                </a:solidFill>
                <a:latin typeface="Arial"/>
                <a:cs typeface="Arial"/>
              </a:rPr>
              <a:t>with</a:t>
            </a:r>
            <a:endParaRPr sz="115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981100" y="8126180"/>
            <a:ext cx="908685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70" dirty="0">
                <a:solidFill>
                  <a:srgbClr val="2D2D2D"/>
                </a:solidFill>
                <a:latin typeface="Arial"/>
                <a:cs typeface="Arial"/>
              </a:rPr>
              <a:t>transmission.</a:t>
            </a:r>
            <a:endParaRPr sz="12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610064" y="9460025"/>
            <a:ext cx="1769110" cy="5060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2760"/>
              </a:lnSpc>
              <a:spcBef>
                <a:spcPts val="100"/>
              </a:spcBef>
            </a:pPr>
            <a:r>
              <a:rPr sz="950" b="1" spc="-45" dirty="0">
                <a:solidFill>
                  <a:srgbClr val="181818"/>
                </a:solidFill>
                <a:latin typeface="Arial"/>
                <a:cs typeface="Arial"/>
              </a:rPr>
              <a:t>Continuou</a:t>
            </a:r>
            <a:r>
              <a:rPr sz="950" b="1" spc="-40" dirty="0">
                <a:solidFill>
                  <a:srgbClr val="181818"/>
                </a:solidFill>
                <a:latin typeface="Arial"/>
                <a:cs typeface="Arial"/>
              </a:rPr>
              <a:t>s</a:t>
            </a:r>
            <a:r>
              <a:rPr sz="950" b="1" spc="7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2350" b="1" spc="-350" dirty="0">
                <a:solidFill>
                  <a:srgbClr val="181818"/>
                </a:solidFill>
                <a:latin typeface="Times New Roman"/>
                <a:cs typeface="Times New Roman"/>
              </a:rPr>
              <a:t>P.</a:t>
            </a:r>
            <a:r>
              <a:rPr sz="2350" b="1" spc="-270" dirty="0">
                <a:solidFill>
                  <a:srgbClr val="181818"/>
                </a:solidFill>
                <a:latin typeface="Times New Roman"/>
                <a:cs typeface="Times New Roman"/>
              </a:rPr>
              <a:t>t</a:t>
            </a:r>
            <a:r>
              <a:rPr sz="2350" b="1" spc="-310" dirty="0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sz="1000" spc="-229" dirty="0">
                <a:solidFill>
                  <a:srgbClr val="181818"/>
                </a:solidFill>
                <a:latin typeface="Arial"/>
                <a:cs typeface="Arial"/>
              </a:rPr>
              <a:t>&amp;</a:t>
            </a:r>
            <a:r>
              <a:rPr sz="100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000" spc="5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2350" b="1" spc="-595" dirty="0">
                <a:solidFill>
                  <a:srgbClr val="181818"/>
                </a:solidFill>
                <a:latin typeface="Times New Roman"/>
                <a:cs typeface="Times New Roman"/>
              </a:rPr>
              <a:t>Retie/OFF</a:t>
            </a:r>
            <a:endParaRPr sz="2350">
              <a:latin typeface="Times New Roman"/>
              <a:cs typeface="Times New Roman"/>
            </a:endParaRPr>
          </a:p>
          <a:p>
            <a:pPr marL="25400" algn="ctr">
              <a:lnSpc>
                <a:spcPts val="1019"/>
              </a:lnSpc>
            </a:pPr>
            <a:r>
              <a:rPr sz="900" spc="15" dirty="0">
                <a:solidFill>
                  <a:srgbClr val="181818"/>
                </a:solidFill>
                <a:latin typeface="Arial"/>
                <a:cs typeface="Arial"/>
              </a:rPr>
              <a:t>Switches</a:t>
            </a:r>
            <a:endParaRPr sz="9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221112" y="3961113"/>
            <a:ext cx="1978201" cy="1379365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225048" y="3509462"/>
            <a:ext cx="1782824" cy="1928670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811550" y="3214226"/>
            <a:ext cx="1808480" cy="2622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50" b="1" spc="10" dirty="0">
                <a:solidFill>
                  <a:srgbClr val="080808"/>
                </a:solidFill>
                <a:latin typeface="Arial"/>
                <a:cs typeface="Arial"/>
              </a:rPr>
              <a:t>AC</a:t>
            </a:r>
            <a:r>
              <a:rPr sz="1550" b="1" spc="25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550" b="1" spc="15" dirty="0">
                <a:solidFill>
                  <a:srgbClr val="080808"/>
                </a:solidFill>
                <a:latin typeface="Arial"/>
                <a:cs typeface="Arial"/>
              </a:rPr>
              <a:t>Power</a:t>
            </a:r>
            <a:r>
              <a:rPr sz="1550" b="1" spc="75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550" b="1" dirty="0">
                <a:solidFill>
                  <a:srgbClr val="080808"/>
                </a:solidFill>
                <a:latin typeface="Arial"/>
                <a:cs typeface="Arial"/>
              </a:rPr>
              <a:t>Adaptor</a:t>
            </a:r>
            <a:endParaRPr sz="1550">
              <a:latin typeface="Arial"/>
              <a:cs typeface="Arial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ct val="100000"/>
              </a:lnSpc>
            </a:pPr>
            <a:fld id="{81D60167-4931-47E6-BA6A-407CBD079E47}" type="slidenum">
              <a:rPr spc="40" dirty="0"/>
              <a:t>9</a:t>
            </a:fld>
            <a:endParaRPr spc="40" dirty="0"/>
          </a:p>
        </p:txBody>
      </p:sp>
      <p:sp>
        <p:nvSpPr>
          <p:cNvPr id="5" name="object 5"/>
          <p:cNvSpPr txBox="1"/>
          <p:nvPr/>
        </p:nvSpPr>
        <p:spPr>
          <a:xfrm>
            <a:off x="2765546" y="4006648"/>
            <a:ext cx="405130" cy="2012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50" spc="-20" dirty="0">
                <a:solidFill>
                  <a:srgbClr val="080808"/>
                </a:solidFill>
                <a:latin typeface="Arial"/>
                <a:cs typeface="Arial"/>
              </a:rPr>
              <a:t>Fig.</a:t>
            </a:r>
            <a:r>
              <a:rPr sz="1150" spc="65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150" spc="25" dirty="0">
                <a:solidFill>
                  <a:srgbClr val="181818"/>
                </a:solidFill>
                <a:latin typeface="Arial"/>
                <a:cs typeface="Arial"/>
              </a:rPr>
              <a:t>2</a:t>
            </a:r>
            <a:endParaRPr sz="115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10342" y="5730856"/>
            <a:ext cx="6118860" cy="2746375"/>
          </a:xfrm>
          <a:prstGeom prst="rect">
            <a:avLst/>
          </a:prstGeom>
        </p:spPr>
        <p:txBody>
          <a:bodyPr vert="horz" wrap="square" lIns="0" tIns="10795" rIns="0" bIns="0" rtlCol="0">
            <a:spAutoFit/>
          </a:bodyPr>
          <a:lstStyle/>
          <a:p>
            <a:pPr marL="13335" marR="5080" indent="635">
              <a:lnSpc>
                <a:spcPct val="101000"/>
              </a:lnSpc>
              <a:spcBef>
                <a:spcPts val="85"/>
              </a:spcBef>
            </a:pPr>
            <a:r>
              <a:rPr sz="1150" spc="35" dirty="0">
                <a:solidFill>
                  <a:srgbClr val="181818"/>
                </a:solidFill>
                <a:latin typeface="Arial"/>
                <a:cs typeface="Arial"/>
              </a:rPr>
              <a:t>AC </a:t>
            </a:r>
            <a:r>
              <a:rPr sz="1150" spc="5" dirty="0">
                <a:solidFill>
                  <a:srgbClr val="181818"/>
                </a:solidFill>
                <a:latin typeface="Arial"/>
                <a:cs typeface="Arial"/>
              </a:rPr>
              <a:t>adaptor</a:t>
            </a:r>
            <a:r>
              <a:rPr sz="1150" spc="10" dirty="0">
                <a:solidFill>
                  <a:srgbClr val="181818"/>
                </a:solidFill>
                <a:latin typeface="Arial"/>
                <a:cs typeface="Arial"/>
              </a:rPr>
              <a:t> is </a:t>
            </a:r>
            <a:r>
              <a:rPr sz="1150" spc="20" dirty="0">
                <a:solidFill>
                  <a:srgbClr val="181818"/>
                </a:solidFill>
                <a:latin typeface="Arial"/>
                <a:cs typeface="Arial"/>
              </a:rPr>
              <a:t>a </a:t>
            </a:r>
            <a:r>
              <a:rPr sz="1150" spc="10" dirty="0">
                <a:solidFill>
                  <a:srgbClr val="181818"/>
                </a:solidFill>
                <a:latin typeface="Arial"/>
                <a:cs typeface="Arial"/>
              </a:rPr>
              <a:t>transformer</a:t>
            </a:r>
            <a:r>
              <a:rPr sz="1150" spc="1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81818"/>
                </a:solidFill>
                <a:latin typeface="Arial"/>
                <a:cs typeface="Arial"/>
              </a:rPr>
              <a:t>that </a:t>
            </a:r>
            <a:r>
              <a:rPr sz="1150" spc="15" dirty="0">
                <a:solidFill>
                  <a:srgbClr val="181818"/>
                </a:solidFill>
                <a:latin typeface="Arial"/>
                <a:cs typeface="Arial"/>
              </a:rPr>
              <a:t>converts </a:t>
            </a:r>
            <a:r>
              <a:rPr sz="1150" spc="10" dirty="0">
                <a:solidFill>
                  <a:srgbClr val="181818"/>
                </a:solidFill>
                <a:latin typeface="Arial"/>
                <a:cs typeface="Arial"/>
              </a:rPr>
              <a:t>VAC </a:t>
            </a:r>
            <a:r>
              <a:rPr sz="1150" spc="45" dirty="0">
                <a:solidFill>
                  <a:srgbClr val="181818"/>
                </a:solidFill>
                <a:latin typeface="Arial"/>
                <a:cs typeface="Arial"/>
              </a:rPr>
              <a:t>to </a:t>
            </a:r>
            <a:r>
              <a:rPr sz="1150" spc="-20" dirty="0">
                <a:solidFill>
                  <a:srgbClr val="181818"/>
                </a:solidFill>
                <a:latin typeface="Arial"/>
                <a:cs typeface="Arial"/>
              </a:rPr>
              <a:t>VOC </a:t>
            </a:r>
            <a:r>
              <a:rPr sz="1150" spc="15" dirty="0">
                <a:solidFill>
                  <a:srgbClr val="181818"/>
                </a:solidFill>
                <a:latin typeface="Arial"/>
                <a:cs typeface="Arial"/>
              </a:rPr>
              <a:t>power.</a:t>
            </a:r>
            <a:r>
              <a:rPr sz="1150" spc="2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080808"/>
                </a:solidFill>
                <a:latin typeface="Arial"/>
                <a:cs typeface="Arial"/>
              </a:rPr>
              <a:t>Ensure </a:t>
            </a:r>
            <a:r>
              <a:rPr sz="1150" spc="20" dirty="0">
                <a:solidFill>
                  <a:srgbClr val="181818"/>
                </a:solidFill>
                <a:latin typeface="Arial"/>
                <a:cs typeface="Arial"/>
              </a:rPr>
              <a:t>the </a:t>
            </a:r>
            <a:r>
              <a:rPr sz="1150" spc="5" dirty="0">
                <a:solidFill>
                  <a:srgbClr val="181818"/>
                </a:solidFill>
                <a:latin typeface="Arial"/>
                <a:cs typeface="Arial"/>
              </a:rPr>
              <a:t>electrical </a:t>
            </a:r>
            <a:r>
              <a:rPr sz="1150" spc="20" dirty="0">
                <a:solidFill>
                  <a:srgbClr val="181818"/>
                </a:solidFill>
                <a:latin typeface="Arial"/>
                <a:cs typeface="Arial"/>
              </a:rPr>
              <a:t>circuit </a:t>
            </a:r>
            <a:r>
              <a:rPr sz="1150" spc="-30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81818"/>
                </a:solidFill>
                <a:latin typeface="Arial"/>
                <a:cs typeface="Arial"/>
              </a:rPr>
              <a:t>you</a:t>
            </a:r>
            <a:r>
              <a:rPr sz="1150" spc="4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81818"/>
                </a:solidFill>
                <a:latin typeface="Arial"/>
                <a:cs typeface="Arial"/>
              </a:rPr>
              <a:t>are</a:t>
            </a:r>
            <a:r>
              <a:rPr sz="1150" spc="3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81818"/>
                </a:solidFill>
                <a:latin typeface="Arial"/>
                <a:cs typeface="Arial"/>
              </a:rPr>
              <a:t>using</a:t>
            </a:r>
            <a:r>
              <a:rPr sz="1150" spc="1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25" dirty="0">
                <a:solidFill>
                  <a:srgbClr val="181818"/>
                </a:solidFill>
                <a:latin typeface="Arial"/>
                <a:cs typeface="Arial"/>
              </a:rPr>
              <a:t>has</a:t>
            </a:r>
            <a:r>
              <a:rPr sz="1150" spc="4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181818"/>
                </a:solidFill>
                <a:latin typeface="Arial"/>
                <a:cs typeface="Arial"/>
              </a:rPr>
              <a:t>120VAC</a:t>
            </a:r>
            <a:r>
              <a:rPr sz="1150" spc="7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5" dirty="0">
                <a:solidFill>
                  <a:srgbClr val="181818"/>
                </a:solidFill>
                <a:latin typeface="Arial"/>
                <a:cs typeface="Arial"/>
              </a:rPr>
              <a:t>power.</a:t>
            </a:r>
            <a:r>
              <a:rPr sz="1150" spc="7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81818"/>
                </a:solidFill>
                <a:latin typeface="Arial"/>
                <a:cs typeface="Arial"/>
              </a:rPr>
              <a:t>The</a:t>
            </a:r>
            <a:r>
              <a:rPr sz="1150" spc="3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81818"/>
                </a:solidFill>
                <a:latin typeface="Arial"/>
                <a:cs typeface="Arial"/>
              </a:rPr>
              <a:t>adaptor</a:t>
            </a:r>
            <a:r>
              <a:rPr sz="1150" spc="7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35" dirty="0">
                <a:solidFill>
                  <a:srgbClr val="181818"/>
                </a:solidFill>
                <a:latin typeface="Arial"/>
                <a:cs typeface="Arial"/>
              </a:rPr>
              <a:t>is</a:t>
            </a:r>
            <a:r>
              <a:rPr sz="1150" spc="-2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181818"/>
                </a:solidFill>
                <a:latin typeface="Arial"/>
                <a:cs typeface="Arial"/>
              </a:rPr>
              <a:t>rated</a:t>
            </a:r>
            <a:r>
              <a:rPr sz="1150" spc="6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25" dirty="0">
                <a:solidFill>
                  <a:srgbClr val="181818"/>
                </a:solidFill>
                <a:latin typeface="Arial"/>
                <a:cs typeface="Arial"/>
              </a:rPr>
              <a:t>at</a:t>
            </a:r>
            <a:r>
              <a:rPr sz="1150" spc="-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080808"/>
                </a:solidFill>
                <a:latin typeface="Arial"/>
                <a:cs typeface="Arial"/>
              </a:rPr>
              <a:t>7.5</a:t>
            </a:r>
            <a:r>
              <a:rPr sz="1150" spc="45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150" spc="-5" dirty="0">
                <a:solidFill>
                  <a:srgbClr val="181818"/>
                </a:solidFill>
                <a:latin typeface="Arial"/>
                <a:cs typeface="Arial"/>
              </a:rPr>
              <a:t>VOC</a:t>
            </a:r>
            <a:r>
              <a:rPr sz="1150" spc="1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81818"/>
                </a:solidFill>
                <a:latin typeface="Arial"/>
                <a:cs typeface="Arial"/>
              </a:rPr>
              <a:t>and</a:t>
            </a:r>
            <a:r>
              <a:rPr sz="1150" spc="3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25" dirty="0">
                <a:solidFill>
                  <a:srgbClr val="181818"/>
                </a:solidFill>
                <a:latin typeface="Arial"/>
                <a:cs typeface="Arial"/>
              </a:rPr>
              <a:t>must</a:t>
            </a:r>
            <a:r>
              <a:rPr sz="1150" spc="20" dirty="0">
                <a:solidFill>
                  <a:srgbClr val="181818"/>
                </a:solidFill>
                <a:latin typeface="Arial"/>
                <a:cs typeface="Arial"/>
              </a:rPr>
              <a:t> produce</a:t>
            </a:r>
            <a:r>
              <a:rPr sz="1150" spc="7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81818"/>
                </a:solidFill>
                <a:latin typeface="Arial"/>
                <a:cs typeface="Arial"/>
              </a:rPr>
              <a:t>a </a:t>
            </a:r>
            <a:r>
              <a:rPr sz="1150" spc="2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81818"/>
                </a:solidFill>
                <a:latin typeface="Arial"/>
                <a:cs typeface="Arial"/>
              </a:rPr>
              <a:t>minimum</a:t>
            </a:r>
            <a:r>
              <a:rPr sz="1150" spc="12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-5" dirty="0">
                <a:solidFill>
                  <a:srgbClr val="181818"/>
                </a:solidFill>
                <a:latin typeface="Arial"/>
                <a:cs typeface="Arial"/>
              </a:rPr>
              <a:t>of</a:t>
            </a:r>
            <a:r>
              <a:rPr sz="1150" spc="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25" dirty="0">
                <a:solidFill>
                  <a:srgbClr val="181818"/>
                </a:solidFill>
                <a:latin typeface="Arial"/>
                <a:cs typeface="Arial"/>
              </a:rPr>
              <a:t>5.4</a:t>
            </a:r>
            <a:r>
              <a:rPr sz="1150" spc="2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-5" dirty="0">
                <a:solidFill>
                  <a:srgbClr val="181818"/>
                </a:solidFill>
                <a:latin typeface="Arial"/>
                <a:cs typeface="Arial"/>
              </a:rPr>
              <a:t>VOC</a:t>
            </a:r>
            <a:r>
              <a:rPr sz="1150" spc="4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5" dirty="0">
                <a:solidFill>
                  <a:srgbClr val="181818"/>
                </a:solidFill>
                <a:latin typeface="Arial"/>
                <a:cs typeface="Arial"/>
              </a:rPr>
              <a:t>in</a:t>
            </a:r>
            <a:r>
              <a:rPr sz="1150" spc="3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81818"/>
                </a:solidFill>
                <a:latin typeface="Arial"/>
                <a:cs typeface="Arial"/>
              </a:rPr>
              <a:t>order</a:t>
            </a:r>
            <a:r>
              <a:rPr sz="1150" spc="8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080808"/>
                </a:solidFill>
                <a:latin typeface="Arial"/>
                <a:cs typeface="Arial"/>
              </a:rPr>
              <a:t>to</a:t>
            </a:r>
            <a:r>
              <a:rPr sz="1150" spc="-25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81818"/>
                </a:solidFill>
                <a:latin typeface="Arial"/>
                <a:cs typeface="Arial"/>
              </a:rPr>
              <a:t>operate</a:t>
            </a:r>
            <a:r>
              <a:rPr sz="1150" spc="7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81818"/>
                </a:solidFill>
                <a:latin typeface="Arial"/>
                <a:cs typeface="Arial"/>
              </a:rPr>
              <a:t>an</a:t>
            </a:r>
            <a:r>
              <a:rPr sz="1150" spc="1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5" dirty="0">
                <a:solidFill>
                  <a:srgbClr val="313131"/>
                </a:solidFill>
                <a:latin typeface="Arial"/>
                <a:cs typeface="Arial"/>
              </a:rPr>
              <a:t>I</a:t>
            </a:r>
            <a:r>
              <a:rPr sz="1150" spc="5" dirty="0">
                <a:solidFill>
                  <a:srgbClr val="080808"/>
                </a:solidFill>
                <a:latin typeface="Arial"/>
                <a:cs typeface="Arial"/>
              </a:rPr>
              <a:t>P</a:t>
            </a:r>
            <a:r>
              <a:rPr sz="1150" spc="5" dirty="0">
                <a:solidFill>
                  <a:srgbClr val="313131"/>
                </a:solidFill>
                <a:latin typeface="Arial"/>
                <a:cs typeface="Arial"/>
              </a:rPr>
              <a:t>I</a:t>
            </a:r>
            <a:r>
              <a:rPr sz="1150" spc="85" dirty="0">
                <a:solidFill>
                  <a:srgbClr val="313131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181818"/>
                </a:solidFill>
                <a:latin typeface="Arial"/>
                <a:cs typeface="Arial"/>
              </a:rPr>
              <a:t>system.</a:t>
            </a:r>
            <a:endParaRPr sz="115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3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050">
              <a:latin typeface="Arial"/>
              <a:cs typeface="Arial"/>
            </a:endParaRPr>
          </a:p>
          <a:p>
            <a:pPr marL="14604">
              <a:lnSpc>
                <a:spcPct val="100000"/>
              </a:lnSpc>
            </a:pPr>
            <a:r>
              <a:rPr sz="1550" b="1" spc="10" dirty="0">
                <a:solidFill>
                  <a:srgbClr val="080808"/>
                </a:solidFill>
                <a:latin typeface="Arial"/>
                <a:cs typeface="Arial"/>
              </a:rPr>
              <a:t>Extension</a:t>
            </a:r>
            <a:r>
              <a:rPr sz="1550" b="1" spc="45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550" b="1" spc="15" dirty="0">
                <a:solidFill>
                  <a:srgbClr val="080808"/>
                </a:solidFill>
                <a:latin typeface="Arial"/>
                <a:cs typeface="Arial"/>
              </a:rPr>
              <a:t>Module</a:t>
            </a:r>
            <a:endParaRPr sz="155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350">
              <a:latin typeface="Arial"/>
              <a:cs typeface="Arial"/>
            </a:endParaRPr>
          </a:p>
          <a:p>
            <a:pPr marL="12700" marR="239395" indent="43180">
              <a:lnSpc>
                <a:spcPct val="102699"/>
              </a:lnSpc>
              <a:spcBef>
                <a:spcPts val="5"/>
              </a:spcBef>
            </a:pPr>
            <a:r>
              <a:rPr sz="1150" spc="20" dirty="0">
                <a:solidFill>
                  <a:srgbClr val="181818"/>
                </a:solidFill>
                <a:latin typeface="Arial"/>
                <a:cs typeface="Arial"/>
              </a:rPr>
              <a:t>The</a:t>
            </a:r>
            <a:r>
              <a:rPr sz="1150" spc="3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080808"/>
                </a:solidFill>
                <a:latin typeface="Arial"/>
                <a:cs typeface="Arial"/>
              </a:rPr>
              <a:t>Extension</a:t>
            </a:r>
            <a:r>
              <a:rPr sz="1150" spc="114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080808"/>
                </a:solidFill>
                <a:latin typeface="Arial"/>
                <a:cs typeface="Arial"/>
              </a:rPr>
              <a:t>Module</a:t>
            </a:r>
            <a:r>
              <a:rPr sz="1150" spc="70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181818"/>
                </a:solidFill>
                <a:latin typeface="Arial"/>
                <a:cs typeface="Arial"/>
              </a:rPr>
              <a:t>controls</a:t>
            </a:r>
            <a:r>
              <a:rPr sz="1150" spc="4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181818"/>
                </a:solidFill>
                <a:latin typeface="Arial"/>
                <a:cs typeface="Arial"/>
              </a:rPr>
              <a:t>both</a:t>
            </a:r>
            <a:r>
              <a:rPr sz="1150" spc="6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81818"/>
                </a:solidFill>
                <a:latin typeface="Arial"/>
                <a:cs typeface="Arial"/>
              </a:rPr>
              <a:t>the</a:t>
            </a:r>
            <a:r>
              <a:rPr sz="1150" spc="-4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81818"/>
                </a:solidFill>
                <a:latin typeface="Arial"/>
                <a:cs typeface="Arial"/>
              </a:rPr>
              <a:t>fan</a:t>
            </a:r>
            <a:r>
              <a:rPr sz="1150" spc="4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81818"/>
                </a:solidFill>
                <a:latin typeface="Arial"/>
                <a:cs typeface="Arial"/>
              </a:rPr>
              <a:t>and</a:t>
            </a:r>
            <a:r>
              <a:rPr sz="1150" spc="4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81818"/>
                </a:solidFill>
                <a:latin typeface="Arial"/>
                <a:cs typeface="Arial"/>
              </a:rPr>
              <a:t>the </a:t>
            </a:r>
            <a:r>
              <a:rPr sz="1150" spc="10" dirty="0">
                <a:solidFill>
                  <a:srgbClr val="181818"/>
                </a:solidFill>
                <a:latin typeface="Arial"/>
                <a:cs typeface="Arial"/>
              </a:rPr>
              <a:t>lights</a:t>
            </a:r>
            <a:r>
              <a:rPr sz="1150" spc="20" dirty="0">
                <a:solidFill>
                  <a:srgbClr val="181818"/>
                </a:solidFill>
                <a:latin typeface="Arial"/>
                <a:cs typeface="Arial"/>
              </a:rPr>
              <a:t> and</a:t>
            </a:r>
            <a:r>
              <a:rPr sz="1150" spc="3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81818"/>
                </a:solidFill>
                <a:latin typeface="Arial"/>
                <a:cs typeface="Arial"/>
              </a:rPr>
              <a:t>is</a:t>
            </a:r>
            <a:r>
              <a:rPr sz="1150" spc="3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81818"/>
                </a:solidFill>
                <a:latin typeface="Arial"/>
                <a:cs typeface="Arial"/>
              </a:rPr>
              <a:t>connected</a:t>
            </a:r>
            <a:r>
              <a:rPr sz="1150" spc="12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81818"/>
                </a:solidFill>
                <a:latin typeface="Arial"/>
                <a:cs typeface="Arial"/>
              </a:rPr>
              <a:t>by a</a:t>
            </a:r>
            <a:r>
              <a:rPr sz="1150" spc="10" dirty="0">
                <a:solidFill>
                  <a:srgbClr val="181818"/>
                </a:solidFill>
                <a:latin typeface="Arial"/>
                <a:cs typeface="Arial"/>
              </a:rPr>
              <a:t> 4-Pin </a:t>
            </a:r>
            <a:r>
              <a:rPr sz="1150" spc="-30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25" dirty="0">
                <a:solidFill>
                  <a:srgbClr val="181818"/>
                </a:solidFill>
                <a:latin typeface="Arial"/>
                <a:cs typeface="Arial"/>
              </a:rPr>
              <a:t>COMM</a:t>
            </a:r>
            <a:r>
              <a:rPr sz="1150" spc="6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181818"/>
                </a:solidFill>
                <a:latin typeface="Arial"/>
                <a:cs typeface="Arial"/>
              </a:rPr>
              <a:t>wire</a:t>
            </a:r>
            <a:r>
              <a:rPr sz="1150" spc="4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181818"/>
                </a:solidFill>
                <a:latin typeface="Arial"/>
                <a:cs typeface="Arial"/>
              </a:rPr>
              <a:t>set</a:t>
            </a:r>
            <a:r>
              <a:rPr sz="1150" spc="1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81818"/>
                </a:solidFill>
                <a:latin typeface="Arial"/>
                <a:cs typeface="Arial"/>
              </a:rPr>
              <a:t>to</a:t>
            </a:r>
            <a:r>
              <a:rPr sz="1150" spc="1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81818"/>
                </a:solidFill>
                <a:latin typeface="Arial"/>
                <a:cs typeface="Arial"/>
              </a:rPr>
              <a:t>the </a:t>
            </a:r>
            <a:r>
              <a:rPr sz="1150" spc="25" dirty="0">
                <a:solidFill>
                  <a:srgbClr val="080808"/>
                </a:solidFill>
                <a:latin typeface="Arial"/>
                <a:cs typeface="Arial"/>
              </a:rPr>
              <a:t>MA</a:t>
            </a:r>
            <a:r>
              <a:rPr sz="1150" spc="25" dirty="0">
                <a:solidFill>
                  <a:srgbClr val="313131"/>
                </a:solidFill>
                <a:latin typeface="Arial"/>
                <a:cs typeface="Arial"/>
              </a:rPr>
              <a:t>I</a:t>
            </a:r>
            <a:r>
              <a:rPr sz="1150" spc="25" dirty="0">
                <a:solidFill>
                  <a:srgbClr val="080808"/>
                </a:solidFill>
                <a:latin typeface="Arial"/>
                <a:cs typeface="Arial"/>
              </a:rPr>
              <a:t>N</a:t>
            </a:r>
            <a:r>
              <a:rPr sz="1150" spc="-10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181818"/>
                </a:solidFill>
                <a:latin typeface="Arial"/>
                <a:cs typeface="Arial"/>
              </a:rPr>
              <a:t>Control</a:t>
            </a:r>
            <a:r>
              <a:rPr sz="1150" spc="7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080808"/>
                </a:solidFill>
                <a:latin typeface="Arial"/>
                <a:cs typeface="Arial"/>
              </a:rPr>
              <a:t>Module.</a:t>
            </a:r>
            <a:endParaRPr sz="11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100">
              <a:latin typeface="Arial"/>
              <a:cs typeface="Arial"/>
            </a:endParaRPr>
          </a:p>
          <a:p>
            <a:pPr marL="14604" marR="54610" indent="-1270">
              <a:lnSpc>
                <a:spcPct val="101899"/>
              </a:lnSpc>
              <a:spcBef>
                <a:spcPts val="5"/>
              </a:spcBef>
            </a:pPr>
            <a:r>
              <a:rPr sz="1150" spc="20" dirty="0">
                <a:solidFill>
                  <a:srgbClr val="181818"/>
                </a:solidFill>
                <a:latin typeface="Arial"/>
                <a:cs typeface="Arial"/>
              </a:rPr>
              <a:t>The</a:t>
            </a:r>
            <a:r>
              <a:rPr sz="1150" spc="2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181818"/>
                </a:solidFill>
                <a:latin typeface="Arial"/>
                <a:cs typeface="Arial"/>
              </a:rPr>
              <a:t>main</a:t>
            </a:r>
            <a:r>
              <a:rPr sz="1150" spc="4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25" dirty="0">
                <a:solidFill>
                  <a:srgbClr val="181818"/>
                </a:solidFill>
                <a:latin typeface="Arial"/>
                <a:cs typeface="Arial"/>
              </a:rPr>
              <a:t>flame</a:t>
            </a:r>
            <a:r>
              <a:rPr sz="1150" spc="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35" dirty="0">
                <a:solidFill>
                  <a:srgbClr val="181818"/>
                </a:solidFill>
                <a:latin typeface="Arial"/>
                <a:cs typeface="Arial"/>
              </a:rPr>
              <a:t>must</a:t>
            </a:r>
            <a:r>
              <a:rPr sz="1150" spc="1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81818"/>
                </a:solidFill>
                <a:latin typeface="Arial"/>
                <a:cs typeface="Arial"/>
              </a:rPr>
              <a:t>be</a:t>
            </a:r>
            <a:r>
              <a:rPr sz="1150" spc="2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080808"/>
                </a:solidFill>
                <a:latin typeface="Arial"/>
                <a:cs typeface="Arial"/>
              </a:rPr>
              <a:t>turned</a:t>
            </a:r>
            <a:r>
              <a:rPr sz="1150" spc="70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150" b="1" spc="50" dirty="0">
                <a:solidFill>
                  <a:srgbClr val="080808"/>
                </a:solidFill>
                <a:latin typeface="Arial"/>
                <a:cs typeface="Arial"/>
              </a:rPr>
              <a:t>ON</a:t>
            </a:r>
            <a:r>
              <a:rPr sz="1150" b="1" spc="5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150" dirty="0">
                <a:solidFill>
                  <a:srgbClr val="181818"/>
                </a:solidFill>
                <a:latin typeface="Arial"/>
                <a:cs typeface="Arial"/>
              </a:rPr>
              <a:t>for</a:t>
            </a:r>
            <a:r>
              <a:rPr sz="1150" spc="7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81818"/>
                </a:solidFill>
                <a:latin typeface="Arial"/>
                <a:cs typeface="Arial"/>
              </a:rPr>
              <a:t>a</a:t>
            </a:r>
            <a:r>
              <a:rPr sz="1150" spc="-2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81818"/>
                </a:solidFill>
                <a:latin typeface="Arial"/>
                <a:cs typeface="Arial"/>
              </a:rPr>
              <a:t>minimum</a:t>
            </a:r>
            <a:r>
              <a:rPr sz="1150" spc="12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81818"/>
                </a:solidFill>
                <a:latin typeface="Arial"/>
                <a:cs typeface="Arial"/>
              </a:rPr>
              <a:t>of</a:t>
            </a:r>
            <a:r>
              <a:rPr sz="1150" spc="1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50" dirty="0">
                <a:solidFill>
                  <a:srgbClr val="181818"/>
                </a:solidFill>
                <a:latin typeface="Arial"/>
                <a:cs typeface="Arial"/>
              </a:rPr>
              <a:t>5</a:t>
            </a:r>
            <a:r>
              <a:rPr sz="1150" spc="-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181818"/>
                </a:solidFill>
                <a:latin typeface="Arial"/>
                <a:cs typeface="Arial"/>
              </a:rPr>
              <a:t>minutes</a:t>
            </a:r>
            <a:r>
              <a:rPr sz="1150" spc="5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81818"/>
                </a:solidFill>
                <a:latin typeface="Arial"/>
                <a:cs typeface="Arial"/>
              </a:rPr>
              <a:t>(</a:t>
            </a:r>
            <a:r>
              <a:rPr sz="1150" spc="20" dirty="0">
                <a:solidFill>
                  <a:srgbClr val="313131"/>
                </a:solidFill>
                <a:latin typeface="Arial"/>
                <a:cs typeface="Arial"/>
              </a:rPr>
              <a:t>"</a:t>
            </a:r>
            <a:r>
              <a:rPr sz="1150" spc="20" dirty="0">
                <a:solidFill>
                  <a:srgbClr val="181818"/>
                </a:solidFill>
                <a:latin typeface="Arial"/>
                <a:cs typeface="Arial"/>
              </a:rPr>
              <a:t>warm</a:t>
            </a:r>
            <a:r>
              <a:rPr sz="115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35" dirty="0">
                <a:solidFill>
                  <a:srgbClr val="181818"/>
                </a:solidFill>
                <a:latin typeface="Arial"/>
                <a:cs typeface="Arial"/>
              </a:rPr>
              <a:t>up</a:t>
            </a:r>
            <a:r>
              <a:rPr sz="1150" spc="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81818"/>
                </a:solidFill>
                <a:latin typeface="Arial"/>
                <a:cs typeface="Arial"/>
              </a:rPr>
              <a:t>period</a:t>
            </a:r>
            <a:r>
              <a:rPr sz="1150" spc="10" dirty="0">
                <a:solidFill>
                  <a:srgbClr val="313131"/>
                </a:solidFill>
                <a:latin typeface="Arial"/>
                <a:cs typeface="Arial"/>
              </a:rPr>
              <a:t>"</a:t>
            </a:r>
            <a:r>
              <a:rPr sz="1150" spc="10" dirty="0">
                <a:solidFill>
                  <a:srgbClr val="181818"/>
                </a:solidFill>
                <a:latin typeface="Arial"/>
                <a:cs typeface="Arial"/>
              </a:rPr>
              <a:t>)</a:t>
            </a:r>
            <a:r>
              <a:rPr sz="1150" spc="2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181818"/>
                </a:solidFill>
                <a:latin typeface="Arial"/>
                <a:cs typeface="Arial"/>
              </a:rPr>
              <a:t>before </a:t>
            </a:r>
            <a:r>
              <a:rPr sz="1150" spc="-30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080808"/>
                </a:solidFill>
                <a:latin typeface="Arial"/>
                <a:cs typeface="Arial"/>
              </a:rPr>
              <a:t>the</a:t>
            </a:r>
            <a:r>
              <a:rPr sz="1150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81818"/>
                </a:solidFill>
                <a:latin typeface="Arial"/>
                <a:cs typeface="Arial"/>
              </a:rPr>
              <a:t>fan</a:t>
            </a:r>
            <a:r>
              <a:rPr sz="1150" spc="3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81818"/>
                </a:solidFill>
                <a:latin typeface="Arial"/>
                <a:cs typeface="Arial"/>
              </a:rPr>
              <a:t>will</a:t>
            </a:r>
            <a:r>
              <a:rPr sz="1150" spc="-1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35" dirty="0">
                <a:solidFill>
                  <a:srgbClr val="181818"/>
                </a:solidFill>
                <a:latin typeface="Arial"/>
                <a:cs typeface="Arial"/>
              </a:rPr>
              <a:t>come</a:t>
            </a:r>
            <a:r>
              <a:rPr sz="1150" spc="-1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b="1" spc="30" dirty="0">
                <a:solidFill>
                  <a:srgbClr val="080808"/>
                </a:solidFill>
                <a:latin typeface="Arial"/>
                <a:cs typeface="Arial"/>
              </a:rPr>
              <a:t>ON.</a:t>
            </a:r>
            <a:r>
              <a:rPr sz="1150" b="1" spc="365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150" b="1" u="heavy" spc="25" dirty="0">
                <a:solidFill>
                  <a:srgbClr val="080808"/>
                </a:solidFill>
                <a:uFill>
                  <a:solidFill>
                    <a:srgbClr val="080808"/>
                  </a:solidFill>
                </a:uFill>
                <a:latin typeface="Arial"/>
                <a:cs typeface="Arial"/>
              </a:rPr>
              <a:t>IMPORTANT</a:t>
            </a:r>
            <a:r>
              <a:rPr sz="1150" b="1" u="heavy" spc="50" dirty="0">
                <a:solidFill>
                  <a:srgbClr val="080808"/>
                </a:solidFill>
                <a:uFill>
                  <a:solidFill>
                    <a:srgbClr val="080808"/>
                  </a:solidFill>
                </a:uFill>
                <a:latin typeface="Arial"/>
                <a:cs typeface="Arial"/>
              </a:rPr>
              <a:t> </a:t>
            </a:r>
            <a:r>
              <a:rPr sz="1150" b="1" u="heavy" spc="10" dirty="0">
                <a:solidFill>
                  <a:srgbClr val="080808"/>
                </a:solidFill>
                <a:uFill>
                  <a:solidFill>
                    <a:srgbClr val="080808"/>
                  </a:solidFill>
                </a:uFill>
                <a:latin typeface="Arial"/>
                <a:cs typeface="Arial"/>
              </a:rPr>
              <a:t>NOTE:</a:t>
            </a:r>
            <a:r>
              <a:rPr sz="1150" b="1" spc="10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150" b="1" spc="100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313131"/>
                </a:solidFill>
                <a:latin typeface="Arial"/>
                <a:cs typeface="Arial"/>
              </a:rPr>
              <a:t>I</a:t>
            </a:r>
            <a:r>
              <a:rPr sz="1150" spc="10" dirty="0">
                <a:solidFill>
                  <a:srgbClr val="181818"/>
                </a:solidFill>
                <a:latin typeface="Arial"/>
                <a:cs typeface="Arial"/>
              </a:rPr>
              <a:t>f</a:t>
            </a:r>
            <a:r>
              <a:rPr sz="1150" spc="4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080808"/>
                </a:solidFill>
                <a:latin typeface="Arial"/>
                <a:cs typeface="Arial"/>
              </a:rPr>
              <a:t>the</a:t>
            </a:r>
            <a:r>
              <a:rPr sz="1150" spc="-30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81818"/>
                </a:solidFill>
                <a:latin typeface="Arial"/>
                <a:cs typeface="Arial"/>
              </a:rPr>
              <a:t>transmitter</a:t>
            </a:r>
            <a:r>
              <a:rPr sz="1150" spc="10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080808"/>
                </a:solidFill>
                <a:latin typeface="Arial"/>
                <a:cs typeface="Arial"/>
              </a:rPr>
              <a:t>turns</a:t>
            </a:r>
            <a:r>
              <a:rPr sz="1150" spc="25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81818"/>
                </a:solidFill>
                <a:latin typeface="Arial"/>
                <a:cs typeface="Arial"/>
              </a:rPr>
              <a:t>the </a:t>
            </a:r>
            <a:r>
              <a:rPr sz="1150" spc="10" dirty="0">
                <a:solidFill>
                  <a:srgbClr val="181818"/>
                </a:solidFill>
                <a:latin typeface="Arial"/>
                <a:cs typeface="Arial"/>
              </a:rPr>
              <a:t>appliance</a:t>
            </a:r>
            <a:r>
              <a:rPr sz="1150" spc="8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b="1" spc="10" dirty="0">
                <a:solidFill>
                  <a:srgbClr val="080808"/>
                </a:solidFill>
                <a:latin typeface="Arial"/>
                <a:cs typeface="Arial"/>
              </a:rPr>
              <a:t>OFF </a:t>
            </a:r>
            <a:r>
              <a:rPr sz="1150" b="1" spc="15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080808"/>
                </a:solidFill>
                <a:latin typeface="Arial"/>
                <a:cs typeface="Arial"/>
              </a:rPr>
              <a:t>then</a:t>
            </a:r>
            <a:r>
              <a:rPr sz="1150" spc="55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150" spc="5" dirty="0">
                <a:solidFill>
                  <a:srgbClr val="181818"/>
                </a:solidFill>
                <a:latin typeface="Arial"/>
                <a:cs typeface="Arial"/>
              </a:rPr>
              <a:t>back</a:t>
            </a:r>
            <a:r>
              <a:rPr sz="1150" spc="9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b="1" spc="20" dirty="0">
                <a:solidFill>
                  <a:srgbClr val="080808"/>
                </a:solidFill>
                <a:latin typeface="Arial"/>
                <a:cs typeface="Arial"/>
              </a:rPr>
              <a:t>ON</a:t>
            </a:r>
            <a:r>
              <a:rPr sz="1150" b="1" spc="30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080808"/>
                </a:solidFill>
                <a:latin typeface="Arial"/>
                <a:cs typeface="Arial"/>
              </a:rPr>
              <a:t>during</a:t>
            </a:r>
            <a:r>
              <a:rPr sz="1150" spc="35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080808"/>
                </a:solidFill>
                <a:latin typeface="Arial"/>
                <a:cs typeface="Arial"/>
              </a:rPr>
              <a:t>the</a:t>
            </a:r>
            <a:r>
              <a:rPr sz="1150" spc="10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313131"/>
                </a:solidFill>
                <a:latin typeface="Arial"/>
                <a:cs typeface="Arial"/>
              </a:rPr>
              <a:t>"</a:t>
            </a:r>
            <a:r>
              <a:rPr sz="1150" spc="20" dirty="0">
                <a:solidFill>
                  <a:srgbClr val="181818"/>
                </a:solidFill>
                <a:latin typeface="Arial"/>
                <a:cs typeface="Arial"/>
              </a:rPr>
              <a:t>warm</a:t>
            </a:r>
            <a:r>
              <a:rPr sz="1150" spc="5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5" dirty="0">
                <a:solidFill>
                  <a:srgbClr val="181818"/>
                </a:solidFill>
                <a:latin typeface="Arial"/>
                <a:cs typeface="Arial"/>
              </a:rPr>
              <a:t>up</a:t>
            </a:r>
            <a:r>
              <a:rPr sz="1150" spc="5" dirty="0">
                <a:solidFill>
                  <a:srgbClr val="313131"/>
                </a:solidFill>
                <a:latin typeface="Arial"/>
                <a:cs typeface="Arial"/>
              </a:rPr>
              <a:t>"</a:t>
            </a:r>
            <a:r>
              <a:rPr sz="1150" spc="35" dirty="0">
                <a:solidFill>
                  <a:srgbClr val="313131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181818"/>
                </a:solidFill>
                <a:latin typeface="Arial"/>
                <a:cs typeface="Arial"/>
              </a:rPr>
              <a:t>period</a:t>
            </a:r>
            <a:r>
              <a:rPr sz="1150" spc="15" dirty="0">
                <a:solidFill>
                  <a:srgbClr val="494949"/>
                </a:solidFill>
                <a:latin typeface="Arial"/>
                <a:cs typeface="Arial"/>
              </a:rPr>
              <a:t>,</a:t>
            </a:r>
            <a:r>
              <a:rPr sz="1150" spc="25" dirty="0">
                <a:solidFill>
                  <a:srgbClr val="494949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81818"/>
                </a:solidFill>
                <a:latin typeface="Arial"/>
                <a:cs typeface="Arial"/>
              </a:rPr>
              <a:t>the</a:t>
            </a:r>
            <a:r>
              <a:rPr sz="1150" spc="1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50" dirty="0">
                <a:solidFill>
                  <a:srgbClr val="181818"/>
                </a:solidFill>
                <a:latin typeface="Arial"/>
                <a:cs typeface="Arial"/>
              </a:rPr>
              <a:t>5</a:t>
            </a:r>
            <a:r>
              <a:rPr sz="1150" spc="-5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81818"/>
                </a:solidFill>
                <a:latin typeface="Arial"/>
                <a:cs typeface="Arial"/>
              </a:rPr>
              <a:t>minutes</a:t>
            </a:r>
            <a:r>
              <a:rPr sz="1150" spc="6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080808"/>
                </a:solidFill>
                <a:latin typeface="Arial"/>
                <a:cs typeface="Arial"/>
              </a:rPr>
              <a:t>time</a:t>
            </a:r>
            <a:r>
              <a:rPr sz="1150" spc="25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81818"/>
                </a:solidFill>
                <a:latin typeface="Arial"/>
                <a:cs typeface="Arial"/>
              </a:rPr>
              <a:t>frame</a:t>
            </a:r>
            <a:r>
              <a:rPr sz="1150" spc="6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81818"/>
                </a:solidFill>
                <a:latin typeface="Arial"/>
                <a:cs typeface="Arial"/>
              </a:rPr>
              <a:t>starts</a:t>
            </a:r>
            <a:r>
              <a:rPr sz="1150" spc="5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5" dirty="0">
                <a:solidFill>
                  <a:srgbClr val="181818"/>
                </a:solidFill>
                <a:latin typeface="Arial"/>
                <a:cs typeface="Arial"/>
              </a:rPr>
              <a:t>over</a:t>
            </a:r>
            <a:r>
              <a:rPr sz="1150" spc="8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81818"/>
                </a:solidFill>
                <a:latin typeface="Arial"/>
                <a:cs typeface="Arial"/>
              </a:rPr>
              <a:t>again.</a:t>
            </a:r>
            <a:endParaRPr sz="1150">
              <a:latin typeface="Arial"/>
              <a:cs typeface="Arial"/>
            </a:endParaRPr>
          </a:p>
          <a:p>
            <a:pPr marL="13335" marR="73660">
              <a:lnSpc>
                <a:spcPts val="1390"/>
              </a:lnSpc>
            </a:pPr>
            <a:r>
              <a:rPr sz="1150" spc="15" dirty="0">
                <a:solidFill>
                  <a:srgbClr val="181818"/>
                </a:solidFill>
                <a:latin typeface="Arial"/>
                <a:cs typeface="Arial"/>
              </a:rPr>
              <a:t>This</a:t>
            </a:r>
            <a:r>
              <a:rPr sz="1150" spc="7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81818"/>
                </a:solidFill>
                <a:latin typeface="Arial"/>
                <a:cs typeface="Arial"/>
              </a:rPr>
              <a:t>can</a:t>
            </a:r>
            <a:r>
              <a:rPr sz="1150" spc="5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81818"/>
                </a:solidFill>
                <a:latin typeface="Arial"/>
                <a:cs typeface="Arial"/>
              </a:rPr>
              <a:t>cause</a:t>
            </a:r>
            <a:r>
              <a:rPr sz="1150" spc="7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81818"/>
                </a:solidFill>
                <a:latin typeface="Arial"/>
                <a:cs typeface="Arial"/>
              </a:rPr>
              <a:t>some</a:t>
            </a:r>
            <a:r>
              <a:rPr sz="1150" spc="3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181818"/>
                </a:solidFill>
                <a:latin typeface="Arial"/>
                <a:cs typeface="Arial"/>
              </a:rPr>
              <a:t>users</a:t>
            </a:r>
            <a:r>
              <a:rPr sz="1150" spc="3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45" dirty="0">
                <a:solidFill>
                  <a:srgbClr val="181818"/>
                </a:solidFill>
                <a:latin typeface="Arial"/>
                <a:cs typeface="Arial"/>
              </a:rPr>
              <a:t>to</a:t>
            </a:r>
            <a:r>
              <a:rPr sz="1150" spc="-3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181818"/>
                </a:solidFill>
                <a:latin typeface="Arial"/>
                <a:cs typeface="Arial"/>
              </a:rPr>
              <a:t>believe</a:t>
            </a:r>
            <a:r>
              <a:rPr sz="1150" spc="8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dirty="0">
                <a:solidFill>
                  <a:srgbClr val="080808"/>
                </a:solidFill>
                <a:latin typeface="Arial"/>
                <a:cs typeface="Arial"/>
              </a:rPr>
              <a:t>the</a:t>
            </a:r>
            <a:r>
              <a:rPr sz="1150" spc="25" dirty="0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81818"/>
                </a:solidFill>
                <a:latin typeface="Arial"/>
                <a:cs typeface="Arial"/>
              </a:rPr>
              <a:t>fan</a:t>
            </a:r>
            <a:r>
              <a:rPr sz="1150" spc="3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81818"/>
                </a:solidFill>
                <a:latin typeface="Arial"/>
                <a:cs typeface="Arial"/>
              </a:rPr>
              <a:t>is</a:t>
            </a:r>
            <a:r>
              <a:rPr sz="1150" spc="3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181818"/>
                </a:solidFill>
                <a:latin typeface="Arial"/>
                <a:cs typeface="Arial"/>
              </a:rPr>
              <a:t>not</a:t>
            </a:r>
            <a:r>
              <a:rPr sz="1150" spc="7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5" dirty="0">
                <a:solidFill>
                  <a:srgbClr val="181818"/>
                </a:solidFill>
                <a:latin typeface="Arial"/>
                <a:cs typeface="Arial"/>
              </a:rPr>
              <a:t>operating</a:t>
            </a:r>
            <a:r>
              <a:rPr sz="1150" spc="11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5" dirty="0">
                <a:solidFill>
                  <a:srgbClr val="181818"/>
                </a:solidFill>
                <a:latin typeface="Arial"/>
                <a:cs typeface="Arial"/>
              </a:rPr>
              <a:t>properly</a:t>
            </a:r>
            <a:r>
              <a:rPr sz="1150" spc="6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dirty="0">
                <a:solidFill>
                  <a:srgbClr val="181818"/>
                </a:solidFill>
                <a:latin typeface="Arial"/>
                <a:cs typeface="Arial"/>
              </a:rPr>
              <a:t>if</a:t>
            </a:r>
            <a:r>
              <a:rPr sz="1150" spc="6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81818"/>
                </a:solidFill>
                <a:latin typeface="Arial"/>
                <a:cs typeface="Arial"/>
              </a:rPr>
              <a:t>time</a:t>
            </a:r>
            <a:r>
              <a:rPr sz="1150" spc="4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5" dirty="0">
                <a:solidFill>
                  <a:srgbClr val="181818"/>
                </a:solidFill>
                <a:latin typeface="Arial"/>
                <a:cs typeface="Arial"/>
              </a:rPr>
              <a:t>exceeds</a:t>
            </a:r>
            <a:r>
              <a:rPr sz="1150" spc="11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40" dirty="0">
                <a:solidFill>
                  <a:srgbClr val="181818"/>
                </a:solidFill>
                <a:latin typeface="Arial"/>
                <a:cs typeface="Arial"/>
              </a:rPr>
              <a:t>10 </a:t>
            </a:r>
            <a:r>
              <a:rPr sz="1150" spc="-30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150" spc="20" dirty="0">
                <a:solidFill>
                  <a:srgbClr val="181818"/>
                </a:solidFill>
                <a:latin typeface="Arial"/>
                <a:cs typeface="Arial"/>
              </a:rPr>
              <a:t>minutes.</a:t>
            </a:r>
            <a:endParaRPr sz="11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</TotalTime>
  <Words>6015</Words>
  <Application>Microsoft Office PowerPoint</Application>
  <PresentationFormat>Custom</PresentationFormat>
  <Paragraphs>383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LFan Outlet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Anna C. Cheng</cp:lastModifiedBy>
  <cp:revision>1</cp:revision>
  <dcterms:created xsi:type="dcterms:W3CDTF">2021-07-07T02:30:35Z</dcterms:created>
  <dcterms:modified xsi:type="dcterms:W3CDTF">2021-07-07T02:35:05Z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or">
    <vt:lpwstr>cairo 1.9.5 (http://cairographics.org)</vt:lpwstr>
  </property>
</Properties>
</file>