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9" r:id="rId2"/>
    <p:sldId id="257" r:id="rId3"/>
    <p:sldId id="260" r:id="rId4"/>
    <p:sldId id="256" r:id="rId5"/>
    <p:sldId id="262" r:id="rId6"/>
    <p:sldId id="263" r:id="rId7"/>
    <p:sldId id="264" r:id="rId8"/>
    <p:sldId id="265" r:id="rId9"/>
    <p:sldId id="258"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23" autoAdjust="0"/>
    <p:restoredTop sz="86424" autoAdjust="0"/>
  </p:normalViewPr>
  <p:slideViewPr>
    <p:cSldViewPr snapToGrid="0">
      <p:cViewPr varScale="1">
        <p:scale>
          <a:sx n="77" d="100"/>
          <a:sy n="77" d="100"/>
        </p:scale>
        <p:origin x="989" y="5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7" d="100"/>
          <a:sy n="67" d="100"/>
        </p:scale>
        <p:origin x="3120"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F750AE-2541-4903-A304-D47A1DF1213D}" type="datetimeFigureOut">
              <a:rPr lang="en-GB" smtClean="0"/>
              <a:t>29/04/2020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D721B3-3741-4FFC-AE63-C318C3266CDC}" type="slidenum">
              <a:rPr lang="en-GB" smtClean="0"/>
              <a:t>‹#›</a:t>
            </a:fld>
            <a:endParaRPr lang="en-GB"/>
          </a:p>
        </p:txBody>
      </p:sp>
    </p:spTree>
    <p:extLst>
      <p:ext uri="{BB962C8B-B14F-4D97-AF65-F5344CB8AC3E}">
        <p14:creationId xmlns:p14="http://schemas.microsoft.com/office/powerpoint/2010/main" val="1754748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D721B3-3741-4FFC-AE63-C318C3266CDC}" type="slidenum">
              <a:rPr lang="en-GB" smtClean="0"/>
              <a:t>3</a:t>
            </a:fld>
            <a:endParaRPr lang="en-GB"/>
          </a:p>
        </p:txBody>
      </p:sp>
    </p:spTree>
    <p:extLst>
      <p:ext uri="{BB962C8B-B14F-4D97-AF65-F5344CB8AC3E}">
        <p14:creationId xmlns:p14="http://schemas.microsoft.com/office/powerpoint/2010/main" val="2542791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347A044-563E-42EB-AF53-4675C572A394}" type="datetimeFigureOut">
              <a:rPr lang="en-GB" smtClean="0"/>
              <a:t>29/04/2020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E2E48F-A4F8-46F0-AA3A-7C0F25131A3A}" type="slidenum">
              <a:rPr lang="en-GB" smtClean="0"/>
              <a:t>‹#›</a:t>
            </a:fld>
            <a:endParaRPr lang="en-GB"/>
          </a:p>
        </p:txBody>
      </p:sp>
    </p:spTree>
    <p:extLst>
      <p:ext uri="{BB962C8B-B14F-4D97-AF65-F5344CB8AC3E}">
        <p14:creationId xmlns:p14="http://schemas.microsoft.com/office/powerpoint/2010/main" val="3534080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347A044-563E-42EB-AF53-4675C572A394}" type="datetimeFigureOut">
              <a:rPr lang="en-GB" smtClean="0"/>
              <a:t>29/04/2020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E2E48F-A4F8-46F0-AA3A-7C0F25131A3A}" type="slidenum">
              <a:rPr lang="en-GB" smtClean="0"/>
              <a:t>‹#›</a:t>
            </a:fld>
            <a:endParaRPr lang="en-GB"/>
          </a:p>
        </p:txBody>
      </p:sp>
    </p:spTree>
    <p:extLst>
      <p:ext uri="{BB962C8B-B14F-4D97-AF65-F5344CB8AC3E}">
        <p14:creationId xmlns:p14="http://schemas.microsoft.com/office/powerpoint/2010/main" val="2237986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347A044-563E-42EB-AF53-4675C572A394}" type="datetimeFigureOut">
              <a:rPr lang="en-GB" smtClean="0"/>
              <a:t>29/04/2020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E2E48F-A4F8-46F0-AA3A-7C0F25131A3A}" type="slidenum">
              <a:rPr lang="en-GB" smtClean="0"/>
              <a:t>‹#›</a:t>
            </a:fld>
            <a:endParaRPr lang="en-GB"/>
          </a:p>
        </p:txBody>
      </p:sp>
    </p:spTree>
    <p:extLst>
      <p:ext uri="{BB962C8B-B14F-4D97-AF65-F5344CB8AC3E}">
        <p14:creationId xmlns:p14="http://schemas.microsoft.com/office/powerpoint/2010/main" val="643214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내지2">
    <p:spTree>
      <p:nvGrpSpPr>
        <p:cNvPr id="1" name=""/>
        <p:cNvGrpSpPr/>
        <p:nvPr/>
      </p:nvGrpSpPr>
      <p:grpSpPr>
        <a:xfrm>
          <a:off x="0" y="0"/>
          <a:ext cx="0" cy="0"/>
          <a:chOff x="0" y="0"/>
          <a:chExt cx="0" cy="0"/>
        </a:xfrm>
      </p:grpSpPr>
      <p:pic>
        <p:nvPicPr>
          <p:cNvPr id="6" name="그림 6"/>
          <p:cNvPicPr>
            <a:picLocks noChangeAspect="1"/>
          </p:cNvPicPr>
          <p:nvPr userDrawn="1"/>
        </p:nvPicPr>
        <p:blipFill>
          <a:blip r:embed="rId2" cstate="email">
            <a:extLst>
              <a:ext uri="{28A0092B-C50C-407E-A947-70E740481C1C}">
                <a14:useLocalDpi xmlns:a14="http://schemas.microsoft.com/office/drawing/2010/main"/>
              </a:ext>
            </a:extLst>
          </a:blip>
          <a:srcRect b="87800"/>
          <a:stretch>
            <a:fillRect/>
          </a:stretch>
        </p:blipFill>
        <p:spPr>
          <a:xfrm>
            <a:off x="1214" y="0"/>
            <a:ext cx="12192000" cy="836712"/>
          </a:xfrm>
          <a:prstGeom prst="rect">
            <a:avLst/>
          </a:prstGeom>
        </p:spPr>
      </p:pic>
      <p:sp>
        <p:nvSpPr>
          <p:cNvPr id="11" name="부제목 2"/>
          <p:cNvSpPr>
            <a:spLocks noGrp="1"/>
          </p:cNvSpPr>
          <p:nvPr>
            <p:ph type="subTitle" idx="1" hasCustomPrompt="1"/>
          </p:nvPr>
        </p:nvSpPr>
        <p:spPr>
          <a:xfrm>
            <a:off x="7868505" y="380180"/>
            <a:ext cx="3676262" cy="326553"/>
          </a:xfrm>
        </p:spPr>
        <p:txBody>
          <a:bodyPr anchor="ctr" anchorCtr="0">
            <a:noAutofit/>
          </a:bodyPr>
          <a:lstStyle>
            <a:lvl1pPr marL="0" indent="0" algn="r">
              <a:buNone/>
              <a:defRPr sz="1400">
                <a:solidFill>
                  <a:schemeClr val="tx1">
                    <a:lumMod val="65000"/>
                    <a:lumOff val="35000"/>
                  </a:schemeClr>
                </a:solidFill>
                <a:latin typeface="Calibri" panose="020F0502020204030204" pitchFamily="34" charset="0"/>
                <a:cs typeface="Arial" panose="020B0604020202020204" pitchFamily="34" charset="0"/>
              </a:defRPr>
            </a:lvl1pPr>
            <a:lvl2pPr marL="457171" indent="0" algn="ctr">
              <a:buNone/>
              <a:defRPr>
                <a:solidFill>
                  <a:schemeClr val="tx1">
                    <a:tint val="75000"/>
                  </a:schemeClr>
                </a:solidFill>
              </a:defRPr>
            </a:lvl2pPr>
            <a:lvl3pPr marL="914342" indent="0" algn="ctr">
              <a:buNone/>
              <a:defRPr>
                <a:solidFill>
                  <a:schemeClr val="tx1">
                    <a:tint val="75000"/>
                  </a:schemeClr>
                </a:solidFill>
              </a:defRPr>
            </a:lvl3pPr>
            <a:lvl4pPr marL="1371513" indent="0" algn="ctr">
              <a:buNone/>
              <a:defRPr>
                <a:solidFill>
                  <a:schemeClr val="tx1">
                    <a:tint val="75000"/>
                  </a:schemeClr>
                </a:solidFill>
              </a:defRPr>
            </a:lvl4pPr>
            <a:lvl5pPr marL="1828684" indent="0" algn="ctr">
              <a:buNone/>
              <a:defRPr>
                <a:solidFill>
                  <a:schemeClr val="tx1">
                    <a:tint val="75000"/>
                  </a:schemeClr>
                </a:solidFill>
              </a:defRPr>
            </a:lvl5pPr>
            <a:lvl6pPr marL="2285855" indent="0" algn="ctr">
              <a:buNone/>
              <a:defRPr>
                <a:solidFill>
                  <a:schemeClr val="tx1">
                    <a:tint val="75000"/>
                  </a:schemeClr>
                </a:solidFill>
              </a:defRPr>
            </a:lvl6pPr>
            <a:lvl7pPr marL="2743026" indent="0" algn="ctr">
              <a:buNone/>
              <a:defRPr>
                <a:solidFill>
                  <a:schemeClr val="tx1">
                    <a:tint val="75000"/>
                  </a:schemeClr>
                </a:solidFill>
              </a:defRPr>
            </a:lvl7pPr>
            <a:lvl8pPr marL="3200198" indent="0" algn="ctr">
              <a:buNone/>
              <a:defRPr>
                <a:solidFill>
                  <a:schemeClr val="tx1">
                    <a:tint val="75000"/>
                  </a:schemeClr>
                </a:solidFill>
              </a:defRPr>
            </a:lvl8pPr>
            <a:lvl9pPr marL="3657369" indent="0" algn="ctr">
              <a:buNone/>
              <a:defRPr>
                <a:solidFill>
                  <a:schemeClr val="tx1">
                    <a:tint val="75000"/>
                  </a:schemeClr>
                </a:solidFill>
              </a:defRPr>
            </a:lvl9pPr>
          </a:lstStyle>
          <a:p>
            <a:r>
              <a:rPr lang="en-US" altLang="ko-KR" dirty="0" smtClean="0"/>
              <a:t>Sub Title Calibri 14pt</a:t>
            </a:r>
            <a:endParaRPr lang="ko-KR" altLang="en-US" dirty="0"/>
          </a:p>
        </p:txBody>
      </p:sp>
      <p:sp>
        <p:nvSpPr>
          <p:cNvPr id="7" name="슬라이드 번호 개체 틀 6"/>
          <p:cNvSpPr>
            <a:spLocks noGrp="1"/>
          </p:cNvSpPr>
          <p:nvPr>
            <p:ph type="sldNum" sz="quarter" idx="12"/>
          </p:nvPr>
        </p:nvSpPr>
        <p:spPr/>
        <p:txBody>
          <a:bodyPr/>
          <a:lstStyle/>
          <a:p>
            <a:fld id="{8CD6576C-058C-44F9-AC32-5A759FAA2436}" type="slidenum">
              <a:rPr lang="ko-KR" altLang="en-US" smtClean="0"/>
              <a:pPr/>
              <a:t>‹#›</a:t>
            </a:fld>
            <a:endParaRPr lang="ko-KR" altLang="en-US" dirty="0"/>
          </a:p>
        </p:txBody>
      </p:sp>
      <p:sp>
        <p:nvSpPr>
          <p:cNvPr id="5" name="제목 1"/>
          <p:cNvSpPr>
            <a:spLocks noGrp="1"/>
          </p:cNvSpPr>
          <p:nvPr>
            <p:ph type="title" hasCustomPrompt="1"/>
          </p:nvPr>
        </p:nvSpPr>
        <p:spPr>
          <a:xfrm>
            <a:off x="511907" y="188640"/>
            <a:ext cx="5584092" cy="518092"/>
          </a:xfrm>
        </p:spPr>
        <p:txBody>
          <a:bodyPr>
            <a:normAutofit/>
          </a:bodyPr>
          <a:lstStyle>
            <a:lvl1pPr algn="l">
              <a:defRPr sz="1800" b="1">
                <a:latin typeface="Calibri" panose="020F0502020204030204" pitchFamily="34" charset="0"/>
                <a:ea typeface="LG스마트체 SemiBold" panose="020B0600000101010101" pitchFamily="50" charset="-127"/>
                <a:cs typeface="Arial" panose="020B0604020202020204" pitchFamily="34" charset="0"/>
              </a:defRPr>
            </a:lvl1pPr>
          </a:lstStyle>
          <a:p>
            <a:r>
              <a:rPr lang="en-US" altLang="ko-KR" dirty="0" smtClean="0"/>
              <a:t>Main Title Calibri 18pt</a:t>
            </a:r>
            <a:endParaRPr lang="ko-KR" altLang="en-US" dirty="0"/>
          </a:p>
        </p:txBody>
      </p:sp>
    </p:spTree>
    <p:extLst>
      <p:ext uri="{BB962C8B-B14F-4D97-AF65-F5344CB8AC3E}">
        <p14:creationId xmlns:p14="http://schemas.microsoft.com/office/powerpoint/2010/main" val="8670026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347A044-563E-42EB-AF53-4675C572A394}" type="datetimeFigureOut">
              <a:rPr lang="en-GB" smtClean="0"/>
              <a:t>29/04/2020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E2E48F-A4F8-46F0-AA3A-7C0F25131A3A}" type="slidenum">
              <a:rPr lang="en-GB" smtClean="0"/>
              <a:t>‹#›</a:t>
            </a:fld>
            <a:endParaRPr lang="en-GB"/>
          </a:p>
        </p:txBody>
      </p:sp>
    </p:spTree>
    <p:extLst>
      <p:ext uri="{BB962C8B-B14F-4D97-AF65-F5344CB8AC3E}">
        <p14:creationId xmlns:p14="http://schemas.microsoft.com/office/powerpoint/2010/main" val="1766050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47A044-563E-42EB-AF53-4675C572A394}" type="datetimeFigureOut">
              <a:rPr lang="en-GB" smtClean="0"/>
              <a:t>29/04/2020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E2E48F-A4F8-46F0-AA3A-7C0F25131A3A}" type="slidenum">
              <a:rPr lang="en-GB" smtClean="0"/>
              <a:t>‹#›</a:t>
            </a:fld>
            <a:endParaRPr lang="en-GB"/>
          </a:p>
        </p:txBody>
      </p:sp>
    </p:spTree>
    <p:extLst>
      <p:ext uri="{BB962C8B-B14F-4D97-AF65-F5344CB8AC3E}">
        <p14:creationId xmlns:p14="http://schemas.microsoft.com/office/powerpoint/2010/main" val="2188139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347A044-563E-42EB-AF53-4675C572A394}" type="datetimeFigureOut">
              <a:rPr lang="en-GB" smtClean="0"/>
              <a:t>29/04/2020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E2E48F-A4F8-46F0-AA3A-7C0F25131A3A}" type="slidenum">
              <a:rPr lang="en-GB" smtClean="0"/>
              <a:t>‹#›</a:t>
            </a:fld>
            <a:endParaRPr lang="en-GB"/>
          </a:p>
        </p:txBody>
      </p:sp>
    </p:spTree>
    <p:extLst>
      <p:ext uri="{BB962C8B-B14F-4D97-AF65-F5344CB8AC3E}">
        <p14:creationId xmlns:p14="http://schemas.microsoft.com/office/powerpoint/2010/main" val="49475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347A044-563E-42EB-AF53-4675C572A394}" type="datetimeFigureOut">
              <a:rPr lang="en-GB" smtClean="0"/>
              <a:t>29/04/2020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7E2E48F-A4F8-46F0-AA3A-7C0F25131A3A}" type="slidenum">
              <a:rPr lang="en-GB" smtClean="0"/>
              <a:t>‹#›</a:t>
            </a:fld>
            <a:endParaRPr lang="en-GB"/>
          </a:p>
        </p:txBody>
      </p:sp>
    </p:spTree>
    <p:extLst>
      <p:ext uri="{BB962C8B-B14F-4D97-AF65-F5344CB8AC3E}">
        <p14:creationId xmlns:p14="http://schemas.microsoft.com/office/powerpoint/2010/main" val="995886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347A044-563E-42EB-AF53-4675C572A394}" type="datetimeFigureOut">
              <a:rPr lang="en-GB" smtClean="0"/>
              <a:t>29/04/2020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7E2E48F-A4F8-46F0-AA3A-7C0F25131A3A}" type="slidenum">
              <a:rPr lang="en-GB" smtClean="0"/>
              <a:t>‹#›</a:t>
            </a:fld>
            <a:endParaRPr lang="en-GB"/>
          </a:p>
        </p:txBody>
      </p:sp>
    </p:spTree>
    <p:extLst>
      <p:ext uri="{BB962C8B-B14F-4D97-AF65-F5344CB8AC3E}">
        <p14:creationId xmlns:p14="http://schemas.microsoft.com/office/powerpoint/2010/main" val="593912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47A044-563E-42EB-AF53-4675C572A394}" type="datetimeFigureOut">
              <a:rPr lang="en-GB" smtClean="0"/>
              <a:t>29/04/2020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7E2E48F-A4F8-46F0-AA3A-7C0F25131A3A}" type="slidenum">
              <a:rPr lang="en-GB" smtClean="0"/>
              <a:t>‹#›</a:t>
            </a:fld>
            <a:endParaRPr lang="en-GB"/>
          </a:p>
        </p:txBody>
      </p:sp>
    </p:spTree>
    <p:extLst>
      <p:ext uri="{BB962C8B-B14F-4D97-AF65-F5344CB8AC3E}">
        <p14:creationId xmlns:p14="http://schemas.microsoft.com/office/powerpoint/2010/main" val="4149166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47A044-563E-42EB-AF53-4675C572A394}" type="datetimeFigureOut">
              <a:rPr lang="en-GB" smtClean="0"/>
              <a:t>29/04/2020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E2E48F-A4F8-46F0-AA3A-7C0F25131A3A}" type="slidenum">
              <a:rPr lang="en-GB" smtClean="0"/>
              <a:t>‹#›</a:t>
            </a:fld>
            <a:endParaRPr lang="en-GB"/>
          </a:p>
        </p:txBody>
      </p:sp>
    </p:spTree>
    <p:extLst>
      <p:ext uri="{BB962C8B-B14F-4D97-AF65-F5344CB8AC3E}">
        <p14:creationId xmlns:p14="http://schemas.microsoft.com/office/powerpoint/2010/main" val="3162600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47A044-563E-42EB-AF53-4675C572A394}" type="datetimeFigureOut">
              <a:rPr lang="en-GB" smtClean="0"/>
              <a:t>29/04/2020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E2E48F-A4F8-46F0-AA3A-7C0F25131A3A}" type="slidenum">
              <a:rPr lang="en-GB" smtClean="0"/>
              <a:t>‹#›</a:t>
            </a:fld>
            <a:endParaRPr lang="en-GB"/>
          </a:p>
        </p:txBody>
      </p:sp>
    </p:spTree>
    <p:extLst>
      <p:ext uri="{BB962C8B-B14F-4D97-AF65-F5344CB8AC3E}">
        <p14:creationId xmlns:p14="http://schemas.microsoft.com/office/powerpoint/2010/main" val="2425580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47A044-563E-42EB-AF53-4675C572A394}" type="datetimeFigureOut">
              <a:rPr lang="en-GB" smtClean="0"/>
              <a:t>29/04/2020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E2E48F-A4F8-46F0-AA3A-7C0F25131A3A}" type="slidenum">
              <a:rPr lang="en-GB" smtClean="0"/>
              <a:t>‹#›</a:t>
            </a:fld>
            <a:endParaRPr lang="en-GB"/>
          </a:p>
        </p:txBody>
      </p:sp>
    </p:spTree>
    <p:extLst>
      <p:ext uri="{BB962C8B-B14F-4D97-AF65-F5344CB8AC3E}">
        <p14:creationId xmlns:p14="http://schemas.microsoft.com/office/powerpoint/2010/main" val="13738383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srcRect l="28042" t="9776" r="25083" b="24223"/>
          <a:stretch/>
        </p:blipFill>
        <p:spPr>
          <a:xfrm>
            <a:off x="2348606" y="0"/>
            <a:ext cx="8572500" cy="6789420"/>
          </a:xfrm>
          <a:prstGeom prst="rect">
            <a:avLst/>
          </a:prstGeom>
        </p:spPr>
      </p:pic>
      <p:sp>
        <p:nvSpPr>
          <p:cNvPr id="6" name="TextBox 5"/>
          <p:cNvSpPr txBox="1"/>
          <p:nvPr/>
        </p:nvSpPr>
        <p:spPr>
          <a:xfrm>
            <a:off x="3259713" y="769620"/>
            <a:ext cx="4352667" cy="584775"/>
          </a:xfrm>
          <a:prstGeom prst="rect">
            <a:avLst/>
          </a:prstGeom>
          <a:noFill/>
        </p:spPr>
        <p:txBody>
          <a:bodyPr wrap="square" rtlCol="0">
            <a:spAutoFit/>
          </a:bodyPr>
          <a:lstStyle/>
          <a:p>
            <a:r>
              <a:rPr lang="en-US" sz="3200" dirty="0" smtClean="0"/>
              <a:t>Quick start guide</a:t>
            </a:r>
            <a:endParaRPr lang="en-GB" sz="3200" dirty="0"/>
          </a:p>
        </p:txBody>
      </p:sp>
    </p:spTree>
    <p:extLst>
      <p:ext uri="{BB962C8B-B14F-4D97-AF65-F5344CB8AC3E}">
        <p14:creationId xmlns:p14="http://schemas.microsoft.com/office/powerpoint/2010/main" val="40082260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6758" y="176014"/>
            <a:ext cx="1861407" cy="369332"/>
          </a:xfrm>
          <a:prstGeom prst="rect">
            <a:avLst/>
          </a:prstGeom>
        </p:spPr>
        <p:txBody>
          <a:bodyPr wrap="none">
            <a:spAutoFit/>
          </a:bodyPr>
          <a:lstStyle/>
          <a:p>
            <a:r>
              <a:rPr lang="en-US" b="1" i="1" u="sng" dirty="0" smtClean="0"/>
              <a:t>Troubleshooting </a:t>
            </a:r>
            <a:r>
              <a:rPr lang="en-US" b="1" i="1" u="sng" dirty="0"/>
              <a:t>:</a:t>
            </a:r>
          </a:p>
        </p:txBody>
      </p:sp>
      <p:sp>
        <p:nvSpPr>
          <p:cNvPr id="5" name="TextBox 4"/>
          <p:cNvSpPr txBox="1"/>
          <p:nvPr/>
        </p:nvSpPr>
        <p:spPr>
          <a:xfrm>
            <a:off x="508000" y="592809"/>
            <a:ext cx="11480800" cy="738664"/>
          </a:xfrm>
          <a:prstGeom prst="rect">
            <a:avLst/>
          </a:prstGeom>
          <a:noFill/>
        </p:spPr>
        <p:txBody>
          <a:bodyPr wrap="square" rtlCol="0">
            <a:spAutoFit/>
          </a:bodyPr>
          <a:lstStyle/>
          <a:p>
            <a:r>
              <a:rPr lang="en-US" sz="1400" dirty="0" smtClean="0"/>
              <a:t>- If an error occur, the controller will display an error code. If CH14 is displayed, please before calling your installer, check your heating system pressure.</a:t>
            </a:r>
          </a:p>
          <a:p>
            <a:r>
              <a:rPr lang="en-US" sz="1400" dirty="0" smtClean="0"/>
              <a:t>You can also switch the power off for twenty second and power the unit back on, if the error message appears again then ring the installer or service partner </a:t>
            </a:r>
          </a:p>
          <a:p>
            <a:r>
              <a:rPr lang="en-US" sz="1400" dirty="0"/>
              <a:t>a</a:t>
            </a:r>
            <a:r>
              <a:rPr lang="en-US" sz="1400" dirty="0" smtClean="0"/>
              <a:t>nd give them the error code displayed on the controller’s screen.  </a:t>
            </a:r>
            <a:endParaRPr lang="en-GB" sz="1400" dirty="0"/>
          </a:p>
        </p:txBody>
      </p:sp>
      <p:pic>
        <p:nvPicPr>
          <p:cNvPr id="6" name="Picture 5"/>
          <p:cNvPicPr>
            <a:picLocks noChangeAspect="1"/>
          </p:cNvPicPr>
          <p:nvPr/>
        </p:nvPicPr>
        <p:blipFill rotWithShape="1">
          <a:blip r:embed="rId2"/>
          <a:srcRect l="12542" t="20666" r="10959" b="6666"/>
          <a:stretch/>
        </p:blipFill>
        <p:spPr>
          <a:xfrm>
            <a:off x="508000" y="1331473"/>
            <a:ext cx="10254393" cy="5479063"/>
          </a:xfrm>
          <a:prstGeom prst="rect">
            <a:avLst/>
          </a:prstGeom>
        </p:spPr>
      </p:pic>
    </p:spTree>
    <p:extLst>
      <p:ext uri="{BB962C8B-B14F-4D97-AF65-F5344CB8AC3E}">
        <p14:creationId xmlns:p14="http://schemas.microsoft.com/office/powerpoint/2010/main" val="19851254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5042" t="12889" r="23208" b="9556"/>
          <a:stretch/>
        </p:blipFill>
        <p:spPr>
          <a:xfrm>
            <a:off x="1645920" y="-2430"/>
            <a:ext cx="8138160" cy="6860430"/>
          </a:xfrm>
          <a:prstGeom prst="rect">
            <a:avLst/>
          </a:prstGeom>
        </p:spPr>
      </p:pic>
    </p:spTree>
    <p:extLst>
      <p:ext uri="{BB962C8B-B14F-4D97-AF65-F5344CB8AC3E}">
        <p14:creationId xmlns:p14="http://schemas.microsoft.com/office/powerpoint/2010/main" val="28693047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51417" t="40222" r="1708" b="8889"/>
          <a:stretch/>
        </p:blipFill>
        <p:spPr>
          <a:xfrm>
            <a:off x="5923515" y="3030045"/>
            <a:ext cx="6268485" cy="3827955"/>
          </a:xfrm>
          <a:prstGeom prst="rect">
            <a:avLst/>
          </a:prstGeom>
        </p:spPr>
      </p:pic>
      <p:pic>
        <p:nvPicPr>
          <p:cNvPr id="3" name="Picture 2"/>
          <p:cNvPicPr>
            <a:picLocks noChangeAspect="1"/>
          </p:cNvPicPr>
          <p:nvPr/>
        </p:nvPicPr>
        <p:blipFill rotWithShape="1">
          <a:blip r:embed="rId3"/>
          <a:srcRect l="24167" t="24667" r="57000" b="37111"/>
          <a:stretch/>
        </p:blipFill>
        <p:spPr>
          <a:xfrm>
            <a:off x="401054" y="4718076"/>
            <a:ext cx="1874507" cy="2139924"/>
          </a:xfrm>
          <a:prstGeom prst="rect">
            <a:avLst/>
          </a:prstGeom>
        </p:spPr>
      </p:pic>
      <p:pic>
        <p:nvPicPr>
          <p:cNvPr id="4" name="Picture 3"/>
          <p:cNvPicPr>
            <a:picLocks noChangeAspect="1"/>
          </p:cNvPicPr>
          <p:nvPr/>
        </p:nvPicPr>
        <p:blipFill rotWithShape="1">
          <a:blip r:embed="rId3"/>
          <a:srcRect l="44000" t="24371" r="37000" b="36815"/>
          <a:stretch/>
        </p:blipFill>
        <p:spPr>
          <a:xfrm>
            <a:off x="397819" y="2560320"/>
            <a:ext cx="1877742" cy="2157756"/>
          </a:xfrm>
          <a:prstGeom prst="rect">
            <a:avLst/>
          </a:prstGeom>
        </p:spPr>
      </p:pic>
      <p:pic>
        <p:nvPicPr>
          <p:cNvPr id="5" name="Picture 4"/>
          <p:cNvPicPr>
            <a:picLocks noChangeAspect="1"/>
          </p:cNvPicPr>
          <p:nvPr/>
        </p:nvPicPr>
        <p:blipFill rotWithShape="1">
          <a:blip r:embed="rId3"/>
          <a:srcRect l="64292" t="24444" r="17083" b="37333"/>
          <a:stretch/>
        </p:blipFill>
        <p:spPr>
          <a:xfrm>
            <a:off x="397819" y="298901"/>
            <a:ext cx="1817957" cy="2098581"/>
          </a:xfrm>
          <a:prstGeom prst="rect">
            <a:avLst/>
          </a:prstGeom>
        </p:spPr>
      </p:pic>
      <p:sp>
        <p:nvSpPr>
          <p:cNvPr id="8" name="Rectangle 7"/>
          <p:cNvSpPr/>
          <p:nvPr/>
        </p:nvSpPr>
        <p:spPr>
          <a:xfrm>
            <a:off x="5736359" y="3030045"/>
            <a:ext cx="3538603" cy="1448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noChangeArrowheads="1"/>
          </p:cNvPicPr>
          <p:nvPr/>
        </p:nvPicPr>
        <p:blipFill>
          <a:blip r:embed="rId4" cstate="print"/>
          <a:srcRect/>
          <a:stretch>
            <a:fillRect/>
          </a:stretch>
        </p:blipFill>
        <p:spPr bwMode="auto">
          <a:xfrm>
            <a:off x="4016053" y="1740968"/>
            <a:ext cx="3695353" cy="2578153"/>
          </a:xfrm>
          <a:prstGeom prst="rect">
            <a:avLst/>
          </a:prstGeom>
          <a:noFill/>
          <a:ln w="28575">
            <a:solidFill>
              <a:schemeClr val="bg1">
                <a:lumMod val="50000"/>
              </a:schemeClr>
            </a:solidFill>
            <a:miter lim="800000"/>
            <a:headEnd/>
            <a:tailEnd/>
          </a:ln>
        </p:spPr>
      </p:pic>
      <p:sp>
        <p:nvSpPr>
          <p:cNvPr id="9" name="TextBox 8"/>
          <p:cNvSpPr txBox="1"/>
          <p:nvPr/>
        </p:nvSpPr>
        <p:spPr>
          <a:xfrm>
            <a:off x="3113509" y="362796"/>
            <a:ext cx="9071201" cy="1200329"/>
          </a:xfrm>
          <a:prstGeom prst="rect">
            <a:avLst/>
          </a:prstGeom>
          <a:noFill/>
        </p:spPr>
        <p:txBody>
          <a:bodyPr wrap="none" rtlCol="0">
            <a:spAutoFit/>
          </a:bodyPr>
          <a:lstStyle/>
          <a:p>
            <a:r>
              <a:rPr lang="en-US" dirty="0" smtClean="0"/>
              <a:t>How the Heat pump works:</a:t>
            </a:r>
          </a:p>
          <a:p>
            <a:r>
              <a:rPr lang="en-US" dirty="0" smtClean="0"/>
              <a:t> The Outdoor unit uses the energy from the outside ambient air and thanks to the refrigerant </a:t>
            </a:r>
          </a:p>
          <a:p>
            <a:r>
              <a:rPr lang="en-US" dirty="0"/>
              <a:t>p</a:t>
            </a:r>
            <a:r>
              <a:rPr lang="en-US" dirty="0" smtClean="0"/>
              <a:t>rocess, this energy is increased at the right temperature to satisfy your heating and hot water</a:t>
            </a:r>
          </a:p>
          <a:p>
            <a:r>
              <a:rPr lang="en-US" dirty="0" smtClean="0"/>
              <a:t>demands.  </a:t>
            </a:r>
            <a:endParaRPr lang="en-GB" dirty="0"/>
          </a:p>
        </p:txBody>
      </p:sp>
      <p:sp>
        <p:nvSpPr>
          <p:cNvPr id="15" name="Left Arrow 14"/>
          <p:cNvSpPr/>
          <p:nvPr/>
        </p:nvSpPr>
        <p:spPr>
          <a:xfrm>
            <a:off x="8054236" y="3089874"/>
            <a:ext cx="789139" cy="549324"/>
          </a:xfrm>
          <a:prstGeom prst="lef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Left Arrow 17"/>
          <p:cNvSpPr/>
          <p:nvPr/>
        </p:nvSpPr>
        <p:spPr>
          <a:xfrm>
            <a:off x="2751237" y="3093723"/>
            <a:ext cx="789139" cy="549324"/>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483992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 name="Picture 4"/>
          <p:cNvPicPr>
            <a:picLocks noChangeAspect="1"/>
          </p:cNvPicPr>
          <p:nvPr/>
        </p:nvPicPr>
        <p:blipFill rotWithShape="1">
          <a:blip r:embed="rId3"/>
          <a:srcRect l="17215" t="17519" r="18332" b="16849"/>
          <a:stretch/>
        </p:blipFill>
        <p:spPr>
          <a:xfrm>
            <a:off x="100208" y="62630"/>
            <a:ext cx="11786991" cy="6751529"/>
          </a:xfrm>
          <a:prstGeom prst="rect">
            <a:avLst/>
          </a:prstGeom>
        </p:spPr>
      </p:pic>
      <p:sp>
        <p:nvSpPr>
          <p:cNvPr id="6" name="TextBox 5"/>
          <p:cNvSpPr txBox="1"/>
          <p:nvPr/>
        </p:nvSpPr>
        <p:spPr>
          <a:xfrm>
            <a:off x="2687171" y="4741235"/>
            <a:ext cx="6384440" cy="2031325"/>
          </a:xfrm>
          <a:prstGeom prst="rect">
            <a:avLst/>
          </a:prstGeom>
          <a:noFill/>
        </p:spPr>
        <p:txBody>
          <a:bodyPr wrap="none" rtlCol="0">
            <a:spAutoFit/>
          </a:bodyPr>
          <a:lstStyle/>
          <a:p>
            <a:r>
              <a:rPr lang="en-US" dirty="0" smtClean="0"/>
              <a:t>Your Heat Pump has been sized by your installer to fit your </a:t>
            </a:r>
          </a:p>
          <a:p>
            <a:r>
              <a:rPr lang="en-US" dirty="0" smtClean="0"/>
              <a:t>Home. Forget how you were using your old oil/gas boiler!</a:t>
            </a:r>
          </a:p>
          <a:p>
            <a:r>
              <a:rPr lang="en-US" dirty="0" smtClean="0"/>
              <a:t>The best way to use your system is to leave it on a constant</a:t>
            </a:r>
          </a:p>
          <a:p>
            <a:r>
              <a:rPr lang="en-US" dirty="0" smtClean="0"/>
              <a:t> temperature and use a set back temperature of 3 degrees</a:t>
            </a:r>
          </a:p>
          <a:p>
            <a:r>
              <a:rPr lang="en-US" dirty="0"/>
              <a:t>m</a:t>
            </a:r>
            <a:r>
              <a:rPr lang="en-US" dirty="0" smtClean="0"/>
              <a:t>aximum when you are away or at night time. </a:t>
            </a:r>
          </a:p>
          <a:p>
            <a:r>
              <a:rPr lang="en-US" dirty="0" smtClean="0"/>
              <a:t>Running your heat pump longer on a lower temperature will keep </a:t>
            </a:r>
          </a:p>
          <a:p>
            <a:r>
              <a:rPr lang="en-US" dirty="0" smtClean="0"/>
              <a:t>your home warm and it will save you money. </a:t>
            </a:r>
          </a:p>
        </p:txBody>
      </p:sp>
    </p:spTree>
    <p:extLst>
      <p:ext uri="{BB962C8B-B14F-4D97-AF65-F5344CB8AC3E}">
        <p14:creationId xmlns:p14="http://schemas.microsoft.com/office/powerpoint/2010/main" val="27235409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7343" t="19088" r="16083" b="12444"/>
          <a:stretch/>
        </p:blipFill>
        <p:spPr>
          <a:xfrm>
            <a:off x="0" y="1386840"/>
            <a:ext cx="6170334" cy="3569500"/>
          </a:xfrm>
          <a:prstGeom prst="rect">
            <a:avLst/>
          </a:prstGeom>
        </p:spPr>
      </p:pic>
      <p:pic>
        <p:nvPicPr>
          <p:cNvPr id="5" name="Picture 4"/>
          <p:cNvPicPr>
            <a:picLocks noChangeAspect="1"/>
          </p:cNvPicPr>
          <p:nvPr/>
        </p:nvPicPr>
        <p:blipFill rotWithShape="1">
          <a:blip r:embed="rId3"/>
          <a:srcRect l="10919" t="12370" r="7417" b="41704"/>
          <a:stretch/>
        </p:blipFill>
        <p:spPr>
          <a:xfrm>
            <a:off x="5166360" y="1868570"/>
            <a:ext cx="6924040" cy="2062480"/>
          </a:xfrm>
          <a:prstGeom prst="rect">
            <a:avLst/>
          </a:prstGeom>
        </p:spPr>
      </p:pic>
      <p:pic>
        <p:nvPicPr>
          <p:cNvPr id="6" name="Picture 5"/>
          <p:cNvPicPr>
            <a:picLocks noChangeAspect="1"/>
          </p:cNvPicPr>
          <p:nvPr/>
        </p:nvPicPr>
        <p:blipFill rotWithShape="1">
          <a:blip r:embed="rId3"/>
          <a:srcRect l="11393" t="63006" r="7418" b="5704"/>
          <a:stretch/>
        </p:blipFill>
        <p:spPr>
          <a:xfrm>
            <a:off x="3373120" y="4968240"/>
            <a:ext cx="8717280" cy="1889760"/>
          </a:xfrm>
          <a:prstGeom prst="rect">
            <a:avLst/>
          </a:prstGeom>
        </p:spPr>
      </p:pic>
      <p:sp>
        <p:nvSpPr>
          <p:cNvPr id="2" name="TextBox 1"/>
          <p:cNvSpPr txBox="1"/>
          <p:nvPr/>
        </p:nvSpPr>
        <p:spPr>
          <a:xfrm>
            <a:off x="23892" y="21911"/>
            <a:ext cx="12066508" cy="1846659"/>
          </a:xfrm>
          <a:prstGeom prst="rect">
            <a:avLst/>
          </a:prstGeom>
          <a:noFill/>
        </p:spPr>
        <p:txBody>
          <a:bodyPr wrap="square" rtlCol="0">
            <a:spAutoFit/>
          </a:bodyPr>
          <a:lstStyle/>
          <a:p>
            <a:r>
              <a:rPr lang="en-US" sz="2400" b="1" u="sng" dirty="0" smtClean="0"/>
              <a:t>How to use the remote controller:</a:t>
            </a:r>
          </a:p>
          <a:p>
            <a:r>
              <a:rPr lang="en-US" dirty="0" smtClean="0"/>
              <a:t>The remote controller can be installed close to the cylinder location or used as a room-stat. If a room-stat has been installed, </a:t>
            </a:r>
          </a:p>
          <a:p>
            <a:r>
              <a:rPr lang="en-US" dirty="0" smtClean="0"/>
              <a:t>please refer to the manufacturer manual.</a:t>
            </a:r>
          </a:p>
          <a:p>
            <a:r>
              <a:rPr lang="en-US" dirty="0" smtClean="0"/>
              <a:t>The installer must have commissioned the heat pump and “pre-set” the controller. Because each house is different, you may</a:t>
            </a:r>
          </a:p>
          <a:p>
            <a:r>
              <a:rPr lang="en-US" dirty="0"/>
              <a:t>n</a:t>
            </a:r>
            <a:r>
              <a:rPr lang="en-US" dirty="0" smtClean="0"/>
              <a:t>eed to fine tune the settings for optimum comfort and efficiency at the beginning. Once you’ve done this, you won’t have to alter any settings.</a:t>
            </a:r>
            <a:endParaRPr lang="en-GB" dirty="0"/>
          </a:p>
        </p:txBody>
      </p:sp>
    </p:spTree>
    <p:extLst>
      <p:ext uri="{BB962C8B-B14F-4D97-AF65-F5344CB8AC3E}">
        <p14:creationId xmlns:p14="http://schemas.microsoft.com/office/powerpoint/2010/main" val="3730286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CD6576C-058C-44F9-AC32-5A759FAA2436}" type="slidenum">
              <a:rPr lang="ko-KR" altLang="en-US" smtClean="0"/>
              <a:pPr/>
              <a:t>5</a:t>
            </a:fld>
            <a:endParaRPr lang="ko-KR" altLang="en-US" dirty="0"/>
          </a:p>
        </p:txBody>
      </p:sp>
      <p:sp>
        <p:nvSpPr>
          <p:cNvPr id="6" name="TextBox 5"/>
          <p:cNvSpPr txBox="1"/>
          <p:nvPr/>
        </p:nvSpPr>
        <p:spPr>
          <a:xfrm>
            <a:off x="1707573" y="1003069"/>
            <a:ext cx="7322069" cy="240002"/>
          </a:xfrm>
          <a:prstGeom prst="rect">
            <a:avLst/>
          </a:prstGeom>
          <a:noFill/>
        </p:spPr>
        <p:txBody>
          <a:bodyPr wrap="none" rtlCol="0">
            <a:spAutoFit/>
          </a:bodyPr>
          <a:lstStyle/>
          <a:p>
            <a:pPr>
              <a:lnSpc>
                <a:spcPts val="1000"/>
              </a:lnSpc>
            </a:pPr>
            <a:r>
              <a:rPr lang="en-US" altLang="ko-KR" dirty="0">
                <a:solidFill>
                  <a:srgbClr val="000000"/>
                </a:solidFill>
                <a:latin typeface="Arial Narrow" pitchFamily="34" charset="0"/>
                <a:ea typeface="LG스마트체 Regular" pitchFamily="50" charset="-127"/>
              </a:rPr>
              <a:t>Display can be </a:t>
            </a:r>
            <a:r>
              <a:rPr lang="en-US" altLang="ko-KR" dirty="0" smtClean="0">
                <a:solidFill>
                  <a:srgbClr val="000000"/>
                </a:solidFill>
                <a:latin typeface="Arial Narrow" pitchFamily="34" charset="0"/>
                <a:ea typeface="LG스마트체 Regular" pitchFamily="50" charset="-127"/>
              </a:rPr>
              <a:t>moved </a:t>
            </a:r>
            <a:r>
              <a:rPr lang="en-US" altLang="ko-KR" dirty="0">
                <a:solidFill>
                  <a:srgbClr val="000000"/>
                </a:solidFill>
                <a:latin typeface="Arial Narrow" pitchFamily="34" charset="0"/>
                <a:ea typeface="LG스마트체 Regular" pitchFamily="50" charset="-127"/>
              </a:rPr>
              <a:t>or configured with Power, Back, Direction and Confirm buttons</a:t>
            </a:r>
          </a:p>
        </p:txBody>
      </p:sp>
      <p:pic>
        <p:nvPicPr>
          <p:cNvPr id="9" name="Picture 8"/>
          <p:cNvPicPr>
            <a:picLocks noChangeAspect="1"/>
          </p:cNvPicPr>
          <p:nvPr/>
        </p:nvPicPr>
        <p:blipFill>
          <a:blip r:embed="rId2"/>
          <a:stretch>
            <a:fillRect/>
          </a:stretch>
        </p:blipFill>
        <p:spPr>
          <a:xfrm>
            <a:off x="1790700" y="1343744"/>
            <a:ext cx="8610600" cy="5181600"/>
          </a:xfrm>
          <a:prstGeom prst="rect">
            <a:avLst/>
          </a:prstGeom>
        </p:spPr>
      </p:pic>
      <p:sp>
        <p:nvSpPr>
          <p:cNvPr id="8" name="TextBox 7"/>
          <p:cNvSpPr txBox="1"/>
          <p:nvPr/>
        </p:nvSpPr>
        <p:spPr>
          <a:xfrm>
            <a:off x="170305" y="250521"/>
            <a:ext cx="5198302" cy="461665"/>
          </a:xfrm>
          <a:prstGeom prst="rect">
            <a:avLst/>
          </a:prstGeom>
          <a:noFill/>
        </p:spPr>
        <p:txBody>
          <a:bodyPr wrap="square" rtlCol="0">
            <a:spAutoFit/>
          </a:bodyPr>
          <a:lstStyle/>
          <a:p>
            <a:r>
              <a:rPr lang="en-US" sz="2400" b="1" u="sng" dirty="0"/>
              <a:t>How to use the remote controller:</a:t>
            </a:r>
          </a:p>
        </p:txBody>
      </p:sp>
    </p:spTree>
    <p:extLst>
      <p:ext uri="{BB962C8B-B14F-4D97-AF65-F5344CB8AC3E}">
        <p14:creationId xmlns:p14="http://schemas.microsoft.com/office/powerpoint/2010/main" val="38180637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CD6576C-058C-44F9-AC32-5A759FAA2436}" type="slidenum">
              <a:rPr lang="ko-KR" altLang="en-US" smtClean="0"/>
              <a:pPr/>
              <a:t>6</a:t>
            </a:fld>
            <a:endParaRPr lang="ko-KR" altLang="en-US" dirty="0"/>
          </a:p>
        </p:txBody>
      </p:sp>
      <p:grpSp>
        <p:nvGrpSpPr>
          <p:cNvPr id="5" name="그룹 148"/>
          <p:cNvGrpSpPr/>
          <p:nvPr/>
        </p:nvGrpSpPr>
        <p:grpSpPr>
          <a:xfrm>
            <a:off x="1466034" y="837794"/>
            <a:ext cx="3613826" cy="929482"/>
            <a:chOff x="323034" y="5263028"/>
            <a:chExt cx="3613826" cy="929482"/>
          </a:xfrm>
        </p:grpSpPr>
        <p:sp>
          <p:nvSpPr>
            <p:cNvPr id="6" name="Rectangle 7"/>
            <p:cNvSpPr>
              <a:spLocks noChangeArrowheads="1"/>
            </p:cNvSpPr>
            <p:nvPr/>
          </p:nvSpPr>
          <p:spPr bwMode="auto">
            <a:xfrm>
              <a:off x="323034" y="5263028"/>
              <a:ext cx="1731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377" tIns="0" rIns="91377" bIns="0">
              <a:spAutoFit/>
            </a:bodyPr>
            <a:lstStyle>
              <a:defPPr>
                <a:defRPr lang="ko-KR"/>
              </a:defPPr>
              <a:lvl1pPr algn="l" rtl="0" eaLnBrk="0" fontAlgn="base" hangingPunct="0">
                <a:spcBef>
                  <a:spcPct val="0"/>
                </a:spcBef>
                <a:spcAft>
                  <a:spcPct val="0"/>
                </a:spcAft>
                <a:defRPr kumimoji="1" sz="800" b="1" kern="1200">
                  <a:solidFill>
                    <a:schemeClr val="tx1"/>
                  </a:solidFill>
                  <a:latin typeface="Arial" pitchFamily="34" charset="0"/>
                  <a:ea typeface="굴림" pitchFamily="50" charset="-127"/>
                  <a:cs typeface="+mn-cs"/>
                </a:defRPr>
              </a:lvl1pPr>
              <a:lvl2pPr marL="457200" algn="l" rtl="0" eaLnBrk="0" fontAlgn="base" hangingPunct="0">
                <a:spcBef>
                  <a:spcPct val="0"/>
                </a:spcBef>
                <a:spcAft>
                  <a:spcPct val="0"/>
                </a:spcAft>
                <a:defRPr kumimoji="1" sz="800" b="1" kern="1200">
                  <a:solidFill>
                    <a:schemeClr val="tx1"/>
                  </a:solidFill>
                  <a:latin typeface="Arial" pitchFamily="34" charset="0"/>
                  <a:ea typeface="굴림" pitchFamily="50" charset="-127"/>
                  <a:cs typeface="+mn-cs"/>
                </a:defRPr>
              </a:lvl2pPr>
              <a:lvl3pPr marL="914400" algn="l" rtl="0" eaLnBrk="0" fontAlgn="base" hangingPunct="0">
                <a:spcBef>
                  <a:spcPct val="0"/>
                </a:spcBef>
                <a:spcAft>
                  <a:spcPct val="0"/>
                </a:spcAft>
                <a:defRPr kumimoji="1" sz="800" b="1" kern="1200">
                  <a:solidFill>
                    <a:schemeClr val="tx1"/>
                  </a:solidFill>
                  <a:latin typeface="Arial" pitchFamily="34" charset="0"/>
                  <a:ea typeface="굴림" pitchFamily="50" charset="-127"/>
                  <a:cs typeface="+mn-cs"/>
                </a:defRPr>
              </a:lvl3pPr>
              <a:lvl4pPr marL="1371600" algn="l" rtl="0" eaLnBrk="0" fontAlgn="base" hangingPunct="0">
                <a:spcBef>
                  <a:spcPct val="0"/>
                </a:spcBef>
                <a:spcAft>
                  <a:spcPct val="0"/>
                </a:spcAft>
                <a:defRPr kumimoji="1" sz="800" b="1" kern="1200">
                  <a:solidFill>
                    <a:schemeClr val="tx1"/>
                  </a:solidFill>
                  <a:latin typeface="Arial" pitchFamily="34" charset="0"/>
                  <a:ea typeface="굴림" pitchFamily="50" charset="-127"/>
                  <a:cs typeface="+mn-cs"/>
                </a:defRPr>
              </a:lvl4pPr>
              <a:lvl5pPr marL="1828800" algn="l" rtl="0" eaLnBrk="0" fontAlgn="base" hangingPunct="0">
                <a:spcBef>
                  <a:spcPct val="0"/>
                </a:spcBef>
                <a:spcAft>
                  <a:spcPct val="0"/>
                </a:spcAft>
                <a:defRPr kumimoji="1" sz="800" b="1" kern="1200">
                  <a:solidFill>
                    <a:schemeClr val="tx1"/>
                  </a:solidFill>
                  <a:latin typeface="Arial" pitchFamily="34" charset="0"/>
                  <a:ea typeface="굴림" pitchFamily="50" charset="-127"/>
                  <a:cs typeface="+mn-cs"/>
                </a:defRPr>
              </a:lvl5pPr>
              <a:lvl6pPr marL="2286000" algn="l" defTabSz="914400" rtl="0" eaLnBrk="1" latinLnBrk="1" hangingPunct="1">
                <a:defRPr kumimoji="1" sz="800" b="1" kern="1200">
                  <a:solidFill>
                    <a:schemeClr val="tx1"/>
                  </a:solidFill>
                  <a:latin typeface="Arial" pitchFamily="34" charset="0"/>
                  <a:ea typeface="굴림" pitchFamily="50" charset="-127"/>
                  <a:cs typeface="+mn-cs"/>
                </a:defRPr>
              </a:lvl6pPr>
              <a:lvl7pPr marL="2743200" algn="l" defTabSz="914400" rtl="0" eaLnBrk="1" latinLnBrk="1" hangingPunct="1">
                <a:defRPr kumimoji="1" sz="800" b="1" kern="1200">
                  <a:solidFill>
                    <a:schemeClr val="tx1"/>
                  </a:solidFill>
                  <a:latin typeface="Arial" pitchFamily="34" charset="0"/>
                  <a:ea typeface="굴림" pitchFamily="50" charset="-127"/>
                  <a:cs typeface="+mn-cs"/>
                </a:defRPr>
              </a:lvl7pPr>
              <a:lvl8pPr marL="3200400" algn="l" defTabSz="914400" rtl="0" eaLnBrk="1" latinLnBrk="1" hangingPunct="1">
                <a:defRPr kumimoji="1" sz="800" b="1" kern="1200">
                  <a:solidFill>
                    <a:schemeClr val="tx1"/>
                  </a:solidFill>
                  <a:latin typeface="Arial" pitchFamily="34" charset="0"/>
                  <a:ea typeface="굴림" pitchFamily="50" charset="-127"/>
                  <a:cs typeface="+mn-cs"/>
                </a:defRPr>
              </a:lvl8pPr>
              <a:lvl9pPr marL="3657600" algn="l" defTabSz="914400" rtl="0" eaLnBrk="1" latinLnBrk="1" hangingPunct="1">
                <a:defRPr kumimoji="1" sz="800" b="1" kern="1200">
                  <a:solidFill>
                    <a:schemeClr val="tx1"/>
                  </a:solidFill>
                  <a:latin typeface="Arial" pitchFamily="34" charset="0"/>
                  <a:ea typeface="굴림" pitchFamily="50" charset="-127"/>
                  <a:cs typeface="+mn-cs"/>
                </a:defRPr>
              </a:lvl9pPr>
            </a:lstStyle>
            <a:p>
              <a:pPr eaLnBrk="1" latinLnBrk="1" hangingPunct="1">
                <a:lnSpc>
                  <a:spcPct val="150000"/>
                </a:lnSpc>
                <a:spcBef>
                  <a:spcPct val="50000"/>
                </a:spcBef>
                <a:buFont typeface="Wingdings" pitchFamily="2" charset="2"/>
                <a:buChar char="q"/>
              </a:pPr>
              <a:r>
                <a:rPr lang="en-US" altLang="ko-KR" sz="1200" dirty="0">
                  <a:solidFill>
                    <a:prstClr val="black"/>
                  </a:solidFill>
                  <a:latin typeface="Arial Narrow" pitchFamily="34" charset="0"/>
                  <a:ea typeface="LG스마트체 Regular" pitchFamily="50" charset="-127"/>
                  <a:cs typeface="Arial" panose="020B0604020202020204" pitchFamily="34" charset="0"/>
                </a:rPr>
                <a:t> </a:t>
              </a:r>
              <a:r>
                <a:rPr lang="en-US" altLang="ko-KR" sz="1200" dirty="0" smtClean="0">
                  <a:solidFill>
                    <a:prstClr val="black"/>
                  </a:solidFill>
                  <a:latin typeface="Arial Narrow" pitchFamily="34" charset="0"/>
                  <a:ea typeface="LG스마트체 Regular" pitchFamily="50" charset="-127"/>
                  <a:cs typeface="Arial" panose="020B0604020202020204" pitchFamily="34" charset="0"/>
                </a:rPr>
                <a:t>Heating/cooling </a:t>
              </a:r>
              <a:r>
                <a:rPr lang="en-US" altLang="ko-KR" sz="1200" dirty="0">
                  <a:solidFill>
                    <a:prstClr val="black"/>
                  </a:solidFill>
                  <a:latin typeface="Arial Narrow" pitchFamily="34" charset="0"/>
                  <a:ea typeface="LG스마트체 Regular" pitchFamily="50" charset="-127"/>
                  <a:cs typeface="Arial" panose="020B0604020202020204" pitchFamily="34" charset="0"/>
                </a:rPr>
                <a:t>On/Off</a:t>
              </a:r>
            </a:p>
          </p:txBody>
        </p:sp>
        <p:sp>
          <p:nvSpPr>
            <p:cNvPr id="7" name="TextBox 48"/>
            <p:cNvSpPr txBox="1">
              <a:spLocks noChangeArrowheads="1"/>
            </p:cNvSpPr>
            <p:nvPr/>
          </p:nvSpPr>
          <p:spPr bwMode="auto">
            <a:xfrm>
              <a:off x="521151" y="5546195"/>
              <a:ext cx="3415709" cy="646315"/>
            </a:xfrm>
            <a:prstGeom prst="rect">
              <a:avLst/>
            </a:prstGeom>
            <a:noFill/>
            <a:ln w="9525">
              <a:noFill/>
              <a:miter lim="800000"/>
              <a:headEnd/>
              <a:tailEnd/>
            </a:ln>
          </p:spPr>
          <p:txBody>
            <a:bodyPr wrap="none" lIns="91423" tIns="45712" rIns="91423" bIns="45712">
              <a:spAutoFit/>
            </a:bodyPr>
            <a:lstStyle>
              <a:defPPr>
                <a:defRPr lang="ko-KR"/>
              </a:defPPr>
              <a:lvl1pPr algn="l" rtl="0" eaLnBrk="0" fontAlgn="base" hangingPunct="0">
                <a:spcBef>
                  <a:spcPct val="0"/>
                </a:spcBef>
                <a:spcAft>
                  <a:spcPct val="0"/>
                </a:spcAft>
                <a:defRPr kumimoji="1" sz="800" b="1" kern="1200">
                  <a:solidFill>
                    <a:schemeClr val="tx1"/>
                  </a:solidFill>
                  <a:latin typeface="Arial" pitchFamily="34" charset="0"/>
                  <a:ea typeface="굴림" pitchFamily="50" charset="-127"/>
                  <a:cs typeface="+mn-cs"/>
                </a:defRPr>
              </a:lvl1pPr>
              <a:lvl2pPr marL="457200" algn="l" rtl="0" eaLnBrk="0" fontAlgn="base" hangingPunct="0">
                <a:spcBef>
                  <a:spcPct val="0"/>
                </a:spcBef>
                <a:spcAft>
                  <a:spcPct val="0"/>
                </a:spcAft>
                <a:defRPr kumimoji="1" sz="800" b="1" kern="1200">
                  <a:solidFill>
                    <a:schemeClr val="tx1"/>
                  </a:solidFill>
                  <a:latin typeface="Arial" pitchFamily="34" charset="0"/>
                  <a:ea typeface="굴림" pitchFamily="50" charset="-127"/>
                  <a:cs typeface="+mn-cs"/>
                </a:defRPr>
              </a:lvl2pPr>
              <a:lvl3pPr marL="914400" algn="l" rtl="0" eaLnBrk="0" fontAlgn="base" hangingPunct="0">
                <a:spcBef>
                  <a:spcPct val="0"/>
                </a:spcBef>
                <a:spcAft>
                  <a:spcPct val="0"/>
                </a:spcAft>
                <a:defRPr kumimoji="1" sz="800" b="1" kern="1200">
                  <a:solidFill>
                    <a:schemeClr val="tx1"/>
                  </a:solidFill>
                  <a:latin typeface="Arial" pitchFamily="34" charset="0"/>
                  <a:ea typeface="굴림" pitchFamily="50" charset="-127"/>
                  <a:cs typeface="+mn-cs"/>
                </a:defRPr>
              </a:lvl3pPr>
              <a:lvl4pPr marL="1371600" algn="l" rtl="0" eaLnBrk="0" fontAlgn="base" hangingPunct="0">
                <a:spcBef>
                  <a:spcPct val="0"/>
                </a:spcBef>
                <a:spcAft>
                  <a:spcPct val="0"/>
                </a:spcAft>
                <a:defRPr kumimoji="1" sz="800" b="1" kern="1200">
                  <a:solidFill>
                    <a:schemeClr val="tx1"/>
                  </a:solidFill>
                  <a:latin typeface="Arial" pitchFamily="34" charset="0"/>
                  <a:ea typeface="굴림" pitchFamily="50" charset="-127"/>
                  <a:cs typeface="+mn-cs"/>
                </a:defRPr>
              </a:lvl4pPr>
              <a:lvl5pPr marL="1828800" algn="l" rtl="0" eaLnBrk="0" fontAlgn="base" hangingPunct="0">
                <a:spcBef>
                  <a:spcPct val="0"/>
                </a:spcBef>
                <a:spcAft>
                  <a:spcPct val="0"/>
                </a:spcAft>
                <a:defRPr kumimoji="1" sz="800" b="1" kern="1200">
                  <a:solidFill>
                    <a:schemeClr val="tx1"/>
                  </a:solidFill>
                  <a:latin typeface="Arial" pitchFamily="34" charset="0"/>
                  <a:ea typeface="굴림" pitchFamily="50" charset="-127"/>
                  <a:cs typeface="+mn-cs"/>
                </a:defRPr>
              </a:lvl5pPr>
              <a:lvl6pPr marL="2286000" algn="l" defTabSz="914400" rtl="0" eaLnBrk="1" latinLnBrk="1" hangingPunct="1">
                <a:defRPr kumimoji="1" sz="800" b="1" kern="1200">
                  <a:solidFill>
                    <a:schemeClr val="tx1"/>
                  </a:solidFill>
                  <a:latin typeface="Arial" pitchFamily="34" charset="0"/>
                  <a:ea typeface="굴림" pitchFamily="50" charset="-127"/>
                  <a:cs typeface="+mn-cs"/>
                </a:defRPr>
              </a:lvl6pPr>
              <a:lvl7pPr marL="2743200" algn="l" defTabSz="914400" rtl="0" eaLnBrk="1" latinLnBrk="1" hangingPunct="1">
                <a:defRPr kumimoji="1" sz="800" b="1" kern="1200">
                  <a:solidFill>
                    <a:schemeClr val="tx1"/>
                  </a:solidFill>
                  <a:latin typeface="Arial" pitchFamily="34" charset="0"/>
                  <a:ea typeface="굴림" pitchFamily="50" charset="-127"/>
                  <a:cs typeface="+mn-cs"/>
                </a:defRPr>
              </a:lvl7pPr>
              <a:lvl8pPr marL="3200400" algn="l" defTabSz="914400" rtl="0" eaLnBrk="1" latinLnBrk="1" hangingPunct="1">
                <a:defRPr kumimoji="1" sz="800" b="1" kern="1200">
                  <a:solidFill>
                    <a:schemeClr val="tx1"/>
                  </a:solidFill>
                  <a:latin typeface="Arial" pitchFamily="34" charset="0"/>
                  <a:ea typeface="굴림" pitchFamily="50" charset="-127"/>
                  <a:cs typeface="+mn-cs"/>
                </a:defRPr>
              </a:lvl8pPr>
              <a:lvl9pPr marL="3657600" algn="l" defTabSz="914400" rtl="0" eaLnBrk="1" latinLnBrk="1" hangingPunct="1">
                <a:defRPr kumimoji="1" sz="800" b="1" kern="1200">
                  <a:solidFill>
                    <a:schemeClr val="tx1"/>
                  </a:solidFill>
                  <a:latin typeface="Arial" pitchFamily="34" charset="0"/>
                  <a:ea typeface="굴림" pitchFamily="50" charset="-127"/>
                  <a:cs typeface="+mn-cs"/>
                </a:defRPr>
              </a:lvl9pPr>
            </a:lstStyle>
            <a:p>
              <a:pPr marL="85725" indent="-85725" eaLnBrk="1" latinLnBrk="1" hangingPunct="1">
                <a:lnSpc>
                  <a:spcPct val="150000"/>
                </a:lnSpc>
                <a:buFont typeface="Arial" pitchFamily="34" charset="0"/>
                <a:buChar char="•"/>
              </a:pPr>
              <a:r>
                <a:rPr lang="en-US" altLang="ko-KR" sz="1200" b="0" dirty="0">
                  <a:solidFill>
                    <a:srgbClr val="000000"/>
                  </a:solidFill>
                  <a:latin typeface="Arial Narrow" pitchFamily="34" charset="0"/>
                  <a:ea typeface="LG스마트체 Regular" pitchFamily="50" charset="-127"/>
                </a:rPr>
                <a:t>Select operation or stop with power button</a:t>
              </a:r>
            </a:p>
            <a:p>
              <a:pPr marL="85725" indent="-85725" eaLnBrk="1" latinLnBrk="1" hangingPunct="1">
                <a:lnSpc>
                  <a:spcPct val="150000"/>
                </a:lnSpc>
                <a:buFont typeface="Arial" pitchFamily="34" charset="0"/>
                <a:buChar char="•"/>
              </a:pPr>
              <a:r>
                <a:rPr kumimoji="0" lang="en-US" altLang="ko-KR" sz="1200" b="0" dirty="0">
                  <a:solidFill>
                    <a:srgbClr val="000000"/>
                  </a:solidFill>
                  <a:latin typeface="Arial Narrow" pitchFamily="34" charset="0"/>
                  <a:ea typeface="LG스마트체 Regular" panose="020B0600000101010101" pitchFamily="50" charset="-127"/>
                  <a:cs typeface="Arial" pitchFamily="34" charset="0"/>
                </a:rPr>
                <a:t>Not available when Locked, Error and linked Thermostat</a:t>
              </a:r>
            </a:p>
          </p:txBody>
        </p:sp>
      </p:grpSp>
      <p:grpSp>
        <p:nvGrpSpPr>
          <p:cNvPr id="8" name="그룹 148"/>
          <p:cNvGrpSpPr/>
          <p:nvPr/>
        </p:nvGrpSpPr>
        <p:grpSpPr>
          <a:xfrm>
            <a:off x="1466034" y="2006338"/>
            <a:ext cx="3460514" cy="1483479"/>
            <a:chOff x="323034" y="5263028"/>
            <a:chExt cx="3460514" cy="1483479"/>
          </a:xfrm>
        </p:grpSpPr>
        <p:sp>
          <p:nvSpPr>
            <p:cNvPr id="9" name="Rectangle 7"/>
            <p:cNvSpPr>
              <a:spLocks noChangeArrowheads="1"/>
            </p:cNvSpPr>
            <p:nvPr/>
          </p:nvSpPr>
          <p:spPr bwMode="auto">
            <a:xfrm>
              <a:off x="323034" y="5263028"/>
              <a:ext cx="13194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377" tIns="0" rIns="91377" bIns="0">
              <a:spAutoFit/>
            </a:bodyPr>
            <a:lstStyle>
              <a:defPPr>
                <a:defRPr lang="ko-KR"/>
              </a:defPPr>
              <a:lvl1pPr algn="l" rtl="0" eaLnBrk="0" fontAlgn="base" hangingPunct="0">
                <a:spcBef>
                  <a:spcPct val="0"/>
                </a:spcBef>
                <a:spcAft>
                  <a:spcPct val="0"/>
                </a:spcAft>
                <a:defRPr kumimoji="1" sz="800" b="1" kern="1200">
                  <a:solidFill>
                    <a:schemeClr val="tx1"/>
                  </a:solidFill>
                  <a:latin typeface="Arial" pitchFamily="34" charset="0"/>
                  <a:ea typeface="굴림" pitchFamily="50" charset="-127"/>
                  <a:cs typeface="+mn-cs"/>
                </a:defRPr>
              </a:lvl1pPr>
              <a:lvl2pPr marL="457200" algn="l" rtl="0" eaLnBrk="0" fontAlgn="base" hangingPunct="0">
                <a:spcBef>
                  <a:spcPct val="0"/>
                </a:spcBef>
                <a:spcAft>
                  <a:spcPct val="0"/>
                </a:spcAft>
                <a:defRPr kumimoji="1" sz="800" b="1" kern="1200">
                  <a:solidFill>
                    <a:schemeClr val="tx1"/>
                  </a:solidFill>
                  <a:latin typeface="Arial" pitchFamily="34" charset="0"/>
                  <a:ea typeface="굴림" pitchFamily="50" charset="-127"/>
                  <a:cs typeface="+mn-cs"/>
                </a:defRPr>
              </a:lvl2pPr>
              <a:lvl3pPr marL="914400" algn="l" rtl="0" eaLnBrk="0" fontAlgn="base" hangingPunct="0">
                <a:spcBef>
                  <a:spcPct val="0"/>
                </a:spcBef>
                <a:spcAft>
                  <a:spcPct val="0"/>
                </a:spcAft>
                <a:defRPr kumimoji="1" sz="800" b="1" kern="1200">
                  <a:solidFill>
                    <a:schemeClr val="tx1"/>
                  </a:solidFill>
                  <a:latin typeface="Arial" pitchFamily="34" charset="0"/>
                  <a:ea typeface="굴림" pitchFamily="50" charset="-127"/>
                  <a:cs typeface="+mn-cs"/>
                </a:defRPr>
              </a:lvl3pPr>
              <a:lvl4pPr marL="1371600" algn="l" rtl="0" eaLnBrk="0" fontAlgn="base" hangingPunct="0">
                <a:spcBef>
                  <a:spcPct val="0"/>
                </a:spcBef>
                <a:spcAft>
                  <a:spcPct val="0"/>
                </a:spcAft>
                <a:defRPr kumimoji="1" sz="800" b="1" kern="1200">
                  <a:solidFill>
                    <a:schemeClr val="tx1"/>
                  </a:solidFill>
                  <a:latin typeface="Arial" pitchFamily="34" charset="0"/>
                  <a:ea typeface="굴림" pitchFamily="50" charset="-127"/>
                  <a:cs typeface="+mn-cs"/>
                </a:defRPr>
              </a:lvl4pPr>
              <a:lvl5pPr marL="1828800" algn="l" rtl="0" eaLnBrk="0" fontAlgn="base" hangingPunct="0">
                <a:spcBef>
                  <a:spcPct val="0"/>
                </a:spcBef>
                <a:spcAft>
                  <a:spcPct val="0"/>
                </a:spcAft>
                <a:defRPr kumimoji="1" sz="800" b="1" kern="1200">
                  <a:solidFill>
                    <a:schemeClr val="tx1"/>
                  </a:solidFill>
                  <a:latin typeface="Arial" pitchFamily="34" charset="0"/>
                  <a:ea typeface="굴림" pitchFamily="50" charset="-127"/>
                  <a:cs typeface="+mn-cs"/>
                </a:defRPr>
              </a:lvl5pPr>
              <a:lvl6pPr marL="2286000" algn="l" defTabSz="914400" rtl="0" eaLnBrk="1" latinLnBrk="1" hangingPunct="1">
                <a:defRPr kumimoji="1" sz="800" b="1" kern="1200">
                  <a:solidFill>
                    <a:schemeClr val="tx1"/>
                  </a:solidFill>
                  <a:latin typeface="Arial" pitchFamily="34" charset="0"/>
                  <a:ea typeface="굴림" pitchFamily="50" charset="-127"/>
                  <a:cs typeface="+mn-cs"/>
                </a:defRPr>
              </a:lvl6pPr>
              <a:lvl7pPr marL="2743200" algn="l" defTabSz="914400" rtl="0" eaLnBrk="1" latinLnBrk="1" hangingPunct="1">
                <a:defRPr kumimoji="1" sz="800" b="1" kern="1200">
                  <a:solidFill>
                    <a:schemeClr val="tx1"/>
                  </a:solidFill>
                  <a:latin typeface="Arial" pitchFamily="34" charset="0"/>
                  <a:ea typeface="굴림" pitchFamily="50" charset="-127"/>
                  <a:cs typeface="+mn-cs"/>
                </a:defRPr>
              </a:lvl7pPr>
              <a:lvl8pPr marL="3200400" algn="l" defTabSz="914400" rtl="0" eaLnBrk="1" latinLnBrk="1" hangingPunct="1">
                <a:defRPr kumimoji="1" sz="800" b="1" kern="1200">
                  <a:solidFill>
                    <a:schemeClr val="tx1"/>
                  </a:solidFill>
                  <a:latin typeface="Arial" pitchFamily="34" charset="0"/>
                  <a:ea typeface="굴림" pitchFamily="50" charset="-127"/>
                  <a:cs typeface="+mn-cs"/>
                </a:defRPr>
              </a:lvl8pPr>
              <a:lvl9pPr marL="3657600" algn="l" defTabSz="914400" rtl="0" eaLnBrk="1" latinLnBrk="1" hangingPunct="1">
                <a:defRPr kumimoji="1" sz="800" b="1" kern="1200">
                  <a:solidFill>
                    <a:schemeClr val="tx1"/>
                  </a:solidFill>
                  <a:latin typeface="Arial" pitchFamily="34" charset="0"/>
                  <a:ea typeface="굴림" pitchFamily="50" charset="-127"/>
                  <a:cs typeface="+mn-cs"/>
                </a:defRPr>
              </a:lvl9pPr>
            </a:lstStyle>
            <a:p>
              <a:pPr eaLnBrk="1" latinLnBrk="1" hangingPunct="1">
                <a:lnSpc>
                  <a:spcPct val="150000"/>
                </a:lnSpc>
                <a:spcBef>
                  <a:spcPct val="50000"/>
                </a:spcBef>
                <a:buFont typeface="Wingdings" pitchFamily="2" charset="2"/>
                <a:buChar char="q"/>
              </a:pPr>
              <a:r>
                <a:rPr lang="en-US" altLang="ko-KR" sz="1200" dirty="0">
                  <a:solidFill>
                    <a:prstClr val="black"/>
                  </a:solidFill>
                  <a:latin typeface="Arial Narrow" pitchFamily="34" charset="0"/>
                  <a:ea typeface="LG스마트체 Regular" pitchFamily="50" charset="-127"/>
                  <a:cs typeface="Arial" panose="020B0604020202020204" pitchFamily="34" charset="0"/>
                </a:rPr>
                <a:t> Operation Mode</a:t>
              </a:r>
            </a:p>
          </p:txBody>
        </p:sp>
        <p:sp>
          <p:nvSpPr>
            <p:cNvPr id="10" name="TextBox 48"/>
            <p:cNvSpPr txBox="1">
              <a:spLocks noChangeArrowheads="1"/>
            </p:cNvSpPr>
            <p:nvPr/>
          </p:nvSpPr>
          <p:spPr bwMode="auto">
            <a:xfrm>
              <a:off x="521151" y="5546195"/>
              <a:ext cx="3262397" cy="1200312"/>
            </a:xfrm>
            <a:prstGeom prst="rect">
              <a:avLst/>
            </a:prstGeom>
            <a:noFill/>
            <a:ln w="9525">
              <a:noFill/>
              <a:miter lim="800000"/>
              <a:headEnd/>
              <a:tailEnd/>
            </a:ln>
          </p:spPr>
          <p:txBody>
            <a:bodyPr wrap="none" lIns="91423" tIns="45712" rIns="91423" bIns="45712">
              <a:spAutoFit/>
            </a:bodyPr>
            <a:lstStyle>
              <a:defPPr>
                <a:defRPr lang="ko-KR"/>
              </a:defPPr>
              <a:lvl1pPr algn="l" rtl="0" eaLnBrk="0" fontAlgn="base" hangingPunct="0">
                <a:spcBef>
                  <a:spcPct val="0"/>
                </a:spcBef>
                <a:spcAft>
                  <a:spcPct val="0"/>
                </a:spcAft>
                <a:defRPr kumimoji="1" sz="800" b="1" kern="1200">
                  <a:solidFill>
                    <a:schemeClr val="tx1"/>
                  </a:solidFill>
                  <a:latin typeface="Arial" pitchFamily="34" charset="0"/>
                  <a:ea typeface="굴림" pitchFamily="50" charset="-127"/>
                  <a:cs typeface="+mn-cs"/>
                </a:defRPr>
              </a:lvl1pPr>
              <a:lvl2pPr marL="457200" algn="l" rtl="0" eaLnBrk="0" fontAlgn="base" hangingPunct="0">
                <a:spcBef>
                  <a:spcPct val="0"/>
                </a:spcBef>
                <a:spcAft>
                  <a:spcPct val="0"/>
                </a:spcAft>
                <a:defRPr kumimoji="1" sz="800" b="1" kern="1200">
                  <a:solidFill>
                    <a:schemeClr val="tx1"/>
                  </a:solidFill>
                  <a:latin typeface="Arial" pitchFamily="34" charset="0"/>
                  <a:ea typeface="굴림" pitchFamily="50" charset="-127"/>
                  <a:cs typeface="+mn-cs"/>
                </a:defRPr>
              </a:lvl2pPr>
              <a:lvl3pPr marL="914400" algn="l" rtl="0" eaLnBrk="0" fontAlgn="base" hangingPunct="0">
                <a:spcBef>
                  <a:spcPct val="0"/>
                </a:spcBef>
                <a:spcAft>
                  <a:spcPct val="0"/>
                </a:spcAft>
                <a:defRPr kumimoji="1" sz="800" b="1" kern="1200">
                  <a:solidFill>
                    <a:schemeClr val="tx1"/>
                  </a:solidFill>
                  <a:latin typeface="Arial" pitchFamily="34" charset="0"/>
                  <a:ea typeface="굴림" pitchFamily="50" charset="-127"/>
                  <a:cs typeface="+mn-cs"/>
                </a:defRPr>
              </a:lvl3pPr>
              <a:lvl4pPr marL="1371600" algn="l" rtl="0" eaLnBrk="0" fontAlgn="base" hangingPunct="0">
                <a:spcBef>
                  <a:spcPct val="0"/>
                </a:spcBef>
                <a:spcAft>
                  <a:spcPct val="0"/>
                </a:spcAft>
                <a:defRPr kumimoji="1" sz="800" b="1" kern="1200">
                  <a:solidFill>
                    <a:schemeClr val="tx1"/>
                  </a:solidFill>
                  <a:latin typeface="Arial" pitchFamily="34" charset="0"/>
                  <a:ea typeface="굴림" pitchFamily="50" charset="-127"/>
                  <a:cs typeface="+mn-cs"/>
                </a:defRPr>
              </a:lvl4pPr>
              <a:lvl5pPr marL="1828800" algn="l" rtl="0" eaLnBrk="0" fontAlgn="base" hangingPunct="0">
                <a:spcBef>
                  <a:spcPct val="0"/>
                </a:spcBef>
                <a:spcAft>
                  <a:spcPct val="0"/>
                </a:spcAft>
                <a:defRPr kumimoji="1" sz="800" b="1" kern="1200">
                  <a:solidFill>
                    <a:schemeClr val="tx1"/>
                  </a:solidFill>
                  <a:latin typeface="Arial" pitchFamily="34" charset="0"/>
                  <a:ea typeface="굴림" pitchFamily="50" charset="-127"/>
                  <a:cs typeface="+mn-cs"/>
                </a:defRPr>
              </a:lvl5pPr>
              <a:lvl6pPr marL="2286000" algn="l" defTabSz="914400" rtl="0" eaLnBrk="1" latinLnBrk="1" hangingPunct="1">
                <a:defRPr kumimoji="1" sz="800" b="1" kern="1200">
                  <a:solidFill>
                    <a:schemeClr val="tx1"/>
                  </a:solidFill>
                  <a:latin typeface="Arial" pitchFamily="34" charset="0"/>
                  <a:ea typeface="굴림" pitchFamily="50" charset="-127"/>
                  <a:cs typeface="+mn-cs"/>
                </a:defRPr>
              </a:lvl6pPr>
              <a:lvl7pPr marL="2743200" algn="l" defTabSz="914400" rtl="0" eaLnBrk="1" latinLnBrk="1" hangingPunct="1">
                <a:defRPr kumimoji="1" sz="800" b="1" kern="1200">
                  <a:solidFill>
                    <a:schemeClr val="tx1"/>
                  </a:solidFill>
                  <a:latin typeface="Arial" pitchFamily="34" charset="0"/>
                  <a:ea typeface="굴림" pitchFamily="50" charset="-127"/>
                  <a:cs typeface="+mn-cs"/>
                </a:defRPr>
              </a:lvl7pPr>
              <a:lvl8pPr marL="3200400" algn="l" defTabSz="914400" rtl="0" eaLnBrk="1" latinLnBrk="1" hangingPunct="1">
                <a:defRPr kumimoji="1" sz="800" b="1" kern="1200">
                  <a:solidFill>
                    <a:schemeClr val="tx1"/>
                  </a:solidFill>
                  <a:latin typeface="Arial" pitchFamily="34" charset="0"/>
                  <a:ea typeface="굴림" pitchFamily="50" charset="-127"/>
                  <a:cs typeface="+mn-cs"/>
                </a:defRPr>
              </a:lvl8pPr>
              <a:lvl9pPr marL="3657600" algn="l" defTabSz="914400" rtl="0" eaLnBrk="1" latinLnBrk="1" hangingPunct="1">
                <a:defRPr kumimoji="1" sz="800" b="1" kern="1200">
                  <a:solidFill>
                    <a:schemeClr val="tx1"/>
                  </a:solidFill>
                  <a:latin typeface="Arial" pitchFamily="34" charset="0"/>
                  <a:ea typeface="굴림" pitchFamily="50" charset="-127"/>
                  <a:cs typeface="+mn-cs"/>
                </a:defRPr>
              </a:lvl9pPr>
            </a:lstStyle>
            <a:p>
              <a:pPr marL="85725" indent="-85725" eaLnBrk="1" latinLnBrk="1" hangingPunct="1">
                <a:lnSpc>
                  <a:spcPct val="150000"/>
                </a:lnSpc>
                <a:buFont typeface="Arial" pitchFamily="34" charset="0"/>
                <a:buChar char="•"/>
              </a:pPr>
              <a:r>
                <a:rPr kumimoji="0" lang="en-US" altLang="ko-KR" sz="1200" b="0" dirty="0">
                  <a:solidFill>
                    <a:srgbClr val="000000"/>
                  </a:solidFill>
                  <a:latin typeface="Arial Narrow" pitchFamily="34" charset="0"/>
                  <a:ea typeface="LG스마트체 Regular" panose="020B0600000101010101" pitchFamily="50" charset="-127"/>
                  <a:cs typeface="Arial" pitchFamily="34" charset="0"/>
                </a:rPr>
                <a:t>Select operation mode with Heat, Auto Cool</a:t>
              </a:r>
            </a:p>
            <a:p>
              <a:pPr marL="85725" indent="-85725" eaLnBrk="1" latinLnBrk="1" hangingPunct="1">
                <a:lnSpc>
                  <a:spcPct val="150000"/>
                </a:lnSpc>
                <a:buFont typeface="Arial" pitchFamily="34" charset="0"/>
                <a:buChar char="•"/>
              </a:pPr>
              <a:r>
                <a:rPr kumimoji="0" lang="en-US" altLang="ko-KR" sz="1200" b="0" dirty="0">
                  <a:solidFill>
                    <a:srgbClr val="000000"/>
                  </a:solidFill>
                  <a:latin typeface="Arial Narrow" pitchFamily="34" charset="0"/>
                  <a:ea typeface="LG스마트체 Regular" panose="020B0600000101010101" pitchFamily="50" charset="-127"/>
                  <a:cs typeface="Arial" pitchFamily="34" charset="0"/>
                </a:rPr>
                <a:t>If Heating Only is selected, Can not select Cool mode</a:t>
              </a:r>
            </a:p>
            <a:p>
              <a:pPr marL="85725" indent="-85725" eaLnBrk="1" latinLnBrk="1" hangingPunct="1">
                <a:lnSpc>
                  <a:spcPct val="150000"/>
                </a:lnSpc>
                <a:buFont typeface="Arial" pitchFamily="34" charset="0"/>
                <a:buChar char="•"/>
              </a:pPr>
              <a:r>
                <a:rPr kumimoji="0" lang="en-US" altLang="ko-KR" sz="1200" b="0" dirty="0">
                  <a:solidFill>
                    <a:srgbClr val="000000"/>
                  </a:solidFill>
                  <a:latin typeface="Arial Narrow" pitchFamily="34" charset="0"/>
                  <a:ea typeface="LG스마트체 Regular" panose="020B0600000101010101" pitchFamily="50" charset="-127"/>
                  <a:cs typeface="Arial" pitchFamily="34" charset="0"/>
                </a:rPr>
                <a:t>In Operation on status, Can mode change</a:t>
              </a:r>
            </a:p>
            <a:p>
              <a:pPr marL="85725" indent="-85725" eaLnBrk="1" latinLnBrk="1" hangingPunct="1">
                <a:lnSpc>
                  <a:spcPct val="150000"/>
                </a:lnSpc>
                <a:buFont typeface="Arial" pitchFamily="34" charset="0"/>
                <a:buChar char="•"/>
              </a:pPr>
              <a:r>
                <a:rPr kumimoji="0" lang="en-US" altLang="ko-KR" sz="1200" b="0" dirty="0">
                  <a:solidFill>
                    <a:srgbClr val="000000"/>
                  </a:solidFill>
                  <a:latin typeface="Arial Narrow" pitchFamily="34" charset="0"/>
                  <a:ea typeface="LG스마트체 Regular" panose="020B0600000101010101" pitchFamily="50" charset="-127"/>
                  <a:cs typeface="Arial" pitchFamily="34" charset="0"/>
                </a:rPr>
                <a:t>Not available when Locked</a:t>
              </a:r>
            </a:p>
          </p:txBody>
        </p:sp>
      </p:grpSp>
      <p:sp>
        <p:nvSpPr>
          <p:cNvPr id="12" name="Rectangle 7"/>
          <p:cNvSpPr>
            <a:spLocks noChangeArrowheads="1"/>
          </p:cNvSpPr>
          <p:nvPr/>
        </p:nvSpPr>
        <p:spPr bwMode="auto">
          <a:xfrm>
            <a:off x="1466034" y="3728879"/>
            <a:ext cx="605871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377" tIns="0" rIns="91377" bIns="0">
            <a:spAutoFit/>
          </a:bodyPr>
          <a:lstStyle>
            <a:defPPr>
              <a:defRPr lang="ko-KR"/>
            </a:defPPr>
            <a:lvl1pPr algn="l" rtl="0" eaLnBrk="0" fontAlgn="base" hangingPunct="0">
              <a:spcBef>
                <a:spcPct val="0"/>
              </a:spcBef>
              <a:spcAft>
                <a:spcPct val="0"/>
              </a:spcAft>
              <a:defRPr kumimoji="1" sz="800" b="1" kern="1200">
                <a:solidFill>
                  <a:schemeClr val="tx1"/>
                </a:solidFill>
                <a:latin typeface="Arial" pitchFamily="34" charset="0"/>
                <a:ea typeface="굴림" pitchFamily="50" charset="-127"/>
                <a:cs typeface="+mn-cs"/>
              </a:defRPr>
            </a:lvl1pPr>
            <a:lvl2pPr marL="457200" algn="l" rtl="0" eaLnBrk="0" fontAlgn="base" hangingPunct="0">
              <a:spcBef>
                <a:spcPct val="0"/>
              </a:spcBef>
              <a:spcAft>
                <a:spcPct val="0"/>
              </a:spcAft>
              <a:defRPr kumimoji="1" sz="800" b="1" kern="1200">
                <a:solidFill>
                  <a:schemeClr val="tx1"/>
                </a:solidFill>
                <a:latin typeface="Arial" pitchFamily="34" charset="0"/>
                <a:ea typeface="굴림" pitchFamily="50" charset="-127"/>
                <a:cs typeface="+mn-cs"/>
              </a:defRPr>
            </a:lvl2pPr>
            <a:lvl3pPr marL="914400" algn="l" rtl="0" eaLnBrk="0" fontAlgn="base" hangingPunct="0">
              <a:spcBef>
                <a:spcPct val="0"/>
              </a:spcBef>
              <a:spcAft>
                <a:spcPct val="0"/>
              </a:spcAft>
              <a:defRPr kumimoji="1" sz="800" b="1" kern="1200">
                <a:solidFill>
                  <a:schemeClr val="tx1"/>
                </a:solidFill>
                <a:latin typeface="Arial" pitchFamily="34" charset="0"/>
                <a:ea typeface="굴림" pitchFamily="50" charset="-127"/>
                <a:cs typeface="+mn-cs"/>
              </a:defRPr>
            </a:lvl3pPr>
            <a:lvl4pPr marL="1371600" algn="l" rtl="0" eaLnBrk="0" fontAlgn="base" hangingPunct="0">
              <a:spcBef>
                <a:spcPct val="0"/>
              </a:spcBef>
              <a:spcAft>
                <a:spcPct val="0"/>
              </a:spcAft>
              <a:defRPr kumimoji="1" sz="800" b="1" kern="1200">
                <a:solidFill>
                  <a:schemeClr val="tx1"/>
                </a:solidFill>
                <a:latin typeface="Arial" pitchFamily="34" charset="0"/>
                <a:ea typeface="굴림" pitchFamily="50" charset="-127"/>
                <a:cs typeface="+mn-cs"/>
              </a:defRPr>
            </a:lvl4pPr>
            <a:lvl5pPr marL="1828800" algn="l" rtl="0" eaLnBrk="0" fontAlgn="base" hangingPunct="0">
              <a:spcBef>
                <a:spcPct val="0"/>
              </a:spcBef>
              <a:spcAft>
                <a:spcPct val="0"/>
              </a:spcAft>
              <a:defRPr kumimoji="1" sz="800" b="1" kern="1200">
                <a:solidFill>
                  <a:schemeClr val="tx1"/>
                </a:solidFill>
                <a:latin typeface="Arial" pitchFamily="34" charset="0"/>
                <a:ea typeface="굴림" pitchFamily="50" charset="-127"/>
                <a:cs typeface="+mn-cs"/>
              </a:defRPr>
            </a:lvl5pPr>
            <a:lvl6pPr marL="2286000" algn="l" defTabSz="914400" rtl="0" eaLnBrk="1" latinLnBrk="1" hangingPunct="1">
              <a:defRPr kumimoji="1" sz="800" b="1" kern="1200">
                <a:solidFill>
                  <a:schemeClr val="tx1"/>
                </a:solidFill>
                <a:latin typeface="Arial" pitchFamily="34" charset="0"/>
                <a:ea typeface="굴림" pitchFamily="50" charset="-127"/>
                <a:cs typeface="+mn-cs"/>
              </a:defRPr>
            </a:lvl6pPr>
            <a:lvl7pPr marL="2743200" algn="l" defTabSz="914400" rtl="0" eaLnBrk="1" latinLnBrk="1" hangingPunct="1">
              <a:defRPr kumimoji="1" sz="800" b="1" kern="1200">
                <a:solidFill>
                  <a:schemeClr val="tx1"/>
                </a:solidFill>
                <a:latin typeface="Arial" pitchFamily="34" charset="0"/>
                <a:ea typeface="굴림" pitchFamily="50" charset="-127"/>
                <a:cs typeface="+mn-cs"/>
              </a:defRPr>
            </a:lvl7pPr>
            <a:lvl8pPr marL="3200400" algn="l" defTabSz="914400" rtl="0" eaLnBrk="1" latinLnBrk="1" hangingPunct="1">
              <a:defRPr kumimoji="1" sz="800" b="1" kern="1200">
                <a:solidFill>
                  <a:schemeClr val="tx1"/>
                </a:solidFill>
                <a:latin typeface="Arial" pitchFamily="34" charset="0"/>
                <a:ea typeface="굴림" pitchFamily="50" charset="-127"/>
                <a:cs typeface="+mn-cs"/>
              </a:defRPr>
            </a:lvl8pPr>
            <a:lvl9pPr marL="3657600" algn="l" defTabSz="914400" rtl="0" eaLnBrk="1" latinLnBrk="1" hangingPunct="1">
              <a:defRPr kumimoji="1" sz="800" b="1" kern="1200">
                <a:solidFill>
                  <a:schemeClr val="tx1"/>
                </a:solidFill>
                <a:latin typeface="Arial" pitchFamily="34" charset="0"/>
                <a:ea typeface="굴림" pitchFamily="50" charset="-127"/>
                <a:cs typeface="+mn-cs"/>
              </a:defRPr>
            </a:lvl9pPr>
          </a:lstStyle>
          <a:p>
            <a:pPr eaLnBrk="1" latinLnBrk="1" hangingPunct="1">
              <a:lnSpc>
                <a:spcPct val="150000"/>
              </a:lnSpc>
              <a:spcBef>
                <a:spcPct val="50000"/>
              </a:spcBef>
              <a:buFont typeface="Wingdings" pitchFamily="2" charset="2"/>
              <a:buChar char="q"/>
            </a:pPr>
            <a:r>
              <a:rPr lang="en-US" altLang="ko-KR" sz="1200" dirty="0">
                <a:solidFill>
                  <a:prstClr val="black"/>
                </a:solidFill>
                <a:latin typeface="Arial Narrow" pitchFamily="34" charset="0"/>
                <a:ea typeface="LG스마트체 Regular" pitchFamily="50" charset="-127"/>
                <a:cs typeface="Arial" panose="020B0604020202020204" pitchFamily="34" charset="0"/>
              </a:rPr>
              <a:t> Target </a:t>
            </a:r>
            <a:r>
              <a:rPr lang="en-US" altLang="ko-KR" sz="1200" dirty="0" smtClean="0">
                <a:solidFill>
                  <a:prstClr val="black"/>
                </a:solidFill>
                <a:latin typeface="Arial Narrow" pitchFamily="34" charset="0"/>
                <a:ea typeface="LG스마트체 Regular" pitchFamily="50" charset="-127"/>
                <a:cs typeface="Arial" panose="020B0604020202020204" pitchFamily="34" charset="0"/>
              </a:rPr>
              <a:t>Temperature (if a room-stat has been installed, please refer to the manufacturer manual)</a:t>
            </a:r>
            <a:endParaRPr lang="en-US" altLang="ko-KR" sz="1200" dirty="0">
              <a:solidFill>
                <a:prstClr val="black"/>
              </a:solidFill>
              <a:latin typeface="Arial Narrow" pitchFamily="34" charset="0"/>
              <a:ea typeface="LG스마트체 Regular" pitchFamily="50" charset="-127"/>
              <a:cs typeface="Arial" panose="020B0604020202020204" pitchFamily="34" charset="0"/>
            </a:endParaRPr>
          </a:p>
        </p:txBody>
      </p:sp>
      <p:sp>
        <p:nvSpPr>
          <p:cNvPr id="13" name="TextBox 48"/>
          <p:cNvSpPr txBox="1">
            <a:spLocks noChangeArrowheads="1"/>
          </p:cNvSpPr>
          <p:nvPr/>
        </p:nvSpPr>
        <p:spPr bwMode="auto">
          <a:xfrm>
            <a:off x="1664151" y="4012046"/>
            <a:ext cx="4730876" cy="2585307"/>
          </a:xfrm>
          <a:prstGeom prst="rect">
            <a:avLst/>
          </a:prstGeom>
          <a:noFill/>
          <a:ln w="9525">
            <a:noFill/>
            <a:miter lim="800000"/>
            <a:headEnd/>
            <a:tailEnd/>
          </a:ln>
        </p:spPr>
        <p:txBody>
          <a:bodyPr wrap="none" lIns="91423" tIns="45712" rIns="91423" bIns="45712">
            <a:spAutoFit/>
          </a:bodyPr>
          <a:lstStyle>
            <a:defPPr>
              <a:defRPr lang="ko-KR"/>
            </a:defPPr>
            <a:lvl1pPr algn="l" rtl="0" eaLnBrk="0" fontAlgn="base" hangingPunct="0">
              <a:spcBef>
                <a:spcPct val="0"/>
              </a:spcBef>
              <a:spcAft>
                <a:spcPct val="0"/>
              </a:spcAft>
              <a:defRPr kumimoji="1" sz="800" b="1" kern="1200">
                <a:solidFill>
                  <a:schemeClr val="tx1"/>
                </a:solidFill>
                <a:latin typeface="Arial" pitchFamily="34" charset="0"/>
                <a:ea typeface="굴림" pitchFamily="50" charset="-127"/>
                <a:cs typeface="+mn-cs"/>
              </a:defRPr>
            </a:lvl1pPr>
            <a:lvl2pPr marL="457200" algn="l" rtl="0" eaLnBrk="0" fontAlgn="base" hangingPunct="0">
              <a:spcBef>
                <a:spcPct val="0"/>
              </a:spcBef>
              <a:spcAft>
                <a:spcPct val="0"/>
              </a:spcAft>
              <a:defRPr kumimoji="1" sz="800" b="1" kern="1200">
                <a:solidFill>
                  <a:schemeClr val="tx1"/>
                </a:solidFill>
                <a:latin typeface="Arial" pitchFamily="34" charset="0"/>
                <a:ea typeface="굴림" pitchFamily="50" charset="-127"/>
                <a:cs typeface="+mn-cs"/>
              </a:defRPr>
            </a:lvl2pPr>
            <a:lvl3pPr marL="914400" algn="l" rtl="0" eaLnBrk="0" fontAlgn="base" hangingPunct="0">
              <a:spcBef>
                <a:spcPct val="0"/>
              </a:spcBef>
              <a:spcAft>
                <a:spcPct val="0"/>
              </a:spcAft>
              <a:defRPr kumimoji="1" sz="800" b="1" kern="1200">
                <a:solidFill>
                  <a:schemeClr val="tx1"/>
                </a:solidFill>
                <a:latin typeface="Arial" pitchFamily="34" charset="0"/>
                <a:ea typeface="굴림" pitchFamily="50" charset="-127"/>
                <a:cs typeface="+mn-cs"/>
              </a:defRPr>
            </a:lvl3pPr>
            <a:lvl4pPr marL="1371600" algn="l" rtl="0" eaLnBrk="0" fontAlgn="base" hangingPunct="0">
              <a:spcBef>
                <a:spcPct val="0"/>
              </a:spcBef>
              <a:spcAft>
                <a:spcPct val="0"/>
              </a:spcAft>
              <a:defRPr kumimoji="1" sz="800" b="1" kern="1200">
                <a:solidFill>
                  <a:schemeClr val="tx1"/>
                </a:solidFill>
                <a:latin typeface="Arial" pitchFamily="34" charset="0"/>
                <a:ea typeface="굴림" pitchFamily="50" charset="-127"/>
                <a:cs typeface="+mn-cs"/>
              </a:defRPr>
            </a:lvl4pPr>
            <a:lvl5pPr marL="1828800" algn="l" rtl="0" eaLnBrk="0" fontAlgn="base" hangingPunct="0">
              <a:spcBef>
                <a:spcPct val="0"/>
              </a:spcBef>
              <a:spcAft>
                <a:spcPct val="0"/>
              </a:spcAft>
              <a:defRPr kumimoji="1" sz="800" b="1" kern="1200">
                <a:solidFill>
                  <a:schemeClr val="tx1"/>
                </a:solidFill>
                <a:latin typeface="Arial" pitchFamily="34" charset="0"/>
                <a:ea typeface="굴림" pitchFamily="50" charset="-127"/>
                <a:cs typeface="+mn-cs"/>
              </a:defRPr>
            </a:lvl5pPr>
            <a:lvl6pPr marL="2286000" algn="l" defTabSz="914400" rtl="0" eaLnBrk="1" latinLnBrk="1" hangingPunct="1">
              <a:defRPr kumimoji="1" sz="800" b="1" kern="1200">
                <a:solidFill>
                  <a:schemeClr val="tx1"/>
                </a:solidFill>
                <a:latin typeface="Arial" pitchFamily="34" charset="0"/>
                <a:ea typeface="굴림" pitchFamily="50" charset="-127"/>
                <a:cs typeface="+mn-cs"/>
              </a:defRPr>
            </a:lvl6pPr>
            <a:lvl7pPr marL="2743200" algn="l" defTabSz="914400" rtl="0" eaLnBrk="1" latinLnBrk="1" hangingPunct="1">
              <a:defRPr kumimoji="1" sz="800" b="1" kern="1200">
                <a:solidFill>
                  <a:schemeClr val="tx1"/>
                </a:solidFill>
                <a:latin typeface="Arial" pitchFamily="34" charset="0"/>
                <a:ea typeface="굴림" pitchFamily="50" charset="-127"/>
                <a:cs typeface="+mn-cs"/>
              </a:defRPr>
            </a:lvl7pPr>
            <a:lvl8pPr marL="3200400" algn="l" defTabSz="914400" rtl="0" eaLnBrk="1" latinLnBrk="1" hangingPunct="1">
              <a:defRPr kumimoji="1" sz="800" b="1" kern="1200">
                <a:solidFill>
                  <a:schemeClr val="tx1"/>
                </a:solidFill>
                <a:latin typeface="Arial" pitchFamily="34" charset="0"/>
                <a:ea typeface="굴림" pitchFamily="50" charset="-127"/>
                <a:cs typeface="+mn-cs"/>
              </a:defRPr>
            </a:lvl8pPr>
            <a:lvl9pPr marL="3657600" algn="l" defTabSz="914400" rtl="0" eaLnBrk="1" latinLnBrk="1" hangingPunct="1">
              <a:defRPr kumimoji="1" sz="800" b="1" kern="1200">
                <a:solidFill>
                  <a:schemeClr val="tx1"/>
                </a:solidFill>
                <a:latin typeface="Arial" pitchFamily="34" charset="0"/>
                <a:ea typeface="굴림" pitchFamily="50" charset="-127"/>
                <a:cs typeface="+mn-cs"/>
              </a:defRPr>
            </a:lvl9pPr>
          </a:lstStyle>
          <a:p>
            <a:pPr marL="85725" indent="-85725" eaLnBrk="1" latinLnBrk="1" hangingPunct="1">
              <a:lnSpc>
                <a:spcPct val="150000"/>
              </a:lnSpc>
              <a:buFont typeface="Arial" pitchFamily="34" charset="0"/>
              <a:buChar char="•"/>
            </a:pPr>
            <a:r>
              <a:rPr kumimoji="0" lang="en-US" altLang="ko-KR" sz="1200" b="0" dirty="0">
                <a:solidFill>
                  <a:srgbClr val="000000"/>
                </a:solidFill>
                <a:latin typeface="Arial Narrow" pitchFamily="34" charset="0"/>
                <a:ea typeface="LG스마트체 Regular" panose="020B0600000101010101" pitchFamily="50" charset="-127"/>
                <a:cs typeface="Arial" pitchFamily="34" charset="0"/>
              </a:rPr>
              <a:t>Setting target temperature of Heat and Cool mode</a:t>
            </a:r>
          </a:p>
          <a:p>
            <a:pPr marL="85725" indent="-85725" eaLnBrk="1" latinLnBrk="1" hangingPunct="1">
              <a:lnSpc>
                <a:spcPct val="150000"/>
              </a:lnSpc>
            </a:pPr>
            <a:r>
              <a:rPr kumimoji="0" lang="en-US" altLang="ko-KR" sz="1200" b="0" dirty="0">
                <a:solidFill>
                  <a:srgbClr val="000000"/>
                </a:solidFill>
                <a:latin typeface="Arial Narrow" pitchFamily="34" charset="0"/>
                <a:ea typeface="LG스마트체 Regular" panose="020B0600000101010101" pitchFamily="50" charset="-127"/>
                <a:cs typeface="Arial" pitchFamily="34" charset="0"/>
              </a:rPr>
              <a:t>   </a:t>
            </a:r>
            <a:r>
              <a:rPr kumimoji="0" lang="ko-KR" altLang="en-US" sz="1200" b="0" dirty="0">
                <a:solidFill>
                  <a:srgbClr val="000000"/>
                </a:solidFill>
                <a:latin typeface="Arial Narrow" pitchFamily="34" charset="0"/>
                <a:ea typeface="LG스마트체 Regular" pitchFamily="50" charset="-127"/>
                <a:cs typeface="Arial" pitchFamily="34" charset="0"/>
              </a:rPr>
              <a:t>① </a:t>
            </a:r>
            <a:r>
              <a:rPr kumimoji="0" lang="en-US" altLang="ko-KR" sz="1200" b="0" dirty="0">
                <a:solidFill>
                  <a:srgbClr val="000000"/>
                </a:solidFill>
                <a:latin typeface="Arial Narrow" pitchFamily="34" charset="0"/>
                <a:ea typeface="LG스마트체 Regular" panose="020B0600000101010101" pitchFamily="50" charset="-127"/>
                <a:cs typeface="Arial" pitchFamily="34" charset="0"/>
              </a:rPr>
              <a:t>Controlled by Leaving Water Temp.</a:t>
            </a:r>
          </a:p>
          <a:p>
            <a:pPr marL="85725" indent="-85725" eaLnBrk="1" latinLnBrk="1" hangingPunct="1">
              <a:lnSpc>
                <a:spcPct val="150000"/>
              </a:lnSpc>
            </a:pPr>
            <a:r>
              <a:rPr kumimoji="0" lang="en-US" altLang="ko-KR" sz="1200" b="0" dirty="0">
                <a:solidFill>
                  <a:srgbClr val="000000"/>
                </a:solidFill>
                <a:latin typeface="Arial Narrow" pitchFamily="34" charset="0"/>
                <a:ea typeface="LG스마트체 Regular" panose="020B0600000101010101" pitchFamily="50" charset="-127"/>
                <a:cs typeface="Arial" pitchFamily="34" charset="0"/>
              </a:rPr>
              <a:t>        - Monobloc R32 : Heating 15 ~ 65℃, Cooling 5 ~ 27℃</a:t>
            </a:r>
          </a:p>
          <a:p>
            <a:pPr marL="85725" indent="-85725" eaLnBrk="1" latinLnBrk="1" hangingPunct="1">
              <a:lnSpc>
                <a:spcPct val="150000"/>
              </a:lnSpc>
            </a:pPr>
            <a:r>
              <a:rPr kumimoji="0" lang="en-US" altLang="ko-KR" sz="1200" b="0" dirty="0">
                <a:solidFill>
                  <a:srgbClr val="000000"/>
                </a:solidFill>
                <a:latin typeface="Arial Narrow" pitchFamily="34" charset="0"/>
                <a:ea typeface="LG스마트체 Regular" panose="020B0600000101010101" pitchFamily="50" charset="-127"/>
                <a:cs typeface="Arial" pitchFamily="34" charset="0"/>
              </a:rPr>
              <a:t>        - Split 3 R410 : Heating 15 ~ 57℃, Cooling 5 ~ 25℃</a:t>
            </a:r>
          </a:p>
          <a:p>
            <a:pPr marL="85725" indent="-85725" eaLnBrk="1" latinLnBrk="1" hangingPunct="1">
              <a:lnSpc>
                <a:spcPct val="150000"/>
              </a:lnSpc>
            </a:pPr>
            <a:r>
              <a:rPr kumimoji="0" lang="ko-KR" altLang="en-US" sz="1200" b="0" dirty="0">
                <a:solidFill>
                  <a:srgbClr val="000000"/>
                </a:solidFill>
                <a:latin typeface="Arial Narrow" pitchFamily="34" charset="0"/>
                <a:ea typeface="LG스마트체 Regular" pitchFamily="50" charset="-127"/>
                <a:cs typeface="Arial" pitchFamily="34" charset="0"/>
              </a:rPr>
              <a:t>   ② </a:t>
            </a:r>
            <a:r>
              <a:rPr kumimoji="0" lang="en-US" altLang="ko-KR" sz="1200" b="0" dirty="0">
                <a:solidFill>
                  <a:srgbClr val="000000"/>
                </a:solidFill>
                <a:latin typeface="Arial Narrow" pitchFamily="34" charset="0"/>
                <a:ea typeface="LG스마트체 Regular" panose="020B0600000101010101" pitchFamily="50" charset="-127"/>
                <a:cs typeface="Arial" pitchFamily="34" charset="0"/>
              </a:rPr>
              <a:t>Controlled by Entering Water Temp. : Heating 15 ~ 55℃, Cooling 10 ~ 27℃</a:t>
            </a:r>
          </a:p>
          <a:p>
            <a:pPr marL="85725" indent="-85725" eaLnBrk="1" latinLnBrk="1" hangingPunct="1">
              <a:lnSpc>
                <a:spcPct val="150000"/>
              </a:lnSpc>
            </a:pPr>
            <a:r>
              <a:rPr kumimoji="0" lang="en-US" altLang="ko-KR" sz="1200" b="0" dirty="0">
                <a:solidFill>
                  <a:srgbClr val="000000"/>
                </a:solidFill>
                <a:latin typeface="Arial Narrow" pitchFamily="34" charset="0"/>
                <a:ea typeface="돋움"/>
                <a:cs typeface="Arial" pitchFamily="34" charset="0"/>
              </a:rPr>
              <a:t>        ※ Supported only Monobloc R32 model</a:t>
            </a:r>
          </a:p>
          <a:p>
            <a:pPr marL="85725" indent="-85725" eaLnBrk="1" latinLnBrk="1" hangingPunct="1">
              <a:lnSpc>
                <a:spcPct val="150000"/>
              </a:lnSpc>
            </a:pPr>
            <a:r>
              <a:rPr kumimoji="0" lang="en-US" altLang="ko-KR" sz="1200" b="0" dirty="0">
                <a:solidFill>
                  <a:srgbClr val="000000"/>
                </a:solidFill>
                <a:latin typeface="Arial Narrow" pitchFamily="34" charset="0"/>
                <a:ea typeface="돋움"/>
                <a:cs typeface="Arial" pitchFamily="34" charset="0"/>
              </a:rPr>
              <a:t>   ③</a:t>
            </a:r>
            <a:r>
              <a:rPr kumimoji="0" lang="en-US" altLang="ko-KR" sz="1200" b="0" dirty="0">
                <a:solidFill>
                  <a:srgbClr val="000000"/>
                </a:solidFill>
                <a:latin typeface="Arial Narrow" pitchFamily="34" charset="0"/>
                <a:ea typeface="LG스마트체 Regular" pitchFamily="50" charset="-127"/>
                <a:cs typeface="Arial" pitchFamily="34" charset="0"/>
              </a:rPr>
              <a:t> Controlled by Room Air Temp. : Heating 16 ~ 30℃, Cooling 16 ~ 30℃</a:t>
            </a:r>
          </a:p>
          <a:p>
            <a:pPr marL="85725" indent="-85725" eaLnBrk="1" latinLnBrk="1" hangingPunct="1">
              <a:lnSpc>
                <a:spcPct val="150000"/>
              </a:lnSpc>
            </a:pPr>
            <a:r>
              <a:rPr kumimoji="0" lang="en-US" altLang="ko-KR" sz="1200" b="0" dirty="0">
                <a:solidFill>
                  <a:srgbClr val="000000"/>
                </a:solidFill>
                <a:latin typeface="Arial Narrow" pitchFamily="34" charset="0"/>
                <a:ea typeface="LG스마트체 Regular" pitchFamily="50" charset="-127"/>
                <a:cs typeface="Arial" pitchFamily="34" charset="0"/>
              </a:rPr>
              <a:t>   ※ Target temperature can be set up within the set range by installer setting</a:t>
            </a:r>
          </a:p>
          <a:p>
            <a:pPr marL="85725" indent="-85725" eaLnBrk="1" latinLnBrk="1" hangingPunct="1">
              <a:lnSpc>
                <a:spcPct val="150000"/>
              </a:lnSpc>
              <a:buFont typeface="Arial" pitchFamily="34" charset="0"/>
              <a:buChar char="•"/>
            </a:pPr>
            <a:r>
              <a:rPr kumimoji="0" lang="en-US" altLang="ko-KR" sz="1200" b="0" dirty="0">
                <a:solidFill>
                  <a:srgbClr val="000000"/>
                </a:solidFill>
                <a:latin typeface="Arial Narrow" pitchFamily="34" charset="0"/>
                <a:ea typeface="LG스마트체 Regular" pitchFamily="50" charset="-127"/>
                <a:cs typeface="Arial" pitchFamily="34" charset="0"/>
              </a:rPr>
              <a:t>Auto Mode : -5 ~ 5℃</a:t>
            </a:r>
          </a:p>
        </p:txBody>
      </p:sp>
      <p:pic>
        <p:nvPicPr>
          <p:cNvPr id="14" name="그림 15" descr="K-001.png"/>
          <p:cNvPicPr>
            <a:picLocks noChangeAspect="1"/>
          </p:cNvPicPr>
          <p:nvPr/>
        </p:nvPicPr>
        <p:blipFill>
          <a:blip r:embed="rId2"/>
          <a:stretch>
            <a:fillRect/>
          </a:stretch>
        </p:blipFill>
        <p:spPr>
          <a:xfrm>
            <a:off x="10295569" y="849888"/>
            <a:ext cx="1800000" cy="1012500"/>
          </a:xfrm>
          <a:prstGeom prst="rect">
            <a:avLst/>
          </a:prstGeom>
          <a:ln>
            <a:solidFill>
              <a:schemeClr val="bg1">
                <a:lumMod val="50000"/>
              </a:schemeClr>
            </a:solidFill>
          </a:ln>
        </p:spPr>
      </p:pic>
      <p:pic>
        <p:nvPicPr>
          <p:cNvPr id="15" name="그림 16" descr="K-002.png"/>
          <p:cNvPicPr>
            <a:picLocks noChangeAspect="1"/>
          </p:cNvPicPr>
          <p:nvPr/>
        </p:nvPicPr>
        <p:blipFill>
          <a:blip r:embed="rId3"/>
          <a:stretch>
            <a:fillRect/>
          </a:stretch>
        </p:blipFill>
        <p:spPr>
          <a:xfrm>
            <a:off x="5079860" y="849888"/>
            <a:ext cx="1800000" cy="1012500"/>
          </a:xfrm>
          <a:prstGeom prst="rect">
            <a:avLst/>
          </a:prstGeom>
          <a:ln>
            <a:solidFill>
              <a:schemeClr val="bg1">
                <a:lumMod val="50000"/>
              </a:schemeClr>
            </a:solidFill>
          </a:ln>
        </p:spPr>
      </p:pic>
      <p:pic>
        <p:nvPicPr>
          <p:cNvPr id="16" name="그림 17" descr="K-003.png"/>
          <p:cNvPicPr>
            <a:picLocks noChangeAspect="1"/>
          </p:cNvPicPr>
          <p:nvPr/>
        </p:nvPicPr>
        <p:blipFill>
          <a:blip r:embed="rId4"/>
          <a:stretch>
            <a:fillRect/>
          </a:stretch>
        </p:blipFill>
        <p:spPr>
          <a:xfrm>
            <a:off x="5177063" y="2384376"/>
            <a:ext cx="1800000" cy="1012500"/>
          </a:xfrm>
          <a:prstGeom prst="rect">
            <a:avLst/>
          </a:prstGeom>
          <a:ln>
            <a:solidFill>
              <a:schemeClr val="bg1">
                <a:lumMod val="50000"/>
              </a:schemeClr>
            </a:solidFill>
          </a:ln>
        </p:spPr>
      </p:pic>
      <p:pic>
        <p:nvPicPr>
          <p:cNvPr id="17" name="그림 24" descr="K-004.png"/>
          <p:cNvPicPr>
            <a:picLocks noChangeAspect="1"/>
          </p:cNvPicPr>
          <p:nvPr/>
        </p:nvPicPr>
        <p:blipFill>
          <a:blip r:embed="rId5"/>
          <a:stretch>
            <a:fillRect/>
          </a:stretch>
        </p:blipFill>
        <p:spPr>
          <a:xfrm>
            <a:off x="7148606" y="2384376"/>
            <a:ext cx="1800000" cy="1012500"/>
          </a:xfrm>
          <a:prstGeom prst="rect">
            <a:avLst/>
          </a:prstGeom>
          <a:ln>
            <a:solidFill>
              <a:schemeClr val="bg1">
                <a:lumMod val="50000"/>
              </a:schemeClr>
            </a:solidFill>
          </a:ln>
        </p:spPr>
      </p:pic>
      <p:pic>
        <p:nvPicPr>
          <p:cNvPr id="18" name="그림 27" descr="K-005.png"/>
          <p:cNvPicPr>
            <a:picLocks noChangeAspect="1"/>
          </p:cNvPicPr>
          <p:nvPr/>
        </p:nvPicPr>
        <p:blipFill>
          <a:blip r:embed="rId6"/>
          <a:stretch>
            <a:fillRect/>
          </a:stretch>
        </p:blipFill>
        <p:spPr>
          <a:xfrm>
            <a:off x="9120150" y="2384376"/>
            <a:ext cx="1800000" cy="1012500"/>
          </a:xfrm>
          <a:prstGeom prst="rect">
            <a:avLst/>
          </a:prstGeom>
          <a:ln>
            <a:solidFill>
              <a:schemeClr val="bg1">
                <a:lumMod val="50000"/>
              </a:schemeClr>
            </a:solidFill>
          </a:ln>
        </p:spPr>
      </p:pic>
      <p:pic>
        <p:nvPicPr>
          <p:cNvPr id="19" name="그림 28" descr="K-006.png"/>
          <p:cNvPicPr>
            <a:picLocks noChangeAspect="1"/>
          </p:cNvPicPr>
          <p:nvPr/>
        </p:nvPicPr>
        <p:blipFill>
          <a:blip r:embed="rId7"/>
          <a:stretch>
            <a:fillRect/>
          </a:stretch>
        </p:blipFill>
        <p:spPr>
          <a:xfrm>
            <a:off x="6596156" y="4117926"/>
            <a:ext cx="1800000" cy="1012500"/>
          </a:xfrm>
          <a:prstGeom prst="rect">
            <a:avLst/>
          </a:prstGeom>
          <a:ln>
            <a:solidFill>
              <a:schemeClr val="bg1">
                <a:lumMod val="50000"/>
              </a:schemeClr>
            </a:solidFill>
          </a:ln>
        </p:spPr>
      </p:pic>
      <p:pic>
        <p:nvPicPr>
          <p:cNvPr id="20" name="그림 29" descr="K-007.png"/>
          <p:cNvPicPr>
            <a:picLocks noChangeAspect="1"/>
          </p:cNvPicPr>
          <p:nvPr/>
        </p:nvPicPr>
        <p:blipFill>
          <a:blip r:embed="rId8"/>
          <a:stretch>
            <a:fillRect/>
          </a:stretch>
        </p:blipFill>
        <p:spPr>
          <a:xfrm>
            <a:off x="8567700" y="5305701"/>
            <a:ext cx="1800000" cy="1012500"/>
          </a:xfrm>
          <a:prstGeom prst="rect">
            <a:avLst/>
          </a:prstGeom>
          <a:ln>
            <a:solidFill>
              <a:schemeClr val="bg1">
                <a:lumMod val="50000"/>
              </a:schemeClr>
            </a:solidFill>
          </a:ln>
        </p:spPr>
      </p:pic>
      <p:pic>
        <p:nvPicPr>
          <p:cNvPr id="21" name="그림 30" descr="K-008.png"/>
          <p:cNvPicPr>
            <a:picLocks noChangeAspect="1"/>
          </p:cNvPicPr>
          <p:nvPr/>
        </p:nvPicPr>
        <p:blipFill>
          <a:blip r:embed="rId9"/>
          <a:stretch>
            <a:fillRect/>
          </a:stretch>
        </p:blipFill>
        <p:spPr>
          <a:xfrm>
            <a:off x="8567700" y="4117926"/>
            <a:ext cx="1800000" cy="1012500"/>
          </a:xfrm>
          <a:prstGeom prst="rect">
            <a:avLst/>
          </a:prstGeom>
          <a:ln>
            <a:solidFill>
              <a:schemeClr val="bg1">
                <a:lumMod val="50000"/>
              </a:schemeClr>
            </a:solidFill>
          </a:ln>
        </p:spPr>
      </p:pic>
      <p:pic>
        <p:nvPicPr>
          <p:cNvPr id="22" name="그림 31" descr="K-009.png"/>
          <p:cNvPicPr>
            <a:picLocks noChangeAspect="1"/>
          </p:cNvPicPr>
          <p:nvPr/>
        </p:nvPicPr>
        <p:blipFill>
          <a:blip r:embed="rId10"/>
          <a:stretch>
            <a:fillRect/>
          </a:stretch>
        </p:blipFill>
        <p:spPr>
          <a:xfrm>
            <a:off x="6596156" y="5305701"/>
            <a:ext cx="1800000" cy="1012500"/>
          </a:xfrm>
          <a:prstGeom prst="rect">
            <a:avLst/>
          </a:prstGeom>
          <a:ln>
            <a:solidFill>
              <a:schemeClr val="bg1">
                <a:lumMod val="50000"/>
              </a:schemeClr>
            </a:solidFill>
          </a:ln>
        </p:spPr>
      </p:pic>
      <p:sp>
        <p:nvSpPr>
          <p:cNvPr id="24" name="TextBox 23"/>
          <p:cNvSpPr txBox="1"/>
          <p:nvPr/>
        </p:nvSpPr>
        <p:spPr>
          <a:xfrm>
            <a:off x="91146" y="44126"/>
            <a:ext cx="5311035" cy="461665"/>
          </a:xfrm>
          <a:prstGeom prst="rect">
            <a:avLst/>
          </a:prstGeom>
          <a:noFill/>
        </p:spPr>
        <p:txBody>
          <a:bodyPr wrap="square" rtlCol="0">
            <a:spAutoFit/>
          </a:bodyPr>
          <a:lstStyle/>
          <a:p>
            <a:r>
              <a:rPr lang="en-US" sz="2400" b="1" u="sng" dirty="0"/>
              <a:t>How to use the remote controller:</a:t>
            </a:r>
          </a:p>
        </p:txBody>
      </p:sp>
      <p:pic>
        <p:nvPicPr>
          <p:cNvPr id="25" name="Picture 24"/>
          <p:cNvPicPr>
            <a:picLocks noChangeAspect="1"/>
          </p:cNvPicPr>
          <p:nvPr/>
        </p:nvPicPr>
        <p:blipFill rotWithShape="1">
          <a:blip r:embed="rId11"/>
          <a:srcRect l="35499" t="37704" r="32584" b="30296"/>
          <a:stretch/>
        </p:blipFill>
        <p:spPr>
          <a:xfrm>
            <a:off x="7262492" y="665415"/>
            <a:ext cx="2447425" cy="1380271"/>
          </a:xfrm>
          <a:prstGeom prst="rect">
            <a:avLst/>
          </a:prstGeom>
        </p:spPr>
      </p:pic>
      <p:sp>
        <p:nvSpPr>
          <p:cNvPr id="26" name="Right Arrow 25"/>
          <p:cNvSpPr/>
          <p:nvPr/>
        </p:nvSpPr>
        <p:spPr>
          <a:xfrm>
            <a:off x="7193229" y="426482"/>
            <a:ext cx="348076" cy="4655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ight Arrow 27"/>
          <p:cNvSpPr/>
          <p:nvPr/>
        </p:nvSpPr>
        <p:spPr>
          <a:xfrm>
            <a:off x="9634124" y="390597"/>
            <a:ext cx="348076" cy="4655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19086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CD6576C-058C-44F9-AC32-5A759FAA2436}" type="slidenum">
              <a:rPr lang="ko-KR" altLang="en-US" smtClean="0"/>
              <a:pPr/>
              <a:t>7</a:t>
            </a:fld>
            <a:endParaRPr lang="ko-KR" altLang="en-US" dirty="0"/>
          </a:p>
        </p:txBody>
      </p:sp>
      <p:grpSp>
        <p:nvGrpSpPr>
          <p:cNvPr id="24" name="그룹 148"/>
          <p:cNvGrpSpPr/>
          <p:nvPr/>
        </p:nvGrpSpPr>
        <p:grpSpPr>
          <a:xfrm>
            <a:off x="1466035" y="818619"/>
            <a:ext cx="4442065" cy="1760478"/>
            <a:chOff x="323034" y="5263028"/>
            <a:chExt cx="4442065" cy="1760478"/>
          </a:xfrm>
        </p:grpSpPr>
        <p:sp>
          <p:nvSpPr>
            <p:cNvPr id="25" name="Rectangle 7"/>
            <p:cNvSpPr>
              <a:spLocks noChangeArrowheads="1"/>
            </p:cNvSpPr>
            <p:nvPr/>
          </p:nvSpPr>
          <p:spPr bwMode="auto">
            <a:xfrm>
              <a:off x="323034" y="5263028"/>
              <a:ext cx="20937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377" tIns="0" rIns="91377" bIns="0">
              <a:spAutoFit/>
            </a:bodyPr>
            <a:lstStyle>
              <a:defPPr>
                <a:defRPr lang="ko-KR"/>
              </a:defPPr>
              <a:lvl1pPr algn="l" rtl="0" eaLnBrk="0" fontAlgn="base" hangingPunct="0">
                <a:spcBef>
                  <a:spcPct val="0"/>
                </a:spcBef>
                <a:spcAft>
                  <a:spcPct val="0"/>
                </a:spcAft>
                <a:defRPr kumimoji="1" sz="800" b="1" kern="1200">
                  <a:solidFill>
                    <a:schemeClr val="tx1"/>
                  </a:solidFill>
                  <a:latin typeface="Arial" pitchFamily="34" charset="0"/>
                  <a:ea typeface="굴림" pitchFamily="50" charset="-127"/>
                  <a:cs typeface="+mn-cs"/>
                </a:defRPr>
              </a:lvl1pPr>
              <a:lvl2pPr marL="457200" algn="l" rtl="0" eaLnBrk="0" fontAlgn="base" hangingPunct="0">
                <a:spcBef>
                  <a:spcPct val="0"/>
                </a:spcBef>
                <a:spcAft>
                  <a:spcPct val="0"/>
                </a:spcAft>
                <a:defRPr kumimoji="1" sz="800" b="1" kern="1200">
                  <a:solidFill>
                    <a:schemeClr val="tx1"/>
                  </a:solidFill>
                  <a:latin typeface="Arial" pitchFamily="34" charset="0"/>
                  <a:ea typeface="굴림" pitchFamily="50" charset="-127"/>
                  <a:cs typeface="+mn-cs"/>
                </a:defRPr>
              </a:lvl2pPr>
              <a:lvl3pPr marL="914400" algn="l" rtl="0" eaLnBrk="0" fontAlgn="base" hangingPunct="0">
                <a:spcBef>
                  <a:spcPct val="0"/>
                </a:spcBef>
                <a:spcAft>
                  <a:spcPct val="0"/>
                </a:spcAft>
                <a:defRPr kumimoji="1" sz="800" b="1" kern="1200">
                  <a:solidFill>
                    <a:schemeClr val="tx1"/>
                  </a:solidFill>
                  <a:latin typeface="Arial" pitchFamily="34" charset="0"/>
                  <a:ea typeface="굴림" pitchFamily="50" charset="-127"/>
                  <a:cs typeface="+mn-cs"/>
                </a:defRPr>
              </a:lvl3pPr>
              <a:lvl4pPr marL="1371600" algn="l" rtl="0" eaLnBrk="0" fontAlgn="base" hangingPunct="0">
                <a:spcBef>
                  <a:spcPct val="0"/>
                </a:spcBef>
                <a:spcAft>
                  <a:spcPct val="0"/>
                </a:spcAft>
                <a:defRPr kumimoji="1" sz="800" b="1" kern="1200">
                  <a:solidFill>
                    <a:schemeClr val="tx1"/>
                  </a:solidFill>
                  <a:latin typeface="Arial" pitchFamily="34" charset="0"/>
                  <a:ea typeface="굴림" pitchFamily="50" charset="-127"/>
                  <a:cs typeface="+mn-cs"/>
                </a:defRPr>
              </a:lvl4pPr>
              <a:lvl5pPr marL="1828800" algn="l" rtl="0" eaLnBrk="0" fontAlgn="base" hangingPunct="0">
                <a:spcBef>
                  <a:spcPct val="0"/>
                </a:spcBef>
                <a:spcAft>
                  <a:spcPct val="0"/>
                </a:spcAft>
                <a:defRPr kumimoji="1" sz="800" b="1" kern="1200">
                  <a:solidFill>
                    <a:schemeClr val="tx1"/>
                  </a:solidFill>
                  <a:latin typeface="Arial" pitchFamily="34" charset="0"/>
                  <a:ea typeface="굴림" pitchFamily="50" charset="-127"/>
                  <a:cs typeface="+mn-cs"/>
                </a:defRPr>
              </a:lvl5pPr>
              <a:lvl6pPr marL="2286000" algn="l" defTabSz="914400" rtl="0" eaLnBrk="1" latinLnBrk="1" hangingPunct="1">
                <a:defRPr kumimoji="1" sz="800" b="1" kern="1200">
                  <a:solidFill>
                    <a:schemeClr val="tx1"/>
                  </a:solidFill>
                  <a:latin typeface="Arial" pitchFamily="34" charset="0"/>
                  <a:ea typeface="굴림" pitchFamily="50" charset="-127"/>
                  <a:cs typeface="+mn-cs"/>
                </a:defRPr>
              </a:lvl6pPr>
              <a:lvl7pPr marL="2743200" algn="l" defTabSz="914400" rtl="0" eaLnBrk="1" latinLnBrk="1" hangingPunct="1">
                <a:defRPr kumimoji="1" sz="800" b="1" kern="1200">
                  <a:solidFill>
                    <a:schemeClr val="tx1"/>
                  </a:solidFill>
                  <a:latin typeface="Arial" pitchFamily="34" charset="0"/>
                  <a:ea typeface="굴림" pitchFamily="50" charset="-127"/>
                  <a:cs typeface="+mn-cs"/>
                </a:defRPr>
              </a:lvl7pPr>
              <a:lvl8pPr marL="3200400" algn="l" defTabSz="914400" rtl="0" eaLnBrk="1" latinLnBrk="1" hangingPunct="1">
                <a:defRPr kumimoji="1" sz="800" b="1" kern="1200">
                  <a:solidFill>
                    <a:schemeClr val="tx1"/>
                  </a:solidFill>
                  <a:latin typeface="Arial" pitchFamily="34" charset="0"/>
                  <a:ea typeface="굴림" pitchFamily="50" charset="-127"/>
                  <a:cs typeface="+mn-cs"/>
                </a:defRPr>
              </a:lvl8pPr>
              <a:lvl9pPr marL="3657600" algn="l" defTabSz="914400" rtl="0" eaLnBrk="1" latinLnBrk="1" hangingPunct="1">
                <a:defRPr kumimoji="1" sz="800" b="1" kern="1200">
                  <a:solidFill>
                    <a:schemeClr val="tx1"/>
                  </a:solidFill>
                  <a:latin typeface="Arial" pitchFamily="34" charset="0"/>
                  <a:ea typeface="굴림" pitchFamily="50" charset="-127"/>
                  <a:cs typeface="+mn-cs"/>
                </a:defRPr>
              </a:lvl9pPr>
            </a:lstStyle>
            <a:p>
              <a:pPr eaLnBrk="1" latinLnBrk="1" hangingPunct="1">
                <a:lnSpc>
                  <a:spcPct val="150000"/>
                </a:lnSpc>
                <a:spcBef>
                  <a:spcPct val="50000"/>
                </a:spcBef>
                <a:buFont typeface="Wingdings" pitchFamily="2" charset="2"/>
                <a:buChar char="q"/>
              </a:pPr>
              <a:r>
                <a:rPr lang="en-US" altLang="ko-KR" sz="1200" dirty="0">
                  <a:solidFill>
                    <a:prstClr val="black"/>
                  </a:solidFill>
                  <a:latin typeface="Arial Narrow" pitchFamily="34" charset="0"/>
                  <a:ea typeface="LG스마트체 Regular" pitchFamily="50" charset="-127"/>
                  <a:cs typeface="Arial" panose="020B0604020202020204" pitchFamily="34" charset="0"/>
                </a:rPr>
                <a:t> DHW Heating Enable/Disable</a:t>
              </a:r>
            </a:p>
          </p:txBody>
        </p:sp>
        <p:sp>
          <p:nvSpPr>
            <p:cNvPr id="26" name="TextBox 48"/>
            <p:cNvSpPr txBox="1">
              <a:spLocks noChangeArrowheads="1"/>
            </p:cNvSpPr>
            <p:nvPr/>
          </p:nvSpPr>
          <p:spPr bwMode="auto">
            <a:xfrm>
              <a:off x="521151" y="5546195"/>
              <a:ext cx="4243948" cy="1477311"/>
            </a:xfrm>
            <a:prstGeom prst="rect">
              <a:avLst/>
            </a:prstGeom>
            <a:noFill/>
            <a:ln w="9525">
              <a:noFill/>
              <a:miter lim="800000"/>
              <a:headEnd/>
              <a:tailEnd/>
            </a:ln>
          </p:spPr>
          <p:txBody>
            <a:bodyPr wrap="none" lIns="91423" tIns="45712" rIns="91423" bIns="45712">
              <a:spAutoFit/>
            </a:bodyPr>
            <a:lstStyle>
              <a:defPPr>
                <a:defRPr lang="ko-KR"/>
              </a:defPPr>
              <a:lvl1pPr algn="l" rtl="0" eaLnBrk="0" fontAlgn="base" hangingPunct="0">
                <a:spcBef>
                  <a:spcPct val="0"/>
                </a:spcBef>
                <a:spcAft>
                  <a:spcPct val="0"/>
                </a:spcAft>
                <a:defRPr kumimoji="1" sz="800" b="1" kern="1200">
                  <a:solidFill>
                    <a:schemeClr val="tx1"/>
                  </a:solidFill>
                  <a:latin typeface="Arial" pitchFamily="34" charset="0"/>
                  <a:ea typeface="굴림" pitchFamily="50" charset="-127"/>
                  <a:cs typeface="+mn-cs"/>
                </a:defRPr>
              </a:lvl1pPr>
              <a:lvl2pPr marL="457200" algn="l" rtl="0" eaLnBrk="0" fontAlgn="base" hangingPunct="0">
                <a:spcBef>
                  <a:spcPct val="0"/>
                </a:spcBef>
                <a:spcAft>
                  <a:spcPct val="0"/>
                </a:spcAft>
                <a:defRPr kumimoji="1" sz="800" b="1" kern="1200">
                  <a:solidFill>
                    <a:schemeClr val="tx1"/>
                  </a:solidFill>
                  <a:latin typeface="Arial" pitchFamily="34" charset="0"/>
                  <a:ea typeface="굴림" pitchFamily="50" charset="-127"/>
                  <a:cs typeface="+mn-cs"/>
                </a:defRPr>
              </a:lvl2pPr>
              <a:lvl3pPr marL="914400" algn="l" rtl="0" eaLnBrk="0" fontAlgn="base" hangingPunct="0">
                <a:spcBef>
                  <a:spcPct val="0"/>
                </a:spcBef>
                <a:spcAft>
                  <a:spcPct val="0"/>
                </a:spcAft>
                <a:defRPr kumimoji="1" sz="800" b="1" kern="1200">
                  <a:solidFill>
                    <a:schemeClr val="tx1"/>
                  </a:solidFill>
                  <a:latin typeface="Arial" pitchFamily="34" charset="0"/>
                  <a:ea typeface="굴림" pitchFamily="50" charset="-127"/>
                  <a:cs typeface="+mn-cs"/>
                </a:defRPr>
              </a:lvl3pPr>
              <a:lvl4pPr marL="1371600" algn="l" rtl="0" eaLnBrk="0" fontAlgn="base" hangingPunct="0">
                <a:spcBef>
                  <a:spcPct val="0"/>
                </a:spcBef>
                <a:spcAft>
                  <a:spcPct val="0"/>
                </a:spcAft>
                <a:defRPr kumimoji="1" sz="800" b="1" kern="1200">
                  <a:solidFill>
                    <a:schemeClr val="tx1"/>
                  </a:solidFill>
                  <a:latin typeface="Arial" pitchFamily="34" charset="0"/>
                  <a:ea typeface="굴림" pitchFamily="50" charset="-127"/>
                  <a:cs typeface="+mn-cs"/>
                </a:defRPr>
              </a:lvl4pPr>
              <a:lvl5pPr marL="1828800" algn="l" rtl="0" eaLnBrk="0" fontAlgn="base" hangingPunct="0">
                <a:spcBef>
                  <a:spcPct val="0"/>
                </a:spcBef>
                <a:spcAft>
                  <a:spcPct val="0"/>
                </a:spcAft>
                <a:defRPr kumimoji="1" sz="800" b="1" kern="1200">
                  <a:solidFill>
                    <a:schemeClr val="tx1"/>
                  </a:solidFill>
                  <a:latin typeface="Arial" pitchFamily="34" charset="0"/>
                  <a:ea typeface="굴림" pitchFamily="50" charset="-127"/>
                  <a:cs typeface="+mn-cs"/>
                </a:defRPr>
              </a:lvl5pPr>
              <a:lvl6pPr marL="2286000" algn="l" defTabSz="914400" rtl="0" eaLnBrk="1" latinLnBrk="1" hangingPunct="1">
                <a:defRPr kumimoji="1" sz="800" b="1" kern="1200">
                  <a:solidFill>
                    <a:schemeClr val="tx1"/>
                  </a:solidFill>
                  <a:latin typeface="Arial" pitchFamily="34" charset="0"/>
                  <a:ea typeface="굴림" pitchFamily="50" charset="-127"/>
                  <a:cs typeface="+mn-cs"/>
                </a:defRPr>
              </a:lvl6pPr>
              <a:lvl7pPr marL="2743200" algn="l" defTabSz="914400" rtl="0" eaLnBrk="1" latinLnBrk="1" hangingPunct="1">
                <a:defRPr kumimoji="1" sz="800" b="1" kern="1200">
                  <a:solidFill>
                    <a:schemeClr val="tx1"/>
                  </a:solidFill>
                  <a:latin typeface="Arial" pitchFamily="34" charset="0"/>
                  <a:ea typeface="굴림" pitchFamily="50" charset="-127"/>
                  <a:cs typeface="+mn-cs"/>
                </a:defRPr>
              </a:lvl7pPr>
              <a:lvl8pPr marL="3200400" algn="l" defTabSz="914400" rtl="0" eaLnBrk="1" latinLnBrk="1" hangingPunct="1">
                <a:defRPr kumimoji="1" sz="800" b="1" kern="1200">
                  <a:solidFill>
                    <a:schemeClr val="tx1"/>
                  </a:solidFill>
                  <a:latin typeface="Arial" pitchFamily="34" charset="0"/>
                  <a:ea typeface="굴림" pitchFamily="50" charset="-127"/>
                  <a:cs typeface="+mn-cs"/>
                </a:defRPr>
              </a:lvl8pPr>
              <a:lvl9pPr marL="3657600" algn="l" defTabSz="914400" rtl="0" eaLnBrk="1" latinLnBrk="1" hangingPunct="1">
                <a:defRPr kumimoji="1" sz="800" b="1" kern="1200">
                  <a:solidFill>
                    <a:schemeClr val="tx1"/>
                  </a:solidFill>
                  <a:latin typeface="Arial" pitchFamily="34" charset="0"/>
                  <a:ea typeface="굴림" pitchFamily="50" charset="-127"/>
                  <a:cs typeface="+mn-cs"/>
                </a:defRPr>
              </a:lvl9pPr>
            </a:lstStyle>
            <a:p>
              <a:pPr marL="85725" indent="-85725" eaLnBrk="1" latinLnBrk="1" hangingPunct="1">
                <a:lnSpc>
                  <a:spcPct val="150000"/>
                </a:lnSpc>
                <a:buFont typeface="Arial" pitchFamily="34" charset="0"/>
                <a:buChar char="•"/>
              </a:pPr>
              <a:r>
                <a:rPr lang="en-US" altLang="ko-KR" sz="1200" b="0" dirty="0">
                  <a:solidFill>
                    <a:srgbClr val="000000"/>
                  </a:solidFill>
                  <a:latin typeface="Arial Narrow" pitchFamily="34" charset="0"/>
                  <a:ea typeface="LG스마트체 Regular" pitchFamily="50" charset="-127"/>
                </a:rPr>
                <a:t>Select enable or disable by power button</a:t>
              </a:r>
            </a:p>
            <a:p>
              <a:pPr marL="85725" indent="-85725" eaLnBrk="1" latinLnBrk="1" hangingPunct="1">
                <a:lnSpc>
                  <a:spcPct val="150000"/>
                </a:lnSpc>
              </a:pPr>
              <a:r>
                <a:rPr lang="en-US" altLang="ko-KR" sz="1200" b="0" dirty="0">
                  <a:solidFill>
                    <a:srgbClr val="000000"/>
                  </a:solidFill>
                  <a:latin typeface="Arial Narrow" pitchFamily="34" charset="0"/>
                  <a:ea typeface="LG스마트체 Regular" pitchFamily="50" charset="-127"/>
                </a:rPr>
                <a:t>   ※ Available only when DHW tank is installed and focus is set on DHW</a:t>
              </a:r>
            </a:p>
            <a:p>
              <a:pPr marL="85725" indent="-85725" eaLnBrk="1" latinLnBrk="1" hangingPunct="1">
                <a:lnSpc>
                  <a:spcPct val="150000"/>
                </a:lnSpc>
                <a:buFont typeface="Arial" pitchFamily="34" charset="0"/>
                <a:buChar char="•"/>
              </a:pPr>
              <a:r>
                <a:rPr kumimoji="0" lang="en-US" altLang="ko-KR" sz="1200" b="0" dirty="0">
                  <a:solidFill>
                    <a:srgbClr val="000000"/>
                  </a:solidFill>
                  <a:latin typeface="Arial Narrow" pitchFamily="34" charset="0"/>
                  <a:ea typeface="LG스마트체 Regular" panose="020B0600000101010101" pitchFamily="50" charset="-127"/>
                  <a:cs typeface="Arial" pitchFamily="34" charset="0"/>
                </a:rPr>
                <a:t>Available when operation off status</a:t>
              </a:r>
            </a:p>
            <a:p>
              <a:pPr marL="85725" indent="-85725" eaLnBrk="1" latinLnBrk="1" hangingPunct="1">
                <a:lnSpc>
                  <a:spcPct val="150000"/>
                </a:lnSpc>
                <a:buFont typeface="Arial" pitchFamily="34" charset="0"/>
                <a:buChar char="•"/>
              </a:pPr>
              <a:r>
                <a:rPr kumimoji="0" lang="en-US" altLang="ko-KR" sz="1200" b="0" dirty="0">
                  <a:solidFill>
                    <a:srgbClr val="000000"/>
                  </a:solidFill>
                  <a:latin typeface="Arial Narrow" pitchFamily="34" charset="0"/>
                  <a:ea typeface="LG스마트체 Regular" panose="020B0600000101010101" pitchFamily="50" charset="-127"/>
                  <a:cs typeface="Arial" pitchFamily="34" charset="0"/>
                </a:rPr>
                <a:t>Available emergency operation, When S/H-Trouble is occurred</a:t>
              </a:r>
            </a:p>
            <a:p>
              <a:pPr marL="85725" indent="-85725" eaLnBrk="1" latinLnBrk="1" hangingPunct="1">
                <a:lnSpc>
                  <a:spcPct val="150000"/>
                </a:lnSpc>
                <a:buFont typeface="Arial" pitchFamily="34" charset="0"/>
                <a:buChar char="•"/>
              </a:pPr>
              <a:r>
                <a:rPr kumimoji="0" lang="en-US" altLang="ko-KR" sz="1200" b="0" dirty="0">
                  <a:solidFill>
                    <a:srgbClr val="000000"/>
                  </a:solidFill>
                  <a:latin typeface="Arial Narrow" pitchFamily="34" charset="0"/>
                  <a:ea typeface="LG스마트체 Regular" panose="020B0600000101010101" pitchFamily="50" charset="-127"/>
                  <a:cs typeface="Arial" pitchFamily="34" charset="0"/>
                </a:rPr>
                <a:t>Not available when Locked</a:t>
              </a:r>
            </a:p>
          </p:txBody>
        </p:sp>
      </p:grpSp>
      <p:grpSp>
        <p:nvGrpSpPr>
          <p:cNvPr id="27" name="그룹 148"/>
          <p:cNvGrpSpPr/>
          <p:nvPr/>
        </p:nvGrpSpPr>
        <p:grpSpPr>
          <a:xfrm>
            <a:off x="1466035" y="2564905"/>
            <a:ext cx="5199901" cy="1206481"/>
            <a:chOff x="323034" y="5263028"/>
            <a:chExt cx="5199901" cy="1206481"/>
          </a:xfrm>
        </p:grpSpPr>
        <p:sp>
          <p:nvSpPr>
            <p:cNvPr id="28" name="Rectangle 7"/>
            <p:cNvSpPr>
              <a:spLocks noChangeArrowheads="1"/>
            </p:cNvSpPr>
            <p:nvPr/>
          </p:nvSpPr>
          <p:spPr bwMode="auto">
            <a:xfrm>
              <a:off x="323034" y="5263028"/>
              <a:ext cx="23621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377" tIns="0" rIns="91377" bIns="0">
              <a:spAutoFit/>
            </a:bodyPr>
            <a:lstStyle>
              <a:defPPr>
                <a:defRPr lang="ko-KR"/>
              </a:defPPr>
              <a:lvl1pPr algn="l" rtl="0" eaLnBrk="0" fontAlgn="base" hangingPunct="0">
                <a:spcBef>
                  <a:spcPct val="0"/>
                </a:spcBef>
                <a:spcAft>
                  <a:spcPct val="0"/>
                </a:spcAft>
                <a:defRPr kumimoji="1" sz="800" b="1" kern="1200">
                  <a:solidFill>
                    <a:schemeClr val="tx1"/>
                  </a:solidFill>
                  <a:latin typeface="Arial" pitchFamily="34" charset="0"/>
                  <a:ea typeface="굴림" pitchFamily="50" charset="-127"/>
                  <a:cs typeface="+mn-cs"/>
                </a:defRPr>
              </a:lvl1pPr>
              <a:lvl2pPr marL="457200" algn="l" rtl="0" eaLnBrk="0" fontAlgn="base" hangingPunct="0">
                <a:spcBef>
                  <a:spcPct val="0"/>
                </a:spcBef>
                <a:spcAft>
                  <a:spcPct val="0"/>
                </a:spcAft>
                <a:defRPr kumimoji="1" sz="800" b="1" kern="1200">
                  <a:solidFill>
                    <a:schemeClr val="tx1"/>
                  </a:solidFill>
                  <a:latin typeface="Arial" pitchFamily="34" charset="0"/>
                  <a:ea typeface="굴림" pitchFamily="50" charset="-127"/>
                  <a:cs typeface="+mn-cs"/>
                </a:defRPr>
              </a:lvl2pPr>
              <a:lvl3pPr marL="914400" algn="l" rtl="0" eaLnBrk="0" fontAlgn="base" hangingPunct="0">
                <a:spcBef>
                  <a:spcPct val="0"/>
                </a:spcBef>
                <a:spcAft>
                  <a:spcPct val="0"/>
                </a:spcAft>
                <a:defRPr kumimoji="1" sz="800" b="1" kern="1200">
                  <a:solidFill>
                    <a:schemeClr val="tx1"/>
                  </a:solidFill>
                  <a:latin typeface="Arial" pitchFamily="34" charset="0"/>
                  <a:ea typeface="굴림" pitchFamily="50" charset="-127"/>
                  <a:cs typeface="+mn-cs"/>
                </a:defRPr>
              </a:lvl3pPr>
              <a:lvl4pPr marL="1371600" algn="l" rtl="0" eaLnBrk="0" fontAlgn="base" hangingPunct="0">
                <a:spcBef>
                  <a:spcPct val="0"/>
                </a:spcBef>
                <a:spcAft>
                  <a:spcPct val="0"/>
                </a:spcAft>
                <a:defRPr kumimoji="1" sz="800" b="1" kern="1200">
                  <a:solidFill>
                    <a:schemeClr val="tx1"/>
                  </a:solidFill>
                  <a:latin typeface="Arial" pitchFamily="34" charset="0"/>
                  <a:ea typeface="굴림" pitchFamily="50" charset="-127"/>
                  <a:cs typeface="+mn-cs"/>
                </a:defRPr>
              </a:lvl4pPr>
              <a:lvl5pPr marL="1828800" algn="l" rtl="0" eaLnBrk="0" fontAlgn="base" hangingPunct="0">
                <a:spcBef>
                  <a:spcPct val="0"/>
                </a:spcBef>
                <a:spcAft>
                  <a:spcPct val="0"/>
                </a:spcAft>
                <a:defRPr kumimoji="1" sz="800" b="1" kern="1200">
                  <a:solidFill>
                    <a:schemeClr val="tx1"/>
                  </a:solidFill>
                  <a:latin typeface="Arial" pitchFamily="34" charset="0"/>
                  <a:ea typeface="굴림" pitchFamily="50" charset="-127"/>
                  <a:cs typeface="+mn-cs"/>
                </a:defRPr>
              </a:lvl5pPr>
              <a:lvl6pPr marL="2286000" algn="l" defTabSz="914400" rtl="0" eaLnBrk="1" latinLnBrk="1" hangingPunct="1">
                <a:defRPr kumimoji="1" sz="800" b="1" kern="1200">
                  <a:solidFill>
                    <a:schemeClr val="tx1"/>
                  </a:solidFill>
                  <a:latin typeface="Arial" pitchFamily="34" charset="0"/>
                  <a:ea typeface="굴림" pitchFamily="50" charset="-127"/>
                  <a:cs typeface="+mn-cs"/>
                </a:defRPr>
              </a:lvl6pPr>
              <a:lvl7pPr marL="2743200" algn="l" defTabSz="914400" rtl="0" eaLnBrk="1" latinLnBrk="1" hangingPunct="1">
                <a:defRPr kumimoji="1" sz="800" b="1" kern="1200">
                  <a:solidFill>
                    <a:schemeClr val="tx1"/>
                  </a:solidFill>
                  <a:latin typeface="Arial" pitchFamily="34" charset="0"/>
                  <a:ea typeface="굴림" pitchFamily="50" charset="-127"/>
                  <a:cs typeface="+mn-cs"/>
                </a:defRPr>
              </a:lvl7pPr>
              <a:lvl8pPr marL="3200400" algn="l" defTabSz="914400" rtl="0" eaLnBrk="1" latinLnBrk="1" hangingPunct="1">
                <a:defRPr kumimoji="1" sz="800" b="1" kern="1200">
                  <a:solidFill>
                    <a:schemeClr val="tx1"/>
                  </a:solidFill>
                  <a:latin typeface="Arial" pitchFamily="34" charset="0"/>
                  <a:ea typeface="굴림" pitchFamily="50" charset="-127"/>
                  <a:cs typeface="+mn-cs"/>
                </a:defRPr>
              </a:lvl8pPr>
              <a:lvl9pPr marL="3657600" algn="l" defTabSz="914400" rtl="0" eaLnBrk="1" latinLnBrk="1" hangingPunct="1">
                <a:defRPr kumimoji="1" sz="800" b="1" kern="1200">
                  <a:solidFill>
                    <a:schemeClr val="tx1"/>
                  </a:solidFill>
                  <a:latin typeface="Arial" pitchFamily="34" charset="0"/>
                  <a:ea typeface="굴림" pitchFamily="50" charset="-127"/>
                  <a:cs typeface="+mn-cs"/>
                </a:defRPr>
              </a:lvl9pPr>
            </a:lstStyle>
            <a:p>
              <a:pPr eaLnBrk="1" latinLnBrk="1" hangingPunct="1">
                <a:lnSpc>
                  <a:spcPct val="150000"/>
                </a:lnSpc>
                <a:spcBef>
                  <a:spcPct val="50000"/>
                </a:spcBef>
                <a:buFont typeface="Wingdings" pitchFamily="2" charset="2"/>
                <a:buChar char="q"/>
              </a:pPr>
              <a:r>
                <a:rPr lang="en-US" altLang="ko-KR" sz="1200" dirty="0">
                  <a:solidFill>
                    <a:prstClr val="black"/>
                  </a:solidFill>
                  <a:latin typeface="Arial Narrow" pitchFamily="34" charset="0"/>
                  <a:ea typeface="LG스마트체 Regular" pitchFamily="50" charset="-127"/>
                  <a:cs typeface="Arial" panose="020B0604020202020204" pitchFamily="34" charset="0"/>
                </a:rPr>
                <a:t> DHW Heating Target Temperature</a:t>
              </a:r>
            </a:p>
          </p:txBody>
        </p:sp>
        <p:sp>
          <p:nvSpPr>
            <p:cNvPr id="29" name="TextBox 48"/>
            <p:cNvSpPr txBox="1">
              <a:spLocks noChangeArrowheads="1"/>
            </p:cNvSpPr>
            <p:nvPr/>
          </p:nvSpPr>
          <p:spPr bwMode="auto">
            <a:xfrm>
              <a:off x="521151" y="5546195"/>
              <a:ext cx="5001784" cy="923314"/>
            </a:xfrm>
            <a:prstGeom prst="rect">
              <a:avLst/>
            </a:prstGeom>
            <a:noFill/>
            <a:ln w="9525">
              <a:noFill/>
              <a:miter lim="800000"/>
              <a:headEnd/>
              <a:tailEnd/>
            </a:ln>
          </p:spPr>
          <p:txBody>
            <a:bodyPr wrap="none" lIns="91423" tIns="45712" rIns="91423" bIns="45712">
              <a:spAutoFit/>
            </a:bodyPr>
            <a:lstStyle>
              <a:defPPr>
                <a:defRPr lang="ko-KR"/>
              </a:defPPr>
              <a:lvl1pPr algn="l" rtl="0" eaLnBrk="0" fontAlgn="base" hangingPunct="0">
                <a:spcBef>
                  <a:spcPct val="0"/>
                </a:spcBef>
                <a:spcAft>
                  <a:spcPct val="0"/>
                </a:spcAft>
                <a:defRPr kumimoji="1" sz="800" b="1" kern="1200">
                  <a:solidFill>
                    <a:schemeClr val="tx1"/>
                  </a:solidFill>
                  <a:latin typeface="Arial" pitchFamily="34" charset="0"/>
                  <a:ea typeface="굴림" pitchFamily="50" charset="-127"/>
                  <a:cs typeface="+mn-cs"/>
                </a:defRPr>
              </a:lvl1pPr>
              <a:lvl2pPr marL="457200" algn="l" rtl="0" eaLnBrk="0" fontAlgn="base" hangingPunct="0">
                <a:spcBef>
                  <a:spcPct val="0"/>
                </a:spcBef>
                <a:spcAft>
                  <a:spcPct val="0"/>
                </a:spcAft>
                <a:defRPr kumimoji="1" sz="800" b="1" kern="1200">
                  <a:solidFill>
                    <a:schemeClr val="tx1"/>
                  </a:solidFill>
                  <a:latin typeface="Arial" pitchFamily="34" charset="0"/>
                  <a:ea typeface="굴림" pitchFamily="50" charset="-127"/>
                  <a:cs typeface="+mn-cs"/>
                </a:defRPr>
              </a:lvl2pPr>
              <a:lvl3pPr marL="914400" algn="l" rtl="0" eaLnBrk="0" fontAlgn="base" hangingPunct="0">
                <a:spcBef>
                  <a:spcPct val="0"/>
                </a:spcBef>
                <a:spcAft>
                  <a:spcPct val="0"/>
                </a:spcAft>
                <a:defRPr kumimoji="1" sz="800" b="1" kern="1200">
                  <a:solidFill>
                    <a:schemeClr val="tx1"/>
                  </a:solidFill>
                  <a:latin typeface="Arial" pitchFamily="34" charset="0"/>
                  <a:ea typeface="굴림" pitchFamily="50" charset="-127"/>
                  <a:cs typeface="+mn-cs"/>
                </a:defRPr>
              </a:lvl3pPr>
              <a:lvl4pPr marL="1371600" algn="l" rtl="0" eaLnBrk="0" fontAlgn="base" hangingPunct="0">
                <a:spcBef>
                  <a:spcPct val="0"/>
                </a:spcBef>
                <a:spcAft>
                  <a:spcPct val="0"/>
                </a:spcAft>
                <a:defRPr kumimoji="1" sz="800" b="1" kern="1200">
                  <a:solidFill>
                    <a:schemeClr val="tx1"/>
                  </a:solidFill>
                  <a:latin typeface="Arial" pitchFamily="34" charset="0"/>
                  <a:ea typeface="굴림" pitchFamily="50" charset="-127"/>
                  <a:cs typeface="+mn-cs"/>
                </a:defRPr>
              </a:lvl4pPr>
              <a:lvl5pPr marL="1828800" algn="l" rtl="0" eaLnBrk="0" fontAlgn="base" hangingPunct="0">
                <a:spcBef>
                  <a:spcPct val="0"/>
                </a:spcBef>
                <a:spcAft>
                  <a:spcPct val="0"/>
                </a:spcAft>
                <a:defRPr kumimoji="1" sz="800" b="1" kern="1200">
                  <a:solidFill>
                    <a:schemeClr val="tx1"/>
                  </a:solidFill>
                  <a:latin typeface="Arial" pitchFamily="34" charset="0"/>
                  <a:ea typeface="굴림" pitchFamily="50" charset="-127"/>
                  <a:cs typeface="+mn-cs"/>
                </a:defRPr>
              </a:lvl5pPr>
              <a:lvl6pPr marL="2286000" algn="l" defTabSz="914400" rtl="0" eaLnBrk="1" latinLnBrk="1" hangingPunct="1">
                <a:defRPr kumimoji="1" sz="800" b="1" kern="1200">
                  <a:solidFill>
                    <a:schemeClr val="tx1"/>
                  </a:solidFill>
                  <a:latin typeface="Arial" pitchFamily="34" charset="0"/>
                  <a:ea typeface="굴림" pitchFamily="50" charset="-127"/>
                  <a:cs typeface="+mn-cs"/>
                </a:defRPr>
              </a:lvl6pPr>
              <a:lvl7pPr marL="2743200" algn="l" defTabSz="914400" rtl="0" eaLnBrk="1" latinLnBrk="1" hangingPunct="1">
                <a:defRPr kumimoji="1" sz="800" b="1" kern="1200">
                  <a:solidFill>
                    <a:schemeClr val="tx1"/>
                  </a:solidFill>
                  <a:latin typeface="Arial" pitchFamily="34" charset="0"/>
                  <a:ea typeface="굴림" pitchFamily="50" charset="-127"/>
                  <a:cs typeface="+mn-cs"/>
                </a:defRPr>
              </a:lvl7pPr>
              <a:lvl8pPr marL="3200400" algn="l" defTabSz="914400" rtl="0" eaLnBrk="1" latinLnBrk="1" hangingPunct="1">
                <a:defRPr kumimoji="1" sz="800" b="1" kern="1200">
                  <a:solidFill>
                    <a:schemeClr val="tx1"/>
                  </a:solidFill>
                  <a:latin typeface="Arial" pitchFamily="34" charset="0"/>
                  <a:ea typeface="굴림" pitchFamily="50" charset="-127"/>
                  <a:cs typeface="+mn-cs"/>
                </a:defRPr>
              </a:lvl8pPr>
              <a:lvl9pPr marL="3657600" algn="l" defTabSz="914400" rtl="0" eaLnBrk="1" latinLnBrk="1" hangingPunct="1">
                <a:defRPr kumimoji="1" sz="800" b="1" kern="1200">
                  <a:solidFill>
                    <a:schemeClr val="tx1"/>
                  </a:solidFill>
                  <a:latin typeface="Arial" pitchFamily="34" charset="0"/>
                  <a:ea typeface="굴림" pitchFamily="50" charset="-127"/>
                  <a:cs typeface="+mn-cs"/>
                </a:defRPr>
              </a:lvl9pPr>
            </a:lstStyle>
            <a:p>
              <a:pPr marL="85725" indent="-85725" eaLnBrk="1" latinLnBrk="1" hangingPunct="1">
                <a:lnSpc>
                  <a:spcPct val="150000"/>
                </a:lnSpc>
                <a:buFont typeface="Arial" pitchFamily="34" charset="0"/>
                <a:buChar char="•"/>
              </a:pPr>
              <a:r>
                <a:rPr kumimoji="0" lang="en-US" altLang="ko-KR" sz="1200" b="0" dirty="0">
                  <a:solidFill>
                    <a:srgbClr val="000000"/>
                  </a:solidFill>
                  <a:latin typeface="Arial Narrow" pitchFamily="34" charset="0"/>
                  <a:ea typeface="LG스마트체 Regular" panose="020B0600000101010101" pitchFamily="50" charset="-127"/>
                  <a:cs typeface="Arial" pitchFamily="34" charset="0"/>
                </a:rPr>
                <a:t>Controlled by Leaving Water Temp. : 30 ~ 80℃ (Not used DHW heater : 30 ~ 55℃)</a:t>
              </a:r>
            </a:p>
            <a:p>
              <a:pPr marL="85725" indent="-85725" eaLnBrk="1" latinLnBrk="1" hangingPunct="1">
                <a:lnSpc>
                  <a:spcPct val="150000"/>
                </a:lnSpc>
                <a:buFont typeface="Arial" pitchFamily="34" charset="0"/>
                <a:buChar char="•"/>
              </a:pPr>
              <a:r>
                <a:rPr kumimoji="0" lang="en-US" altLang="ko-KR" sz="1200" b="0" dirty="0">
                  <a:solidFill>
                    <a:srgbClr val="000000"/>
                  </a:solidFill>
                  <a:latin typeface="Arial Narrow" pitchFamily="34" charset="0"/>
                  <a:ea typeface="LG스마트체 Regular" panose="020B0600000101010101" pitchFamily="50" charset="-127"/>
                  <a:cs typeface="Arial" pitchFamily="34" charset="0"/>
                </a:rPr>
                <a:t>Target temperature can be set When DHW is enable </a:t>
              </a:r>
            </a:p>
            <a:p>
              <a:pPr marL="85725" indent="-85725" eaLnBrk="1" latinLnBrk="1" hangingPunct="1">
                <a:lnSpc>
                  <a:spcPct val="150000"/>
                </a:lnSpc>
              </a:pPr>
              <a:r>
                <a:rPr kumimoji="0" lang="en-US" altLang="ko-KR" sz="1200" b="0" dirty="0">
                  <a:solidFill>
                    <a:srgbClr val="000000"/>
                  </a:solidFill>
                  <a:latin typeface="Arial Narrow" pitchFamily="34" charset="0"/>
                  <a:ea typeface="LG스마트체 Regular" panose="020B0600000101010101" pitchFamily="50" charset="-127"/>
                  <a:cs typeface="Arial" pitchFamily="34" charset="0"/>
                </a:rPr>
                <a:t>  (Does not matter Operation On/Off status)</a:t>
              </a:r>
            </a:p>
          </p:txBody>
        </p:sp>
      </p:grpSp>
      <p:grpSp>
        <p:nvGrpSpPr>
          <p:cNvPr id="30" name="그룹 148"/>
          <p:cNvGrpSpPr/>
          <p:nvPr/>
        </p:nvGrpSpPr>
        <p:grpSpPr>
          <a:xfrm>
            <a:off x="1466034" y="3904355"/>
            <a:ext cx="5419384" cy="1483479"/>
            <a:chOff x="323034" y="5263028"/>
            <a:chExt cx="5419384" cy="1483479"/>
          </a:xfrm>
        </p:grpSpPr>
        <p:sp>
          <p:nvSpPr>
            <p:cNvPr id="31" name="Rectangle 7"/>
            <p:cNvSpPr>
              <a:spLocks noChangeArrowheads="1"/>
            </p:cNvSpPr>
            <p:nvPr/>
          </p:nvSpPr>
          <p:spPr bwMode="auto">
            <a:xfrm>
              <a:off x="323034" y="5263028"/>
              <a:ext cx="22912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377" tIns="0" rIns="91377" bIns="0">
              <a:spAutoFit/>
            </a:bodyPr>
            <a:lstStyle>
              <a:defPPr>
                <a:defRPr lang="ko-KR"/>
              </a:defPPr>
              <a:lvl1pPr algn="l" rtl="0" eaLnBrk="0" fontAlgn="base" hangingPunct="0">
                <a:spcBef>
                  <a:spcPct val="0"/>
                </a:spcBef>
                <a:spcAft>
                  <a:spcPct val="0"/>
                </a:spcAft>
                <a:defRPr kumimoji="1" sz="800" b="1" kern="1200">
                  <a:solidFill>
                    <a:schemeClr val="tx1"/>
                  </a:solidFill>
                  <a:latin typeface="Arial" pitchFamily="34" charset="0"/>
                  <a:ea typeface="굴림" pitchFamily="50" charset="-127"/>
                  <a:cs typeface="+mn-cs"/>
                </a:defRPr>
              </a:lvl1pPr>
              <a:lvl2pPr marL="457200" algn="l" rtl="0" eaLnBrk="0" fontAlgn="base" hangingPunct="0">
                <a:spcBef>
                  <a:spcPct val="0"/>
                </a:spcBef>
                <a:spcAft>
                  <a:spcPct val="0"/>
                </a:spcAft>
                <a:defRPr kumimoji="1" sz="800" b="1" kern="1200">
                  <a:solidFill>
                    <a:schemeClr val="tx1"/>
                  </a:solidFill>
                  <a:latin typeface="Arial" pitchFamily="34" charset="0"/>
                  <a:ea typeface="굴림" pitchFamily="50" charset="-127"/>
                  <a:cs typeface="+mn-cs"/>
                </a:defRPr>
              </a:lvl2pPr>
              <a:lvl3pPr marL="914400" algn="l" rtl="0" eaLnBrk="0" fontAlgn="base" hangingPunct="0">
                <a:spcBef>
                  <a:spcPct val="0"/>
                </a:spcBef>
                <a:spcAft>
                  <a:spcPct val="0"/>
                </a:spcAft>
                <a:defRPr kumimoji="1" sz="800" b="1" kern="1200">
                  <a:solidFill>
                    <a:schemeClr val="tx1"/>
                  </a:solidFill>
                  <a:latin typeface="Arial" pitchFamily="34" charset="0"/>
                  <a:ea typeface="굴림" pitchFamily="50" charset="-127"/>
                  <a:cs typeface="+mn-cs"/>
                </a:defRPr>
              </a:lvl3pPr>
              <a:lvl4pPr marL="1371600" algn="l" rtl="0" eaLnBrk="0" fontAlgn="base" hangingPunct="0">
                <a:spcBef>
                  <a:spcPct val="0"/>
                </a:spcBef>
                <a:spcAft>
                  <a:spcPct val="0"/>
                </a:spcAft>
                <a:defRPr kumimoji="1" sz="800" b="1" kern="1200">
                  <a:solidFill>
                    <a:schemeClr val="tx1"/>
                  </a:solidFill>
                  <a:latin typeface="Arial" pitchFamily="34" charset="0"/>
                  <a:ea typeface="굴림" pitchFamily="50" charset="-127"/>
                  <a:cs typeface="+mn-cs"/>
                </a:defRPr>
              </a:lvl4pPr>
              <a:lvl5pPr marL="1828800" algn="l" rtl="0" eaLnBrk="0" fontAlgn="base" hangingPunct="0">
                <a:spcBef>
                  <a:spcPct val="0"/>
                </a:spcBef>
                <a:spcAft>
                  <a:spcPct val="0"/>
                </a:spcAft>
                <a:defRPr kumimoji="1" sz="800" b="1" kern="1200">
                  <a:solidFill>
                    <a:schemeClr val="tx1"/>
                  </a:solidFill>
                  <a:latin typeface="Arial" pitchFamily="34" charset="0"/>
                  <a:ea typeface="굴림" pitchFamily="50" charset="-127"/>
                  <a:cs typeface="+mn-cs"/>
                </a:defRPr>
              </a:lvl5pPr>
              <a:lvl6pPr marL="2286000" algn="l" defTabSz="914400" rtl="0" eaLnBrk="1" latinLnBrk="1" hangingPunct="1">
                <a:defRPr kumimoji="1" sz="800" b="1" kern="1200">
                  <a:solidFill>
                    <a:schemeClr val="tx1"/>
                  </a:solidFill>
                  <a:latin typeface="Arial" pitchFamily="34" charset="0"/>
                  <a:ea typeface="굴림" pitchFamily="50" charset="-127"/>
                  <a:cs typeface="+mn-cs"/>
                </a:defRPr>
              </a:lvl6pPr>
              <a:lvl7pPr marL="2743200" algn="l" defTabSz="914400" rtl="0" eaLnBrk="1" latinLnBrk="1" hangingPunct="1">
                <a:defRPr kumimoji="1" sz="800" b="1" kern="1200">
                  <a:solidFill>
                    <a:schemeClr val="tx1"/>
                  </a:solidFill>
                  <a:latin typeface="Arial" pitchFamily="34" charset="0"/>
                  <a:ea typeface="굴림" pitchFamily="50" charset="-127"/>
                  <a:cs typeface="+mn-cs"/>
                </a:defRPr>
              </a:lvl7pPr>
              <a:lvl8pPr marL="3200400" algn="l" defTabSz="914400" rtl="0" eaLnBrk="1" latinLnBrk="1" hangingPunct="1">
                <a:defRPr kumimoji="1" sz="800" b="1" kern="1200">
                  <a:solidFill>
                    <a:schemeClr val="tx1"/>
                  </a:solidFill>
                  <a:latin typeface="Arial" pitchFamily="34" charset="0"/>
                  <a:ea typeface="굴림" pitchFamily="50" charset="-127"/>
                  <a:cs typeface="+mn-cs"/>
                </a:defRPr>
              </a:lvl8pPr>
              <a:lvl9pPr marL="3657600" algn="l" defTabSz="914400" rtl="0" eaLnBrk="1" latinLnBrk="1" hangingPunct="1">
                <a:defRPr kumimoji="1" sz="800" b="1" kern="1200">
                  <a:solidFill>
                    <a:schemeClr val="tx1"/>
                  </a:solidFill>
                  <a:latin typeface="Arial" pitchFamily="34" charset="0"/>
                  <a:ea typeface="굴림" pitchFamily="50" charset="-127"/>
                  <a:cs typeface="+mn-cs"/>
                </a:defRPr>
              </a:lvl9pPr>
            </a:lstStyle>
            <a:p>
              <a:pPr eaLnBrk="1" latinLnBrk="1" hangingPunct="1">
                <a:lnSpc>
                  <a:spcPct val="150000"/>
                </a:lnSpc>
                <a:spcBef>
                  <a:spcPct val="50000"/>
                </a:spcBef>
                <a:buFont typeface="Wingdings" pitchFamily="2" charset="2"/>
                <a:buChar char="q"/>
              </a:pPr>
              <a:r>
                <a:rPr lang="en-US" altLang="ko-KR" sz="1200" dirty="0">
                  <a:solidFill>
                    <a:prstClr val="black"/>
                  </a:solidFill>
                  <a:latin typeface="Arial Narrow" pitchFamily="34" charset="0"/>
                  <a:ea typeface="LG스마트체 Regular" pitchFamily="50" charset="-127"/>
                  <a:cs typeface="Arial" panose="020B0604020202020204" pitchFamily="34" charset="0"/>
                </a:rPr>
                <a:t> Quick DHW Tank Heating On/Off</a:t>
              </a:r>
            </a:p>
          </p:txBody>
        </p:sp>
        <p:sp>
          <p:nvSpPr>
            <p:cNvPr id="32" name="TextBox 48"/>
            <p:cNvSpPr txBox="1">
              <a:spLocks noChangeArrowheads="1"/>
            </p:cNvSpPr>
            <p:nvPr/>
          </p:nvSpPr>
          <p:spPr bwMode="auto">
            <a:xfrm>
              <a:off x="521151" y="5546195"/>
              <a:ext cx="5221267" cy="1200312"/>
            </a:xfrm>
            <a:prstGeom prst="rect">
              <a:avLst/>
            </a:prstGeom>
            <a:noFill/>
            <a:ln w="9525">
              <a:noFill/>
              <a:miter lim="800000"/>
              <a:headEnd/>
              <a:tailEnd/>
            </a:ln>
          </p:spPr>
          <p:txBody>
            <a:bodyPr wrap="none" lIns="91423" tIns="45712" rIns="91423" bIns="45712">
              <a:spAutoFit/>
            </a:bodyPr>
            <a:lstStyle>
              <a:defPPr>
                <a:defRPr lang="ko-KR"/>
              </a:defPPr>
              <a:lvl1pPr algn="l" rtl="0" eaLnBrk="0" fontAlgn="base" hangingPunct="0">
                <a:spcBef>
                  <a:spcPct val="0"/>
                </a:spcBef>
                <a:spcAft>
                  <a:spcPct val="0"/>
                </a:spcAft>
                <a:defRPr kumimoji="1" sz="800" b="1" kern="1200">
                  <a:solidFill>
                    <a:schemeClr val="tx1"/>
                  </a:solidFill>
                  <a:latin typeface="Arial" pitchFamily="34" charset="0"/>
                  <a:ea typeface="굴림" pitchFamily="50" charset="-127"/>
                  <a:cs typeface="+mn-cs"/>
                </a:defRPr>
              </a:lvl1pPr>
              <a:lvl2pPr marL="457200" algn="l" rtl="0" eaLnBrk="0" fontAlgn="base" hangingPunct="0">
                <a:spcBef>
                  <a:spcPct val="0"/>
                </a:spcBef>
                <a:spcAft>
                  <a:spcPct val="0"/>
                </a:spcAft>
                <a:defRPr kumimoji="1" sz="800" b="1" kern="1200">
                  <a:solidFill>
                    <a:schemeClr val="tx1"/>
                  </a:solidFill>
                  <a:latin typeface="Arial" pitchFamily="34" charset="0"/>
                  <a:ea typeface="굴림" pitchFamily="50" charset="-127"/>
                  <a:cs typeface="+mn-cs"/>
                </a:defRPr>
              </a:lvl2pPr>
              <a:lvl3pPr marL="914400" algn="l" rtl="0" eaLnBrk="0" fontAlgn="base" hangingPunct="0">
                <a:spcBef>
                  <a:spcPct val="0"/>
                </a:spcBef>
                <a:spcAft>
                  <a:spcPct val="0"/>
                </a:spcAft>
                <a:defRPr kumimoji="1" sz="800" b="1" kern="1200">
                  <a:solidFill>
                    <a:schemeClr val="tx1"/>
                  </a:solidFill>
                  <a:latin typeface="Arial" pitchFamily="34" charset="0"/>
                  <a:ea typeface="굴림" pitchFamily="50" charset="-127"/>
                  <a:cs typeface="+mn-cs"/>
                </a:defRPr>
              </a:lvl3pPr>
              <a:lvl4pPr marL="1371600" algn="l" rtl="0" eaLnBrk="0" fontAlgn="base" hangingPunct="0">
                <a:spcBef>
                  <a:spcPct val="0"/>
                </a:spcBef>
                <a:spcAft>
                  <a:spcPct val="0"/>
                </a:spcAft>
                <a:defRPr kumimoji="1" sz="800" b="1" kern="1200">
                  <a:solidFill>
                    <a:schemeClr val="tx1"/>
                  </a:solidFill>
                  <a:latin typeface="Arial" pitchFamily="34" charset="0"/>
                  <a:ea typeface="굴림" pitchFamily="50" charset="-127"/>
                  <a:cs typeface="+mn-cs"/>
                </a:defRPr>
              </a:lvl4pPr>
              <a:lvl5pPr marL="1828800" algn="l" rtl="0" eaLnBrk="0" fontAlgn="base" hangingPunct="0">
                <a:spcBef>
                  <a:spcPct val="0"/>
                </a:spcBef>
                <a:spcAft>
                  <a:spcPct val="0"/>
                </a:spcAft>
                <a:defRPr kumimoji="1" sz="800" b="1" kern="1200">
                  <a:solidFill>
                    <a:schemeClr val="tx1"/>
                  </a:solidFill>
                  <a:latin typeface="Arial" pitchFamily="34" charset="0"/>
                  <a:ea typeface="굴림" pitchFamily="50" charset="-127"/>
                  <a:cs typeface="+mn-cs"/>
                </a:defRPr>
              </a:lvl5pPr>
              <a:lvl6pPr marL="2286000" algn="l" defTabSz="914400" rtl="0" eaLnBrk="1" latinLnBrk="1" hangingPunct="1">
                <a:defRPr kumimoji="1" sz="800" b="1" kern="1200">
                  <a:solidFill>
                    <a:schemeClr val="tx1"/>
                  </a:solidFill>
                  <a:latin typeface="Arial" pitchFamily="34" charset="0"/>
                  <a:ea typeface="굴림" pitchFamily="50" charset="-127"/>
                  <a:cs typeface="+mn-cs"/>
                </a:defRPr>
              </a:lvl6pPr>
              <a:lvl7pPr marL="2743200" algn="l" defTabSz="914400" rtl="0" eaLnBrk="1" latinLnBrk="1" hangingPunct="1">
                <a:defRPr kumimoji="1" sz="800" b="1" kern="1200">
                  <a:solidFill>
                    <a:schemeClr val="tx1"/>
                  </a:solidFill>
                  <a:latin typeface="Arial" pitchFamily="34" charset="0"/>
                  <a:ea typeface="굴림" pitchFamily="50" charset="-127"/>
                  <a:cs typeface="+mn-cs"/>
                </a:defRPr>
              </a:lvl7pPr>
              <a:lvl8pPr marL="3200400" algn="l" defTabSz="914400" rtl="0" eaLnBrk="1" latinLnBrk="1" hangingPunct="1">
                <a:defRPr kumimoji="1" sz="800" b="1" kern="1200">
                  <a:solidFill>
                    <a:schemeClr val="tx1"/>
                  </a:solidFill>
                  <a:latin typeface="Arial" pitchFamily="34" charset="0"/>
                  <a:ea typeface="굴림" pitchFamily="50" charset="-127"/>
                  <a:cs typeface="+mn-cs"/>
                </a:defRPr>
              </a:lvl8pPr>
              <a:lvl9pPr marL="3657600" algn="l" defTabSz="914400" rtl="0" eaLnBrk="1" latinLnBrk="1" hangingPunct="1">
                <a:defRPr kumimoji="1" sz="800" b="1" kern="1200">
                  <a:solidFill>
                    <a:schemeClr val="tx1"/>
                  </a:solidFill>
                  <a:latin typeface="Arial" pitchFamily="34" charset="0"/>
                  <a:ea typeface="굴림" pitchFamily="50" charset="-127"/>
                  <a:cs typeface="+mn-cs"/>
                </a:defRPr>
              </a:lvl9pPr>
            </a:lstStyle>
            <a:p>
              <a:pPr marL="85725" indent="-85725" eaLnBrk="1" latinLnBrk="1" hangingPunct="1">
                <a:lnSpc>
                  <a:spcPct val="150000"/>
                </a:lnSpc>
                <a:buFont typeface="Arial" pitchFamily="34" charset="0"/>
                <a:buChar char="•"/>
              </a:pPr>
              <a:r>
                <a:rPr kumimoji="0" lang="en-US" altLang="ko-KR" sz="1200" b="0" dirty="0">
                  <a:solidFill>
                    <a:srgbClr val="000000"/>
                  </a:solidFill>
                  <a:latin typeface="Arial Narrow" pitchFamily="34" charset="0"/>
                  <a:ea typeface="LG스마트체 Regular" panose="020B0600000101010101" pitchFamily="50" charset="-127"/>
                  <a:cs typeface="Arial" pitchFamily="34" charset="0"/>
                </a:rPr>
                <a:t>DHW heating by heat pump and DHW heater without delay time</a:t>
              </a:r>
            </a:p>
            <a:p>
              <a:pPr marL="85725" indent="-85725" eaLnBrk="1" latinLnBrk="1" hangingPunct="1">
                <a:lnSpc>
                  <a:spcPct val="150000"/>
                </a:lnSpc>
              </a:pPr>
              <a:r>
                <a:rPr kumimoji="0" lang="ko-KR" altLang="en-US" sz="1200" b="0" dirty="0">
                  <a:solidFill>
                    <a:srgbClr val="000000"/>
                  </a:solidFill>
                  <a:latin typeface="Arial Narrow" pitchFamily="34" charset="0"/>
                  <a:ea typeface="LG스마트체 Regular" panose="020B0600000101010101" pitchFamily="50" charset="-127"/>
                  <a:cs typeface="Arial" pitchFamily="34" charset="0"/>
                </a:rPr>
                <a:t>   </a:t>
              </a:r>
              <a:r>
                <a:rPr kumimoji="0" lang="en-US" altLang="ko-KR" sz="1200" b="0" dirty="0">
                  <a:solidFill>
                    <a:srgbClr val="000000"/>
                  </a:solidFill>
                  <a:latin typeface="Arial Narrow" pitchFamily="34" charset="0"/>
                  <a:ea typeface="LG스마트체 Regular" panose="020B0600000101010101" pitchFamily="50" charset="-127"/>
                  <a:cs typeface="Arial" pitchFamily="34" charset="0"/>
                </a:rPr>
                <a:t>※ Available When DHW tank and heater are installed and DHW Heating enable status</a:t>
              </a:r>
            </a:p>
            <a:p>
              <a:pPr marL="85725" indent="-85725" eaLnBrk="1" latinLnBrk="1" hangingPunct="1">
                <a:lnSpc>
                  <a:spcPct val="150000"/>
                </a:lnSpc>
                <a:buFont typeface="Arial" pitchFamily="34" charset="0"/>
                <a:buChar char="•"/>
              </a:pPr>
              <a:r>
                <a:rPr kumimoji="0" lang="en-US" altLang="ko-KR" sz="1200" b="0" dirty="0">
                  <a:solidFill>
                    <a:srgbClr val="000000"/>
                  </a:solidFill>
                  <a:latin typeface="Arial Narrow" pitchFamily="34" charset="0"/>
                  <a:ea typeface="LG스마트체 Regular" panose="020B0600000101010101" pitchFamily="50" charset="-127"/>
                  <a:cs typeface="Arial" pitchFamily="34" charset="0"/>
                </a:rPr>
                <a:t>Push and hold Back button for 3 seconds with focus target temperature for DHW heating</a:t>
              </a:r>
            </a:p>
            <a:p>
              <a:pPr marL="85725" indent="-85725" eaLnBrk="1" latinLnBrk="1" hangingPunct="1">
                <a:lnSpc>
                  <a:spcPct val="150000"/>
                </a:lnSpc>
                <a:buFont typeface="Arial" pitchFamily="34" charset="0"/>
                <a:buChar char="•"/>
              </a:pPr>
              <a:r>
                <a:rPr kumimoji="0" lang="en-US" altLang="ko-KR" sz="1200" b="0" dirty="0">
                  <a:solidFill>
                    <a:srgbClr val="000000"/>
                  </a:solidFill>
                  <a:latin typeface="Arial Narrow" pitchFamily="34" charset="0"/>
                  <a:ea typeface="LG스마트체 Regular" panose="020B0600000101010101" pitchFamily="50" charset="-127"/>
                  <a:cs typeface="Arial" pitchFamily="34" charset="0"/>
                </a:rPr>
                <a:t>Not available when Locked</a:t>
              </a:r>
            </a:p>
          </p:txBody>
        </p:sp>
      </p:grpSp>
      <p:grpSp>
        <p:nvGrpSpPr>
          <p:cNvPr id="33" name="그룹 148"/>
          <p:cNvGrpSpPr/>
          <p:nvPr/>
        </p:nvGrpSpPr>
        <p:grpSpPr>
          <a:xfrm>
            <a:off x="1466034" y="5520803"/>
            <a:ext cx="3463720" cy="929482"/>
            <a:chOff x="323034" y="5263028"/>
            <a:chExt cx="3463720" cy="929482"/>
          </a:xfrm>
        </p:grpSpPr>
        <p:sp>
          <p:nvSpPr>
            <p:cNvPr id="34" name="Rectangle 7"/>
            <p:cNvSpPr>
              <a:spLocks noChangeArrowheads="1"/>
            </p:cNvSpPr>
            <p:nvPr/>
          </p:nvSpPr>
          <p:spPr bwMode="auto">
            <a:xfrm>
              <a:off x="323034" y="5263028"/>
              <a:ext cx="17811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377" tIns="0" rIns="91377" bIns="0">
              <a:spAutoFit/>
            </a:bodyPr>
            <a:lstStyle>
              <a:defPPr>
                <a:defRPr lang="ko-KR"/>
              </a:defPPr>
              <a:lvl1pPr algn="l" rtl="0" eaLnBrk="0" fontAlgn="base" hangingPunct="0">
                <a:spcBef>
                  <a:spcPct val="0"/>
                </a:spcBef>
                <a:spcAft>
                  <a:spcPct val="0"/>
                </a:spcAft>
                <a:defRPr kumimoji="1" sz="800" b="1" kern="1200">
                  <a:solidFill>
                    <a:schemeClr val="tx1"/>
                  </a:solidFill>
                  <a:latin typeface="Arial" pitchFamily="34" charset="0"/>
                  <a:ea typeface="굴림" pitchFamily="50" charset="-127"/>
                  <a:cs typeface="+mn-cs"/>
                </a:defRPr>
              </a:lvl1pPr>
              <a:lvl2pPr marL="457200" algn="l" rtl="0" eaLnBrk="0" fontAlgn="base" hangingPunct="0">
                <a:spcBef>
                  <a:spcPct val="0"/>
                </a:spcBef>
                <a:spcAft>
                  <a:spcPct val="0"/>
                </a:spcAft>
                <a:defRPr kumimoji="1" sz="800" b="1" kern="1200">
                  <a:solidFill>
                    <a:schemeClr val="tx1"/>
                  </a:solidFill>
                  <a:latin typeface="Arial" pitchFamily="34" charset="0"/>
                  <a:ea typeface="굴림" pitchFamily="50" charset="-127"/>
                  <a:cs typeface="+mn-cs"/>
                </a:defRPr>
              </a:lvl2pPr>
              <a:lvl3pPr marL="914400" algn="l" rtl="0" eaLnBrk="0" fontAlgn="base" hangingPunct="0">
                <a:spcBef>
                  <a:spcPct val="0"/>
                </a:spcBef>
                <a:spcAft>
                  <a:spcPct val="0"/>
                </a:spcAft>
                <a:defRPr kumimoji="1" sz="800" b="1" kern="1200">
                  <a:solidFill>
                    <a:schemeClr val="tx1"/>
                  </a:solidFill>
                  <a:latin typeface="Arial" pitchFamily="34" charset="0"/>
                  <a:ea typeface="굴림" pitchFamily="50" charset="-127"/>
                  <a:cs typeface="+mn-cs"/>
                </a:defRPr>
              </a:lvl3pPr>
              <a:lvl4pPr marL="1371600" algn="l" rtl="0" eaLnBrk="0" fontAlgn="base" hangingPunct="0">
                <a:spcBef>
                  <a:spcPct val="0"/>
                </a:spcBef>
                <a:spcAft>
                  <a:spcPct val="0"/>
                </a:spcAft>
                <a:defRPr kumimoji="1" sz="800" b="1" kern="1200">
                  <a:solidFill>
                    <a:schemeClr val="tx1"/>
                  </a:solidFill>
                  <a:latin typeface="Arial" pitchFamily="34" charset="0"/>
                  <a:ea typeface="굴림" pitchFamily="50" charset="-127"/>
                  <a:cs typeface="+mn-cs"/>
                </a:defRPr>
              </a:lvl4pPr>
              <a:lvl5pPr marL="1828800" algn="l" rtl="0" eaLnBrk="0" fontAlgn="base" hangingPunct="0">
                <a:spcBef>
                  <a:spcPct val="0"/>
                </a:spcBef>
                <a:spcAft>
                  <a:spcPct val="0"/>
                </a:spcAft>
                <a:defRPr kumimoji="1" sz="800" b="1" kern="1200">
                  <a:solidFill>
                    <a:schemeClr val="tx1"/>
                  </a:solidFill>
                  <a:latin typeface="Arial" pitchFamily="34" charset="0"/>
                  <a:ea typeface="굴림" pitchFamily="50" charset="-127"/>
                  <a:cs typeface="+mn-cs"/>
                </a:defRPr>
              </a:lvl5pPr>
              <a:lvl6pPr marL="2286000" algn="l" defTabSz="914400" rtl="0" eaLnBrk="1" latinLnBrk="1" hangingPunct="1">
                <a:defRPr kumimoji="1" sz="800" b="1" kern="1200">
                  <a:solidFill>
                    <a:schemeClr val="tx1"/>
                  </a:solidFill>
                  <a:latin typeface="Arial" pitchFamily="34" charset="0"/>
                  <a:ea typeface="굴림" pitchFamily="50" charset="-127"/>
                  <a:cs typeface="+mn-cs"/>
                </a:defRPr>
              </a:lvl6pPr>
              <a:lvl7pPr marL="2743200" algn="l" defTabSz="914400" rtl="0" eaLnBrk="1" latinLnBrk="1" hangingPunct="1">
                <a:defRPr kumimoji="1" sz="800" b="1" kern="1200">
                  <a:solidFill>
                    <a:schemeClr val="tx1"/>
                  </a:solidFill>
                  <a:latin typeface="Arial" pitchFamily="34" charset="0"/>
                  <a:ea typeface="굴림" pitchFamily="50" charset="-127"/>
                  <a:cs typeface="+mn-cs"/>
                </a:defRPr>
              </a:lvl7pPr>
              <a:lvl8pPr marL="3200400" algn="l" defTabSz="914400" rtl="0" eaLnBrk="1" latinLnBrk="1" hangingPunct="1">
                <a:defRPr kumimoji="1" sz="800" b="1" kern="1200">
                  <a:solidFill>
                    <a:schemeClr val="tx1"/>
                  </a:solidFill>
                  <a:latin typeface="Arial" pitchFamily="34" charset="0"/>
                  <a:ea typeface="굴림" pitchFamily="50" charset="-127"/>
                  <a:cs typeface="+mn-cs"/>
                </a:defRPr>
              </a:lvl8pPr>
              <a:lvl9pPr marL="3657600" algn="l" defTabSz="914400" rtl="0" eaLnBrk="1" latinLnBrk="1" hangingPunct="1">
                <a:defRPr kumimoji="1" sz="800" b="1" kern="1200">
                  <a:solidFill>
                    <a:schemeClr val="tx1"/>
                  </a:solidFill>
                  <a:latin typeface="Arial" pitchFamily="34" charset="0"/>
                  <a:ea typeface="굴림" pitchFamily="50" charset="-127"/>
                  <a:cs typeface="+mn-cs"/>
                </a:defRPr>
              </a:lvl9pPr>
            </a:lstStyle>
            <a:p>
              <a:pPr eaLnBrk="1" latinLnBrk="1" hangingPunct="1">
                <a:lnSpc>
                  <a:spcPct val="150000"/>
                </a:lnSpc>
                <a:spcBef>
                  <a:spcPct val="50000"/>
                </a:spcBef>
                <a:buFont typeface="Wingdings" pitchFamily="2" charset="2"/>
                <a:buChar char="q"/>
              </a:pPr>
              <a:r>
                <a:rPr lang="en-US" altLang="ko-KR" sz="1200" dirty="0">
                  <a:solidFill>
                    <a:prstClr val="black"/>
                  </a:solidFill>
                  <a:latin typeface="Arial Narrow" pitchFamily="34" charset="0"/>
                  <a:ea typeface="LG스마트체 Regular" pitchFamily="50" charset="-127"/>
                  <a:cs typeface="Arial" panose="020B0604020202020204" pitchFamily="34" charset="0"/>
                </a:rPr>
                <a:t> Low Noise Mode On/Off</a:t>
              </a:r>
            </a:p>
          </p:txBody>
        </p:sp>
        <p:sp>
          <p:nvSpPr>
            <p:cNvPr id="35" name="TextBox 48"/>
            <p:cNvSpPr txBox="1">
              <a:spLocks noChangeArrowheads="1"/>
            </p:cNvSpPr>
            <p:nvPr/>
          </p:nvSpPr>
          <p:spPr bwMode="auto">
            <a:xfrm>
              <a:off x="521151" y="5546195"/>
              <a:ext cx="3265603" cy="646315"/>
            </a:xfrm>
            <a:prstGeom prst="rect">
              <a:avLst/>
            </a:prstGeom>
            <a:noFill/>
            <a:ln w="9525">
              <a:noFill/>
              <a:miter lim="800000"/>
              <a:headEnd/>
              <a:tailEnd/>
            </a:ln>
          </p:spPr>
          <p:txBody>
            <a:bodyPr wrap="none" lIns="91423" tIns="45712" rIns="91423" bIns="45712">
              <a:spAutoFit/>
            </a:bodyPr>
            <a:lstStyle>
              <a:defPPr>
                <a:defRPr lang="ko-KR"/>
              </a:defPPr>
              <a:lvl1pPr algn="l" rtl="0" eaLnBrk="0" fontAlgn="base" hangingPunct="0">
                <a:spcBef>
                  <a:spcPct val="0"/>
                </a:spcBef>
                <a:spcAft>
                  <a:spcPct val="0"/>
                </a:spcAft>
                <a:defRPr kumimoji="1" sz="800" b="1" kern="1200">
                  <a:solidFill>
                    <a:schemeClr val="tx1"/>
                  </a:solidFill>
                  <a:latin typeface="Arial" pitchFamily="34" charset="0"/>
                  <a:ea typeface="굴림" pitchFamily="50" charset="-127"/>
                  <a:cs typeface="+mn-cs"/>
                </a:defRPr>
              </a:lvl1pPr>
              <a:lvl2pPr marL="457200" algn="l" rtl="0" eaLnBrk="0" fontAlgn="base" hangingPunct="0">
                <a:spcBef>
                  <a:spcPct val="0"/>
                </a:spcBef>
                <a:spcAft>
                  <a:spcPct val="0"/>
                </a:spcAft>
                <a:defRPr kumimoji="1" sz="800" b="1" kern="1200">
                  <a:solidFill>
                    <a:schemeClr val="tx1"/>
                  </a:solidFill>
                  <a:latin typeface="Arial" pitchFamily="34" charset="0"/>
                  <a:ea typeface="굴림" pitchFamily="50" charset="-127"/>
                  <a:cs typeface="+mn-cs"/>
                </a:defRPr>
              </a:lvl2pPr>
              <a:lvl3pPr marL="914400" algn="l" rtl="0" eaLnBrk="0" fontAlgn="base" hangingPunct="0">
                <a:spcBef>
                  <a:spcPct val="0"/>
                </a:spcBef>
                <a:spcAft>
                  <a:spcPct val="0"/>
                </a:spcAft>
                <a:defRPr kumimoji="1" sz="800" b="1" kern="1200">
                  <a:solidFill>
                    <a:schemeClr val="tx1"/>
                  </a:solidFill>
                  <a:latin typeface="Arial" pitchFamily="34" charset="0"/>
                  <a:ea typeface="굴림" pitchFamily="50" charset="-127"/>
                  <a:cs typeface="+mn-cs"/>
                </a:defRPr>
              </a:lvl3pPr>
              <a:lvl4pPr marL="1371600" algn="l" rtl="0" eaLnBrk="0" fontAlgn="base" hangingPunct="0">
                <a:spcBef>
                  <a:spcPct val="0"/>
                </a:spcBef>
                <a:spcAft>
                  <a:spcPct val="0"/>
                </a:spcAft>
                <a:defRPr kumimoji="1" sz="800" b="1" kern="1200">
                  <a:solidFill>
                    <a:schemeClr val="tx1"/>
                  </a:solidFill>
                  <a:latin typeface="Arial" pitchFamily="34" charset="0"/>
                  <a:ea typeface="굴림" pitchFamily="50" charset="-127"/>
                  <a:cs typeface="+mn-cs"/>
                </a:defRPr>
              </a:lvl4pPr>
              <a:lvl5pPr marL="1828800" algn="l" rtl="0" eaLnBrk="0" fontAlgn="base" hangingPunct="0">
                <a:spcBef>
                  <a:spcPct val="0"/>
                </a:spcBef>
                <a:spcAft>
                  <a:spcPct val="0"/>
                </a:spcAft>
                <a:defRPr kumimoji="1" sz="800" b="1" kern="1200">
                  <a:solidFill>
                    <a:schemeClr val="tx1"/>
                  </a:solidFill>
                  <a:latin typeface="Arial" pitchFamily="34" charset="0"/>
                  <a:ea typeface="굴림" pitchFamily="50" charset="-127"/>
                  <a:cs typeface="+mn-cs"/>
                </a:defRPr>
              </a:lvl5pPr>
              <a:lvl6pPr marL="2286000" algn="l" defTabSz="914400" rtl="0" eaLnBrk="1" latinLnBrk="1" hangingPunct="1">
                <a:defRPr kumimoji="1" sz="800" b="1" kern="1200">
                  <a:solidFill>
                    <a:schemeClr val="tx1"/>
                  </a:solidFill>
                  <a:latin typeface="Arial" pitchFamily="34" charset="0"/>
                  <a:ea typeface="굴림" pitchFamily="50" charset="-127"/>
                  <a:cs typeface="+mn-cs"/>
                </a:defRPr>
              </a:lvl6pPr>
              <a:lvl7pPr marL="2743200" algn="l" defTabSz="914400" rtl="0" eaLnBrk="1" latinLnBrk="1" hangingPunct="1">
                <a:defRPr kumimoji="1" sz="800" b="1" kern="1200">
                  <a:solidFill>
                    <a:schemeClr val="tx1"/>
                  </a:solidFill>
                  <a:latin typeface="Arial" pitchFamily="34" charset="0"/>
                  <a:ea typeface="굴림" pitchFamily="50" charset="-127"/>
                  <a:cs typeface="+mn-cs"/>
                </a:defRPr>
              </a:lvl7pPr>
              <a:lvl8pPr marL="3200400" algn="l" defTabSz="914400" rtl="0" eaLnBrk="1" latinLnBrk="1" hangingPunct="1">
                <a:defRPr kumimoji="1" sz="800" b="1" kern="1200">
                  <a:solidFill>
                    <a:schemeClr val="tx1"/>
                  </a:solidFill>
                  <a:latin typeface="Arial" pitchFamily="34" charset="0"/>
                  <a:ea typeface="굴림" pitchFamily="50" charset="-127"/>
                  <a:cs typeface="+mn-cs"/>
                </a:defRPr>
              </a:lvl8pPr>
              <a:lvl9pPr marL="3657600" algn="l" defTabSz="914400" rtl="0" eaLnBrk="1" latinLnBrk="1" hangingPunct="1">
                <a:defRPr kumimoji="1" sz="800" b="1" kern="1200">
                  <a:solidFill>
                    <a:schemeClr val="tx1"/>
                  </a:solidFill>
                  <a:latin typeface="Arial" pitchFamily="34" charset="0"/>
                  <a:ea typeface="굴림" pitchFamily="50" charset="-127"/>
                  <a:cs typeface="+mn-cs"/>
                </a:defRPr>
              </a:lvl9pPr>
            </a:lstStyle>
            <a:p>
              <a:pPr marL="85725" indent="-85725" eaLnBrk="1" latinLnBrk="1" hangingPunct="1">
                <a:lnSpc>
                  <a:spcPct val="150000"/>
                </a:lnSpc>
                <a:buFont typeface="Arial" pitchFamily="34" charset="0"/>
                <a:buChar char="•"/>
              </a:pPr>
              <a:r>
                <a:rPr lang="en-US" altLang="ko-KR" sz="1200" b="0" dirty="0">
                  <a:solidFill>
                    <a:srgbClr val="000000"/>
                  </a:solidFill>
                  <a:latin typeface="Arial Narrow" pitchFamily="34" charset="0"/>
                  <a:ea typeface="LG스마트체 Regular" pitchFamily="50" charset="-127"/>
                </a:rPr>
                <a:t>Select silent operation or stop</a:t>
              </a:r>
            </a:p>
            <a:p>
              <a:pPr marL="85725" indent="-85725" eaLnBrk="1" latinLnBrk="1" hangingPunct="1">
                <a:lnSpc>
                  <a:spcPct val="150000"/>
                </a:lnSpc>
                <a:buFont typeface="Arial" pitchFamily="34" charset="0"/>
                <a:buChar char="•"/>
              </a:pPr>
              <a:r>
                <a:rPr kumimoji="0" lang="en-US" altLang="ko-KR" sz="1200" b="0" dirty="0">
                  <a:solidFill>
                    <a:srgbClr val="000000"/>
                  </a:solidFill>
                  <a:latin typeface="Arial Narrow" pitchFamily="34" charset="0"/>
                  <a:ea typeface="LG스마트체 Regular" panose="020B0600000101010101" pitchFamily="50" charset="-127"/>
                  <a:cs typeface="Arial" pitchFamily="34" charset="0"/>
                </a:rPr>
                <a:t>Not available when Locked and Emergency operation</a:t>
              </a:r>
            </a:p>
          </p:txBody>
        </p:sp>
      </p:grpSp>
      <p:pic>
        <p:nvPicPr>
          <p:cNvPr id="36" name="그림 38" descr="K-014.png"/>
          <p:cNvPicPr>
            <a:picLocks noChangeAspect="1"/>
          </p:cNvPicPr>
          <p:nvPr/>
        </p:nvPicPr>
        <p:blipFill>
          <a:blip r:embed="rId2"/>
          <a:stretch>
            <a:fillRect/>
          </a:stretch>
        </p:blipFill>
        <p:spPr>
          <a:xfrm>
            <a:off x="6958013" y="2636912"/>
            <a:ext cx="1800000" cy="1012500"/>
          </a:xfrm>
          <a:prstGeom prst="rect">
            <a:avLst/>
          </a:prstGeom>
          <a:ln>
            <a:solidFill>
              <a:schemeClr val="bg1">
                <a:lumMod val="50000"/>
              </a:schemeClr>
            </a:solidFill>
          </a:ln>
        </p:spPr>
      </p:pic>
      <p:pic>
        <p:nvPicPr>
          <p:cNvPr id="37" name="그림 42" descr="K-016.png"/>
          <p:cNvPicPr>
            <a:picLocks noChangeAspect="1"/>
          </p:cNvPicPr>
          <p:nvPr/>
        </p:nvPicPr>
        <p:blipFill>
          <a:blip r:embed="rId3"/>
          <a:stretch>
            <a:fillRect/>
          </a:stretch>
        </p:blipFill>
        <p:spPr>
          <a:xfrm>
            <a:off x="6958013" y="4003424"/>
            <a:ext cx="1800000" cy="1012500"/>
          </a:xfrm>
          <a:prstGeom prst="rect">
            <a:avLst/>
          </a:prstGeom>
          <a:ln>
            <a:solidFill>
              <a:schemeClr val="bg1">
                <a:lumMod val="50000"/>
              </a:schemeClr>
            </a:solidFill>
          </a:ln>
        </p:spPr>
      </p:pic>
      <p:pic>
        <p:nvPicPr>
          <p:cNvPr id="38" name="그림 43" descr="K-017.png"/>
          <p:cNvPicPr>
            <a:picLocks noChangeAspect="1"/>
          </p:cNvPicPr>
          <p:nvPr/>
        </p:nvPicPr>
        <p:blipFill>
          <a:blip r:embed="rId4"/>
          <a:stretch>
            <a:fillRect/>
          </a:stretch>
        </p:blipFill>
        <p:spPr>
          <a:xfrm>
            <a:off x="8989200" y="5394370"/>
            <a:ext cx="1800000" cy="1012500"/>
          </a:xfrm>
          <a:prstGeom prst="rect">
            <a:avLst/>
          </a:prstGeom>
          <a:ln>
            <a:solidFill>
              <a:schemeClr val="bg1">
                <a:lumMod val="50000"/>
              </a:schemeClr>
            </a:solidFill>
          </a:ln>
        </p:spPr>
      </p:pic>
      <p:pic>
        <p:nvPicPr>
          <p:cNvPr id="39" name="그림 44" descr="K-018.png"/>
          <p:cNvPicPr>
            <a:picLocks noChangeAspect="1"/>
          </p:cNvPicPr>
          <p:nvPr/>
        </p:nvPicPr>
        <p:blipFill>
          <a:blip r:embed="rId5"/>
          <a:stretch>
            <a:fillRect/>
          </a:stretch>
        </p:blipFill>
        <p:spPr>
          <a:xfrm>
            <a:off x="6958013" y="5394370"/>
            <a:ext cx="1800000" cy="1012500"/>
          </a:xfrm>
          <a:prstGeom prst="rect">
            <a:avLst/>
          </a:prstGeom>
          <a:ln>
            <a:solidFill>
              <a:schemeClr val="bg1">
                <a:lumMod val="50000"/>
              </a:schemeClr>
            </a:solidFill>
          </a:ln>
        </p:spPr>
      </p:pic>
      <p:pic>
        <p:nvPicPr>
          <p:cNvPr id="40" name="그림 45" descr="K-019.png"/>
          <p:cNvPicPr>
            <a:picLocks noChangeAspect="1"/>
          </p:cNvPicPr>
          <p:nvPr/>
        </p:nvPicPr>
        <p:blipFill>
          <a:blip r:embed="rId6"/>
          <a:stretch>
            <a:fillRect/>
          </a:stretch>
        </p:blipFill>
        <p:spPr>
          <a:xfrm>
            <a:off x="10202455" y="1193626"/>
            <a:ext cx="1800000" cy="1012500"/>
          </a:xfrm>
          <a:prstGeom prst="rect">
            <a:avLst/>
          </a:prstGeom>
          <a:ln>
            <a:solidFill>
              <a:schemeClr val="bg1">
                <a:lumMod val="50000"/>
              </a:schemeClr>
            </a:solidFill>
          </a:ln>
        </p:spPr>
      </p:pic>
      <p:pic>
        <p:nvPicPr>
          <p:cNvPr id="41" name="그림 46" descr="K-020.png"/>
          <p:cNvPicPr>
            <a:picLocks noChangeAspect="1"/>
          </p:cNvPicPr>
          <p:nvPr/>
        </p:nvPicPr>
        <p:blipFill>
          <a:blip r:embed="rId7"/>
          <a:stretch>
            <a:fillRect/>
          </a:stretch>
        </p:blipFill>
        <p:spPr>
          <a:xfrm>
            <a:off x="5859026" y="1193626"/>
            <a:ext cx="1800000" cy="1012500"/>
          </a:xfrm>
          <a:prstGeom prst="rect">
            <a:avLst/>
          </a:prstGeom>
          <a:ln>
            <a:solidFill>
              <a:schemeClr val="bg1">
                <a:lumMod val="50000"/>
              </a:schemeClr>
            </a:solidFill>
          </a:ln>
        </p:spPr>
      </p:pic>
      <p:sp>
        <p:nvSpPr>
          <p:cNvPr id="7" name="Rectangle 6"/>
          <p:cNvSpPr/>
          <p:nvPr/>
        </p:nvSpPr>
        <p:spPr>
          <a:xfrm>
            <a:off x="125541" y="130134"/>
            <a:ext cx="3434210" cy="369332"/>
          </a:xfrm>
          <a:prstGeom prst="rect">
            <a:avLst/>
          </a:prstGeom>
        </p:spPr>
        <p:txBody>
          <a:bodyPr wrap="none">
            <a:spAutoFit/>
          </a:bodyPr>
          <a:lstStyle/>
          <a:p>
            <a:r>
              <a:rPr lang="en-US" b="1" u="sng" dirty="0"/>
              <a:t>How to use the remote controller:</a:t>
            </a:r>
          </a:p>
        </p:txBody>
      </p:sp>
      <p:sp>
        <p:nvSpPr>
          <p:cNvPr id="8" name="TextBox 7"/>
          <p:cNvSpPr txBox="1"/>
          <p:nvPr/>
        </p:nvSpPr>
        <p:spPr>
          <a:xfrm>
            <a:off x="4003040" y="314800"/>
            <a:ext cx="7956345" cy="338554"/>
          </a:xfrm>
          <a:prstGeom prst="rect">
            <a:avLst/>
          </a:prstGeom>
          <a:noFill/>
        </p:spPr>
        <p:txBody>
          <a:bodyPr wrap="none" rtlCol="0">
            <a:spAutoFit/>
          </a:bodyPr>
          <a:lstStyle/>
          <a:p>
            <a:r>
              <a:rPr lang="en-US" sz="1600" dirty="0" smtClean="0">
                <a:solidFill>
                  <a:schemeClr val="accent2">
                    <a:lumMod val="75000"/>
                  </a:schemeClr>
                </a:solidFill>
              </a:rPr>
              <a:t>The recommended setting temperature for your hot water is between 48 and 52 degrees, </a:t>
            </a:r>
          </a:p>
        </p:txBody>
      </p:sp>
      <p:pic>
        <p:nvPicPr>
          <p:cNvPr id="42" name="Picture 41"/>
          <p:cNvPicPr>
            <a:picLocks noChangeAspect="1"/>
          </p:cNvPicPr>
          <p:nvPr/>
        </p:nvPicPr>
        <p:blipFill rotWithShape="1">
          <a:blip r:embed="rId8"/>
          <a:srcRect l="33715" t="32421" r="17488" b="20651"/>
          <a:stretch/>
        </p:blipFill>
        <p:spPr>
          <a:xfrm>
            <a:off x="7789759" y="1095618"/>
            <a:ext cx="2281962" cy="1234440"/>
          </a:xfrm>
          <a:prstGeom prst="rect">
            <a:avLst/>
          </a:prstGeom>
        </p:spPr>
      </p:pic>
      <p:sp>
        <p:nvSpPr>
          <p:cNvPr id="9" name="Right Arrow 8"/>
          <p:cNvSpPr/>
          <p:nvPr/>
        </p:nvSpPr>
        <p:spPr>
          <a:xfrm>
            <a:off x="7858013" y="1095618"/>
            <a:ext cx="391465" cy="3554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ight Arrow 42"/>
          <p:cNvSpPr/>
          <p:nvPr/>
        </p:nvSpPr>
        <p:spPr>
          <a:xfrm>
            <a:off x="9728631" y="1081915"/>
            <a:ext cx="391465" cy="3554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046952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CD6576C-058C-44F9-AC32-5A759FAA2436}" type="slidenum">
              <a:rPr lang="ko-KR" altLang="en-US" smtClean="0"/>
              <a:pPr/>
              <a:t>8</a:t>
            </a:fld>
            <a:endParaRPr lang="ko-KR" altLang="en-US" dirty="0"/>
          </a:p>
        </p:txBody>
      </p:sp>
      <p:grpSp>
        <p:nvGrpSpPr>
          <p:cNvPr id="5" name="그룹 148"/>
          <p:cNvGrpSpPr/>
          <p:nvPr/>
        </p:nvGrpSpPr>
        <p:grpSpPr>
          <a:xfrm>
            <a:off x="1466035" y="886882"/>
            <a:ext cx="3790733" cy="5638463"/>
            <a:chOff x="323034" y="5263028"/>
            <a:chExt cx="3790733" cy="5638463"/>
          </a:xfrm>
        </p:grpSpPr>
        <p:sp>
          <p:nvSpPr>
            <p:cNvPr id="6" name="Rectangle 7"/>
            <p:cNvSpPr>
              <a:spLocks noChangeArrowheads="1"/>
            </p:cNvSpPr>
            <p:nvPr/>
          </p:nvSpPr>
          <p:spPr bwMode="auto">
            <a:xfrm>
              <a:off x="323034" y="5263028"/>
              <a:ext cx="15727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377" tIns="0" rIns="91377" bIns="0">
              <a:spAutoFit/>
            </a:bodyPr>
            <a:lstStyle>
              <a:defPPr>
                <a:defRPr lang="ko-KR"/>
              </a:defPPr>
              <a:lvl1pPr algn="l" rtl="0" eaLnBrk="0" fontAlgn="base" hangingPunct="0">
                <a:spcBef>
                  <a:spcPct val="0"/>
                </a:spcBef>
                <a:spcAft>
                  <a:spcPct val="0"/>
                </a:spcAft>
                <a:defRPr kumimoji="1" sz="800" b="1" kern="1200">
                  <a:solidFill>
                    <a:schemeClr val="tx1"/>
                  </a:solidFill>
                  <a:latin typeface="Arial" pitchFamily="34" charset="0"/>
                  <a:ea typeface="굴림" pitchFamily="50" charset="-127"/>
                  <a:cs typeface="+mn-cs"/>
                </a:defRPr>
              </a:lvl1pPr>
              <a:lvl2pPr marL="457200" algn="l" rtl="0" eaLnBrk="0" fontAlgn="base" hangingPunct="0">
                <a:spcBef>
                  <a:spcPct val="0"/>
                </a:spcBef>
                <a:spcAft>
                  <a:spcPct val="0"/>
                </a:spcAft>
                <a:defRPr kumimoji="1" sz="800" b="1" kern="1200">
                  <a:solidFill>
                    <a:schemeClr val="tx1"/>
                  </a:solidFill>
                  <a:latin typeface="Arial" pitchFamily="34" charset="0"/>
                  <a:ea typeface="굴림" pitchFamily="50" charset="-127"/>
                  <a:cs typeface="+mn-cs"/>
                </a:defRPr>
              </a:lvl2pPr>
              <a:lvl3pPr marL="914400" algn="l" rtl="0" eaLnBrk="0" fontAlgn="base" hangingPunct="0">
                <a:spcBef>
                  <a:spcPct val="0"/>
                </a:spcBef>
                <a:spcAft>
                  <a:spcPct val="0"/>
                </a:spcAft>
                <a:defRPr kumimoji="1" sz="800" b="1" kern="1200">
                  <a:solidFill>
                    <a:schemeClr val="tx1"/>
                  </a:solidFill>
                  <a:latin typeface="Arial" pitchFamily="34" charset="0"/>
                  <a:ea typeface="굴림" pitchFamily="50" charset="-127"/>
                  <a:cs typeface="+mn-cs"/>
                </a:defRPr>
              </a:lvl3pPr>
              <a:lvl4pPr marL="1371600" algn="l" rtl="0" eaLnBrk="0" fontAlgn="base" hangingPunct="0">
                <a:spcBef>
                  <a:spcPct val="0"/>
                </a:spcBef>
                <a:spcAft>
                  <a:spcPct val="0"/>
                </a:spcAft>
                <a:defRPr kumimoji="1" sz="800" b="1" kern="1200">
                  <a:solidFill>
                    <a:schemeClr val="tx1"/>
                  </a:solidFill>
                  <a:latin typeface="Arial" pitchFamily="34" charset="0"/>
                  <a:ea typeface="굴림" pitchFamily="50" charset="-127"/>
                  <a:cs typeface="+mn-cs"/>
                </a:defRPr>
              </a:lvl4pPr>
              <a:lvl5pPr marL="1828800" algn="l" rtl="0" eaLnBrk="0" fontAlgn="base" hangingPunct="0">
                <a:spcBef>
                  <a:spcPct val="0"/>
                </a:spcBef>
                <a:spcAft>
                  <a:spcPct val="0"/>
                </a:spcAft>
                <a:defRPr kumimoji="1" sz="800" b="1" kern="1200">
                  <a:solidFill>
                    <a:schemeClr val="tx1"/>
                  </a:solidFill>
                  <a:latin typeface="Arial" pitchFamily="34" charset="0"/>
                  <a:ea typeface="굴림" pitchFamily="50" charset="-127"/>
                  <a:cs typeface="+mn-cs"/>
                </a:defRPr>
              </a:lvl5pPr>
              <a:lvl6pPr marL="2286000" algn="l" defTabSz="914400" rtl="0" eaLnBrk="1" latinLnBrk="1" hangingPunct="1">
                <a:defRPr kumimoji="1" sz="800" b="1" kern="1200">
                  <a:solidFill>
                    <a:schemeClr val="tx1"/>
                  </a:solidFill>
                  <a:latin typeface="Arial" pitchFamily="34" charset="0"/>
                  <a:ea typeface="굴림" pitchFamily="50" charset="-127"/>
                  <a:cs typeface="+mn-cs"/>
                </a:defRPr>
              </a:lvl6pPr>
              <a:lvl7pPr marL="2743200" algn="l" defTabSz="914400" rtl="0" eaLnBrk="1" latinLnBrk="1" hangingPunct="1">
                <a:defRPr kumimoji="1" sz="800" b="1" kern="1200">
                  <a:solidFill>
                    <a:schemeClr val="tx1"/>
                  </a:solidFill>
                  <a:latin typeface="Arial" pitchFamily="34" charset="0"/>
                  <a:ea typeface="굴림" pitchFamily="50" charset="-127"/>
                  <a:cs typeface="+mn-cs"/>
                </a:defRPr>
              </a:lvl7pPr>
              <a:lvl8pPr marL="3200400" algn="l" defTabSz="914400" rtl="0" eaLnBrk="1" latinLnBrk="1" hangingPunct="1">
                <a:defRPr kumimoji="1" sz="800" b="1" kern="1200">
                  <a:solidFill>
                    <a:schemeClr val="tx1"/>
                  </a:solidFill>
                  <a:latin typeface="Arial" pitchFamily="34" charset="0"/>
                  <a:ea typeface="굴림" pitchFamily="50" charset="-127"/>
                  <a:cs typeface="+mn-cs"/>
                </a:defRPr>
              </a:lvl8pPr>
              <a:lvl9pPr marL="3657600" algn="l" defTabSz="914400" rtl="0" eaLnBrk="1" latinLnBrk="1" hangingPunct="1">
                <a:defRPr kumimoji="1" sz="800" b="1" kern="1200">
                  <a:solidFill>
                    <a:schemeClr val="tx1"/>
                  </a:solidFill>
                  <a:latin typeface="Arial" pitchFamily="34" charset="0"/>
                  <a:ea typeface="굴림" pitchFamily="50" charset="-127"/>
                  <a:cs typeface="+mn-cs"/>
                </a:defRPr>
              </a:lvl9pPr>
            </a:lstStyle>
            <a:p>
              <a:pPr eaLnBrk="1" latinLnBrk="1" hangingPunct="1">
                <a:lnSpc>
                  <a:spcPct val="150000"/>
                </a:lnSpc>
                <a:spcBef>
                  <a:spcPct val="50000"/>
                </a:spcBef>
                <a:buFont typeface="Wingdings" pitchFamily="2" charset="2"/>
                <a:buChar char="q"/>
              </a:pPr>
              <a:r>
                <a:rPr lang="ko-KR" altLang="en-US" sz="1200" dirty="0">
                  <a:solidFill>
                    <a:prstClr val="black"/>
                  </a:solidFill>
                  <a:latin typeface="Arial Narrow" pitchFamily="34" charset="0"/>
                  <a:ea typeface="LG스마트체 Regular" pitchFamily="50" charset="-127"/>
                  <a:cs typeface="Arial" panose="020B0604020202020204" pitchFamily="34" charset="0"/>
                </a:rPr>
                <a:t> </a:t>
              </a:r>
              <a:r>
                <a:rPr lang="en-US" altLang="ko-KR" sz="1200" dirty="0">
                  <a:solidFill>
                    <a:prstClr val="black"/>
                  </a:solidFill>
                  <a:latin typeface="Arial Narrow" pitchFamily="34" charset="0"/>
                  <a:ea typeface="LG스마트체 Regular" pitchFamily="50" charset="-127"/>
                  <a:cs typeface="Arial" panose="020B0604020202020204" pitchFamily="34" charset="0"/>
                </a:rPr>
                <a:t>Information Display</a:t>
              </a:r>
            </a:p>
          </p:txBody>
        </p:sp>
        <p:sp>
          <p:nvSpPr>
            <p:cNvPr id="7" name="TextBox 48"/>
            <p:cNvSpPr txBox="1">
              <a:spLocks noChangeArrowheads="1"/>
            </p:cNvSpPr>
            <p:nvPr/>
          </p:nvSpPr>
          <p:spPr bwMode="auto">
            <a:xfrm>
              <a:off x="521151" y="5546195"/>
              <a:ext cx="3592616" cy="5355296"/>
            </a:xfrm>
            <a:prstGeom prst="rect">
              <a:avLst/>
            </a:prstGeom>
            <a:noFill/>
            <a:ln w="9525">
              <a:noFill/>
              <a:miter lim="800000"/>
              <a:headEnd/>
              <a:tailEnd/>
            </a:ln>
          </p:spPr>
          <p:txBody>
            <a:bodyPr wrap="none" lIns="91423" tIns="45712" rIns="91423" bIns="45712">
              <a:spAutoFit/>
            </a:bodyPr>
            <a:lstStyle>
              <a:defPPr>
                <a:defRPr lang="ko-KR"/>
              </a:defPPr>
              <a:lvl1pPr algn="l" rtl="0" eaLnBrk="0" fontAlgn="base" hangingPunct="0">
                <a:spcBef>
                  <a:spcPct val="0"/>
                </a:spcBef>
                <a:spcAft>
                  <a:spcPct val="0"/>
                </a:spcAft>
                <a:defRPr kumimoji="1" sz="800" b="1" kern="1200">
                  <a:solidFill>
                    <a:schemeClr val="tx1"/>
                  </a:solidFill>
                  <a:latin typeface="Arial" pitchFamily="34" charset="0"/>
                  <a:ea typeface="굴림" pitchFamily="50" charset="-127"/>
                  <a:cs typeface="+mn-cs"/>
                </a:defRPr>
              </a:lvl1pPr>
              <a:lvl2pPr marL="457200" algn="l" rtl="0" eaLnBrk="0" fontAlgn="base" hangingPunct="0">
                <a:spcBef>
                  <a:spcPct val="0"/>
                </a:spcBef>
                <a:spcAft>
                  <a:spcPct val="0"/>
                </a:spcAft>
                <a:defRPr kumimoji="1" sz="800" b="1" kern="1200">
                  <a:solidFill>
                    <a:schemeClr val="tx1"/>
                  </a:solidFill>
                  <a:latin typeface="Arial" pitchFamily="34" charset="0"/>
                  <a:ea typeface="굴림" pitchFamily="50" charset="-127"/>
                  <a:cs typeface="+mn-cs"/>
                </a:defRPr>
              </a:lvl2pPr>
              <a:lvl3pPr marL="914400" algn="l" rtl="0" eaLnBrk="0" fontAlgn="base" hangingPunct="0">
                <a:spcBef>
                  <a:spcPct val="0"/>
                </a:spcBef>
                <a:spcAft>
                  <a:spcPct val="0"/>
                </a:spcAft>
                <a:defRPr kumimoji="1" sz="800" b="1" kern="1200">
                  <a:solidFill>
                    <a:schemeClr val="tx1"/>
                  </a:solidFill>
                  <a:latin typeface="Arial" pitchFamily="34" charset="0"/>
                  <a:ea typeface="굴림" pitchFamily="50" charset="-127"/>
                  <a:cs typeface="+mn-cs"/>
                </a:defRPr>
              </a:lvl3pPr>
              <a:lvl4pPr marL="1371600" algn="l" rtl="0" eaLnBrk="0" fontAlgn="base" hangingPunct="0">
                <a:spcBef>
                  <a:spcPct val="0"/>
                </a:spcBef>
                <a:spcAft>
                  <a:spcPct val="0"/>
                </a:spcAft>
                <a:defRPr kumimoji="1" sz="800" b="1" kern="1200">
                  <a:solidFill>
                    <a:schemeClr val="tx1"/>
                  </a:solidFill>
                  <a:latin typeface="Arial" pitchFamily="34" charset="0"/>
                  <a:ea typeface="굴림" pitchFamily="50" charset="-127"/>
                  <a:cs typeface="+mn-cs"/>
                </a:defRPr>
              </a:lvl4pPr>
              <a:lvl5pPr marL="1828800" algn="l" rtl="0" eaLnBrk="0" fontAlgn="base" hangingPunct="0">
                <a:spcBef>
                  <a:spcPct val="0"/>
                </a:spcBef>
                <a:spcAft>
                  <a:spcPct val="0"/>
                </a:spcAft>
                <a:defRPr kumimoji="1" sz="800" b="1" kern="1200">
                  <a:solidFill>
                    <a:schemeClr val="tx1"/>
                  </a:solidFill>
                  <a:latin typeface="Arial" pitchFamily="34" charset="0"/>
                  <a:ea typeface="굴림" pitchFamily="50" charset="-127"/>
                  <a:cs typeface="+mn-cs"/>
                </a:defRPr>
              </a:lvl5pPr>
              <a:lvl6pPr marL="2286000" algn="l" defTabSz="914400" rtl="0" eaLnBrk="1" latinLnBrk="1" hangingPunct="1">
                <a:defRPr kumimoji="1" sz="800" b="1" kern="1200">
                  <a:solidFill>
                    <a:schemeClr val="tx1"/>
                  </a:solidFill>
                  <a:latin typeface="Arial" pitchFamily="34" charset="0"/>
                  <a:ea typeface="굴림" pitchFamily="50" charset="-127"/>
                  <a:cs typeface="+mn-cs"/>
                </a:defRPr>
              </a:lvl6pPr>
              <a:lvl7pPr marL="2743200" algn="l" defTabSz="914400" rtl="0" eaLnBrk="1" latinLnBrk="1" hangingPunct="1">
                <a:defRPr kumimoji="1" sz="800" b="1" kern="1200">
                  <a:solidFill>
                    <a:schemeClr val="tx1"/>
                  </a:solidFill>
                  <a:latin typeface="Arial" pitchFamily="34" charset="0"/>
                  <a:ea typeface="굴림" pitchFamily="50" charset="-127"/>
                  <a:cs typeface="+mn-cs"/>
                </a:defRPr>
              </a:lvl7pPr>
              <a:lvl8pPr marL="3200400" algn="l" defTabSz="914400" rtl="0" eaLnBrk="1" latinLnBrk="1" hangingPunct="1">
                <a:defRPr kumimoji="1" sz="800" b="1" kern="1200">
                  <a:solidFill>
                    <a:schemeClr val="tx1"/>
                  </a:solidFill>
                  <a:latin typeface="Arial" pitchFamily="34" charset="0"/>
                  <a:ea typeface="굴림" pitchFamily="50" charset="-127"/>
                  <a:cs typeface="+mn-cs"/>
                </a:defRPr>
              </a:lvl8pPr>
              <a:lvl9pPr marL="3657600" algn="l" defTabSz="914400" rtl="0" eaLnBrk="1" latinLnBrk="1" hangingPunct="1">
                <a:defRPr kumimoji="1" sz="800" b="1" kern="1200">
                  <a:solidFill>
                    <a:schemeClr val="tx1"/>
                  </a:solidFill>
                  <a:latin typeface="Arial" pitchFamily="34" charset="0"/>
                  <a:ea typeface="굴림" pitchFamily="50" charset="-127"/>
                  <a:cs typeface="+mn-cs"/>
                </a:defRPr>
              </a:lvl9pPr>
            </a:lstStyle>
            <a:p>
              <a:pPr marL="85725" indent="-85725" eaLnBrk="1" latinLnBrk="1" hangingPunct="1">
                <a:lnSpc>
                  <a:spcPct val="150000"/>
                </a:lnSpc>
                <a:buFont typeface="Arial" pitchFamily="34" charset="0"/>
                <a:buChar char="•"/>
              </a:pPr>
              <a:r>
                <a:rPr kumimoji="0" lang="en-US" altLang="ko-KR" sz="1200" b="0" dirty="0">
                  <a:solidFill>
                    <a:srgbClr val="000000"/>
                  </a:solidFill>
                  <a:latin typeface="Arial Narrow" pitchFamily="34" charset="0"/>
                  <a:ea typeface="LG스마트체 Regular" pitchFamily="50" charset="-127"/>
                  <a:cs typeface="Arial" pitchFamily="34" charset="0"/>
                </a:rPr>
                <a:t>Display temperature and operation status by Back button</a:t>
              </a:r>
            </a:p>
            <a:p>
              <a:pPr marL="85725" indent="-85725" eaLnBrk="1" latinLnBrk="1" hangingPunct="1">
                <a:lnSpc>
                  <a:spcPct val="150000"/>
                </a:lnSpc>
              </a:pPr>
              <a:r>
                <a:rPr kumimoji="0" lang="ko-KR" altLang="en-US" sz="1200" b="0" dirty="0">
                  <a:solidFill>
                    <a:srgbClr val="000000"/>
                  </a:solidFill>
                  <a:latin typeface="Arial Narrow" pitchFamily="34" charset="0"/>
                  <a:ea typeface="LG스마트체 Regular" pitchFamily="50" charset="-127"/>
                  <a:cs typeface="Arial" pitchFamily="34" charset="0"/>
                </a:rPr>
                <a:t>   </a:t>
              </a:r>
              <a:r>
                <a:rPr kumimoji="0" lang="en-US" altLang="ko-KR" sz="1200" b="0" dirty="0">
                  <a:solidFill>
                    <a:srgbClr val="000000"/>
                  </a:solidFill>
                  <a:latin typeface="Arial Narrow" pitchFamily="34" charset="0"/>
                  <a:ea typeface="LG스마트체 Regular" pitchFamily="50" charset="-127"/>
                  <a:cs typeface="Arial" pitchFamily="34" charset="0"/>
                </a:rPr>
                <a:t>- Temperature monitoring area</a:t>
              </a:r>
            </a:p>
            <a:p>
              <a:pPr marL="85725" indent="-85725" eaLnBrk="1" latinLnBrk="1" hangingPunct="1">
                <a:lnSpc>
                  <a:spcPct val="150000"/>
                </a:lnSpc>
              </a:pPr>
              <a:r>
                <a:rPr kumimoji="0" lang="en-US" altLang="ko-KR" sz="1200" b="0" dirty="0">
                  <a:solidFill>
                    <a:srgbClr val="000000"/>
                  </a:solidFill>
                  <a:latin typeface="Arial Narrow" pitchFamily="34" charset="0"/>
                  <a:ea typeface="LG스마트체 Regular" pitchFamily="50" charset="-127"/>
                  <a:cs typeface="Arial" pitchFamily="34" charset="0"/>
                </a:rPr>
                <a:t>     ① Room Air temperature</a:t>
              </a:r>
            </a:p>
            <a:p>
              <a:pPr marL="85725" indent="-85725" eaLnBrk="1" latinLnBrk="1" hangingPunct="1">
                <a:lnSpc>
                  <a:spcPct val="150000"/>
                </a:lnSpc>
              </a:pPr>
              <a:r>
                <a:rPr kumimoji="0" lang="en-US" altLang="ko-KR" sz="1200" b="0" dirty="0">
                  <a:solidFill>
                    <a:srgbClr val="000000"/>
                  </a:solidFill>
                  <a:latin typeface="Arial Narrow" pitchFamily="34" charset="0"/>
                  <a:ea typeface="LG스마트체 Regular" pitchFamily="50" charset="-127"/>
                  <a:cs typeface="Arial" pitchFamily="34" charset="0"/>
                </a:rPr>
                <a:t>     ② Inlet water temperature (Entering)</a:t>
              </a:r>
            </a:p>
            <a:p>
              <a:pPr marL="85725" indent="-85725" eaLnBrk="1" latinLnBrk="1" hangingPunct="1">
                <a:lnSpc>
                  <a:spcPct val="150000"/>
                </a:lnSpc>
              </a:pPr>
              <a:r>
                <a:rPr kumimoji="0" lang="en-US" altLang="ko-KR" sz="1200" b="0" dirty="0">
                  <a:solidFill>
                    <a:srgbClr val="000000"/>
                  </a:solidFill>
                  <a:latin typeface="Arial Narrow" pitchFamily="34" charset="0"/>
                  <a:ea typeface="LG스마트체 Regular" pitchFamily="50" charset="-127"/>
                  <a:cs typeface="Arial" pitchFamily="34" charset="0"/>
                </a:rPr>
                <a:t>     ③ Outlet water temperature (Leaving)</a:t>
              </a:r>
            </a:p>
            <a:p>
              <a:pPr marL="85725" indent="-85725" eaLnBrk="1" latinLnBrk="1" hangingPunct="1">
                <a:lnSpc>
                  <a:spcPct val="150000"/>
                </a:lnSpc>
              </a:pPr>
              <a:r>
                <a:rPr kumimoji="0" lang="en-US" altLang="ko-KR" sz="1200" b="0" dirty="0">
                  <a:solidFill>
                    <a:srgbClr val="000000"/>
                  </a:solidFill>
                  <a:latin typeface="Arial Narrow" pitchFamily="34" charset="0"/>
                  <a:ea typeface="LG스마트체 Regular" pitchFamily="50" charset="-127"/>
                  <a:cs typeface="Arial" pitchFamily="34" charset="0"/>
                </a:rPr>
                <a:t>     ④ Domestic how water tank temperature</a:t>
              </a:r>
            </a:p>
            <a:p>
              <a:pPr marL="85725" indent="-85725" eaLnBrk="1" latinLnBrk="1" hangingPunct="1">
                <a:lnSpc>
                  <a:spcPct val="150000"/>
                </a:lnSpc>
              </a:pPr>
              <a:r>
                <a:rPr kumimoji="0" lang="en-US" altLang="ko-KR" sz="1200" b="0" dirty="0">
                  <a:solidFill>
                    <a:srgbClr val="000000"/>
                  </a:solidFill>
                  <a:latin typeface="Arial Narrow" pitchFamily="34" charset="0"/>
                  <a:ea typeface="LG스마트체 Regular" pitchFamily="50" charset="-127"/>
                  <a:cs typeface="Arial" pitchFamily="34" charset="0"/>
                </a:rPr>
                <a:t>     ⑤ Solar thermal temperature</a:t>
              </a:r>
            </a:p>
            <a:p>
              <a:pPr marL="85725" indent="-85725" eaLnBrk="1" latinLnBrk="1" hangingPunct="1">
                <a:lnSpc>
                  <a:spcPct val="150000"/>
                </a:lnSpc>
              </a:pPr>
              <a:r>
                <a:rPr kumimoji="0" lang="ko-KR" altLang="en-US" sz="1200" b="0" dirty="0">
                  <a:solidFill>
                    <a:srgbClr val="000000"/>
                  </a:solidFill>
                  <a:latin typeface="Arial Narrow" pitchFamily="34" charset="0"/>
                  <a:ea typeface="LG스마트체 Regular" pitchFamily="50" charset="-127"/>
                  <a:cs typeface="Arial" pitchFamily="34" charset="0"/>
                </a:rPr>
                <a:t>   </a:t>
              </a:r>
              <a:r>
                <a:rPr kumimoji="0" lang="en-US" altLang="ko-KR" sz="1200" b="0" dirty="0">
                  <a:solidFill>
                    <a:srgbClr val="000000"/>
                  </a:solidFill>
                  <a:latin typeface="Arial Narrow" pitchFamily="34" charset="0"/>
                  <a:ea typeface="LG스마트체 Regular" pitchFamily="50" charset="-127"/>
                  <a:cs typeface="Arial" pitchFamily="34" charset="0"/>
                </a:rPr>
                <a:t>- Operation information area</a:t>
              </a:r>
            </a:p>
            <a:p>
              <a:pPr marL="85725" indent="-85725" eaLnBrk="1" latinLnBrk="1" hangingPunct="1">
                <a:lnSpc>
                  <a:spcPct val="150000"/>
                </a:lnSpc>
              </a:pPr>
              <a:r>
                <a:rPr kumimoji="0" lang="en-US" altLang="ko-KR" sz="1200" b="0" dirty="0">
                  <a:solidFill>
                    <a:srgbClr val="000000"/>
                  </a:solidFill>
                  <a:latin typeface="Arial Narrow" pitchFamily="34" charset="0"/>
                  <a:ea typeface="LG스마트체 Regular" pitchFamily="50" charset="-127"/>
                  <a:cs typeface="Arial" pitchFamily="34" charset="0"/>
                </a:rPr>
                <a:t>     ① During freeze prevention operation</a:t>
              </a:r>
            </a:p>
            <a:p>
              <a:pPr marL="85725" indent="-85725" eaLnBrk="1" latinLnBrk="1" hangingPunct="1">
                <a:lnSpc>
                  <a:spcPct val="150000"/>
                </a:lnSpc>
              </a:pPr>
              <a:r>
                <a:rPr kumimoji="0" lang="en-US" altLang="ko-KR" sz="1200" b="0" dirty="0">
                  <a:solidFill>
                    <a:srgbClr val="000000"/>
                  </a:solidFill>
                  <a:latin typeface="Arial Narrow" pitchFamily="34" charset="0"/>
                  <a:ea typeface="LG스마트체 Regular" pitchFamily="50" charset="-127"/>
                  <a:cs typeface="Arial" pitchFamily="34" charset="0"/>
                </a:rPr>
                <a:t>     ② DHW heating, DHW heater operation</a:t>
              </a:r>
            </a:p>
            <a:p>
              <a:pPr marL="85725" indent="-85725" eaLnBrk="1" latinLnBrk="1" hangingPunct="1">
                <a:lnSpc>
                  <a:spcPct val="150000"/>
                </a:lnSpc>
              </a:pPr>
              <a:r>
                <a:rPr kumimoji="0" lang="en-US" altLang="ko-KR" sz="1200" b="0" dirty="0">
                  <a:solidFill>
                    <a:srgbClr val="000000"/>
                  </a:solidFill>
                  <a:latin typeface="Arial Narrow" pitchFamily="34" charset="0"/>
                  <a:ea typeface="LG스마트체 Regular" pitchFamily="50" charset="-127"/>
                  <a:cs typeface="Arial" pitchFamily="34" charset="0"/>
                </a:rPr>
                <a:t>     ③ During sterilization operation</a:t>
              </a:r>
            </a:p>
            <a:p>
              <a:pPr marL="85725" indent="-85725" eaLnBrk="1" latinLnBrk="1" hangingPunct="1">
                <a:lnSpc>
                  <a:spcPct val="150000"/>
                </a:lnSpc>
              </a:pPr>
              <a:r>
                <a:rPr kumimoji="0" lang="en-US" altLang="ko-KR" sz="1200" b="0" dirty="0">
                  <a:solidFill>
                    <a:srgbClr val="000000"/>
                  </a:solidFill>
                  <a:latin typeface="Arial Narrow" pitchFamily="34" charset="0"/>
                  <a:ea typeface="LG스마트체 Regular" pitchFamily="50" charset="-127"/>
                  <a:cs typeface="Arial" pitchFamily="34" charset="0"/>
                </a:rPr>
                <a:t>     ④ Low noise mode operation</a:t>
              </a:r>
            </a:p>
            <a:p>
              <a:pPr marL="85725" indent="-85725" eaLnBrk="1" latinLnBrk="1" hangingPunct="1">
                <a:lnSpc>
                  <a:spcPct val="150000"/>
                </a:lnSpc>
              </a:pPr>
              <a:r>
                <a:rPr kumimoji="0" lang="en-US" altLang="ko-KR" sz="1200" b="0" dirty="0">
                  <a:solidFill>
                    <a:srgbClr val="000000"/>
                  </a:solidFill>
                  <a:latin typeface="Arial Narrow" pitchFamily="34" charset="0"/>
                  <a:ea typeface="LG스마트체 Regular" pitchFamily="50" charset="-127"/>
                  <a:cs typeface="Arial" pitchFamily="34" charset="0"/>
                </a:rPr>
                <a:t>     ⑤ SG Ready : Smart Grid Status</a:t>
              </a:r>
              <a:r>
                <a:rPr kumimoji="0" lang="ko-KR" altLang="en-US" sz="1200" b="0" dirty="0">
                  <a:solidFill>
                    <a:srgbClr val="000000"/>
                  </a:solidFill>
                  <a:latin typeface="Arial Narrow" pitchFamily="34" charset="0"/>
                  <a:ea typeface="LG스마트체 Regular" pitchFamily="50" charset="-127"/>
                  <a:cs typeface="Arial" pitchFamily="34" charset="0"/>
                </a:rPr>
                <a:t> </a:t>
              </a:r>
              <a:r>
                <a:rPr kumimoji="0" lang="en-US" altLang="ko-KR" sz="1200" b="0" dirty="0">
                  <a:solidFill>
                    <a:srgbClr val="000000"/>
                  </a:solidFill>
                  <a:latin typeface="Arial Narrow" pitchFamily="34" charset="0"/>
                  <a:ea typeface="LG스마트체 Regular" pitchFamily="50" charset="-127"/>
                  <a:cs typeface="Arial" pitchFamily="34" charset="0"/>
                </a:rPr>
                <a:t>(SGN, SG1, SG2, SG3)</a:t>
              </a:r>
            </a:p>
            <a:p>
              <a:pPr marL="85725" indent="-85725" eaLnBrk="1" latinLnBrk="1" hangingPunct="1">
                <a:lnSpc>
                  <a:spcPct val="150000"/>
                </a:lnSpc>
              </a:pPr>
              <a:r>
                <a:rPr kumimoji="0" lang="en-US" altLang="ko-KR" sz="1200" b="0" dirty="0">
                  <a:solidFill>
                    <a:srgbClr val="000000"/>
                  </a:solidFill>
                  <a:latin typeface="Arial Narrow" pitchFamily="34" charset="0"/>
                  <a:ea typeface="LG스마트체 Regular" pitchFamily="50" charset="-127"/>
                  <a:cs typeface="Arial" pitchFamily="34" charset="0"/>
                </a:rPr>
                <a:t>     ⑥ Thermostat interlocking</a:t>
              </a:r>
            </a:p>
            <a:p>
              <a:pPr marL="85725" indent="-85725" eaLnBrk="1" latinLnBrk="1" hangingPunct="1">
                <a:lnSpc>
                  <a:spcPct val="150000"/>
                </a:lnSpc>
              </a:pPr>
              <a:r>
                <a:rPr kumimoji="0" lang="en-US" altLang="ko-KR" sz="1200" b="0" dirty="0">
                  <a:solidFill>
                    <a:srgbClr val="000000"/>
                  </a:solidFill>
                  <a:latin typeface="Arial Narrow" pitchFamily="34" charset="0"/>
                  <a:ea typeface="LG스마트체 Regular" pitchFamily="50" charset="-127"/>
                  <a:cs typeface="Arial" pitchFamily="34" charset="0"/>
                </a:rPr>
                <a:t>     ⑦ Screed drying with remain date</a:t>
              </a:r>
            </a:p>
            <a:p>
              <a:pPr marL="85725" indent="-85725" eaLnBrk="1" latinLnBrk="1" hangingPunct="1">
                <a:lnSpc>
                  <a:spcPct val="150000"/>
                </a:lnSpc>
              </a:pPr>
              <a:r>
                <a:rPr kumimoji="0" lang="en-US" altLang="ko-KR" sz="1200" b="0" dirty="0">
                  <a:solidFill>
                    <a:srgbClr val="000000"/>
                  </a:solidFill>
                  <a:latin typeface="Arial Narrow" pitchFamily="34" charset="0"/>
                  <a:ea typeface="LG스마트체 Regular" pitchFamily="50" charset="-127"/>
                  <a:cs typeface="Arial" pitchFamily="34" charset="0"/>
                </a:rPr>
                <a:t>     ⑧ Operation of the heater 1, Operation of the heater 2</a:t>
              </a:r>
            </a:p>
            <a:p>
              <a:pPr marL="85725" indent="-85725" eaLnBrk="1" latinLnBrk="1" hangingPunct="1">
                <a:lnSpc>
                  <a:spcPct val="150000"/>
                </a:lnSpc>
              </a:pPr>
              <a:r>
                <a:rPr kumimoji="0" lang="en-US" altLang="ko-KR" sz="1200" b="0" dirty="0">
                  <a:solidFill>
                    <a:srgbClr val="000000"/>
                  </a:solidFill>
                  <a:latin typeface="Arial Narrow" pitchFamily="34" charset="0"/>
                  <a:ea typeface="LG스마트체 Regular" pitchFamily="50" charset="-127"/>
                  <a:cs typeface="Arial" pitchFamily="34" charset="0"/>
                </a:rPr>
                <a:t>     ⑨ Water pump in operation</a:t>
              </a:r>
            </a:p>
            <a:p>
              <a:pPr marL="85725" indent="-85725" eaLnBrk="1" latinLnBrk="1" hangingPunct="1">
                <a:lnSpc>
                  <a:spcPct val="150000"/>
                </a:lnSpc>
              </a:pPr>
              <a:r>
                <a:rPr kumimoji="0" lang="en-US" altLang="ko-KR" sz="1200" b="0" dirty="0">
                  <a:solidFill>
                    <a:srgbClr val="000000"/>
                  </a:solidFill>
                  <a:latin typeface="Arial Narrow" pitchFamily="34" charset="0"/>
                  <a:ea typeface="LG스마트체 Regular" pitchFamily="50" charset="-127"/>
                  <a:cs typeface="Arial" pitchFamily="34" charset="0"/>
                </a:rPr>
                <a:t>     ⑩ Solar pump in operation</a:t>
              </a:r>
            </a:p>
            <a:p>
              <a:pPr marL="85725" indent="-85725" eaLnBrk="1" latinLnBrk="1" hangingPunct="1">
                <a:lnSpc>
                  <a:spcPct val="150000"/>
                </a:lnSpc>
              </a:pPr>
              <a:r>
                <a:rPr kumimoji="0" lang="en-US" altLang="ko-KR" sz="1200" b="0" dirty="0">
                  <a:solidFill>
                    <a:srgbClr val="000000"/>
                  </a:solidFill>
                  <a:latin typeface="Arial Narrow" pitchFamily="34" charset="0"/>
                  <a:ea typeface="LG스마트체 Regular" pitchFamily="50" charset="-127"/>
                  <a:cs typeface="Arial" pitchFamily="34" charset="0"/>
                </a:rPr>
                <a:t>     ⑪ During operation of outdoor unit</a:t>
              </a:r>
            </a:p>
          </p:txBody>
        </p:sp>
      </p:grpSp>
      <p:pic>
        <p:nvPicPr>
          <p:cNvPr id="8" name="그림 342"/>
          <p:cNvPicPr>
            <a:picLocks noChangeAspect="1"/>
          </p:cNvPicPr>
          <p:nvPr/>
        </p:nvPicPr>
        <p:blipFill>
          <a:blip r:embed="rId2"/>
          <a:stretch>
            <a:fillRect/>
          </a:stretch>
        </p:blipFill>
        <p:spPr>
          <a:xfrm>
            <a:off x="5268076" y="1484808"/>
            <a:ext cx="5426103" cy="3074792"/>
          </a:xfrm>
          <a:prstGeom prst="rect">
            <a:avLst/>
          </a:prstGeom>
        </p:spPr>
      </p:pic>
      <p:grpSp>
        <p:nvGrpSpPr>
          <p:cNvPr id="9" name="그룹 353"/>
          <p:cNvGrpSpPr/>
          <p:nvPr/>
        </p:nvGrpSpPr>
        <p:grpSpPr>
          <a:xfrm>
            <a:off x="8890996" y="1334568"/>
            <a:ext cx="1804290" cy="152903"/>
            <a:chOff x="5253474" y="3272210"/>
            <a:chExt cx="2571612" cy="152903"/>
          </a:xfrm>
        </p:grpSpPr>
        <p:cxnSp>
          <p:nvCxnSpPr>
            <p:cNvPr id="10" name="직선 연결선 356"/>
            <p:cNvCxnSpPr/>
            <p:nvPr/>
          </p:nvCxnSpPr>
          <p:spPr>
            <a:xfrm>
              <a:off x="5253474" y="3356705"/>
              <a:ext cx="2571611" cy="0"/>
            </a:xfrm>
            <a:prstGeom prst="line">
              <a:avLst/>
            </a:prstGeom>
            <a:ln>
              <a:solidFill>
                <a:srgbClr val="FF3399"/>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직선 연결선 357"/>
            <p:cNvCxnSpPr/>
            <p:nvPr/>
          </p:nvCxnSpPr>
          <p:spPr>
            <a:xfrm rot="16200000">
              <a:off x="7748634" y="3348662"/>
              <a:ext cx="152903" cy="0"/>
            </a:xfrm>
            <a:prstGeom prst="line">
              <a:avLst/>
            </a:prstGeom>
            <a:solidFill>
              <a:schemeClr val="accent1"/>
            </a:solidFill>
            <a:ln w="6350" cap="flat" cmpd="sng" algn="ctr">
              <a:solidFill>
                <a:srgbClr val="FF3399"/>
              </a:solidFill>
              <a:prstDash val="solid"/>
              <a:round/>
              <a:headEnd type="none" w="med" len="med"/>
              <a:tailEnd type="none" w="med" len="med"/>
            </a:ln>
            <a:effectLst/>
          </p:spPr>
        </p:cxnSp>
      </p:grpSp>
      <p:sp>
        <p:nvSpPr>
          <p:cNvPr id="12" name="TextBox 11"/>
          <p:cNvSpPr txBox="1"/>
          <p:nvPr/>
        </p:nvSpPr>
        <p:spPr>
          <a:xfrm>
            <a:off x="9068051" y="1237363"/>
            <a:ext cx="1476000" cy="149784"/>
          </a:xfrm>
          <a:prstGeom prst="rect">
            <a:avLst/>
          </a:prstGeom>
          <a:noFill/>
        </p:spPr>
        <p:txBody>
          <a:bodyPr wrap="square" lIns="0" tIns="0" rIns="0" bIns="0" rtlCol="0">
            <a:noAutofit/>
          </a:bodyPr>
          <a:lstStyle>
            <a:defPPr>
              <a:defRPr lang="ko-KR"/>
            </a:defPPr>
            <a:lvl1pPr algn="ctr">
              <a:defRPr sz="800">
                <a:solidFill>
                  <a:srgbClr val="FF6699"/>
                </a:solidFill>
                <a:latin typeface="나눔고딕" pitchFamily="50" charset="-127"/>
                <a:ea typeface="나눔고딕" pitchFamily="50" charset="-127"/>
                <a:cs typeface="Malgun Gothic"/>
              </a:defRPr>
            </a:lvl1pPr>
          </a:lstStyle>
          <a:p>
            <a:r>
              <a:rPr lang="en-US" altLang="ko-KR" sz="900" dirty="0">
                <a:solidFill>
                  <a:srgbClr val="FF3399"/>
                </a:solidFill>
                <a:latin typeface="맑은 고딕" pitchFamily="50" charset="-127"/>
                <a:ea typeface="맑은 고딕" pitchFamily="50" charset="-127"/>
              </a:rPr>
              <a:t>Operation information area</a:t>
            </a:r>
          </a:p>
        </p:txBody>
      </p:sp>
      <p:sp>
        <p:nvSpPr>
          <p:cNvPr id="13" name="직사각형 374"/>
          <p:cNvSpPr/>
          <p:nvPr/>
        </p:nvSpPr>
        <p:spPr>
          <a:xfrm>
            <a:off x="4991101" y="1313244"/>
            <a:ext cx="2535671" cy="171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FFFF"/>
              </a:solidFill>
            </a:endParaRPr>
          </a:p>
        </p:txBody>
      </p:sp>
      <p:sp>
        <p:nvSpPr>
          <p:cNvPr id="14" name="TextBox 13"/>
          <p:cNvSpPr txBox="1"/>
          <p:nvPr/>
        </p:nvSpPr>
        <p:spPr>
          <a:xfrm>
            <a:off x="6400525" y="1237363"/>
            <a:ext cx="1584000" cy="149784"/>
          </a:xfrm>
          <a:prstGeom prst="rect">
            <a:avLst/>
          </a:prstGeom>
          <a:noFill/>
        </p:spPr>
        <p:txBody>
          <a:bodyPr wrap="square" lIns="0" tIns="0" rIns="0" bIns="0" rtlCol="0">
            <a:noAutofit/>
          </a:bodyPr>
          <a:lstStyle>
            <a:defPPr>
              <a:defRPr lang="ko-KR"/>
            </a:defPPr>
            <a:lvl1pPr algn="ctr">
              <a:defRPr sz="800">
                <a:solidFill>
                  <a:srgbClr val="FF6699"/>
                </a:solidFill>
                <a:latin typeface="나눔고딕" pitchFamily="50" charset="-127"/>
                <a:ea typeface="나눔고딕" pitchFamily="50" charset="-127"/>
                <a:cs typeface="Malgun Gothic"/>
              </a:defRPr>
            </a:lvl1pPr>
          </a:lstStyle>
          <a:p>
            <a:r>
              <a:rPr lang="en-US" altLang="ko-KR" sz="900" dirty="0">
                <a:solidFill>
                  <a:srgbClr val="FF3399"/>
                </a:solidFill>
                <a:latin typeface="맑은 고딕" pitchFamily="50" charset="-127"/>
                <a:ea typeface="맑은 고딕" pitchFamily="50" charset="-127"/>
              </a:rPr>
              <a:t>Temperature monitoring area</a:t>
            </a:r>
          </a:p>
        </p:txBody>
      </p:sp>
      <p:grpSp>
        <p:nvGrpSpPr>
          <p:cNvPr id="15" name="그룹 386"/>
          <p:cNvGrpSpPr/>
          <p:nvPr/>
        </p:nvGrpSpPr>
        <p:grpSpPr>
          <a:xfrm rot="16200000">
            <a:off x="7011424" y="-401278"/>
            <a:ext cx="152903" cy="3624591"/>
            <a:chOff x="2026744" y="2992421"/>
            <a:chExt cx="152903" cy="485593"/>
          </a:xfrm>
        </p:grpSpPr>
        <p:cxnSp>
          <p:nvCxnSpPr>
            <p:cNvPr id="16" name="직선 연결선 388"/>
            <p:cNvCxnSpPr/>
            <p:nvPr/>
          </p:nvCxnSpPr>
          <p:spPr>
            <a:xfrm rot="5400000">
              <a:off x="1852683" y="3234891"/>
              <a:ext cx="484939" cy="0"/>
            </a:xfrm>
            <a:prstGeom prst="line">
              <a:avLst/>
            </a:prstGeom>
            <a:ln>
              <a:solidFill>
                <a:srgbClr val="FF3399"/>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직선 연결선 390"/>
            <p:cNvCxnSpPr/>
            <p:nvPr/>
          </p:nvCxnSpPr>
          <p:spPr>
            <a:xfrm>
              <a:off x="2026744" y="2992422"/>
              <a:ext cx="152903" cy="0"/>
            </a:xfrm>
            <a:prstGeom prst="line">
              <a:avLst/>
            </a:prstGeom>
            <a:solidFill>
              <a:schemeClr val="accent1"/>
            </a:solidFill>
            <a:ln w="6350" cap="flat" cmpd="sng" algn="ctr">
              <a:solidFill>
                <a:srgbClr val="FF3399"/>
              </a:solidFill>
              <a:prstDash val="solid"/>
              <a:round/>
              <a:headEnd type="none" w="med" len="med"/>
              <a:tailEnd type="none" w="med" len="med"/>
            </a:ln>
            <a:effectLst/>
          </p:spPr>
        </p:cxnSp>
        <p:cxnSp>
          <p:nvCxnSpPr>
            <p:cNvPr id="18" name="직선 연결선 391"/>
            <p:cNvCxnSpPr/>
            <p:nvPr/>
          </p:nvCxnSpPr>
          <p:spPr>
            <a:xfrm>
              <a:off x="2026744" y="3478014"/>
              <a:ext cx="152903" cy="0"/>
            </a:xfrm>
            <a:prstGeom prst="line">
              <a:avLst/>
            </a:prstGeom>
            <a:solidFill>
              <a:schemeClr val="accent1"/>
            </a:solidFill>
            <a:ln w="6350" cap="flat" cmpd="sng" algn="ctr">
              <a:solidFill>
                <a:srgbClr val="FF3399"/>
              </a:solidFill>
              <a:prstDash val="solid"/>
              <a:round/>
              <a:headEnd type="none" w="med" len="med"/>
              <a:tailEnd type="none" w="med" len="med"/>
            </a:ln>
            <a:effectLst/>
          </p:spPr>
        </p:cxnSp>
      </p:grpSp>
      <p:sp>
        <p:nvSpPr>
          <p:cNvPr id="19" name="자유형 392"/>
          <p:cNvSpPr/>
          <p:nvPr/>
        </p:nvSpPr>
        <p:spPr>
          <a:xfrm>
            <a:off x="5298714" y="1584661"/>
            <a:ext cx="5362538" cy="2923388"/>
          </a:xfrm>
          <a:custGeom>
            <a:avLst/>
            <a:gdLst>
              <a:gd name="connsiteX0" fmla="*/ 0 w 5362538"/>
              <a:gd name="connsiteY0" fmla="*/ 0 h 2923388"/>
              <a:gd name="connsiteX1" fmla="*/ 1761085 w 5362538"/>
              <a:gd name="connsiteY1" fmla="*/ 0 h 2923388"/>
              <a:gd name="connsiteX2" fmla="*/ 3601453 w 5362538"/>
              <a:gd name="connsiteY2" fmla="*/ 0 h 2923388"/>
              <a:gd name="connsiteX3" fmla="*/ 5362538 w 5362538"/>
              <a:gd name="connsiteY3" fmla="*/ 0 h 2923388"/>
              <a:gd name="connsiteX4" fmla="*/ 5362538 w 5362538"/>
              <a:gd name="connsiteY4" fmla="*/ 940300 h 2923388"/>
              <a:gd name="connsiteX5" fmla="*/ 3601453 w 5362538"/>
              <a:gd name="connsiteY5" fmla="*/ 940300 h 2923388"/>
              <a:gd name="connsiteX6" fmla="*/ 3601453 w 5362538"/>
              <a:gd name="connsiteY6" fmla="*/ 2923388 h 2923388"/>
              <a:gd name="connsiteX7" fmla="*/ 0 w 5362538"/>
              <a:gd name="connsiteY7" fmla="*/ 2923388 h 292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538" h="2923388">
                <a:moveTo>
                  <a:pt x="0" y="0"/>
                </a:moveTo>
                <a:lnTo>
                  <a:pt x="1761085" y="0"/>
                </a:lnTo>
                <a:lnTo>
                  <a:pt x="3601453" y="0"/>
                </a:lnTo>
                <a:lnTo>
                  <a:pt x="5362538" y="0"/>
                </a:lnTo>
                <a:lnTo>
                  <a:pt x="5362538" y="940300"/>
                </a:lnTo>
                <a:lnTo>
                  <a:pt x="3601453" y="940300"/>
                </a:lnTo>
                <a:lnTo>
                  <a:pt x="3601453" y="2923388"/>
                </a:lnTo>
                <a:lnTo>
                  <a:pt x="0" y="2923388"/>
                </a:lnTo>
                <a:close/>
              </a:path>
            </a:pathLst>
          </a:custGeom>
          <a:noFill/>
          <a:ln w="19050">
            <a:solidFill>
              <a:srgbClr val="FF45A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solidFill>
                <a:srgbClr val="FFFFFF"/>
              </a:solidFill>
            </a:endParaRPr>
          </a:p>
        </p:txBody>
      </p:sp>
      <p:sp>
        <p:nvSpPr>
          <p:cNvPr id="22" name="Rectangle 21"/>
          <p:cNvSpPr/>
          <p:nvPr/>
        </p:nvSpPr>
        <p:spPr>
          <a:xfrm>
            <a:off x="115120" y="120991"/>
            <a:ext cx="3434210" cy="369332"/>
          </a:xfrm>
          <a:prstGeom prst="rect">
            <a:avLst/>
          </a:prstGeom>
        </p:spPr>
        <p:txBody>
          <a:bodyPr wrap="none">
            <a:spAutoFit/>
          </a:bodyPr>
          <a:lstStyle/>
          <a:p>
            <a:r>
              <a:rPr lang="en-US" b="1" u="sng" dirty="0"/>
              <a:t>How to use the remote controller:</a:t>
            </a:r>
          </a:p>
        </p:txBody>
      </p:sp>
    </p:spTree>
    <p:extLst>
      <p:ext uri="{BB962C8B-B14F-4D97-AF65-F5344CB8AC3E}">
        <p14:creationId xmlns:p14="http://schemas.microsoft.com/office/powerpoint/2010/main" val="36867557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8932" y="375781"/>
            <a:ext cx="1069524" cy="369332"/>
          </a:xfrm>
          <a:prstGeom prst="rect">
            <a:avLst/>
          </a:prstGeom>
          <a:noFill/>
        </p:spPr>
        <p:txBody>
          <a:bodyPr wrap="none" rtlCol="0">
            <a:spAutoFit/>
          </a:bodyPr>
          <a:lstStyle/>
          <a:p>
            <a:r>
              <a:rPr lang="en-US" b="1" i="1" u="sng" dirty="0" smtClean="0"/>
              <a:t>Q and A :</a:t>
            </a:r>
          </a:p>
        </p:txBody>
      </p:sp>
      <p:sp>
        <p:nvSpPr>
          <p:cNvPr id="5" name="TextBox 4"/>
          <p:cNvSpPr txBox="1"/>
          <p:nvPr/>
        </p:nvSpPr>
        <p:spPr>
          <a:xfrm>
            <a:off x="688932" y="1158240"/>
            <a:ext cx="11350668" cy="5693866"/>
          </a:xfrm>
          <a:prstGeom prst="rect">
            <a:avLst/>
          </a:prstGeom>
          <a:noFill/>
        </p:spPr>
        <p:txBody>
          <a:bodyPr wrap="square" rtlCol="0">
            <a:spAutoFit/>
          </a:bodyPr>
          <a:lstStyle/>
          <a:p>
            <a:r>
              <a:rPr lang="en-US" sz="1400" dirty="0" smtClean="0"/>
              <a:t>-  Why are my radiators not very hot?</a:t>
            </a:r>
          </a:p>
          <a:p>
            <a:pPr marL="285750" indent="-285750">
              <a:buFontTx/>
              <a:buChar char="-"/>
            </a:pPr>
            <a:r>
              <a:rPr lang="en-US" sz="1400" dirty="0" smtClean="0">
                <a:solidFill>
                  <a:schemeClr val="accent2">
                    <a:lumMod val="75000"/>
                  </a:schemeClr>
                </a:solidFill>
              </a:rPr>
              <a:t>A heat pump is a “low temperature” system. It means the radiators while never be hotter then 55 degrees C. The heat pump has been selected after evaluating the “heat loss” of your home. It means the heat pump will provide sufficient heat when the temperature is at its lowest outside, the rest of the year (</a:t>
            </a:r>
            <a:r>
              <a:rPr lang="en-US" sz="1400" dirty="0" err="1" smtClean="0">
                <a:solidFill>
                  <a:schemeClr val="accent2">
                    <a:lumMod val="75000"/>
                  </a:schemeClr>
                </a:solidFill>
              </a:rPr>
              <a:t>i.e</a:t>
            </a:r>
            <a:r>
              <a:rPr lang="en-US" sz="1400" dirty="0" smtClean="0">
                <a:solidFill>
                  <a:schemeClr val="accent2">
                    <a:lumMod val="75000"/>
                  </a:schemeClr>
                </a:solidFill>
              </a:rPr>
              <a:t>: in autumn and spring.) the heat pump will modulate its power and gives only the necessary heat.</a:t>
            </a:r>
          </a:p>
          <a:p>
            <a:endParaRPr lang="en-US" sz="1400" dirty="0" smtClean="0">
              <a:solidFill>
                <a:schemeClr val="accent2">
                  <a:lumMod val="75000"/>
                </a:schemeClr>
              </a:solidFill>
            </a:endParaRPr>
          </a:p>
          <a:p>
            <a:pPr marL="285750" indent="-285750">
              <a:buFontTx/>
              <a:buChar char="-"/>
            </a:pPr>
            <a:r>
              <a:rPr lang="en-US" sz="1400" dirty="0" smtClean="0"/>
              <a:t>Why the radiators temperature changes when the “Auto mode” is activated?</a:t>
            </a:r>
          </a:p>
          <a:p>
            <a:pPr marL="285750" indent="-285750">
              <a:buFontTx/>
              <a:buChar char="-"/>
            </a:pPr>
            <a:r>
              <a:rPr lang="en-US" sz="1400" dirty="0" smtClean="0">
                <a:solidFill>
                  <a:schemeClr val="accent2">
                    <a:lumMod val="75000"/>
                  </a:schemeClr>
                </a:solidFill>
              </a:rPr>
              <a:t>When the Heat pump is set on Auto mode, the controller monitors the outside air ambient temperature and adjusts the radiator temperature, when the weather turns cold, the radiators become warmer to keep the house at the same temperature.</a:t>
            </a:r>
          </a:p>
          <a:p>
            <a:pPr marL="285750" indent="-285750">
              <a:buFontTx/>
              <a:buChar char="-"/>
            </a:pPr>
            <a:endParaRPr lang="en-US" sz="1400" dirty="0">
              <a:solidFill>
                <a:schemeClr val="accent2">
                  <a:lumMod val="75000"/>
                </a:schemeClr>
              </a:solidFill>
            </a:endParaRPr>
          </a:p>
          <a:p>
            <a:pPr marL="285750" indent="-285750">
              <a:buFontTx/>
              <a:buChar char="-"/>
            </a:pPr>
            <a:r>
              <a:rPr lang="en-US" sz="1400" dirty="0" smtClean="0"/>
              <a:t>Since </a:t>
            </a:r>
            <a:r>
              <a:rPr lang="en-US" sz="1400" dirty="0"/>
              <a:t>I</a:t>
            </a:r>
            <a:r>
              <a:rPr lang="en-US" sz="1400" dirty="0" smtClean="0"/>
              <a:t> replaced my old oil boiler for a heat pump, my electricity bills increased?</a:t>
            </a:r>
          </a:p>
          <a:p>
            <a:pPr marL="285750" indent="-285750">
              <a:buFontTx/>
              <a:buChar char="-"/>
            </a:pPr>
            <a:r>
              <a:rPr lang="en-US" sz="1400" dirty="0" smtClean="0">
                <a:solidFill>
                  <a:schemeClr val="accent2">
                    <a:lumMod val="75000"/>
                  </a:schemeClr>
                </a:solidFill>
              </a:rPr>
              <a:t>The heat pump is using electricity, so it is important to make sure you have the best deal from your electricity supplier. Bare in mind for one kilowatt absorbed, the heat pump will produce up to 4.9 kilowatt.</a:t>
            </a:r>
          </a:p>
          <a:p>
            <a:pPr marL="285750" indent="-285750">
              <a:buFontTx/>
              <a:buChar char="-"/>
            </a:pPr>
            <a:endParaRPr lang="en-US" sz="1400" dirty="0">
              <a:solidFill>
                <a:schemeClr val="accent2">
                  <a:lumMod val="75000"/>
                </a:schemeClr>
              </a:solidFill>
            </a:endParaRPr>
          </a:p>
          <a:p>
            <a:pPr marL="285750" indent="-285750">
              <a:buFontTx/>
              <a:buChar char="-"/>
            </a:pPr>
            <a:r>
              <a:rPr lang="en-US" sz="1400" dirty="0" smtClean="0"/>
              <a:t>When the weather is cold, I can regularly see steam out of my heat pump?</a:t>
            </a:r>
          </a:p>
          <a:p>
            <a:pPr marL="285750" indent="-285750">
              <a:buFontTx/>
              <a:buChar char="-"/>
            </a:pPr>
            <a:r>
              <a:rPr lang="en-US" sz="1400" dirty="0" smtClean="0">
                <a:solidFill>
                  <a:schemeClr val="accent2">
                    <a:lumMod val="75000"/>
                  </a:schemeClr>
                </a:solidFill>
              </a:rPr>
              <a:t>When the weather is cold, close to zero degrees, the evaporator gets very cold and the moisture in the air freezes it, so when the controller feel the needs for it, a defrost mode is engaged to melt the frost from the heat exchanger and </a:t>
            </a:r>
            <a:r>
              <a:rPr lang="en-US" sz="1400" dirty="0" smtClean="0">
                <a:solidFill>
                  <a:schemeClr val="accent2">
                    <a:lumMod val="75000"/>
                  </a:schemeClr>
                </a:solidFill>
              </a:rPr>
              <a:t>becomes </a:t>
            </a:r>
            <a:r>
              <a:rPr lang="en-US" sz="1400" dirty="0" smtClean="0">
                <a:solidFill>
                  <a:schemeClr val="accent2">
                    <a:lumMod val="75000"/>
                  </a:schemeClr>
                </a:solidFill>
              </a:rPr>
              <a:t>more efficient. At the end of the cycle, the fan(s) restart and blow away a plume of steam.</a:t>
            </a:r>
          </a:p>
          <a:p>
            <a:pPr marL="285750" indent="-285750">
              <a:buFontTx/>
              <a:buChar char="-"/>
            </a:pPr>
            <a:endParaRPr lang="en-US" sz="1400" dirty="0">
              <a:solidFill>
                <a:schemeClr val="accent2">
                  <a:lumMod val="75000"/>
                </a:schemeClr>
              </a:solidFill>
            </a:endParaRPr>
          </a:p>
          <a:p>
            <a:pPr marL="285750" indent="-285750">
              <a:buFontTx/>
              <a:buChar char="-"/>
            </a:pPr>
            <a:r>
              <a:rPr lang="en-US" sz="1400" dirty="0" smtClean="0"/>
              <a:t>What can I do to keep my heat pump working efficiently?</a:t>
            </a:r>
          </a:p>
          <a:p>
            <a:pPr marL="285750" indent="-285750">
              <a:buFontTx/>
              <a:buChar char="-"/>
            </a:pPr>
            <a:r>
              <a:rPr lang="en-US" sz="1400" dirty="0" smtClean="0">
                <a:solidFill>
                  <a:schemeClr val="accent2">
                    <a:lumMod val="75000"/>
                  </a:schemeClr>
                </a:solidFill>
              </a:rPr>
              <a:t>You need to keep a good airflow around the outside </a:t>
            </a:r>
            <a:r>
              <a:rPr lang="en-US" sz="1400" dirty="0">
                <a:solidFill>
                  <a:schemeClr val="accent2">
                    <a:lumMod val="75000"/>
                  </a:schemeClr>
                </a:solidFill>
              </a:rPr>
              <a:t> </a:t>
            </a:r>
            <a:r>
              <a:rPr lang="en-US" sz="1400" dirty="0" smtClean="0">
                <a:solidFill>
                  <a:schemeClr val="accent2">
                    <a:lumMod val="75000"/>
                  </a:schemeClr>
                </a:solidFill>
              </a:rPr>
              <a:t>unit, by keeping the area around it free from </a:t>
            </a:r>
            <a:r>
              <a:rPr lang="en-US" sz="1400" dirty="0" smtClean="0">
                <a:solidFill>
                  <a:schemeClr val="accent2">
                    <a:lumMod val="75000"/>
                  </a:schemeClr>
                </a:solidFill>
              </a:rPr>
              <a:t>obstacles </a:t>
            </a:r>
            <a:r>
              <a:rPr lang="en-US" sz="1400" dirty="0" smtClean="0">
                <a:solidFill>
                  <a:schemeClr val="accent2">
                    <a:lumMod val="75000"/>
                  </a:schemeClr>
                </a:solidFill>
              </a:rPr>
              <a:t>or debris </a:t>
            </a:r>
            <a:r>
              <a:rPr lang="en-US" sz="1400" dirty="0" smtClean="0">
                <a:solidFill>
                  <a:schemeClr val="accent2">
                    <a:lumMod val="75000"/>
                  </a:schemeClr>
                </a:solidFill>
              </a:rPr>
              <a:t>which could</a:t>
            </a:r>
            <a:r>
              <a:rPr lang="en-US" sz="1400" dirty="0" smtClean="0">
                <a:solidFill>
                  <a:schemeClr val="accent2">
                    <a:lumMod val="75000"/>
                  </a:schemeClr>
                </a:solidFill>
              </a:rPr>
              <a:t> </a:t>
            </a:r>
            <a:r>
              <a:rPr lang="en-US" sz="1400" dirty="0" smtClean="0">
                <a:solidFill>
                  <a:schemeClr val="accent2">
                    <a:lumMod val="75000"/>
                  </a:schemeClr>
                </a:solidFill>
              </a:rPr>
              <a:t>get stuck on the evaporator.</a:t>
            </a:r>
          </a:p>
          <a:p>
            <a:pPr marL="285750" indent="-285750">
              <a:buFontTx/>
              <a:buChar char="-"/>
            </a:pPr>
            <a:r>
              <a:rPr lang="en-US" sz="1400" dirty="0" smtClean="0">
                <a:solidFill>
                  <a:schemeClr val="accent2">
                    <a:lumMod val="75000"/>
                  </a:schemeClr>
                </a:solidFill>
              </a:rPr>
              <a:t>You need to keep an eye on the heating system pressure (your installer would have showed you how to adjust the pressure) </a:t>
            </a:r>
          </a:p>
          <a:p>
            <a:pPr marL="285750" indent="-285750">
              <a:buFontTx/>
              <a:buChar char="-"/>
            </a:pPr>
            <a:r>
              <a:rPr lang="en-US" sz="1400" dirty="0" smtClean="0">
                <a:solidFill>
                  <a:schemeClr val="accent2">
                    <a:lumMod val="75000"/>
                  </a:schemeClr>
                </a:solidFill>
              </a:rPr>
              <a:t> The Heat pump doesn’t need any special care, once a year, it needs to be serviced by a specialist. </a:t>
            </a:r>
          </a:p>
          <a:p>
            <a:endParaRPr lang="en-US" sz="1400" dirty="0" smtClean="0">
              <a:solidFill>
                <a:schemeClr val="accent2">
                  <a:lumMod val="75000"/>
                </a:schemeClr>
              </a:solidFill>
            </a:endParaRPr>
          </a:p>
          <a:p>
            <a:pPr marL="285750" indent="-285750">
              <a:buFontTx/>
              <a:buChar char="-"/>
            </a:pPr>
            <a:endParaRPr lang="en-US" sz="1400" dirty="0">
              <a:solidFill>
                <a:schemeClr val="accent2">
                  <a:lumMod val="75000"/>
                </a:schemeClr>
              </a:solidFill>
            </a:endParaRPr>
          </a:p>
          <a:p>
            <a:pPr marL="285750" indent="-285750">
              <a:buFontTx/>
              <a:buChar char="-"/>
            </a:pPr>
            <a:endParaRPr lang="en-GB" sz="1400" dirty="0">
              <a:solidFill>
                <a:schemeClr val="accent2">
                  <a:lumMod val="75000"/>
                </a:schemeClr>
              </a:solidFill>
            </a:endParaRPr>
          </a:p>
        </p:txBody>
      </p:sp>
    </p:spTree>
    <p:extLst>
      <p:ext uri="{BB962C8B-B14F-4D97-AF65-F5344CB8AC3E}">
        <p14:creationId xmlns:p14="http://schemas.microsoft.com/office/powerpoint/2010/main" val="18477267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7448</TotalTime>
  <Words>1237</Words>
  <Application>Microsoft Office PowerPoint</Application>
  <PresentationFormat>Widescreen</PresentationFormat>
  <Paragraphs>108</Paragraphs>
  <Slides>11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돋움</vt:lpstr>
      <vt:lpstr>Malgun Gothic</vt:lpstr>
      <vt:lpstr>Malgun Gothic</vt:lpstr>
      <vt:lpstr>Arial</vt:lpstr>
      <vt:lpstr>Arial Narrow</vt:lpstr>
      <vt:lpstr>Calibri</vt:lpstr>
      <vt:lpstr>Calibri Light</vt:lpstr>
      <vt:lpstr>LG스마트체 Regular</vt:lpstr>
      <vt:lpstr>LG스마트체 SemiBold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Gregory Schmidt/LGEUN AE Sales_SAC(gregory.schmidt@lge.com)</dc:creator>
  <cp:lastModifiedBy>Gregory Schmidt/LGEUN AE Sales_SAC(gregory.schmidt@lge.com)</cp:lastModifiedBy>
  <cp:revision>57</cp:revision>
  <dcterms:created xsi:type="dcterms:W3CDTF">2020-04-15T15:26:08Z</dcterms:created>
  <dcterms:modified xsi:type="dcterms:W3CDTF">2020-04-29T13:55:36Z</dcterms:modified>
</cp:coreProperties>
</file>