
<file path=[Content_Types].xml><?xml version="1.0" encoding="utf-8"?>
<Types xmlns="http://schemas.openxmlformats.org/package/2006/content-types">
  <Default Extension="com" ContentType="image/jpeg"/>
  <Default Extension="emf" ContentType="image/x-emf"/>
  <Default Extension="gif&amp;ehk=OqgO8ALNKQr6iBgsfkaHag&amp;r=0&amp;pid=OfficeInsert" ContentType="image/gif"/>
  <Default Extension="gif&amp;ehk=z6azofD9PkG2" ContentType="image/gif"/>
  <Default Extension="gif&amp;ehk=ZMiiFxEQd18HRGJLN7Z0Jg&amp;r=0&amp;pid=OfficeInsert" ContentType="image/gif"/>
  <Default Extension="jpeg" ContentType="image/jpeg"/>
  <Default Extension="jpeg&amp;ehk=xBPtsIwQ6CryP6Lss3Vn0g&amp;r=0&amp;pid=OfficeInsert" ContentType="image/jpeg"/>
  <Default Extension="jpg" ContentType="image/jpeg"/>
  <Default Extension="jpg&amp;ehk=4q7DsdHfKppX7kLSYEqQ9A&amp;r=0&amp;pid=OfficeInsert" ContentType="image/jpeg"/>
  <Default Extension="jpg&amp;ehk=4VR83S9nCrImPIEfvPgI" ContentType="image/jpeg"/>
  <Default Extension="jpg&amp;ehk=AlXoaa6jjyHwA57IoBUWiQ&amp;r=0&amp;pid=OfficeInsert" ContentType="image/jpeg"/>
  <Default Extension="jpg&amp;ehk=ELi16fK2KLUIv9rTcfFI7Q&amp;r=0&amp;pid=OfficeInsert" ContentType="image/jpeg"/>
  <Default Extension="jpg&amp;ehk=EpmZeqF4QT" ContentType="image/jpeg"/>
  <Default Extension="jpg&amp;ehk=JL4m2F8wa9LiENUFAgyI" ContentType="image/jpeg"/>
  <Default Extension="jpg&amp;ehk=LgcXdH85TkczB1xWyr6CuQ&amp;r=0&amp;pid=OfficeInsert" ContentType="image/jpeg"/>
  <Default Extension="jpg&amp;ehk=nZNVJnBsizgrn0rnknaYqQ&amp;r=0&amp;pid=OfficeInsert" ContentType="image/jpeg"/>
  <Default Extension="jpg&amp;ehk=oAm" ContentType="image/jpeg"/>
  <Default Extension="jpg&amp;ehk=S595ojWevrkeAdZAHVrsXw&amp;r=0&amp;pid=OfficeInsert" ContentType="image/jpeg"/>
  <Default Extension="jpg&amp;ehk=wPZIFKDuSj0glfhv81SyeA&amp;r=0&amp;pid=OfficeInsert" ContentType="image/jpeg"/>
  <Default Extension="jpg&amp;ehk=yOGPYgonGlFZb3qMVdApMA&amp;r=0&amp;pid=OfficeInsert" ContentType="image/jpeg"/>
  <Default Extension="png" ContentType="image/png"/>
  <Default Extension="png&amp;ehk=cQTvW8SAf02Ngvosz8uxNw&amp;r=0&amp;pid=OfficeInsert" ContentType="image/png"/>
  <Default Extension="png&amp;ehk=jPr8UJ0pedVUCw0j" ContentType="image/png"/>
  <Default Extension="png&amp;ehk=km4TdoASb4GEGDwLKE8NEg&amp;r=0&amp;pid=OfficeInsert" ContentType="image/png"/>
  <Default Extension="png&amp;ehk=KvYNoVrBX6N88MxY3rGq4w&amp;r=0&amp;pid=OfficeInsert" ContentType="image/png"/>
  <Default Extension="png&amp;ehk=trEdKq6vrczFYzSWX6KzXA&amp;r=0&amp;pid=OfficeInsert" ContentType="image/png"/>
  <Default Extension="png&amp;ehk=uL9enumEpgm628SnYOXdcA&amp;r=0&amp;pid=OfficeInsert" ContentType="image/png"/>
  <Default Extension="png&amp;ehk=XFRttgRonIieA43JGFDqfA&amp;r=0&amp;pid=OfficeInsert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6"/>
  </p:notesMasterIdLst>
  <p:handoutMasterIdLst>
    <p:handoutMasterId r:id="rId67"/>
  </p:handoutMasterIdLst>
  <p:sldIdLst>
    <p:sldId id="257" r:id="rId2"/>
    <p:sldId id="278" r:id="rId3"/>
    <p:sldId id="279" r:id="rId4"/>
    <p:sldId id="343" r:id="rId5"/>
    <p:sldId id="457" r:id="rId6"/>
    <p:sldId id="270" r:id="rId7"/>
    <p:sldId id="271" r:id="rId8"/>
    <p:sldId id="458" r:id="rId9"/>
    <p:sldId id="345" r:id="rId10"/>
    <p:sldId id="346" r:id="rId11"/>
    <p:sldId id="286" r:id="rId12"/>
    <p:sldId id="288" r:id="rId13"/>
    <p:sldId id="289" r:id="rId14"/>
    <p:sldId id="355" r:id="rId15"/>
    <p:sldId id="356" r:id="rId16"/>
    <p:sldId id="287" r:id="rId17"/>
    <p:sldId id="454" r:id="rId18"/>
    <p:sldId id="455" r:id="rId19"/>
    <p:sldId id="338" r:id="rId20"/>
    <p:sldId id="290" r:id="rId21"/>
    <p:sldId id="318" r:id="rId22"/>
    <p:sldId id="357" r:id="rId23"/>
    <p:sldId id="320" r:id="rId24"/>
    <p:sldId id="321" r:id="rId25"/>
    <p:sldId id="322" r:id="rId26"/>
    <p:sldId id="319" r:id="rId27"/>
    <p:sldId id="358" r:id="rId28"/>
    <p:sldId id="298" r:id="rId29"/>
    <p:sldId id="339" r:id="rId30"/>
    <p:sldId id="299" r:id="rId31"/>
    <p:sldId id="300" r:id="rId32"/>
    <p:sldId id="327" r:id="rId33"/>
    <p:sldId id="301" r:id="rId34"/>
    <p:sldId id="359" r:id="rId35"/>
    <p:sldId id="340" r:id="rId36"/>
    <p:sldId id="367" r:id="rId37"/>
    <p:sldId id="297" r:id="rId38"/>
    <p:sldId id="375" r:id="rId39"/>
    <p:sldId id="379" r:id="rId40"/>
    <p:sldId id="302" r:id="rId41"/>
    <p:sldId id="303" r:id="rId42"/>
    <p:sldId id="348" r:id="rId43"/>
    <p:sldId id="305" r:id="rId44"/>
    <p:sldId id="380" r:id="rId45"/>
    <p:sldId id="341" r:id="rId46"/>
    <p:sldId id="334" r:id="rId47"/>
    <p:sldId id="369" r:id="rId48"/>
    <p:sldId id="307" r:id="rId49"/>
    <p:sldId id="308" r:id="rId50"/>
    <p:sldId id="337" r:id="rId51"/>
    <p:sldId id="352" r:id="rId52"/>
    <p:sldId id="350" r:id="rId53"/>
    <p:sldId id="291" r:id="rId54"/>
    <p:sldId id="304" r:id="rId55"/>
    <p:sldId id="309" r:id="rId56"/>
    <p:sldId id="323" r:id="rId57"/>
    <p:sldId id="284" r:id="rId58"/>
    <p:sldId id="381" r:id="rId59"/>
    <p:sldId id="443" r:id="rId60"/>
    <p:sldId id="449" r:id="rId61"/>
    <p:sldId id="450" r:id="rId62"/>
    <p:sldId id="451" r:id="rId63"/>
    <p:sldId id="453" r:id="rId64"/>
    <p:sldId id="456" r:id="rId6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howGuides="1">
      <p:cViewPr varScale="1">
        <p:scale>
          <a:sx n="83" d="100"/>
          <a:sy n="83" d="100"/>
        </p:scale>
        <p:origin x="66" y="261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1A18C-292F-4263-8263-33689BAE47F9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94CC2-13F9-490F-88D7-073BD666CC7E}" type="pres">
      <dgm:prSet presAssocID="{B521A18C-292F-4263-8263-33689BAE47F9}" presName="Name0" presStyleCnt="0">
        <dgm:presLayoutVars>
          <dgm:dir/>
          <dgm:resizeHandles val="exact"/>
        </dgm:presLayoutVars>
      </dgm:prSet>
      <dgm:spPr/>
    </dgm:pt>
  </dgm:ptLst>
  <dgm:cxnLst>
    <dgm:cxn modelId="{8669DF99-577E-4384-BA44-F4BDC5811762}" type="presOf" srcId="{B521A18C-292F-4263-8263-33689BAE47F9}" destId="{91594CC2-13F9-490F-88D7-073BD666CC7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7T00:28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40 128,'-3'0'101,"3"-1"0,-3 0 0,-1 1 0,4-1 0,0 0 0,-3 1 0,3-1 0,0 1 0,0-1 1,0 0-1,0 1 0,0-1 0,0 1 0,0-2-101,3 0 46,-3 2-147,0 0 74,0 0 118,0 0 165,0 0 368,0 0 229,0 0 134,0 0 48,0 0-145,0 0-122,0 0-181,0 0-97,0 0-234,-29-7-106,26 7-135,3 0 0,0-1 0,-3 1 1,3-1-1,0 1 0,0 0 0,-3-1 0,3 1 1,0-1-1,0 1 0,0 0 0,0-1 0,0 1 1,0-1-16,3 1 67,-3 0 1,0 0-1,0 0 0,0-1 1,0 1-1,0 0 1,0-1-1,0 1 1,0 0-1,0 0 0,-3 0 1,3-1-1,0 1 1,0 0-1,-3-1 1,3 1-1,0 0 1,0 0-1,-4 0 0,4 0 1,-3-1-1,3 1 1,0 0-1,-3 0 1,3-1-1,-3 1 1,3 0-1,-3 0-67,-23-4 332,-6 0-147,28 4-164,4 0-1,-3 0 1,0 0-1,3 0 1,-3 1-1,3-1 1,-3 0-1,3 0 1,-4 0-1,4 0 1,-3 0-1,0 0 1,3 1-1,0-1 1,-3 0-1,3 0 1,-4 0-1,4 0 1,-3 0-1,3 0 0,0 1 1,-3-1-1,3 0 1,0 0-1,0 1 1,-3-1-1,3 0 1,0 0-1,0 0 1,0 1-1,0-1 1,-3 0-21,-7 3 320,7-3-293,0 1-1,-1-1 1,4 1-1,-3-1 1,0 0-1,0 1 1,3 0-1,-4-1 1,4 0-1,-3 1 1,3-1-1,0 1 1,-3-1-1,3 1 1,0 0-1,0-1 1,0 0-1,0 1 1,0 0-1,0-1 1,0 0-1,3 1-26,-3 2-39,55 2-3,22 3 309,-58-6-163,1 0 0,-4 0 0,3 0-1,10 2-103,97 11 27,-123-14 44,0-1 1,0 1-1,0-1 1,1 1-1,-1 0 0,0-1 1,-3 1-1,3 0 1,-3-1-1,3 1 1,-3 0-1,4 0 0,-4 0 1,0-1-1,0 1 1,0 0-1,0-1 0,0 1-71,0 0 11,0 0-12,0 0 0,3 0-1,0 0 1,-3 0 0,3 0 0,1 0 0,-1 0-1,3 0 1,-3 0 0,1 0 0,2 0 0,-3-1-1,4 1 1,-1 0 0,1-1 0,-4 1 0,3 0 0,7 0 1,-10-1 34,1 0 0,-1 1 0,0-1 0,0 0 0,-3 0 0,3 1 0,1-1 1,-1 1-1,-3-1 0,3 0 0,0 1 0,-3-1 0,3 1 0,-3-1 1,4 0-1,-4 1 0,0-1 0,3 1 0,-3-1 0,0 1-34,0-1 12,0 0-1,3 1 0,-3-1 1,0 0-1,3 0 0,-3 0 1,0 0-1,0 0 1,4 0-1,-4 0 0,3 1 1,-3-1-1,0 0 0,3 0 1,-3 0-1,3 0 0,-3 0 1,3 0-1,-3 0-11,4 1 22,-1-1 0,0 0 0,0 0 0,1 0 0,-4 0 0,3 1 0,0-1 0,0 0 0,-3 1 0,3-1 0,1 0 0,-4 0 0,3 1-22,39 12 538,-42-13-538,3 0 1,-3 1-1,0-1 0,3 0 0,-3 0 1,0 0-1,3 0 0,-3 1 0,4-1 1,-4 0-1,3 0 0,-3 1 0,3-1 1,-3 0-1,3 0 0,-3 0 0,3 0 1,-3 0-1,4 0 0,-1 0 0,-3 0 1,3 1-1,0-1 0,-3 0 0,0 0 0,3 0 0,-3 0 0,0 0 0,0 0 0,4 0 0,-4 0 0,0 0 0,0 0 0,3 0 0,-3 0 0,0 0 0,0 0 0,3 0 0,-3 0 0,0 1 0,0-1 0,0 0 0,0 0 0,3 0 0,-3 0 0,0 0 0,0 0 0,0 0 0,0 0 0,0 0 0,0 0 0,0 0 0,4 1 0,-4-1 0,3 1-1,0-1 1,0 1 0,4 0 0,-4-1 0,3 1 0,1 0 0,-4-1 0,3 1 0,1-1 0,-1 1 0,1-1 0,-1 0 0,1 1 0,41 3 59,-3 1-16,-29-3-36,0 0-1,-3 0 1,3 0 0,0 1-7,-13-3 11,4 1 0,-4-1 0,0 1 0,4 0 0,-4-1 0,0 1 1,3-1-1,1 1 0,-4-1 0,4 1 0,-1-1-11,0 1-2,-2 0 0,-1-1 0,0 1 0,0 0-1,-3 0 1,3 0 0,1 0 0,-4 0 0,3-1 0,-3 2 2,0-2 5,0 0-69,0 0 41,0 0 22,0 0 0,0 0 0,0 0 0,0 0-1,0 0 1,0 0 0,0 0 0,0 0 0,0 0 0,0 0 0,0 0 0,0 0 0,0-1 0,0 1 0,0 0-1,0 0 1,0 0 0,0 0 0,0 0 0,0 0 0,0 0 0,0 0 0,0 0 0,0 0 0,0 0-1,-3-1 1,3 1 0,0 0 0,0 0 0,0 0 0,0 0 0,0 0 0,0 0 0,-4 0 0,4 0 0,0 0-1,0 0 1,0 0 0,0 0 0,-3 0 0,3 0 0,0 0 0,0 0 0,0 0 0,0 0 0,-3 0 0,3 0 1,-3 0-192,32 5-1760,3 1 213,7 3-458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53 896,'1'-1'313,"0"-1"1,0 1-1,-1 0 1,1 0-1,0-1 0,-1 1 1,1 0-1,-1-1 1,1 1-1,-1-1-313,5-8 802,-1 3-476,2-4-701,-5 1 4301,-12 25-3318,7-4-472,0-1 0,1 1 0,0-1 0,1 1 0,1 0-1,-1 9-135,-3 16 134,-4 17-171,2 0 0,3 1-1,2 49 38,5-79-1018,5-5-342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5888,'0'14'2272,"0"-6"-1760,3 2 416,1-3 128,5 0-480,-2-4-64,9-3-384,3 0-96,6 0-32,5-3-352,7-1-160,-2 1-672,0-1-192,-3 1-1280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3712,'6'-19'5636,"3"-5"-4856,-3 1-574,2 0 1,1 1 0,0 0-1,3-2-206,-12 23 27,1 0 0,0-1 0,-1 1 0,1 0 0,0 0-1,0 0 1,0-1 0,0 1 0,0 0 0,0 0 0,1 0-1,-1 1 1,0-1 0,0 0 0,1 0 0,-1 1 0,0-1-1,1 0 1,-1 1 0,1 0 0,-1-1 0,1 1 0,-1 0 0,1 0-1,-1 0 1,1 0 0,-1 0 0,1 0 0,-1 0 0,1 0-1,-1 0 1,1 1 0,-1-1 0,0 1 0,2 0-27,6 3 26,0 0 1,0 1-1,0 0 0,0 0 1,2 3-27,9 6-21,0-3-58,6 4-205,0 0-1,-1 2 1,-1 1 0,7 8 284,-27-23-80,-1 1 0,1 0 0,-1 0 0,0 0 0,0 0 0,0 1 0,-1 0-1,1-1 1,-1 1 0,0 0 0,-1 0 0,1 0 0,-1 0 0,1 4 80,-2-5-39,0 1-1,0-1 1,0 0-1,0 1 1,-1-1-1,0 0 1,0 1-1,0-1 1,0 0-1,-1 0 1,1 0-1,-1 0 1,0 0-1,0 0 1,-1 0 0,1-1-1,-1 1 40,-4 3 9,1 0 0,-1 0-1,0-1 1,0-1 0,0 1 0,-1-1-1,0 0 1,0-1 0,0 1 0,-1-2 0,0 1-1,1-1 1,-1-1 0,-2 1-9,5-2 12,0 1-1,0-1 1,-1 0 0,1-1-1,-1 0 1,1 0 0,0 0 0,-1 0-1,1-1 1,-1 0 0,1-1 0,0 0-1,0 0 1,0 0 0,0 0-1,0-1 1,0 0 0,1 0 0,-1-1-1,-2-2-11,7 5 25,0 0 0,0 0 0,0 0 0,0 0 0,0 0-1,0 0 1,0-1 0,1 1 0,-1 0 0,0-1 0,1 1 0,-1 0-1,1-1 1,-1 0-25,1 2 9,0-1 0,0 0-1,0 1 1,0-1 0,0 1 0,0-1 0,0 1-1,1-1 1,-1 1 0,0-1 0,0 1-1,0-1 1,1 1 0,-1-1 0,0 1-1,0-1 1,1 1 0,-1-1 0,0 1-1,1-1 1,-1 1 0,0 0 0,1-1-1,-1 1 1,1 0 0,-1-1 0,1 1-1,-1 0 1,1 0 0,-1-1 0,1 1 0,-1 0-1,1 0 1,-1 0 0,1 0 0,-1 0-1,1 0-8,6-1 45,-1 0 0,1 0 0,0 1 0,-1 0 0,1 1 0,0-1 0,4 2-45,49 12 54,-52-11-55,23 7-343,0 2-1,17 9 345,-9-4-2692,7 1 2692,-18-10-1733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6144,'0'0'2368,"0"0"-1856,0 4 448,0-4 96,4 0-256,4 0-64,-1 3-288,6-3-32,1 3-256,11 1-448,3-1-128,2-3 192,7 5 96,2-5-512,0 0-224,-4-5-480,0 2-192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2048,'0'-2'80,"0"-1"1,0 1-1,1-1 0,-1 1 1,1-1-1,-1 0 0,1 1 1,0 0-1,0-1 1,0 1-1,0-1 0,1 1 1,-1 0-1,1 0 0,1-2-80,0 1 260,0 0 0,0 0 0,0 1-1,0 0 1,1-1 0,-1 1 0,1 0-1,-1 1 1,5-2-260,8-2 1098,0 0 1,1 2-1,-1 0 0,15 0-1098,-5-1 384,-17 3-407,1 0 1,-1 0-1,1 1 1,-1 0 0,1 0-1,-1 1 1,1 1-1,-1 0 1,1 0 0,-1 0-1,0 1 1,0 1-1,0-1 1,-1 2 0,1-1 22,-7-2-31,0-1 0,0 0 0,-1 0 0,1 1 0,-1-1 0,1 1 0,-1-1 0,1 1 0,-1 0 0,0 0 0,0-1-1,0 1 1,0 0 0,0 0 0,0 0 0,0 0 0,-1 0 0,1 2 31,0 0-42,-1-1 0,0 0-1,0 0 1,0 1 0,-1-1-1,1 0 1,-1 0 0,0 0-1,0 0 1,0 0 0,-1 3 42,-2 2-63,0-1 0,0 0 0,-1 0 1,0 0-1,0 0 0,0-1 0,-1 0 0,0 0 0,-2 1 63,-17 9-104,24-15 103,-1-1-1,0 1 1,1 0-1,-1-1 1,0 1 0,0-1-1,0 1 1,0-1-1,1 0 1,-1 0 0,0 0-1,0 0 1,-1 0 1,2 0 4,1 0 0,0 0 0,0-1 0,0 1 0,-1 0 1,1 0-1,0 0 0,0 0 0,-1 0 0,1 0 0,0 0 0,0-1 1,0 1-1,0 0 0,-1 0 0,1 0 0,0-1 0,0 1 0,0 0 0,0 0 1,0 0-1,0-1 0,0 1 0,-1 0 0,1 0 0,0-1 0,0 1 1,0 0-1,0 0 0,0-1 0,0 1 0,0 0 0,0 0 0,0 0 0,0-1 1,0 1-1,0 0 0,1 0 0,-1-1 0,0 1 0,0 0 0,0 0 1,0 0-1,0-1 0,0 1 0,0 0 0,1 0 0,-1 0 0,0-1 1,0 1-1,0 0 0,0 0 0,1 0 0,-1 0-4,10-10 427,-8 8-374,0 1 0,0-1 0,1 1 0,-1 0 0,0 0 0,1 0-1,-1 0 1,1 0 0,-1 0 0,1 1 0,-1-1 0,1 1 0,0 0-1,-1-1 1,1 1 0,0 0 0,-1 1 0,1-1 0,-1 0 0,1 1-1,0 0 1,-1-1 0,1 1 0,-1 0 0,0 0 0,1 1 0,-1-1 0,0 0-1,1 1 1,-1 0 0,0-1 0,0 1 0,-1 0 0,2 1-53,2 4 8,0 0 1,-1 0 0,0 1-1,0-1 1,-1 1 0,0 0-1,-1 0 1,1 0 0,-2 0-1,1 1 1,-1-1 0,0 3-9,0 2 49,-1 1 0,-1-1 0,1 1 0,-2-1 0,0 0 1,-1 0-1,-2 5-49,4-14-6,-1 0 1,0 0 0,0 0 0,0-1-1,-1 1 1,1-1 0,-1 1 0,0-1-1,0 0 1,0 0 0,0 0-1,0-1 1,-4 3 5,-6 4-269,-1-1 1,0-1-1,-1 0 269,-59 25-1952,42-21 347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4096,'-12'5'1568,"12"-5"-1216,0-5 832,0 5 256,9-3-416,3 3-128,4-4-160,3 1-96,4 0-320,9-1-64,0 4 64,-2 0-192,7 4-64,-10 2-672,1 6-256,-5 1-544,-4 1-160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2176,'-27'71'2336,"24"-62"-1866,0-1 0,-1 0 0,0 1 0,-1-2 0,1 1 0,-2 0 0,1-1 0,-5 4-470,9-9 99,-1-1 0,1 1 0,-1-1 0,1 1 0,-1-1 0,0 0 1,0 0-1,1 0 0,-1 0 0,0 0 0,0 0 0,-1-1-99,3 0 597,0 0-522,0-1 0,1 1-1,-1-1 1,0 1 0,1-1-1,-1 1 1,1-1-1,-1 1 1,1 0 0,-1-1-1,0 1 1,1-1 0,0 1-1,-1 0 1,1 0 0,-1-1-1,1 1 1,-1 0 0,1 0-1,-1-1 1,1 1-1,0 0 1,-1 0 0,1 0-1,0 0 1,-1 0-75,17-2 683,6 3-475,0 1 1,0 0-1,21 6-208,-17-1-1652,0 1 0,-1 1 1,2 2 1651,-16-6-1792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30 4736,'-2'-2'249,"1"-1"0,-1 1 0,0-1 0,0 1 0,0 0 0,0 0 0,0-1 0,-1 2 0,1-1 1,-1 0-1,1 0 0,-1 1-249,1 0 109,1 1 1,-1-1-1,0 1 1,1 0-1,-1-1 0,1 1 1,-1 0-1,0 0 1,1 0-1,-1 1 1,1-1-1,-1 0 1,0 0-1,1 1 1,-1-1-1,1 1 0,-1 0 1,1-1-1,-1 1 1,1 0-1,0 0 1,-1 0-1,1 0 1,-1 0-110,-2 3 46,0 0 0,0 0-1,0 0 1,0 0 0,1 1 0,0 0 0,0-1 0,0 1 0,0 0-46,-20 50 322,14-32-199,2-5-94,0 1 0,1 0 0,1 0 0,1 0 0,0 0 0,1 11-29,2-21-125,1 0 0,0 0 1,0 1-1,1-1 1,1 0-1,-1 0 0,2-1 1,-1 1-1,1 0 0,0-1 1,1 1-1,0-1 1,0 0-1,1 0 0,1 0 125,-4-5-67,1 0-1,-1 0 1,1-1 0,0 1-1,0-1 1,0 0-1,0 1 1,0-1-1,1-1 1,-1 1-1,1 0 1,-1-1-1,1 0 1,0 0 0,-1 0-1,1 0 1,0-1-1,0 1 1,-1-1-1,1 0 1,2 0 67,8-1-2,0-1 1,0 0-1,0-1 1,0 0-1,1-2 2,4 0 93,0-1-1,-1-1 1,0-1 0,0 0-1,0-2-92,-13 7 6,1-1 0,-1 0-1,0 0 1,0 0 0,-1 0 0,1-1-1,-1 0 1,0 0-6,-2 2-7,1-1 1,-2 1-1,1-1 0,0 1 1,-1-1-1,1 1 0,-1-1 0,0 0 1,0 0-1,0 0 0,-1 0 0,0 1 1,1-4 6,-1 3-8,-1 1-1,1-1 1,-1 0 0,1 1 0,-1-1-1,0 0 1,-1 1 0,1-1 0,0 1-1,-1-1 1,0 1 0,0 0 0,0 0 0,0-1-1,-1 2 1,1-1 0,-1 0 0,-2-2 8,3 3-2,0 1 1,-1-1 0,1 1-1,0-1 1,-1 1 0,1 0-1,-1 0 1,0 0 0,1 0-1,-1 0 1,0 1 0,0-1-1,0 1 1,1 0 0,-1 0-1,0 0 1,0 0 0,0 0-1,1 0 1,-1 1 0,0 0-1,0-1 1,1 1 0,-1 0-1,-1 1 2,-8 4-221,0 1-1,1 1 0,0 0 0,0 0 0,-5 6 222,-5 7-629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48 125 4864,'-20'12'1824,"13"-16"-1408,-5-6 800,12 7 256,-4-5-320,-1 1-96,5-3-352,5-5-96,2 2-352,6-4-96,6-2 32,4 6-160,14 3-32,5 2-992,6 8-384,-2 8-1408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147 148 640,'-8'1'385,"6"0"1308,-1 1-1,0-1 0,0 1 0,1 0 1,-1-1-1,-1 3-1692,-4 3 1999,4-3-2937,-3 2 1077,1 1 0,0 0 1,0 1-1,0-1 1,1 1-1,1 0 1,-4 8-140,-7 17 471,-3 16-471,6-17-82,12-32 85,-3 7-39,0-1 1,1 1 0,0 0-1,1 0 1,0 0 0,0 0 35,0-5-17,1-1 1,0 0-1,0 0 1,0 0 0,0 0-1,0 0 1,1 0 0,-1 0-1,0 0 1,0 0 0,1 0-1,-1 0 1,1 0 0,-1 0-1,1 0 1,-1 0 0,1 0-1,0 0 1,-1 0 0,1 0-1,0-1 1,0 1 0,-1 0-1,1 0 1,0-1 0,0 1-1,0-1 1,0 1-1,0-1 1,0 1 0,0-1-1,0 0 1,0 1 0,0-1-1,0 0 1,0 0 0,0 0-1,0 1 1,1-1 0,-1-1-1,0 1 1,1 0 16,52-2 43,-25 0 309,21 3-352,-30 0-6,0 1-1,0 1 1,9 3 6,-21-4-54,0 1 0,0-1 0,0 2-1,-1-1 1,1 1 0,-1 0-1,0 0 1,0 1 0,4 3 54,-9-6-17,-1-1 1,1 0-1,-1 1 0,1 0 1,-1-1-1,0 1 0,1 0 1,-1 0-1,0 0 0,0 0 1,-1 0-1,1 0 0,0 0 1,-1 0-1,1 0 0,-1 0 1,1 0-1,-1 1 0,0-1 1,0 0-1,0 0 0,0 0 0,0 0 1,-1 1-1,1-1 0,-1 0 1,1 0-1,-1 0 0,0 0 1,0 0-1,0 0 0,0 0 1,0 0-1,0-1 0,-1 2 17,-3 4-90,-1 0 0,0 0-1,0-1 1,-1 0-1,0 0 1,0-1 0,0 1-1,-1-1 91,-43 27-3509,-23 9 3509,42-26-1765</inkml:trace>
  <inkml:trace contextRef="#ctx0" brushRef="#br0" timeOffset="249.94">96 28 896,'11'32'416,"-6"-21"-320,-1-4 2592,-1-4 1120,6 1-1408,2-4-736,10 0-864,9-4-224,9-3-352,9-4-416,3-2-128,-4-1-832,-4 4-352,-3-2-288,-1-1-128</inkml:trace>
  <inkml:trace contextRef="#ctx0" brushRef="#br0" timeOffset="535.177">690 217 8832,'0'3'3328,"5"-6"-2592,6 1 96,-3-3-128,8 2-448,2-4-128,10 0-800,8-3-288,-1-1-1344,0 4-608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7T00:28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101 198 640,'0'0'137,"0"0"0,-1 0 0,1 0 0,0 0 0,-1 0 0,1 0 0,0 1 1,-1-1-1,1 0 0,0 0 0,0 0 0,-1 1 0,1-1 0,0 0 0,0 0 0,-1 1 0,1-1 0,0 0 0,0 1 0,0-1 0,-1 0 0,1 0 1,0 1-1,0-1 0,0 0 0,0 1 0,0-1 0,0 0 0,0 1 0,0-1 0,0 0 0,0 1 0,0-1 0,0 0 0,0 1 0,0-1-137,0 1 28,0 0-1,0-1 0,0 1 0,0 0 0,0-1 0,0 1 1,0-1-1,-1 1 0,1 0 0,0-1 0,0 1 0,0-1 1,-1 1-1,1-1 0,0 1 0,-1-1 0,1 1 0,-1-1 1,1 1-1,0-1 0,-1 1 0,1-1 0,-1 1 0,1-1 1,-1 0-1,1 1 0,-1-1 0,0 0 0,1 0 0,-1 1 1,1-1-1,-1 0 0,1 0 0,-1 0 0,0 0 0,1 0 1,-1 0-1,0 0 0,1 0 0,-1 0-27,-16 5 363,-12-3 2686,0-1-3197,26-1 325,2-2-81,6-3-54,12-10 236,-1-1 0,-1 0 1,-1-1-1,0-1 1,1-4-279,-1-5-90,-12 22 173,0 0 0,0 1 0,1-1 0,0 0 0,2-2-83,7-3 48,-11 9-45,1 0 0,-1 0 0,1 0 0,-1 0 0,1-1 0,-1 1 0,0-1 0,0 1 0,1-1-3,0-3 54,2 1 1,-1 0 0,0-1-1,1 1 1,0 0 0,0 0-1,0 1 1,2-2-55,-5 5 43,0 0-17,3 3-20,0 1 0,-1-1 0,1 1 0,0-1 0,-1 1 0,0 0-1,0 0 1,0 1 0,-1-1 0,1 1 0,-1-1 0,1 3-6,11 19 63,-12-21-63,1-1-1,-1 1 1,0 0 0,-1 0 0,1 0 0,-1 1 0,0-1 0,0 0 0,6 23 11,-5-21 46,0-1 0,0 1 0,-1-1-1,0 1 1,0-1 0,-1 1 0,0 0 0,0 0-1,0-1 1,-1 1 0,0-1 0,0 1 0,-1-1-1,0 1 1,0-1 0,0 0 0,-1 1 0,0-1-1,0-1 1,-4 6-57,1-3 0,1 1 0,0 0 0,0 1 0,1-1 0,0 1 0,-1 1 80,0 0 0,0-1 0,-7 9-80,11-18 15,1 0-1,-1 0 1,0 0-1,0 0 1,0 0-1,0 0 1,-1 0-1,1-1 1,0 1-1,0 0 1,0-1-1,-1 1 1,1-1-1,0 1 1,0-1-1,-2 0-14,-23 2 240,22-3-216,0 1-1,0 1 0,0-1 0,0 0 0,0 1 1,1 0-1,-3 0-23,-62 22 11,67-23-15,1 1 0,-1-1 1,0 1-1,0-1 0,1 0 0,-1 1 1,0-1-1,0 0 0,1 1 1,-1-1-1,0 0 0,0 0 1,0 0-1,0 0 0,1 0 1,-1 0-1,0 0 0,0 0 1,0 0-1,0 0 0,1-1 1,-1 1-1,0 0 0,0-1 1,1 1-1,-1 0 0,0-1 1,0 1-1,1-1 0,-1 1 1,0-1 3,0 0-2,1-1 1,-1 0 0,0 0 0,0 0 0,1 0 0,-1 0 0,1 0 0,0 0 0,0 0 0,0 0 0,0 0 0,0 1 0,0-2 1,0-2-11,0 1 1,1-1 0,0 0 0,0 0 0,0 0-1,0 1 1,1-1 0,-1 1 0,1-1 0,1 1 0,0-2 10,-2 4 0,1 0 0,-1 1 1,1-1-1,0 1 1,-1-1-1,1 1 1,0 0-1,0-1 0,0 1 1,0 0-1,0 0 1,0 1-1,2-2 0,17-10-91,31-30 177,-49 41-68,-1 0 0,1 0 0,-1 1 0,1-1 0,-1 0 1,1 1-1,0 0 0,-1-1 0,1 1 0,0 0 1,-1 0-1,1 1 0,2-1-18,7 1-28,-11-1 182,8 11 278,-6-7-394,0 0 1,0 0-1,-1 0 0,0 0 0,0 0 1,0 0-1,0 1 0,0-1 0,0 4-38,-1-2 9,1 0 0,1 0 0,-1-1 0,1 1 1,2 2-10,-4-6-14,4 6 41,1 1 0,1-1 0,-1-1 0,1 1 0,5 3-27,-10-10 18,-1 1 1,1-1 0,-1 0 0,1 0 0,-1 0 0,1 0 0,0 0 0,0 0-1,0 0 1,-1-1 0,1 1 0,0-1 0,0 1 0,0-1 0,0 0 0,0 0 0,0 0-1,0 0 1,0 0 0,0 0 0,0 0 0,0-1 0,0 1 0,0-1 0,0 1 0,-1-1-1,1 0 1,0 0 0,0 0 0,0 0 0,-1 0 0,1 0-19,5-5-378,0 0 0,0 0 0,0 0 0,-1-1 0,0 0 0,-1 0 0,0-1 0,1-1 378,20-44-3237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69 319 3584,'0'-2'304,"0"-1"1,1 1-1,-1-1 0,1 1 1,-1-1-1,1 1 1,0 0-1,1-2-304,4-13 1533,17-71 2237,-37 127-3772,5-10-295,-2-2-1,-2 2 298,1-6-209,-18 40-364,27-56 503,0 0 1,1 1-1,0-1 0,0 1 1,1-1-1,0 1 1,0 4 69,1-10-7,0 0 1,0 0-1,0-1 1,1 1 0,-1 0-1,0 0 1,1 0-1,-1-1 1,1 1 0,0 0-1,-1-1 1,1 1-1,0 0 1,0-1 0,0 1-1,0-1 1,1 0-1,-1 1 1,1 0 6,1 0-14,-1-1 1,0 1-1,1-1 1,-1 0-1,1 0 0,-1 0 1,1 0-1,0 0 1,-1 0-1,1-1 0,0 1 1,0-1 13,6 0-127,1 0 0,-1 0 0,0-1 0,0 0 0,0 0 0,0-1 0,4-2 127,102-31-1717,-69 18 272</inkml:trace>
  <inkml:trace contextRef="#ctx0" brushRef="#br0" timeOffset="333.744">274 1 7552,'-28'17'2880,"24"-10"-2240,1 7 256,3-7 0,0 3-480,-4 4-64,4 7-384,0 11-32,0 10 0,0 3-384,0 4-128,-5 4 32,5-4 64,0-4 224,5 5 64,2-2-384,2-3-160,-2-9-1248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2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2381 6507 2560,'-16'24'3194,"21"-31"-1336,-4 7-1659,-1-1 1,1 1-1,-1-1 0,1 1 0,-1-1 0,1 0 1,-1 1-1,1-1 0,-1 0 0,0 0 0,0 1 1,1-1-1,-1 0 0,0 0 0,0 1 0,0-1 1,0 0-1,0 0 0,0 0-199,0-12 1249,0 12-289,0 8-198,-1-8-689,1 1 0,-1 0 0,0 0 0,0 0 0,1-1 0,-1 1 0,0 0 0,1-1 0,-1 1 0,0-1 0,1 1 0,-1-1 0,1 1 0,-1-1 0,1 1 0,-1-1-73,-2-3 144,1 1 0,1 0 0,-1-1 0,0 1 1,1-1-1,0 1 0,-1-4-144,-8-18 452,-68-115-239,68 121-257,0 0-1,2-1 1,0 0 0,2 0-1,0 0 1,1-1-1,0-7 45,0-5-33,2-1 0,1 0 0,2 1 0,1-11 33,2 23-45,0 1-1,1-1 0,0 1 1,2 0-1,1 0 0,0 0 0,10-16 47,-17 34-19,1 0 0,0 1 0,0-1 0,-1 1 0,1 0 0,0-1 0,0 1 0,1 0 0,-1-1 0,0 1 0,0 0 0,1 0 0,-1 0 0,0 0 0,1 0 1,-1 1-1,1-1 18,-1 1-6,1-1 1,-1 1 0,0 0-1,0 0 1,0 1 0,0-1 0,0 0-1,1 0 1,-1 1 0,0-1-1,0 0 1,0 1 0,0-1-1,0 1 1,0-1 0,0 1 0,0 0-1,0-1 1,0 1 0,0 0-1,0 0 1,-1 0 0,1-1-1,0 1 1,-1 0 0,1 0 5,6 8 15,0 1 0,-1-1 0,0 1 0,-1 0 0,4 8-15,19 57 84,-2-5-115,-18-52-13,0 2 1,-1-1 0,2 15 43,-7-27-30,-1 1 1,0-1 0,0 0 0,-1 1 0,0-1 0,-1 0 0,1 1-1,-1-1 1,-1 0 0,1 0 0,-1 0 0,-1 1 29,-14 31 52,-1-1 1,-2-1-1,-2-1 1,-4 4-53,-20 33-39,23-30-769,-5 14 808,13-24-401,-1-1 0,-2-1 0,-7 8 401,24-37 24,0-1-1,1 0 1,-1 0 0,0 0 0,0 0-1,0 0 1,0 0 0,0 0 0,0 0 0,0 0-1,0-1 1,0 1 0,-1 0 0,1-1-1,0 1 1,0-1 0,-1 1 0,1-1-24,0 0 27,0 0 1,1 0-1,-1 0 1,0 0-1,1-1 1,-1 1-1,0 0 1,1 0-1,-1-1 1,0 1-1,1 0 1,-1-1-1,1 1 0,-1-1 1,1 1-1,-1-1 1,1 1-1,-1-1 1,1 1-1,-1-1 1,1 1-1,0-1 1,-1 0-1,1 0-27,-3-5 128,1 0 1,0 0-1,0 0 0,0-1 0,1 1 0,0-6-128,-11-149 416,11 131-418,2-1 0,0 0 0,3 1 2,-2 13 104,1 1 0,1 0 0,0 0 0,1 0 0,1 0 0,4-6-104,-7 16 62,0-1 0,1 1 0,0 0 0,0 0 0,1 1 0,-1-1 0,3 0-62,-5 4-23,0 0 0,0 0 1,1 0-1,-1 1 0,0-1 0,1 1 0,-1 0 1,1 0-1,0 0 0,-1 0 0,1 0 0,0 0 0,0 1 1,-1-1-1,1 1 0,0 0 0,0 0 0,0 0 0,1 0 23,16 4-51,1 1 0,-2 1 0,1 0-1,5 4 52,1-1 42,0 0-1,1-2-41,-11-3 128,-1-1-1,1-1 1,9 0-128,-20-2 56,-1 0-1,1 0 1,-1 0 0,1-1-1,-1 1 1,1-1 0,-1 0-1,1-1 1,-1 1 0,1-1-1,-1 0 1,0 0 0,0 0-1,3-3-55,-5 3 45,-1 0 0,1 0 0,0 1 0,-1-2-1,0 1 1,1 0 0,-1 0 0,0 0-1,0-1 1,0 1 0,0 0 0,-1-1-1,1 1 1,-1-1 0,1 1 0,-1-1 0,0 1-1,0-1-44,0-10 168,0 0 1,-1 0-1,-1-2-168,0 0 140,-1-11 68,0-7 167,1-15-375,2 38 10,0-1 1,1 1-1,0 0 0,1 0 1,0 0-1,3-8-10,-4 17-3,-1 0-1,0 0 1,0 0-1,1-1 1,-1 1-1,1 0 0,-1 0 1,1 0-1,-1 0 1,1 0-1,0 1 1,-1-1-1,1 0 1,0 0-1,0 0 0,-1 0 1,1 1-1,0-1 1,0 0-1,0 1 1,0-1-1,0 1 1,0-1-1,0 1 0,0 0 1,1-1 3,0 1-15,-1 1 0,0-1 0,1 1 1,-1-1-1,0 1 0,1-1 0,-1 1 0,0 0 0,0 0 0,0 0 1,1-1-1,-1 1 0,0 0 0,0 0 0,0 1 0,-1-1 1,1 0-1,0 0 0,0 0 0,0 1 15,4 7-103,0-1 0,-1 1-1,0 0 1,-1 0 0,0 0-1,0 1 1,0-1 0,-2 1 0,1 0-1,-1-1 1,0 6 103,-1-14 6,0-1 0,0 0 0,0 1-1,0-1 1,0 1 0,0-1 0,0 0 0,0 1 0,0-1-1,0 0 1,0 1 0,0-1 0,-1 1 0,1-1-1,0 0 1,0 1 0,0-1 0,0 0 0,-1 1 0,1-1-1,0 0 1,0 1 0,-1-1 0,1 0 0,0 1 0,-1-1-1,1 0 1,0 0 0,-1 0-6,1 1 7,-1-1 0,0-1 0,1 1 0,-1 0 0,1 0 0,-1 0 0,0 0 0,1 0 0,-1 0 0,1-1 0,-1 1 0,1 0 1,-1 0-1,1-1 0,-1 1 0,1-1 0,-1 1-7,-20-20 138,12 7-101,0 1 0,1-1 1,-1-2-38,6 9 29,1 1 0,-1-1 0,1 1 0,0-1 0,1 0 0,-1 0 0,1 0 0,0 0 0,0-3-29,1 9 0,0 0-1,0 0 1,0 0-1,0 0 1,0-1 0,0 1-1,0 0 1,0 0-1,0 0 1,0 0 0,0 0-1,0-1 1,0 1-1,0 0 1,0 0-1,0 0 1,0 0 0,0 0-1,0-1 1,0 1-1,0 0 1,0 0 0,0 0-1,0 0 1,0 0-1,0 0 1,0 0-1,1-1 1,-1 1 0,0 0-1,0 0 1,0 0-1,0 0 1,0 0 0,0 0-1,0 0 1,1 0-1,-1 0 1,0 0-1,0 0 1,0 0 0,0 0-1,0-1 1,1 1-1,-1 0 1,0 0 0,0 0-1,0 0 1,7 6-16,6 10 9,19 34-121,-2 1 0,-2 1 0,15 39 128,-35-69-7,0-3-30,-1 0 1,-1 1-1,1 5 37,-4-13 30,1 15-273,-4-27 236,0 0 1,0 0-1,0 1 0,0-1 1,0 0-1,0 0 0,0 0 1,0 0-1,0 0 1,0 0-1,0 1 0,0-1 1,0 0-1,0 0 0,0 0 1,0 0-1,0 0 1,0 0-1,0 0 0,0 1 1,0-1-1,0 0 0,0 0 1,0 0-1,0 0 1,0 0-1,0 0 0,-1 0 1,1 0-1,0 1 0,0-1 1,0 0-1,0 0 1,0 0-1,0 0 0,0 0 1,0 0-1,-1 0 0,1 0 1,0 0-1,0 0 1,0 0-1,0 0 0,0 0 7,-6-4 29,-5-10 170,7 2-80,0-1 0,1 1 0,0-1 1,1 1-1,1-1 0,0 0 0,1 0 1,0 0-1,1-3-119,4-29 69,9-42-69,-12 77 15,4-19-64,1 1-1,1 1 1,1-1 0,8-14 49,-15 39-14,-1 1 0,0-1 1,1 0-1,0 0 0,0 1 0,0-1 1,0 1-1,0 0 0,0 0 0,1-1 14,-2 3-1,-1-1 0,1 1 0,0-1-1,0 1 1,0 0 0,0-1 0,-1 1 0,1 0-1,0 0 1,0-1 0,0 1 0,0 0 0,0 0-1,0 0 1,0 0 0,0 0 0,0 0-1,-1 0 1,1 1 0,0-1 0,0 0 0,0 0-1,0 1 1,0-1 0,-1 1 0,1-1-1,0 0 1,0 1 0,0-1 0,-1 1 0,1 0-1,0-1 1,-1 1 0,1 0 0,-1-1-1,1 1 2,3 4 6,0 0-1,0 1 0,0-1 1,-1 1-1,0 0 0,0 0 0,0 0 1,-1 0-1,0 0 0,0 0 1,-1 1-1,0-1 0,1 6-5,-1 1 10,-1 0 0,0 0 0,-1 0 0,0 0 0,-1 0-1,-2 7-9,1-11 0,0-1 0,-1 1 0,0-1 0,-1 0 0,0 0 0,0 0 0,-1 0 0,-3 2 0,6-5 0,0-2 3,0 1 0,0-1 0,0 0-1,-1 0 1,1 0 0,-2 0-3,4-2 11,0 0 0,0 0 1,0-1-1,-1 1 0,1-1 1,0 1-1,0-1 0,0 1 1,0-1-1,0 0 0,-1 1 1,1-1-1,0 0 0,0 0 1,-1 0-1,1 0 0,0 0 1,0 0-1,-1 0 0,1 0 0,0-1 1,0 1-1,0 0 0,-1-1-11,1 1 5,1-1 0,0 1 0,-1-1-1,1 1 1,-1 0 0,1-1-1,0 1 1,-1-1 0,1 1-1,0-1 1,0 1 0,-1-1 0,1 1-1,0-1 1,0 0 0,0 1-1,0-1 1,0 1 0,0-1-1,-1 1 1,1-1 0,1 0 0,-1 1-1,0-1 1,0 1 0,0-1-1,0 1 1,0-1 0,0 1-1,1-1 1,-1 0-5,0 0-3,1 0 0,-1 0 0,1 0 0,-1 1 0,1-1 1,-1 0-1,1 0 0,-1 0 0,1 0 0,0 1 0,0-1 0,-1 0 0,1 1 0,0-1 0,0 1 0,0-1 0,0 0 3,2 1 0,0-1 0,0 0 0,0 1 0,1 0 0,-1 0 0,0 0 0,0 0 0,0 0 0,0 0 0,0 1 0,3 0 0,35 13 0,-17-6 0,4 0 0,22 10 0,-42-14 0,0-1 0,0 1 0,-1 1 0,0-1 0,0 1 0,0 0 0,0 1 0,1 2 0,-7-8 0,-1 1 0,1-1 0,-1 1 0,1-1 1,-1 1-1,1 0 0,-1-1 0,0 1 0,1 0 0,-1-1 0,0 1 0,0 0 0,1-1 0,-1 1 0,0 0 0,0 0 0,0-1 0,0 1 0,0 0 0,0 0 0,0-1 0,0 1 0,0 0 0,0 0 0,-1-1 0,1 1 0,0 0 0,0-1 0,-1 1 0,1 0 0,0-1 0,-1 1 0,1 0 0,-1-1 0,1 1 0,-1-1 0,1 1 0,-1-1 0,1 1 0,-1-1 0,0 1 0,1-1 0,-1 0 0,1 1 0,-1-1 0,0 0 0,0 1 0,-5 2-1,-1 1-1,0-1 0,0-1 1,-5 2 1,3-1-11,-28 9-90,25-8-23,0 0 0,0 0 1,0 1-1,0 1 0,-1 2 124,11-8-21,-32 25-377,32-24 389,0 1 1,0 0-1,0 0 0,0 0 0,1 0 0,-1 0 0,1 0 0,-1 1 0,1-1 0,0 0 0,0 1 0,0-1 0,0 1 0,0 0 9,1-3 0,-1 1 0,1-1 0,0 1 0,0-1 0,0 0 0,0 1 0,0-1 0,0 1 0,0-1 0,0 0 0,0 1 0,0-1 0,0 1 0,0-1 0,1 0 0,-1 1 0,0-1 0,0 0 0,0 1 0,0-1 0,1 1 0,-1-1 0,0 0 0,0 0 0,1 1 0,-1-1 0,0 0 0,1 1 0,-1-1 0,1 0 0,0 1 0,0-1 0,-1 0 0,1 0 0,0 0 0,0 0 0,0 0 0,0 0 0,-1 0 0,1 0 0,0 0 0,0 0 0,0-1 0,0 1 0,28-13 0,-27 12 0,31-16-40,55-32 302,-74 41-101,-1-1 1,0-1 0,-1 0-1,0-1 1,1-1-162,-7 5 55,-1-1-1,0 1 1,0-1 0,0 0 0,-1 0 0,0 0 0,-1-1-1,0 1 1,0-1 0,-1 0 0,0 0 0,0 0-1,-1 0 1,-1 0 0,1 0 0,-1-1 0,-2-7-55,0-5 108,-1 1 1,-2-1 0,0 1-1,-1 0 1,-1 1 0,-9-20-109,4 15 156,-1-1 1,-1 2-1,-1 0 0,-1 1 1,-2 0-1,-4-3-156,3 9 32,19 17-32,0 0 0,0 0 0,0 0 0,0 0 0,-1-1 0,1 1 0,0 0 0,0 0 0,0 0 0,0 0 0,0 0 0,0 0-1,0 0 1,0 0 0,0 0 0,0 0 0,0 0 0,0 0 0,0 0 0,-1 0 0,1 0 0,0 0 0,0 0 0,0 0 0,0 0 0,0 0-1,0 0 1,0 0 0,0 0 0,0 0 0,0 1 0,0-1 0,0 0 0,0 0 0,-1 0 0,1 0 0,0 0 0,0 0 0,0 0 0,0 0 0,0 0-1,0 0 1,0 0 0,0 0 0,0 0 0,0 0 0,0 0 0,0 0 0,0 1 0,0-1 0,0 0 0,0 0 0,0 0 0,0 7-36,3 6-79,3 2 51,1 0 1,1 0 0,0-1-1,0 0 1,2-1 0,0 0-1,0-1 1,7 6 63,47 43-856,2-4 0,65 43 856,-28-22-624,-6-11 1013,-96-67-363,0 0-1,-1 1 0,1-1 0,-1 0 1,1 1-1,-1-1 0,1 1 0,-1-1 1,1 1-1,-1-1 0,1 1 0,-1-1 0,0 1 1,1-1-1,-1 1 0,0 0 0,0-1 1,1 1-1,-1-1 0,0 1-25,0 0 23,0-1 0,-1 0-1,1 0 1,0 1 0,0-1 0,-1 0-1,1 0 1,0 1 0,-1-1 0,1 0-1,0 0 1,-1 0 0,1 0 0,0 1-1,-1-1 1,1 0 0,0 0 0,-1 0 0,1 0-1,0 0 1,-1 0 0,1 0 0,0 0-1,-1 0 1,1 0-23,-31-3 871,29 3-832,-47-7 316,-1 2 0,-1 2-1,1 3 1,-30 4-355,74-3-23,-20 2-102,25-2 97,0-1 1,-1 0 0,1 1 0,0-1-1,0 0 1,0 1 0,0-1-1,0 1 1,0 0 0,0-1 0,0 1-1,0 0 1,1 0 0,-1 0-1,0-1 1,0 1 0,1 0 0,-1 0-1,0 1 28,1-2-13,0 1 1,-1-1-1,1 1 0,0-1 0,0 1 0,0-1 0,0 0 0,0 1 0,0-1 1,0 1-1,0-1 0,0 0 0,0 1 0,1-1 0,-1 1 0,0-1 0,0 0 1,0 1-1,0-1 0,1 1 0,-1-1 0,0 0 0,0 1 0,1-1 0,-1 0 1,0 0-1,0 1 0,1-1 0,-1 0 0,0 0 0,1 1 0,-1-1 0,0 0 1,1 0-1,-1 0 0,1 1 0,-1-1 0,0 0 0,1 0 0,-1 0 0,1 0 0,-1 0 14,23 4-214,-19-4 188,8 1-51,14 2-243,0-1 0,20-1 319,-38-2-333,0 0 0,0 0 0,0 0-1,0-1 1,0 0 0,0 0 0,-1-1 0,1 0 0,-1-1-1,0 0 1,1 0 333,24-20-2426</inkml:trace>
  <inkml:trace contextRef="#ctx0" brushRef="#br0" timeOffset="15630.845">390 98 3072,'-3'19'669,"2"-15"156,0 0 0,0-1 1,0 1-1,1 0 0,0 0 0,0 4-825,0-7 81,0-1 0,0 1 0,0 0 0,1 0 0,-1-1 0,0 1 0,0 0 0,1-1 0,-1 1 0,1 0-1,-1-1 1,0 1 0,1-1 0,-1 1 0,1 0 0,0-1 0,-1 1 0,1-1 0,-1 0 0,1 1-1,0-1 1,-1 1 0,1-1 0,0 0 0,-1 1 0,1-1 0,0 0 0,0 0 0,-1 0 0,1 0-1,0 0 1,0 0 0,-1 0 0,1 0 0,0 0 0,0 0-81,10-1-11,-1-1 1,0-1-1,0 0 1,0 0-1,-1-1 0,1 0 1,8-6 10,0 2-11,58-29 147,-38 17-6,0 2 0,1 2 0,0 2 0,4 1-130,-37 11-29,1 0 0,0 1 0,0 0 1,0 1-1,0 0 0,0 0 1,-1 0-1,5 1 29,-7 0-12,-1 0 1,1 0 0,-1 0 0,1 0-1,-1 1 1,1-1 0,-1 1-1,0 0 1,0 0 0,0 1-1,0-1 1,0 0 0,0 1 0,-1 0-1,1-1 1,0 2 11,3 5-3,-1 0 1,0-1 0,0 2-1,-1-1 1,0 0-1,0 1 1,-1 0-1,-1 0 1,1 0-1,-2 0 1,1 0-1,-2 0 1,1 0-1,-1 1 1,-1 5 2,-2 11-8,-1 1 1,-1-1-1,-1-1 1,-2 1-1,-4 8 8,-1 0-6,-2 0 0,-1-1 0,-1 0 0,-2-1 0,-2-2 0,-1 0 0,-17 18 6,16-23-20,-1 2-263,-1-1-1,-17 14 284,15-22-960,5-8-309</inkml:trace>
  <inkml:trace contextRef="#ctx0" brushRef="#br0" timeOffset="16242.21">1251 275 4480,'16'7'1760,"-4"1"-1376,8-8 1024,-8 0 416,7-3-480,8-2-128,1-2-768,-1 1-288,-3-1-128,0 0-1248,-9 4-448</inkml:trace>
  <inkml:trace contextRef="#ctx0" brushRef="#br0" timeOffset="17933.193">1 5552 6784,'0'-1'3142,"3"-7"-2386,26-77 1039,-20 53-1346,2 0 1,1 1 0,2 0-1,1 1 1,3-3-450,16-15 1375,17-17-1375,12-16 257,-34 38-145,-2-2 0,3-10-112,-8 13 192,1 1 0,25-31-192,-12 29 296,3 2-1,22-18-295,-15 15 598,37-46-598,-45 40 402,28-52-402,-28 41 329,16-16-329,-9 24 199,2 2 0,5-2-199,57-59 188,-57 47-48,30-50-140,25-33 138,-36 66 105,22-15-243,10-11 135,89-118 194,35-40 121,229-233-23,-372 410-478,4 4 0,27-15 51,-40 34-148,40-50 148,62-80-92,-53 63 92,-19 21 0,-72 76-3,66-74-954,59-47 957,-130 135-176,1 1 0,0 2 0,2 1 0,29-13 176,-55 29-37,-1-1-1,1 0 0,-1 0 0,0-1 0,0 1 0,0-1 0,-1 0 0,1 0 0,-1 0 0,0-1 0,1 0 38,4-9-932,0-1-1,5-13 933,-13 22-782,0 6-3369,-4 2 1319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1 896,'-1'0'228,"1"0"0,-1 0 0,0 0 0,1 0 0,-1 1 0,1-1 0,-1 0 0,0 0 0,1 0 0,-1 1 0,1-1 0,-1 0 0,1 1 0,-1-1 0,1 1 0,-1-1 1,1 1-1,-1-1 0,1 1 0,0-1 0,-1 1 0,1-1 0,-1 1-228,-6 18 6964,2-7-8640,-4 18 1896,1 0 0,1 0-1,1 1 1,0 28-220,4-44 28,-3 25-44,2 32 16,3-56-452,1 0 1,0 0-1,2 0 0,-1-1 1,2 1-1,0-1 452,4 7-1674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4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2688,'12'0'1056,"-12"0"-832,-4-5 1920,4 5 800,8 0-1152,4 0-512,2-3-512,11-1-160,-2 4-320,9 0-320,-4 4-128,-2-1-864,-1 5-352,-2-6-576,0 6-224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1152,'10'-26'3446,"-2"4"2036,-1 7-4613,-2 7-691,0-1 0,1 1 0,0-1 0,0 2 0,1-1 0,0 1 0,1 0 0,-1 0 0,1 1 0,1 0 0,-1 1 0,1 0 0,0 0 0,0 0 0,0 2 0,1-1 0,-1 1 0,1 0 1,0 1-1,0 0 0,3 0-178,1 1-15,-1 1 0,0 0 1,0 0-1,1 1 1,2 2 14,-11-3-56,0 1 0,-1 0 1,1 1-1,0-1 0,0 1 0,0 0 1,-1 0-1,1 0 0,-1 1 0,0 0 1,0 0-1,0 0 0,0 0 0,3 4 56,-5-6-31,-1 1-1,0 0 0,1 0 1,-1 0-1,0 0 1,0 0-1,0 0 1,0 0-1,-1 0 0,1 1 1,-1-1-1,1 0 1,-1 0-1,0 1 0,0-1 1,1 0-1,-2 1 1,1 0 31,-1 1-52,0-1-1,0 1 1,0-1 0,0 0 0,-1 1 0,1-1-1,-1 0 1,0 0 0,0 0 0,0 0 0,-1 1 52,-7 6-134,-1 1 1,0-2-1,0 1 1,-1-1-1,-4 1 134,12-7-3,-23 17 240,1 2 1,1 0-1,1 2 0,1 0 1,1 2-1,-1 4-237,12-18 278,9-10-233,0 0 1,0 0 0,0 0-1,0 1 1,0-1 0,1 1-1,-1-1 1,1 1 0,-1 0-1,1-1 1,0 1 0,0 0 0,0 0-1,0 2-45,1-5 6,1 1-1,-1-1 0,0 0 0,1 1 1,-1-1-1,1 0 0,-1 1 1,0-1-1,1 0 0,-1 0 1,1 0-1,-1 1 0,0-1 1,1 0-1,-1 0 0,1 0 0,-1 0 1,1 0-1,-1 0 0,1 0 1,-1 0-1,1 0 0,-1 0 1,1 0-1,-1 0 0,1 0 1,-1 0-1,1-1-5,18-1 39,-16 1-35,85-11-60,115-22-5376,-180 28 3182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4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3456,'-8'7'338,"3"-2"-148,0-1 1,0 0-1,0 0 1,0 0-1,-1-1 0,1 0 1,-1 0-1,-5 2-190,2-2 255,-15 6 1905,0-1 1,0-1-1,-7 0-2160,20-5 685,14-4 272,21-4 169,50-6-2102,51 0 976,-115 11-708,0 1-1,0 0 1,0 1 0,-1 0 0,5 2 708,10 4-2688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1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3176 9575 3584,'0'12'3733,"0"-20"1472,-1 4-4953,0 0-1,0 0 1,0 0 0,0 1-1,-1-1 1,1 0-1,-1 1 1,0 0-1,0-1 1,-1 1-1,-1-3-251,-6-8 620,-6-14-273,1 0-1,1-2 1,2 1-1,1-2 1,1 1 0,2-1-1,1-1 1,-2-22-347,4 7-112,2-1 0,2 1 0,3-16 112,1 41-232,2 14 2,-5 8 220,0 0 1,0 0-1,1-1 0,-1 1 0,0 0 1,0 0-1,0 0 0,1 0 0,-1 0 1,0 0-1,0 0 0,0 0 1,1 0-1,-1 0 0,0 0 0,0 0 1,0 0-1,1 0 0,-1 1 0,0-1 1,0 0-1,0 0 0,1 0 0,-1 0 1,0 0-1,0 0 0,0 0 0,1 1 1,-1-1-1,0 0 0,0 0 1,0 0-1,0 0 0,0 1 0,0-1 1,1 0-1,-1 0 0,0 0 10,2 5-102,1-1 0,-1 0 0,0 0 0,0 1 0,-1-1 0,1 4 102,4 7-252,-4-9 161,55 163-2791,-48-139 2285,-3 1 1,0 0-1,-2 0 0,0 24 597,-4 14 176,-4 0 0,-9 49-176,11-107 217,0-1 0,0 1 0,-1-1 1,-1 0-1,0 0 0,0 0 0,0-1 0,-4 5-217,5-9 111,-1 1 1,0-1-1,0 0 0,0-1 1,-1 1-1,1-1 0,-1 0 1,0 0-1,0 0 1,-1-1-1,1 1 0,-1-1 1,0-1-1,-4 2-111,4-1 73,-1-1-1,1-1 1,-1 1 0,0-1-1,0 0 1,0-1-1,0 0 1,0 0-1,1 0 1,-1-1 0,0 0-1,0 0 1,0-1-1,1 0 1,-1 0 0,1 0-1,-1-1-72,0-1 77,1 0-1,-1 0 1,1 0 0,-1-1-1,1 0 1,1 0 0,-1 0-1,1-1 1,0 0 0,0 0-1,1 0 1,0-1 0,0 0-1,0 1 1,0-3-77,0 0 95,1 0 0,0 0 0,0 0-1,1-1 1,1 1 0,-1-1 0,1 1-1,1-1 1,0-8-95,0 14-4,1 0 0,-1-1 0,1 1 0,0 0 1,1 0-1,-1 0 0,0 0 0,1 1 0,0-1 0,0 0 0,1 0 4,-1 1 8,0 1-1,0 0 1,0 0 0,0 0-1,0 0 1,0 0 0,1 0 0,-1 1-1,1-1 1,0 1 0,-1-1 0,1 1-1,0 0 1,0 0 0,0 1-1,2-2-7,3 2-126,0 0-1,0 0 1,-1 1-1,1-1 0,0 2 1,0-1-1,-1 1 0,1 0 1,0 1 126,30 6-951,-30-8 890,0 0-1,1-1 1,-1-1 0,0 1 0,1-1 0,-1 0-1,0-1 1,0 0 0,0-1 0,0 1 0,0-1 0,-1-1-1,1 0 1,-1 0 0,0 0 0,0-1 0,0 0-1,0-1 62,5-4 189,0-1-1,-1 0 0,-1 0 0,0-1 0,0 0 0,-2-1 0,1 0 1,-1-1-1,1-6-188,5-14 307,-2 0 0,-2-2-1,-1 1 1,0-10-307,2-6 325,11-30-325,-21 78 10,0 0 0,0 0 1,1 0-1,-1 0 0,1 0 1,-1 0-1,3-2-10,-4 5 0,0 0 1,1-1-1,-1 1 0,0 0 0,0 0 1,1 0-1,-1-1 0,0 1 1,1 0-1,-1 0 0,0 0 0,1 0 1,-1 0-1,0-1 0,0 1 0,1 0 1,-1 0-1,0 0 0,1 0 1,-1 0-1,1 0 0,-1 0 0,0 0 1,1 0-1,-1 0 0,0 0 0,1 1 0,0-1-3,-1 1 0,1-1-1,0 1 1,0 0-1,-1-1 1,1 1 0,0 0-1,-1 0 1,1-1-1,0 1 1,-1 0 0,1 0-1,-1 0 1,1 1 3,16 37-601,1 5 601,-3-5-1149,10 15 1149,-10-25-451,-1 0 0,-2 0 0,0 1 0,-3 0 0,6 28 451,-4 7-864,0 25 864,-9-59 23,-1 0-1,-1-1 1,-2 1-1,-2 5-22,4-30 138,-1-1-1,-1 1 0,1 0 1,-1-1-1,0 1 0,-1-1 1,-1 4-138,4-8 35,-1 0 0,1-1 0,-1 1 0,1 0 0,-1 0 1,0 0-1,1 0 0,-1 0 0,0-1 0,0 1 0,0 0 0,0-1 1,1 1-1,-1-1 0,0 1 0,0-1 0,0 1 0,0-1 0,0 0 1,0 1-1,0-1 0,-1 0 0,1 0 0,0 0 0,0 0 0,0 0 0,0 0 1,0 0-1,0 0 0,0 0 0,0 0 0,0-1 0,0 1 0,0 0 1,0-1-1,0 1 0,0-1 0,0 1 0,0-1 0,0 1 0,0-1 1,0 0-36,-4-3 97,0 0 1,0-1 0,1 0-1,-1 1 1,1-2 0,0 1-1,1 0 1,-1-1 0,1 0 0,-2-4-98,-7-16 554,-6-26-554,10 29 170,1 5-42,1-1 1,1 0 0,1 1 0,0-2-1,2 1 1,0 0 0,1 0-1,1-1 1,1 1 0,0-1 0,2 1-1,0 0 1,1 0 0,1 0-1,2-1-128,6-18-47,3 0-1,6-10 48,-14 32-96,1 1 0,1-1 0,0 2 0,1-1 0,0 2-1,6-6 97,-14 17-44,0-1-1,-1 1 1,1 0-1,0 0 1,0 0-1,0 0 1,1 0-1,-1 1 1,0-1-1,1 1 1,-1 0-1,2-1 45,-3 2-33,0 0 1,0 0-1,0 0 0,0 0 0,0 0 0,-1 0 0,1 0 0,0 1 0,0-1 0,0 1 1,0-1-1,0 1 0,-1 0 0,1 0 0,0 0 0,-1 0 0,1 0 0,0 0 0,-1 0 0,1 1 1,-1-1-1,0 0 0,1 1 33,2 3-34,0 0 1,0 1-1,0-1 0,-1 1 1,0-1-1,0 1 0,0 0 1,-1 0-1,0 1 0,0-1 1,-1 0-1,0 1 1,0-1-1,0 1 0,-1-1 1,0 1-1,0 3 34,0-5 52,-1 1 0,0-1 0,0 1 0,-1-1 0,1 1 0,-1-1 0,0 0 0,0 0 0,-1 0 1,0 0-1,0 0 0,0-1 0,0 1 0,-1-1 0,1 0 0,-1 0 0,0 0 0,-1 0 0,1-1 0,-3 2-52,2-1 25,0-1 0,-1 0-1,1 0 1,0 0 0,-1-1-1,0 1 1,1-2 0,-1 1 0,0 0-1,0-1 1,-4 0-25,14-1-34,0-1 0,0 0-1,0 0 1,0 0 0,0-1 0,0 1 34,16-5 152,-10 4-166,0 0 0,0 1 0,0 1 0,0 0 0,1 0 0,-1 1-1,1 0 15,-5 0-32,0 0 0,0 1 0,0-1-1,-1 1 1,1 1 0,0-1 0,-1 1-1,0-1 1,1 2 0,-1-1 0,0 0-1,2 4 33,12 9 205,-15-14-146,-1 1-1,1 0 1,-1 0-1,0 0 1,0 0 0,0 0-1,0 1 1,0-1-1,-1 1 1,0 0-1,0-1 1,0 1-1,0 0 1,0 0-1,-1 1 1,1 2-59,1 11-136,-1 0-1,0-1 1,-2 1 0,0 0 0,-2 11 136,-1 3-148,-2 0 1,-7 22 147,10-46 36,-1-1 1,1 1-1,-1-1 1,0 0 0,-1 0-1,0 0 1,0-1-1,-1 2-36,4-6 15,-1 0-1,1 0 1,-1 0 0,0-1-1,0 1 1,0 0-1,0-1 1,0 1 0,0-1-1,0 0 1,0 1-1,-1-1 1,1 0 0,0-1-1,-1 1 1,1 0-1,-1-1 1,1 1 0,-1-1-1,1 0 1,-1 0-1,1 0 1,-1 0 0,1 0-1,-1 0 1,-1-1-15,-1-1 8,0 1 0,0-1-1,0-1 1,0 1 0,0-1 0,1 0 0,-1 0 0,1 0 0,-3-3-8,-5-5-28,0-1 1,-3-4 27,10 10-17,0 0 1,0 0-1,0 0 1,1-1-1,0 0 1,0 1-1,1-1 1,0-1-1,0 1 1,1 0-1,-2-7 17,4 13-9,0 0 0,0 0-1,-1 0 1,1 0-1,0-1 1,0 1-1,0 0 1,1 0-1,-1 0 1,0 0-1,0 0 1,1-1 0,-1 1-1,0 0 1,1 0-1,-1 0 1,1 0 9,-1 0-10,1 1 0,0-1 0,-1 1 0,1-1 0,-1 1 0,1-1 0,0 1 1,-1-1-1,1 1 0,0 0 0,0-1 0,-1 1 0,1 0 0,0 0 0,0-1 0,-1 1 1,1 0-1,0 0 0,0 0 10,2 0-35,1 0 0,-1 1 0,0-1 0,0 1 0,1 0 0,-1-1 0,0 2 0,0-1 0,0 0 0,3 2 35,13 8-408,0 1 0,1 2 408,-2-1-331,1-1 0,0 0 331,-11-8-42,-1-1 0,1 0 1,-1 0-1,1 0 0,0-1 0,0-1 0,4 2 42,-1-3 47,-1 0-1,0 0 0,1-1 1,-1 0-1,0-1 1,0 0-1,0-1 1,0 0-1,0 0 0,-1-1 1,1 0-1,-1-1 1,0 0-1,0-1 1,-1 0-1,5-3-46,-4 2 144,0-1-1,0 0 1,-1-1-1,0 0 1,0 0-1,-1-1 1,0 0-1,-1 0 1,0 0-1,0-1 1,-1 0-1,-1 0 1,0 0-1,1-5-143,-1-3 227,-1-1-1,-1 0 1,-1 0-1,-1 0 1,-1-1-227,-10-100 754,6 75-470,5 46-283,-14-175 915,14 172-903,-1-5 31,1-1 0,0 0 0,2-4-44,-2 11 1,0 1 1,0-1 0,0 1 0,1-1 0,-1 1 0,1 0-1,-1-1 1,1 1 0,-1 0 0,1-1 0,0 1 0,0 0-1,-1 0 1,1-1 0,0 1 0,0 0 0,0 0 0,0 0-1,1 0 1,-1 0 0,0 0 0,0 1 0,1-1-2,-1 1-3,0-1 1,-1 1-1,1 0 1,0 0 0,0 0-1,0 0 1,0 0 0,0 0-1,0 0 1,0 1-1,-1-1 1,1 0 0,0 0-1,0 1 1,0-1-1,0 0 1,-1 1 0,1-1-1,0 1 1,0-1-1,-1 1 1,1-1 0,0 1-1,0 0 3,16 20-51,-15-19 42,23 36-341,-1 2-1,7 18 351,17 28-776,65 112-1122,-79-132 1138,-2 2-1,-4 1 761,-26-63-27,5 11-122,-2 0 0,2 8 149,-6-21 16,0 0-1,0 1 1,-1-1-1,0 1 1,1-1-1,-2 1 1,1-1 0,0 1-1,-1-1 1,0 0-1,0 1 1,0-1-16,0-3 25,1 0 0,0 0 0,-1 0 0,1-1 0,0 1 0,-1 0 0,1 0 0,-1 0 0,1-1 0,-1 1 1,0 0-1,1-1 0,-1 1 0,0 0 0,0-1 0,1 1 0,-1-1 0,0 1 0,0-1 0,0 0 0,1 1 0,-1-1 0,0 0 0,0 1 1,0-1-1,0 0 0,0 0 0,0 0 0,0 0 0,0 0 0,0 0 0,0 0 0,1 0 0,-1 0 0,0 0-25,-3-2 112,0 1 1,1 0-1,-1-1 0,1 1 1,0-1-1,-1 0 0,1 0 1,-2-2-113,-22-16 576,1 1 437,-21-13-1013,-189-89 710,140 74-1580,90 43 459,9 3 203,15 5-53,-15-3 202,47 10-452,-8 0-54,0-2-1,33 1 566,11-5-2523,75-7 2523,-28-9-2314</inkml:trace>
  <inkml:trace contextRef="#ctx0" brushRef="#br0" timeOffset="17759.334">738 187 1280,'-2'10'225,"0"11"1113,2-21-1271,0 1 0,0-1 0,0 0 0,1 0 1,-1 0-1,0 0 0,0 0 0,1 0 0,-1 0 0,0 0 1,0 0-1,1 0 0,-1 0 0,0 0 0,0 0 1,1 0-1,-1 0 0,0 0 0,0 0 0,1 0 0,-1 0 1,0 0-1,0 0 0,0 0 0,1 0 0,-1-1 1,0 1-1,0 0 0,0 0 0,1 0 0,-1 0 0,0 0 1,0-1-1,0 1 0,0 0-67,9-6 640,15-13 1712,0 1 0,25-14-2352,-17 14 921,0 2 0,1 1 0,31-9-921,-24 9 616,-5 3-165,28-7-451,-61 19-61,1-1 0,-1 1 1,1-1-1,-1 1 1,1 0-1,-1 0 0,1 0 1,0 0-1,-1 0 1,1 1-1,-1-1 0,1 1 1,-1 0-1,1 0 1,-1 0-1,0 0 1,1 0-1,-1 0 0,0 0 1,0 1-1,0-1 1,0 1-1,0 0 0,1 0 61,-1 2-83,1 0-1,-1-1 0,1 1 0,-1 0 0,0 0 0,-1 0 1,1 0-1,-1 0 0,1 1 0,-1-1 0,-1 0 0,1 1 1,0 3 83,-1 4-16,0 0 1,-1 0 0,0 0 0,-1 0 0,0-1-1,-1 1 1,0-1 0,-1 0 0,0 1 0,-1-2-1,0 1 1,-1 0 0,0-1 0,-1 0 0,0-1-1,0 1 1,-1-1 0,0-1 0,-1 0 0,-5 4 15,5-3 5,7-8-1,1 1 0,-1 0 1,1-1-1,-1 0 0,0 1 0,0-1 0,1 0 0,-1 0 0,0 0 0,0 0 0,0 0 0,0 0 0,-1-1-4,3 0 2,0 0 0,-1 0 0,1 0-1,0 0 1,0 0 0,0 0-1,-1 0 1,1 0 0,0 0 0,0 0-1,0 0 1,0 0 0,-1-1 0,1 1-1,0 0 1,0 0 0,0 0-1,0 0 1,0 0 0,-1-1 0,1 1-1,0 0 1,0 0 0,0 0 0,0 0-1,0-1 1,0 1 0,0 0-1,0 0 1,0 0 0,0 0 0,0-1-1,0 1 1,0 0 0,0 0 0,0 0-1,0-1 1,0 1 0,0 0 0,0 0-1,0 0 1,0-1 0,0 1-1,0 0 1,0 0 0,0 0 0,0-1-1,0 1 1,1 0 0,-1 0 0,0 0-1,0 0 1,0 0 0,0-1-1,0 1 1,1 0 0,-1 0 0,0 0-1,0 0 1,0 0-2,11-11 56,-7 8-53,4-1 18,-1 0 0,1 0 1,0 1-1,3-1-21,-9 3 3,0 1 1,0-1-1,0 1 0,0-1 1,0 1-1,-1 0 0,1 0 0,0 0 1,0 0-1,0 0 0,0 0 0,0 1 1,0-1-1,0 0 0,0 1 1,-1 0-1,1-1 0,0 1 0,0 0 1,-1 0-1,1 0 0,1 1-3,2 3 4,-1 0 0,1 0 0,-1 1-1,0-1 1,0 1 0,-1 0 0,0 0-1,0 0 1,0 0 0,-1 0 0,0 1-1,0-1 1,0 3-4,1 11 168,0-1 0,-1 0 0,-2 1-1,0 1-167,0-15 57,0 0-1,-1 0 0,0 0 1,-1 0-1,1 0 0,-1 0 1,0 0-1,-1-1 1,1 1-1,-1-1 0,0 0 1,0 1-1,-1-1 0,0 0 1,0-1-1,-2 3-56,1-2-281,-1 0 0,0 0 0,1 0 0,-2-1 0,1 0 0,0 0 0,-1-1 0,0 1 0,0-2 0,0 1-1,0-1 1,0 0 0,-2 0 281,-19 2-2282</inkml:trace>
  <inkml:trace contextRef="#ctx0" brushRef="#br0" timeOffset="18099.353">1661 65 3968,'13'-4'1472,"-21"8"-1120,-4-1 2144,12-3 960,4-3-1504,8-1-704,4 1-928,3-5-224,1-2-96,3 0-576,1-2-160,0 7-768,-5-3-256,2 4-704</inkml:trace>
  <inkml:trace contextRef="#ctx0" brushRef="#br0" timeOffset="20127.196">30 9125 6656,'-8'40'2144,"7"-39"-2028,1 1 0,0-1 0,-1 1 0,1-1 0,-1 1 0,0-1 0,1 1 0,-1-1 0,0 0 0,0 1 1,0-1-1,0 0 0,0 0 0,0 0 0,0 0 0,0 1 0,-1-1-116,2-1 27,0 0 1,0 0-1,0 0 1,-1 0-1,1 0 1,0 0-1,0 0 1,0 0-1,0 0 1,0 0-1,0 0 1,0 0-1,0 0 1,0 0-1,0 0 1,0 0-1,0 0 1,0 0-1,-1 0 1,1 0-1,0 0 1,0 0-1,0 0 1,0 0-1,0 0 0,0 0 1,0 0-1,0 0 1,0 0-1,0 0 1,0 0-1,0 0 1,0 0-1,0 0 1,0-1-1,0 1 1,0 0-1,0 0 1,0 0-1,0 0 1,0 0-1,0 0 1,0 0-1,0 0 1,0 0-1,0 0 1,0 0-1,0 0 1,0 0-1,0 0 0,0-1 1,0 1-1,0 0 1,0 0-1,0 0 1,0 0-1,0 0 1,0 0-1,0 0 1,0 0-28,0-2 228,-3-24 27,2 0 0,1-1 0,1 1 1,1 0-1,5-23-255,-4 29 26,3-17 168,3 1 1,11-35-195,8-25 320,-5-28 204,4-9-8,47-138-206,-45 185-377,4 1 0,3 1 67,23-27 8,-8 15 133,14-59 766,18-75-907,-52 140 90,20-65-110,-18 51-82,35-74 102,-38 118-39,3 0 0,24-29 39,12-24-29,84-180 792,-79 147-22,-61 122-615,2-6 329,11-29-455,12-41 249,-12 29-165,2 1-1,10-11-83,66-95 92,-18 34-29,-5-7 135,57-98 431,48-83-37,-178 315-582,23-38-13,2 3 0,4-1 3,47-73-10,-31 31 10,6-24 0,43-107 0,8-18 0,7-13 358,-89 201-156,2 3 1,5-4-203,13-13 167,-21 30-115,14-25-52,11-35-104,-3-3 0,31-99 104,-17 42-12,-12 33 88,-30 65 144,1-20-220,13-39 52,-14 64-102,2 1 0,3 2 0,17-27 50,29-55-165,42-112 165,-101 218-21,23-46-58,28-40 79,-19 36-204,-1-6 204,-25 44-811,-9 2 118,-6 26 709,-1 0-1,0-1 1,-1 1 0,0-1 0,0-11-16,5-28-191,-4 23-42,-3 22-1192,-1-1 0,0 0 0,0 1 0,-1-1 0,0 1 0,-3-6 1425,4 9-219,-22-85-2864,16 68 1958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7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646 726 896,'0'0'118,"1"-1"0,-1 1-1,1 0 1,-1 0 0,1 0 0,-1-1 0,1 1-1,-1 0 1,0 0 0,1-1 0,-1 1 0,1-1-1,-1 1 1,0 0 0,1-1 0,-1 1 0,0-1-1,0 1 1,1 0 0,-1-1 0,0 1 0,0-1-1,1 1 1,-1-1 0,0 1 0,0-1 0,0 1 0,0-1-1,0 1 1,0-1 0,0 0 0,0 1 0,0-1-118,0-22 1314,-1 15 449,1 8-1251,0 0-123,0 0-159,0 0-17,0 0 64,0 0-53,0 0 16,0 0-5,-4 4 2320,3-4-2489,0 0 0,0-1 1,0 1-1,0 0 1,-1-1-1,1 1 1,0-1-1,0 0 0,0 1 1,1-1-1,-1 0 1,0 1-1,0-1 0,0 0 1,0 0-1,1 0 1,-1 0-1,0 0 0,1 0 1,-1 0-67,-11-23 74,11 23-42,-3-10 170,0 0-1,-1-11-201,3 12 171,-1 1 1,0-1-1,0 1 0,-4-7-171,-7-7 60,0 0 0,-10-10-60,7 10-9,1-1 0,-1-4 9,6 8 0,2 0 0,0-1 0,2 0 0,0 0 0,1-1 0,1 1 0,1-1 0,1 0 0,1-1 0,1 1 0,1 0 0,2-6 0,-1 16 13,0 0 0,1 1 1,3-9-14,-4 16-11,0 0 1,1-1 0,0 1-1,0 0 1,0 0-1,0 0 1,0 0-1,1 0 1,0 0 0,2-2 10,-3 5-12,-1 0 1,0 1 0,0-1 0,0 1 0,0-1-1,0 1 1,1-1 0,-1 1 0,0 0 0,0-1-1,1 1 1,-1 0 0,0 0 0,0 0 0,1 0 0,-1 0-1,0 0 1,1 1 0,-1-1 0,0 0 0,0 1-1,0-1 1,1 1 0,-1-1 0,0 1 0,0-1-1,0 1 1,0 0 0,0 0 0,0 0 0,1 0 11,4 4-55,0 0 0,-1 0 1,0 1-1,5 5 55,41 55-901,8 21 901,-44-62 2,-1 1-1,-1 1 1,0 3-2,-10-23 14,-1 1-1,0 0 0,0 0 1,0 0-1,-1 0 0,0 0 1,-1 0-1,0 0 1,0 0-1,-1 0 0,0 0 1,-1 5-14,-3 8 44,-1-1-1,-1 0 1,0 0 0,-5 6-44,5-11-34,-2 0 0,0-1 0,0 0 0,-2 0 0,1-1 0,-2 0 0,0-1 0,0 0 0,-8 5 34,-3 0-123,0-1 1,-1 0 0,0-2 0,-1-1 0,-11 4 122,26-13-15,-1 0 0,1 0 0,-1-1 0,0 0 0,-7 0 15,15-2 7,0-1 1,0 0-1,0 0 1,0 0-1,0 0 0,0 0 1,0-1-1,0 1 1,0-1-1,0 0 1,0 0-1,0 0 0,0 0 1,1 0-1,-1-1 1,0 1-1,1-1 1,0 0-1,-1 1 1,1-1-1,0-1 0,0 1 1,-2-2-8,1 0 32,0 0-1,1 0 1,-1-1-1,1 1 1,0-1 0,0 0-1,0 1 1,1-1 0,-1 0-1,1 0 1,1 0 0,-1 0-1,1 0 1,-1 0-1,1 0 1,1-1 0,-1 1-1,1 0 1,0 0 0,1-3-32,0 2 6,0-1 1,1 1-1,0 0 1,0 0-1,0 1 1,1-1-1,0 1 1,0-1-1,0 1 1,1 0-1,0 1 1,-1-1 0,2 1-1,-1 0 1,4-2-7,4-1 22,0 0 1,1 0 0,-1 2 0,1 0 0,0 0 0,3 1-23,28-6 285,16 0-285,-32 6 127,20 0 48,8-2 322,-54 6-408,1-1 0,0 0 0,-1 0 0,1 0 0,-1-1 1,0 1-1,1-1 0,-1 0 0,1 0-89,-3 1 24,0 0 1,0-1-1,1 1 0,-1 0 0,0 0 1,0-1-1,0 1 0,0 0 0,0-1 1,-1 1-1,1-1 0,0 1 1,-1-1-1,1 1 0,-1-1 0,1 0 1,-1 1-1,0-1 0,1 0 1,-1 1-1,0-2-24,-1 0 21,1-1 1,0 0 0,1 0-1,-1 0 1,1 1-1,0-1 1,0 0 0,1-2-22,-2 4-2,1 1 1,0 0 0,0 0-1,0 0 1,-1 0 0,1 0-1,0 0 1,0 0 0,1 1 0,-1-1-1,0 0 1,0 0 0,0 1-1,0-1 1,1 1 0,-1-1-1,0 1 1,0 0 0,1-1-1,-1 1 1,0 0 0,1 0-1,-1 0 1,0 0 0,1 0 0,0 0 0,23 1-181,-1 0-1,1 2 1,0 1-1,13 4 183,-11-5 336,-27-3-112,-11 0 394,-5 0-552,8 0-80,-1 0-1,1 0 0,-1 1 0,1 0 1,0 0-1,-1 1 0,-2 1 15,6-2 42,4 0-75,0-1 0,-1 0 0,1 1 0,-1 0 0,1-1 0,0 1 0,-1 0 0,1-1 0,0 1 0,0 0 0,0 0 0,0 0 0,0 0 0,0 0 0,0 0 0,0 1 0,0-1 0,0 0 0,0 0-1,1 1 34,-4 3-28,3-5 40,1 1-1,0-1 1,-1 0-1,1 1 1,0-1-1,-1 0 1,1 1-1,0-1 1,0 1 0,-1-1-1,1 1 1,0-1-1,0 1 1,0-1-1,0 1 1,0-1 0,0 1-1,0-1 1,0 1-1,0-1-11,-3 0 439,10-6-473,10 1 34,-2 2 0,-4-2-9,-6 2 54,0 1-1,1 0 0,-1 0 1,0 0-1,1 1 0,-1 0 0,1 0 1,-1 0-1,1 1 0,0-1 1,-1 1-1,1 1-44,-5-1 69,12 8 273,-12-8-309,7 2 115,-7-2-143,-2 4-53,30-36 112,-18 20-98,-1-1-1,-1-1 0,0 1 0,-1-2 0,0 1 0,-1-1 0,4-15 35,-3 11-76,1-1 0,1 1-1,0 0 1,5-4 76,-14 21-5,0 0 0,0 1 0,1-1 0,-1 0 0,1 1-1,-1-1 1,1 1 0,0 0 0,0-1 0,-1 1 0,1 0 0,0 0 0,2 0 5,-3 0-1,0 1 1,0 0 0,0 0 0,-1 0-1,1 1 1,0-1 0,0 0 0,0 0-1,0 0 1,0 1 0,0-1 0,0 0-1,-1 1 1,1-1 0,0 1 0,0-1-1,0 1 1,-1-1 0,1 1 0,0 0-1,-1-1 1,1 1 0,-1 0 0,1 0-1,-1-1 1,1 1 0,-1 0 0,1 0-1,-1 0 1,0-1 0,1 1 0,-1 0-1,0 1 1,4 7-17,-1 0-1,0 0 0,-1 0 0,0 1 0,0-1 0,-1 7 18,2 60 55,-4-71-40,1 9-28,-1 0 0,0-1 0,-1 1 0,-1-1-1,-2 9 14,2-14-20,0 0 0,0 0 1,0 0-1,-1 0 0,-1 0 0,1-1 0,-1 1 0,-1-1 0,-1 1 20,7-7-7,-2 0 0,1 0 0,0 0 0,0 0 0,0-1 0,0 1 0,-1 0 0,1 0 0,0-1 0,-1 1 0,1-1 0,0 0 0,-1 1 0,1-1 0,-1 0 0,1 0 7,0 1-7,1-1 0,-1 0-1,1 0 1,-1-1 0,1 1-1,-1 0 1,0 0 0,1 0-1,-1 0 1,1 0-1,-1-1 1,1 1 0,0 0-1,-1 0 1,1-1 0,-1 1-1,1 0 1,-1-1 0,1 1-1,0 0 1,-1-1 0,1 1-1,0-1 1,-1 1 0,1 0-1,0-1 1,-1 1 0,1-1-1,0 1 1,0-1 0,0 1-1,0-1 1,-1 1 0,1-1-1,0 1 1,0-1-1,0 1 1,0-1 0,0 0-1,0 1 8,1-9 17,0 0-1,0 0 0,1 0 0,0 0 0,1 1 0,-1-1 0,5-7-16,7-14 171,9-13-171,-19 37-6,8-18 25,-3 7-17,0 0 0,1 1 0,1 1-1,12-15-1,-22 29 0,0 0 0,0 0 0,0 0 0,0 0 0,0 0 0,1 0 0,-1 0 0,0 0 0,0 0 0,1 1 0,-1-1 0,1 1 0,-1-1 0,0 1 0,1-1 0,-1 1 0,1 0 0,-1 0 0,1 0 0,-1 0 0,2 0 0,-2 0 0,0 0 0,0 1 0,1-1 0,-1 1 0,0 0 0,0-1 0,0 1 0,0 0 0,0 0 0,0 0 0,0 0 0,0-1 0,0 1 0,0 0 0,-1 1 0,1-1 0,0 0 0,-1 0 0,1 0 0,0 0 0,-1 1 0,0-1 0,1 0 0,-1 1 0,2 4 21,0-1 0,-1 1 1,0 0-1,0 0 0,-1 0 0,0 1 0,0-1 0,0 0 0,-1 0 0,0 0 0,0 0 0,-1 4-21,-2 1 22,0 0 0,0-1 0,-1 1 0,-1-1-1,1 0 1,-4 3-22,9-13 0,0 0 0,0 0 0,0 0 0,0 0 1,-1 0-1,1 0 0,0 0 0,0 0 0,0 0 0,0 1 0,0-1 0,0 0 0,0 0 0,0 0 0,0 0 0,-1 0 0,1 0 0,0 0 0,0 1 0,0-1 0,0 0 0,0 0 0,0 0 0,0 0 0,0 0 0,0 0 0,0 1 0,0-1 0,0 0 0,0 0 0,0 0 0,0 0 0,0 0 0,0 1 0,0-1 0,0 0 0,0 0 0,0 0 0,1 0 0,-1 0 0,0 0 0,0 0 0,0 1 0,0-1 0,0 0 0,0 0 0,0 0 0,0 0 0,0 0 0,1 0 0,-1 0 0,0 0 0,0 0 0,0 0 0,0 0 0,0 0 0,0 1 0,1-1 0,-1 0 0,0 0 0,0 0 0,0 0 0,0 0 0,0 0 0,0 0 0,1 0 0,-1 0 0,0 0 0,0-1 0,0 1 0,10-2-11,-10 2 5,1 0 4,11-4-6,0 0 1,1 1-1,-1 1 1,1 0-1,1 1 8,-10 0 3,-1 1-1,0 0 1,0 1-1,1-1 1,-1 1 0,0-1-1,0 1 1,0 0-1,0 0 1,1 0-1,-1 1 1,-1-1-1,1 1 1,0-1 0,0 1-1,-1 0 1,1 0-1,-1 1 1,1-1-1,-1 0 1,0 1-1,1 0-2,-2-1 1,0-1-1,-1 1 0,1-1 0,0 1 0,-1 0 0,1-1 0,-1 1 0,0 0 0,1 0 0,-1-1 0,0 1 1,0 0-1,0 0 0,0-1 0,-1 1 0,1 0 0,0 0 0,-1-1 0,1 2 0,-15 33-46,11-26-6,-5 10-6,4-6 26,-1 0-1,-1 0 0,0 0 0,-1-1 0,0-1 0,-1 1 0,-2 1 33,10-13 1,-1 0-1,1 1 0,0-1 0,-1 0 0,1-1 0,-1 1 0,0 0 0,1 0 0,-1-1 0,0 1 0,1-1 0,-1 1 0,0-1 0,0 0 0,1 1 0,-1-1 0,0 0 0,0 0 0,0-1 0,1 1 0,-1 0 0,0 0 0,0-1 0,1 1 0,-1-1 0,0 0 1,1 1-1,-1-1 0,1 0 0,-1 0 0,1 0 0,-1 0 0,1 0 0,-1 0 0,0-1 0,-1-1-1,0 0-1,0 0 1,0-1 0,0 1 0,0 0-1,1-1 1,0 0 0,-1 1 0,1-1-1,1 0 1,-1 0 0,0 0 0,1-1-1,-1-2 2,2 6-6,0 1 0,0-1 0,0 0 0,0 0 0,0 1 0,0-1 0,0 0-1,0 0 1,0 0 0,0 1 0,0-1 0,0 0 0,1 0 0,-1 1 0,0-1-1,0 0 1,1 0 0,-1 1 0,1-1 0,-1 1 0,1-1 0,-1 0-1,1 1 1,-1-1 0,1 1 0,-1-1 0,1 1 0,0-1 0,-1 1 0,1-1-1,0 1 1,-1 0 0,1-1 0,0 1 0,-1 0 0,1 0 0,0 0 0,0-1-1,0 1 1,-1 0 0,1 0 0,1 0 6,4 0-43,1 0-1,0 1 1,-1 0 0,1 0 0,1 1 43,11 1-113,-6-3 34,1 0 0,-1-1 0,0-1 1,1 0-1,-1 0 0,0-2 0,10-3 79,-4 0 267,0-1 1,-1 0-1,0-2 0,14-9-267,-22 12 94,-2 1 0,1-2 0,-1 1 0,0-1 0,-1 0 0,1-1 0,-2 0 0,1 0 0,1-4-94,0-1 49,-1-1 1,0 0-1,-1 0 0,-1-1 0,3-15-49,0-13 31,-2-1 0,-2 1 0,-2-1 0,-3-8-31,1 52 5,0 0 0,0 0 0,0-1 1,0 1-1,0 0 0,0 0 0,0 0 0,0 0 0,1 0 0,-1-1 1,0 1-1,1 0 0,-1 0 0,1 0 0,-1 0 0,1 0 0,-1 0 0,1 0 1,0 0-1,0 0-5,-1 1 0,0 0 0,1 0-1,-1 0 1,0 0 0,1 0 0,-1 0 0,0 0 0,1 0 0,-1 0 0,0 0 0,1 0 0,-1 0 0,0 0 0,0 0 0,1 1 0,-1-1-1,0 0 1,1 0 0,-1 0 0,0 0 0,0 1 0,1-1 0,-1 0 0,0 0 0,0 1 0,0-1 0,10 15-42,69 158-680,-9-17-215,-4-13 884,-65-142 85,-1-1 0,0 1-1,0-1 1,0 0 0,1 1 0,-1-1 0,0 1 0,0 0 0,0-1 0,0 1-1,0-1 1,0 1 0,0-1 0,0 1 0,0-1 0,0 1 0,0-1-1,0 1 1,0-1 0,0 1 0,-1-1-32,1 1 21,0-1 0,0 0-1,-1 0 1,1 0 0,0 1 0,-1-1-1,1 0 1,0 0 0,-1 0 0,1 0-1,0 0 1,-1 0 0,1 0 0,-1 0 0,1 0-1,0 0 1,-1 0 0,1 0 0,0 0-1,-1 0 1,1 0 0,0 0 0,-1 0-21,-27-12 464,19 7-433,-167-56-7,41 16-138,121 40 114,-39-13-23,47 16 5,0 1-1,0 0 0,0 0 0,-1 0 0,1 1 0,0 0 0,-4 0 19,9 0-25,-1 1 0,0-1 1,1 0-1,-1 1 0,1-1 0,-1 1 0,1 0 0,-1 0 1,1-1-1,-1 1 0,1 0 0,0 0 0,-1 0 0,1 1 25,0-2-13,1 1-1,0-1 0,-1 1 1,1-1-1,0 1 0,-1-1 1,1 1-1,0-1 0,0 1 1,0-1-1,0 1 0,-1-1 0,1 1 1,0 0-1,0-1 0,0 1 1,0-1-1,0 1 0,0-1 1,1 1-1,-1-1 0,0 1 1,0 0-1,0-1 0,0 1 1,1-1-1,-1 1 0,0-1 0,0 1 1,1-1-1,-1 0 0,0 1 1,1-1-1,-1 1 0,1-1 1,-1 0-1,0 1 0,1-1 1,-1 0-1,1 1 0,-1-1 1,1 0 12,6 4-44,1 0-1,-1-1 0,1 0 0,0 0 0,0-1 0,0 0 1,0 0-1,0-1 0,1 0 0,6 0 46,5 1-48,9 1 16,0-1 0,1-1 0,-1-2 0,0 0 0,18-5 32,-31 3-335,1-1 1,-1 0-1,1-1 0,-2-1 0,1-1 0,-1 0 0,0-1 0,0 0 0,-1-1 0,8-7 335,31-30-2592</inkml:trace>
  <inkml:trace contextRef="#ctx0" brushRef="#br0" timeOffset="2179.085">646 1509 4352,'-6'-3'1875,"5"3"-1774,1 0 0,0 0 0,-1-1 0,1 1-1,0 0 1,-1-1 0,1 1 0,0 0 0,-1-1 0,1 1 0,0 0 0,0-1-1,0 1 1,-1 0 0,1-1 0,0 1 0,0-1 0,0 1 0,0 0 0,0-1-1,-1 1 1,1-1-101,-1-1 535,-10-24-16,-2 1 0,-1 1 0,0 0 0,-2 1 0,-1 1 0,-1 0-1,0 1 1,-2 1 0,0 1 0,-12-7-519,-32-24 549,21 17-384,1-2 1,2-1 0,-9-12-166,43 41-27,1 1 0,-1-1 1,1 0-1,0 0 0,1-1 1,0 0-1,0 1 0,0-1 1,0-4 26,4 12-3,0 0 0,0-1 0,0 1 1,0-1-1,0 1 0,0-1 0,0 1 1,0-1-1,0 1 0,0 0 0,0-1 1,1 1-1,-1-1 0,0 1 0,0 0 1,0-1-1,1 1 0,-1-1 0,0 1 1,0 0-1,1-1 0,-1 1 0,0 0 1,1 0-1,-1-1 0,0 1 1,1 0-1,-1 0 0,1-1 0,-1 1 1,0 0-1,1 0 0,-1 0 0,1 0 1,-1 0-1,0-1 0,1 1 0,-1 0 1,1 0-1,-1 0 0,1 0 0,-1 0 1,1 0-1,-1 1 0,0-1 0,1 0 3,23 3-17,-21-2 6,149 36-651,-125-29 507,-1 1 1,-1 1-1,0 2 1,18 10 154,-35-16-28,1-1 1,-1 2-1,0-1 0,-1 1 1,0 0-1,0 1 1,0-1-1,-1 1 0,0 1 1,-1-1-1,0 1 1,0 0-1,-1 0 0,0 1 1,0-1-1,-1 1 1,0 3 27,3 11-215,-1 1 0,-1-1 0,-1 1 0,-1 0 0,-2-1 0,0 1 0,-1 0 0,-2 0 0,-1-1 0,-1 5 215,2-21-10,1 0 0,-1 0 0,-1-1 0,1 1-1,-2 0 1,1-1 0,-1 0 0,0 0 0,0-1 0,0 1-1,-1-1 1,0 0 0,-1-1 0,-5 5 10,0-1 167,-1-1-1,0-1 1,-1 0-1,1-1 1,-1 0 0,0-1-1,-13 3-166,16-5 102,0-1-1,0-1 0,-8 1-101,14-2 22,1 1 0,-1-2 0,1 1 0,-1 0 0,1-1 0,-1 0-1,1 0 1,0 0 0,-1-1 0,-1 0-22,5 1 2,0 1 0,0 0 0,1-1 0,-1 1 0,0-1 0,1 1-1,-1-1 1,0 1 0,1-1 0,-1 1 0,1-1 0,-1 1 0,1-1 0,-1 0 0,1 1 0,-1-1 0,1 0 0,0 0 0,-1 1 0,1-1-1,0 0 1,0 0 0,-1 0 0,1 1 0,0-1 0,0 0 0,0 0 0,0 0 0,0 1 0,0-1 0,0 0 0,0 0 0,1 0 0,-1 1-1,0-1 1,0 0 0,1 0 0,-1 0 0,0 1 0,1-1 0,0 0-2,2-4 41,1 0-1,0 0 1,0 0 0,0 1-1,4-3-40,-1 0 102,94-102 938,18-34-1040,-77 93-32,-29 35 18,1 0 0,0 1 1,1 1-1,0 0 0,1 1 0,1 1 0,0 0 1,0 1-1,1 1 0,0 1 0,1 0 1,8-1 13,33-8 42,53-18-90,-110 34 34,0-1-1,1 1 0,-1-1 0,0 0 1,0 0-1,-1 0 0,1 0 0,0 0 1,-1-1-1,1 1 0,-1-1 15,-1 2 7,-1 1 1,1-1-1,-1 1 0,0-1 1,1 1-1,-1-1 0,0 0 0,0 1 1,1-1-1,-1 0 0,0 1 1,0-1-1,0 0 0,0 1 0,0-1 1,0 0-1,0 1 0,0-1 1,0 0-1,0 1 0,0-1 0,-1 0-7,1 0 24,-1 0 0,0 0 0,0 0 0,1 0 0,-1 0 0,0 0 0,0 0 0,0 1 0,0-1 0,0 0 0,0 1 0,0-1 0,0 0 0,-1 1 0,1 0 0,0-1 0,-1 1-24,-2-2 22,0 1 1,0 1 0,-1-1 0,1 0 0,0 1 0,-1 0 0,1 0 0,0 0 0,-1 1 0,1 0 0,0-1 0,0 2-1,0-1 1,-3 1-23,5-1 12,0-1 0,0 1 0,0 0 0,0 0 0,1 0 0,-1 0 0,0 1-1,0-1 1,1 0 0,-1 1 0,1-1 0,-1 1 0,1 0 0,0-1 0,-1 1 0,1 0-1,0 0 1,0 0 0,0-1 0,0 1 0,1 0 0,-1 0 0,1 1 0,-1-1-1,1 0 1,0 0 0,-1 0 0,1 0 0,0 0 0,0 1-12,3 12 14,0 0 0,1-1 0,1 1 1,0-1-1,1 2-14,8 21 4,82 252-52,-93-282-742,-3-14-106,-5-22-928,4 25 1446,-7-30-2150</inkml:trace>
  <inkml:trace contextRef="#ctx0" brushRef="#br0" timeOffset="2596.967">673 860 6784,'-5'20'2098,"-2"0"1,-3 8-2099,9-27 901,13-2-687,1-3-498,0 0 1,0 1 0,0 1 0,0 0-1,7 0 284,70 0-102,-68 2 143,25 0 463,0 2 0,-1 2-1,16 5-503,-43-5 116,-1 0 0,0 1 0,-1 1 0,1 0 0,-1 2 0,-1 0 0,1 0 0,-1 2 0,13 10-116,-24-16-11,-1-1 1,0 1-1,-1 0 0,1 0 1,-1 0-1,1 0 0,-1 0 1,0 1-1,-1 0 0,1 0 1,-1-1-1,0 1 0,0 1 1,-1-1-1,1 0 0,-1 0 1,0 0-1,-1 1 0,1-1 1,-1 1-1,0-1 0,-1 0 1,0 6 10,0 3 30,-2-1 0,1 1 0,-2-1 0,0 0 1,0 0-1,-1 0 0,-1-1 0,0 1 1,-1-1-1,0-1 0,-1 1 0,0-1 0,-1-1 1,0 1-1,0-2 0,-1 1 0,-1-1 1,-10 7-31,-1-2-455,0 0 0,-1-2 0,-1-1 0,0 0 0,0-2 1,-1-1-1,-19 4 455,14-10-1712</inkml:trace>
  <inkml:trace contextRef="#ctx0" brushRef="#br0" timeOffset="4344.363">563 1671 5120,'-1'0'192,"1"1"58,-1-1 0,1 0 0,-1 1 0,1-1 0,0 1 0,-1-1-1,1 1 1,0-1 0,-1 1 0,1-1 0,0 1 0,-1-1 0,1 1 0,0-1 0,0 1-1,0-1 1,-1 1 0,1 0 0,0-1 0,0 1-250,-1 6 964,-6 41-276,3 0 0,2 1 0,1-1 0,4 8-688,-3-34 139,4 35-968,1-1-1,5 13 830,-8-62-995,0 0-1,0 0 1,3 7 995,-4-14-1350,3-3-484</inkml:trace>
  <inkml:trace contextRef="#ctx0" brushRef="#br0" timeOffset="4810.12">0 1925 1664,'0'0'49,"0"0"1,0 0-1,0 0 1,1 1-1,-1-1 1,0 0-1,0 0 1,0 0-1,0 0 1,0 0-1,0 0 1,0 0-1,0 0 1,0 0-1,0 0 1,0 0-1,0 0 1,1 0-1,-1 0 0,0 0 1,0 0-1,0 0 1,0 0-1,0 0 1,0 0-1,0 0 1,0 0-1,1 0 1,-1 0-1,0 0 1,0 0-1,0 0 1,0 0-1,0 0 1,0 0-1,0 0 1,0 0-1,0 0 1,0 0-1,1 0 1,-1 0-1,0 0 0,0 0 1,0 0-1,0 0 1,0 0-1,0 0 1,0 0-1,0-1 1,0 1-50,5-8 2105,6-19 464,-6 13-2432,3-7 448,2 0 0,1 0 0,9-14-585,-14 27 315,0 0 0,0 0 0,1 1 1,0 0-1,0 0 0,0 1 0,1 0 0,0 0 0,0 0 1,3 0-316,23-9 555,0 1 0,1 2 0,1 1 0,21-2-555,-35 7 105,58-13 182,17-4-377,42-19 90,-124 36-96,-1 0-1,1-1 0,-2 0 1,1-1-1,-1-1 0,0 0 1,-1-1-1,7-7 97,-3 0-1146,0 0 1,-1 0-1,-2-2 1,1 0-1,4-11 1146,-2 5-2869</inkml:trace>
  <inkml:trace contextRef="#ctx0" brushRef="#br0" timeOffset="5614.982">1185 1597 3712,'5'-6'1380,"-3"6"279,-1 11 1007,-2-1-2473,1 0 231,-1 1-1,-1-1 1,0 0-1,-1 2-423,-4 27 1048,-3 68 210,6-56-1464,-1 0 0,-3-1 0,-9 28 206,16-72-10,-1 0 0,0 0 0,-1 0 0,1-1 1,-1 1-1,0 0 0,-1-1 0,1 0 1,-1 0-1,0 0 0,0 0 0,-1-1 10,2-1 44,0-1 0,0 0 0,0 0 0,0-1 0,0 1 0,0-1-1,0 1 1,-1-1 0,1 0 0,0 0 0,-1 0 0,1-1 0,-1 1 0,1-1-1,-1 0 1,1 0 0,-1 0 0,1 0 0,-1-1 0,1 0 0,-1 1 0,0-2-44,-4 0 8,0-1 0,1 0 1,-1-1-1,1 0 0,0 0 1,0-1-1,1 1 0,-1-1 1,1-1-1,0 1 0,0-1 1,-3-5-9,-9-12-56,1 0 1,-13-24 55,25 38-6,0-1 1,0 0-1,-2-9 6,5 15-9,1 1 0,0-1-1,0 0 1,0 0 0,1 1 0,-1-1-1,1 0 1,0 0 0,0 0-1,1 0 1,-1 0 0,1 0 9,-1 2-4,1 1 0,0 0 0,-1-1 0,1 1-1,0 0 1,0 0 0,0 0 0,0-1 0,0 1 0,0 0 0,0 1 0,0-1 0,0 0 0,0 0 0,0 0 0,1 1-1,-1-1 1,0 0 0,1 1 0,-1-1 0,0 1 0,1 0 0,-1-1 0,1 1 4,6-1-119,-1 0 0,0 0 0,1 1 0,1 0 119,-2 1-146,95 4-3113,-66-5 1505</inkml:trace>
  <inkml:trace contextRef="#ctx0" brushRef="#br0" timeOffset="6110.656">842 1626 1536,'-18'-14'1744,"17"13"-555,21 2 2288,22 5 586,39 11-4063,17 4 1118,-79-18-797,-1-2 0,0 0 0,1 0-1,8-3-320,2-1 169,0-1 0,-1-1-1,15-6-168,-26 5-461,-1 1 0,1-2 0,-1 0-1,-1-1 1,1-1 0,5-4 461,24-25-2613</inkml:trace>
  <inkml:trace contextRef="#ctx0" brushRef="#br0" timeOffset="9368.093">657 2877 2304,'-5'-1'468,"-4"-3"515,4-2 3096,-1-1-3774,1 0 0,-1 0-1,-1 1 1,1 0-1,-1 0 1,0 0-1,-4-2-304,-29-25 1783,20 12-1196,1-1-1,1-2 1,1 0-1,1-1-586,-58-105 988,67 118-893,-4-8-19,-20-41 25,27 53-103,1 0 0,0-1 0,1 0 0,-1 1 0,2-1 1,-1-2 1,2 9-4,0 0 0,0 1 1,0-1-1,0 0 1,0 0-1,0 1 1,0-1-1,1 0 0,-1 1 1,1-1-1,-1 0 1,1 1-1,0-1 1,-1 0-1,1 1 1,0-1-1,0 1 0,0 0 1,0-1-1,1 1 1,-1 0-1,0 0 1,0-1-1,1 1 0,-1 0 1,1 0-1,-1 0 1,1 1-1,-1-1 1,1 0-1,0 1 1,-1-1-1,1 1 0,0-1 1,-1 1-1,1 0 4,3-1-17,1 0 1,-1 1-1,0 0 0,0 0 0,0 0 0,1 1 0,-1-1 0,0 1 0,0 1 1,0-1-1,0 1 0,0 0 17,4 2-96,0 1 0,0 1 0,-1-1 0,0 2-1,0-1 1,-1 1 0,1 0 0,-1 0 0,-1 1 0,0 0 0,0 0 0,2 4 96,12 22-791,-2 0 0,9 23 791,-18-36-236,4 6-8,-2 1-1,-1 0 1,-1 0-1,-1 0 0,-2 1 1,-1 1-1,0 2 245,-1 26-62,-3 1 0,-2 8 62,-1-37-20,-1-1 0,-2 1 0,0-1 0,-2 0 0,-4 6 20,7-23-65,-1 0 0,-1 0-1,0-1 1,0 0 0,-1 0-1,-1-1 1,1 0 0,-2 0-1,1-1 1,-1 0 0,-1 0-1,0-1 1,-4 3 65,1-2 72,0-1-1,-1-1 1,0 0-1,0-1 1,0-1 0,0 0-1,-1 0 1,0-2-1,0 0 1,-15 1-72,23-3 144,0-1-1,0 0 1,0 0 0,0-1 0,0 0-1,0 0 1,0 0 0,0-1 0,-3-1-144,7 2 37,1 0 1,0-1 0,-1 1-1,1 0 1,0 0-1,-1-1 1,1 0 0,0 1-1,0-1 1,1 0 0,-1 0-1,0 0 1,0 0-1,1 0 1,-1-1 0,1 1-1,0 0 1,0-1 0,0 1-1,0-1 1,0 1-1,0-1 1,1 1 0,-1-1-1,1 0 1,0 0-38,0-8 65,0-1 0,1 1 0,0 0 0,1 0 0,0 0 0,1 0 0,0 0 0,1 0 0,0 1 0,1 0 0,2-5-65,4-4 126,1 0 0,0 1-1,2 0 1,0 1 0,7-6-126,-1 2-92,1 2 0,1 0 0,1 1-1,1 1 1,1 0 92,-6 6-307,1 0 1,0 2-1,0 1 0,0 0 0,1 1 1,0 1-1,2 1 307,153-22-2779,-140 23 1745</inkml:trace>
  <inkml:trace contextRef="#ctx0" brushRef="#br0" timeOffset="10514.728">890 2863 2688,'0'0'917,"0"0"-437,0 0 379,12-11 1845,-5 5-2206,-6 5-414,1-1 0,-1 1 0,1 0-1,-1-1 1,1 1 0,-1 0 0,1 0 0,0 0-1,0 1 1,0-1 0,-1 0 0,1 1 0,0-1-1,0 1 1,0-1 0,0 1 0,0 0 0,0 0-1,2 0-83,42 2 1108,20-1-416,-58-1-612,0-1 1,0 0-1,-1-1 0,1 1 1,0-1-1,-1-1 1,3-1-81,-2 1 125,-1-1 0,-1 0-1,1 0 1,0-1 0,-1 0 0,0 0 0,0-1-1,-1 1 1,1-1 0,2-4-125,-1 0 102,-1 0 0,1-1 1,-2 0-1,1 0 0,-2 0 0,3-8-102,-4 10-6,10-29-44,-2-1-1,7-39 51,-16 67-10,-1-1 1,0 0-1,0 1 0,-1-1 0,-1 0 1,0 1-1,-1-1 0,0 1 0,0-1 1,-2 1-1,1 0 0,-4-8 10,-2 0-57,1 1-20,-1 1 0,0 0 0,-3-2 77,12 19 5,0 0 0,0 0-1,0 1 1,0-1 0,0 0-1,0 0 1,0 0 0,0 1-1,-1-1 1,1 0 0,0 0-1,0 0 1,0 0 0,0 1 0,0-1-1,0 0 1,0 0 0,0 0-1,-1 0 1,1 0 0,0 0-1,0 1 1,0-1 0,0 0-1,0 0 1,-1 0 0,1 0-1,0 0 1,0 0 0,0 0 0,-1 0-1,1 0 1,0 0 0,0 0-1,0 0 1,0 0 0,-1 0-1,1 0 1,0 0 0,0 0-1,0 0 1,-1 0 0,1 0-1,0 0 1,0 0 0,0 0-1,0 0 1,-1 0 0,1 0 0,0-1-1,0 1 1,0 0 0,0 0-1,0 0 1,-1 0 0,1 0-1,0 0 1,0-1 0,0 1-1,0 0 1,0 0 0,0 0-5,-1 19 221,1-15-199,2 59 341,3-1 1,4 15-364,26 124 131,-19-116-211,-15-82 66,0 5 63,0-1-1,1 0 1,0 0 0,0 1-1,1-1 1,1 1-49,-4-7 64,15-8-1568,-6-6-1264,-1 5 320</inkml:trace>
  <inkml:trace contextRef="#ctx0" brushRef="#br0" timeOffset="10897.704">918 2408 1280,'21'-6'-662,"2"1"3685,39-12 8104,-36 9-10909,0 0 0,1 2 0,0 0 0,0 2 0,0 2 0,0 0 0,0 2 0,1 0 0,2 2-218,67 15-770,-68-10-103,0-2 0,1-1 0,-1-1-1,1-2 1,7-1 873,12-6-2314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7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646 726 896,'0'0'118,"1"-1"0,-1 1-1,1 0 1,-1 0 0,1 0 0,-1-1 0,1 1-1,-1 0 1,0-1 0,1 1 0,-1 0 0,1-1-1,-1 1 1,0 0 0,1-1 0,-1 1 0,0-1-1,0 1 1,1-1 0,-1 1 0,0-1 0,0 1-1,1-1 1,-1 1 0,0-1 0,0 1 0,0-1 0,0 1-1,0-1 1,0 1 0,0-1 0,0 1 0,0-1-118,0-22 1314,-1 15 449,1 8-1251,0 0-123,0 0-159,0 0-17,0 0 64,0 0-53,0 0 16,0 0-5,-4 4 2320,3-4-2489,0-1 0,0 1 1,0 0-1,0-1 1,-1 1-1,1-1 1,0 1-1,0-1 0,0 1 1,1-1-1,-1 0 1,0 1-1,0-1 0,0 0 1,0 0-1,1 0 1,-1 0-1,0 0 0,1 0 1,-1-1-67,-11-21 74,11 22-42,-3-10 170,0 0-1,-1-11-201,3 12 171,-1 1 1,0-1-1,0 1 0,-4-7-171,-7-8 60,0 2 0,-10-11-60,7 10-9,1-1 0,-1-4 9,6 8 0,2 0 0,0-1 0,2 0 0,0 0 0,1-1 0,1 1 0,1-1 0,1-1 0,1 1 0,1 0 0,1 0 0,2-6 0,-1 16 13,0 0 0,1 1 1,3-9-14,-4 16-11,0-1 1,1 1 0,0 0-1,0 0 1,0 0-1,0 0 1,0 0-1,1 0 1,0 0 0,2-2 10,-3 5-12,-1 0 1,0 0 0,0 1 0,0-1 0,0 1-1,0-1 1,1 1 0,-1 0 0,0-1 0,0 1-1,1 0 1,-1 0 0,0 0 0,0 0 0,1 0 0,-1 0-1,0 0 1,1 1 0,-1-1 0,0 0 0,0 1-1,0-1 1,1 1 0,-1-1 0,0 1 0,0-1-1,0 1 1,0 0 0,0 0 0,0-1 0,1 2 11,4 3-55,0 0 0,-1 0 1,0 1-1,5 5 55,41 55-901,8 21 901,-44-62 2,-1 1-1,-1 1 1,0 3-2,-10-23 14,-1 1-1,0 0 0,0 0 1,0-1-1,-1 1 0,0 0 1,-1 0-1,0 0 1,0 1-1,-1-1 0,0 0 1,-1 5-14,-3 8 44,-1-1-1,-1 0 1,0 0 0,-5 5-44,5-9-34,-2-1 0,0-1 0,0 0 0,-2 0 0,1-1 0,-2 0 0,0-1 0,0 0 0,-8 5 34,-3 0-123,0-1 1,-1 0 0,0-2 0,-1-1 0,-11 3 122,26-11-15,-1-1 0,1 0 0,-1-1 0,0 0 0,-7 0 15,15-3 7,0 1 1,0-1-1,0 0 1,0 0-1,0 0 0,0 0 1,0-1-1,0 1 1,0-1-1,0 0 1,0 0-1,0 0 0,0 0 1,1 0-1,-1-1 1,0 1-1,1-1 1,0 0-1,-1 0 1,1 0-1,0 0 0,0 0 1,-2-2-8,1 0 32,0 0-1,1 0 1,-1-1-1,1 1 1,0-1 0,0 0-1,0 1 1,1-1 0,-1 0-1,1 0 1,1 0 0,-1 0-1,1 0 1,-1 0-1,1-1 1,1 1 0,-1 0-1,1 0 1,0 0 0,1-3-32,0 1 6,0 1 1,1 0-1,0 0 1,0 0-1,0 1 1,1-1-1,0 1 1,0-1-1,0 1 1,1 0-1,0 1 1,-1-1 0,2 1-1,-1 0 1,4-2-7,4-2 22,0 2 1,1-1 0,-1 2 0,1-1 0,0 2 0,3-1-23,28-4 285,16-1-285,-32 6 127,20 0 48,8-2 322,-54 5-408,1 1 0,0-1 0,-1 0 0,1-1 0,-1 1 1,0-1-1,1 1 0,-1-1 0,1-1-89,-3 2 24,0 0 1,0 0-1,1 0 0,-1 0 0,0 0 1,0-1-1,0 1 0,0 0 0,0-1 1,-1 1-1,1-1 0,0 1 1,-1-1-1,1 1 0,-1-1 0,1 0 1,-1 1-1,0-1 0,1 0 1,-1 1-1,0-2-24,-1 0 21,1-1 1,0 0 0,1 0-1,-1 0 1,1 1-1,0-1 1,0 0 0,1-3-22,-2 6-2,1 0 1,0 0 0,0 0-1,0 0 1,-1 0 0,1 0-1,0 0 1,0 0 0,1 0 0,-1 1-1,0-1 1,0 0 0,0 1-1,0-1 1,1 1 0,-1-1-1,0 1 1,0-1 0,1 1-1,-1 0 1,0 0 0,1 0-1,-1 0 1,0 0 0,1 0 0,0 0 0,23 1-181,-1 0-1,1 2 1,0 1-1,13 4 183,-11-5 336,-27-3-112,-11 0 394,-5 0-552,8 0-80,-1 0-1,1 0 0,-1 0 0,1 1 1,0 1-1,-1 0 0,-2 1 15,6-2 42,4-1-75,0 1 0,-1-1 0,1 1 0,-1-1 0,1 1 0,0 0 0,-1-1 0,1 1 0,0 0 0,0 0 0,0 0 0,0 0 0,0 0 0,0 0 0,0 0 0,0 0 0,0 1 0,0-1 0,0 0-1,1 1 34,-4 3-28,3-5 40,1 0-1,0 1 1,-1-1-1,1 1 1,0-1-1,-1 0 1,1 1-1,0-1 1,0 1 0,-1-1-1,1 1 1,0-1-1,0 0 1,0 1-1,0-1 1,0 1 0,0-1-1,0 1 1,0-1-1,0 1-11,-3-1 439,10-7-473,10 3 34,-2 1 0,-4-2-9,-6 2 54,0 1-1,1 0 0,-1 0 1,0 0-1,1 1 0,-1 0 0,1 0 1,-1 0-1,1 0 0,0 1 1,-1 0-1,1 1-44,-5-1 69,12 7 273,-12-6-309,7 1 115,-7-2-143,-2 4-53,30-36 112,-18 20-98,-1-1-1,-1-1 0,0 0 0,-1 0 0,0 0 0,-1-1 0,4-15 35,-3 10-76,1 1 0,1 0-1,0 0 1,5-4 76,-14 21-5,0 0 0,0 1 0,1-1 0,-1 0 0,1 1-1,-1-1 1,1 1 0,0 0 0,0-1 0,-1 1 0,1 0 0,0 0 0,2-1 5,-3 2-1,0 0 1,0 0 0,0 0 0,-1 0-1,1 0 1,0 1 0,0-1 0,0 0-1,0 0 1,0 1 0,0-1 0,0 0-1,-1 1 1,1-1 0,0 1 0,0-1-1,0 1 1,-1-1 0,1 1 0,0 0-1,-1-1 1,1 1 0,-1 0 0,1-1-1,-1 1 1,1 0 0,-1 0 0,1 0-1,-1-1 1,0 1 0,1 0 0,-1 0-1,0 0 1,4 8-17,-1 1-1,0-1 0,-1 0 0,0 1 0,0-1 0,-1 6 18,2 61 55,-4-70-40,1 8-28,-1 0 0,0-1 0,-1 1 0,-1-1-1,-2 8 14,2-12-20,0-1 0,0 0 1,0 0-1,-1 0 0,-1 0 0,1-1 0,-1 0 0,-1 0 0,-1 2 20,7-8-7,-2 0 0,1 0 0,0 0 0,0 0 0,0-1 0,0 1 0,-1 0 0,1-1 0,0 1 0,-1-1 0,1 1 0,0-1 0,-1 1 0,1-1 0,-1 0 0,1 0 7,0 0-7,1 0 0,-1 0-1,1 0 1,-1 0 0,1 0-1,-1 0 1,0 0 0,1 0-1,-1 0 1,1 0-1,-1-1 1,1 1 0,0 0-1,-1 0 1,1-1 0,-1 1-1,1 0 1,-1-1 0,1 1-1,0 0 1,-1-1 0,1 1-1,0-1 1,-1 1 0,1-1-1,0 1 1,-1 0 0,1-1-1,0 1 1,0-1 0,0 1-1,0-1 1,-1 0 0,1 1-1,0-1 1,0 1-1,0-1 1,0 1 0,0-1-1,0 0 8,1-8 17,0 1-1,0-1 0,1 0 0,0 0 0,1 0 0,-1 1 0,5-8-16,7-14 171,9-13-171,-19 36-6,8-16 25,-3 6-17,0 0 0,1 1 0,1 0-1,12-13-1,-22 28 0,0 0 0,0 0 0,0-1 0,0 2 0,0-1 0,1 0 0,-1 0 0,0 0 0,0 0 0,1 1 0,-1-1 0,1 1 0,-1-1 0,0 1 0,1-1 0,-1 1 0,1 0 0,-1 0 0,1-1 0,-1 1 0,2 0 0,-2 1 0,0-1 0,0 1 0,1-1 0,-1 1 0,0 0 0,0-1 0,0 1 0,0 0 0,0 0 0,0-1 0,0 1 0,0 0 0,0 0 0,0 0 0,-1 0 0,1 1 0,0-1 0,-1 0 0,1 0 0,0 0 0,-1 0 0,0 1 0,1-1 0,-1 1 0,2 3 21,0 1 0,-1 0 1,0 0-1,0 0 0,-1 0 0,0 0 0,0 0 0,0 1 0,-1-1 0,0 0 0,0 0 0,-1 4-21,-2 1 22,0 0 0,0-1 0,-1 1 0,-1-1-1,1 0 1,-4 3-22,9-13 0,0 0 0,0 0 0,0 0 0,0 0 1,-1 0-1,1 0 0,0 0 0,0 0 0,0 0 0,0 0 0,0 0 0,0 1 0,0-1 0,0 0 0,0 0 0,-1 0 0,1 0 0,0 0 0,0 0 0,0 1 0,0-1 0,0 0 0,0 0 0,0 0 0,0 0 0,0 0 0,0 0 0,0 1 0,0-1 0,0 0 0,0 0 0,0 0 0,0 0 0,0 0 0,0 0 0,0 1 0,0-1 0,0 0 0,1 0 0,-1 0 0,0 0 0,0 0 0,0 0 0,0 0 0,0 1 0,0-1 0,0 0 0,0 0 0,0 0 0,1 0 0,-1 0 0,0 0 0,0 0 0,0 0 0,0 0 0,0 0 0,0 0 0,1 0 0,-1 0 0,0 0 0,0 0 0,0 0 0,0 0 0,0 0 0,0 0 0,1 0 0,-1 0 0,0 0 0,0 0 0,0 0 0,10-2-11,-10 2 5,1 0 4,11-4-6,0 0 1,1 1-1,-1 1 1,1 0-1,1 0 8,-10 2 3,-1 0-1,0 0 1,0 1-1,1-1 1,-1 0 0,0 1-1,0 0 1,0 0-1,0 0 1,1 0-1,-1 1 1,-1-1-1,1 1 1,0-1 0,0 1-1,-1 0 1,1 0-1,-1 0 1,1 1-1,-1-1 1,0 1-1,1 0-2,-2-1 1,0-1-1,-1 1 0,1-1 0,0 1 0,-1 0 0,1-1 0,-1 1 0,0 0 0,1 0 0,-1-1 0,0 1 1,0 0-1,0 0 0,0-1 0,-1 1 0,1 0 0,0 0 0,-1-1 0,1 1 0,-15 35-46,11-27-6,-5 10-6,4-6 26,-1 0-1,-1 0 0,0-1 0,-1 1 0,0-2 0,-1 1 0,-2 1 33,10-13 1,-1 0-1,1 0 0,0 0 0,-1 0 0,1 0 0,-1 0 0,0 0 0,1 0 0,-1-1 0,0 1 0,1-1 0,-1 1 0,0-1 0,0 0 0,1 0 0,-1 1 0,0-1 0,0-1 0,0 1 0,1 0 0,-1 0 0,0-1 0,0 1 0,1-1 0,-1 1 0,0-1 1,1 0-1,-1 1 0,1-1 0,-1 0 0,1 0 0,-1 0 0,1 0 0,-1-1 0,0 0 0,-1 0-1,0-1-1,0 0 1,0-1 0,0 1 0,0 0-1,1-1 1,0 0 0,-1 0 0,1 1-1,1-1 1,-1 0 0,0-1 0,1 1-1,-1-3 2,2 6-6,0 0 0,0 1 0,0-1 0,0 0 0,0 0 0,0 1 0,0-1-1,0 0 1,0 0 0,0 0 0,0 1 0,0-1 0,1 0 0,-1 0 0,0 1-1,0-1 1,1 0 0,-1 1 0,1-1 0,-1 0 0,1 1 0,-1-1-1,1 1 1,-1-1 0,1 0 0,-1 1 0,1 0 0,0-1 0,-1 1 0,1-1-1,0 1 1,-1 0 0,1-1 0,0 1 0,-1 0 0,1 0 0,0-1 0,0 1-1,0 0 1,-1 0 0,1 0 0,1 0 6,4 0-43,1 0-1,0 1 1,-1 0 0,1 0 0,1 1 43,11 1-113,-6-3 34,1 0 0,-1-1 0,0-1 1,1 0-1,-1 0 0,0-2 0,10-3 79,-4 0 267,0-1 1,-1 0-1,0-2 0,14-9-267,-22 12 94,-2 1 0,1-2 0,-1 1 0,0-1 0,-1 0 0,1-1 0,-2 0 0,1 0 0,1-4-94,0-1 49,-1-1 1,0 0-1,-1 0 0,-1-1 0,3-16-49,0-12 31,-2 0 0,-2 0 0,-2-1 0,-3-8-31,1 52 5,0 0 0,0-1 0,0 1 1,0 0-1,0 0 0,0 0 0,0 0 0,0 0 0,1-1 0,-1 1 1,0 0-1,1 0 0,-1 0 0,1 0 0,-1 0 0,1 0 0,-1 0 0,1 0 1,0 0-1,0 0-5,-1 1 0,0 0 0,1 0-1,-1 0 1,0 0 0,1 0 0,-1 0 0,0 0 0,1 0 0,-1 0 0,0 0 0,1 0 0,-1 0 0,0 0 0,0 0 0,1 0 0,-1 1-1,0-1 1,1 0 0,-1 0 0,0 0 0,0 0 0,1 1 0,-1-1 0,0 0 0,0 0 0,0 1 0,10 14-42,69 158-680,-9-17-215,-4-13 884,-65-143 85,-1 1 0,0-1-1,0 1 1,0-1 0,1 1 0,-1-1 0,0 1 0,0-1 0,0 1 0,0-1-1,0 1 1,0-1 0,0 1 0,0 0 0,0-1 0,0 1 0,0-1-1,0 1 1,0-1 0,0 1 0,-1-1-32,1 1 21,0-1 0,0 0-1,-1 0 1,1 0 0,0 0 0,-1 1-1,1-1 1,0 0 0,-1 0 0,1 0-1,0 0 1,-1 0 0,1 0 0,-1 0 0,1 0-1,0 0 1,-1 0 0,1 0 0,0 0-1,-1 0 1,1 0 0,0 0 0,-1 0-21,-27-12 464,19 7-433,-167-56-7,41 16-138,121 40 114,-39-13-23,47 16 5,0 1-1,0-1 0,0 2 0,-1-1 0,1 1 0,0-1 0,-4 2 19,9-1-25,-1 0 0,0 1 1,1-1-1,-1 1 0,1-1 0,-1 1 0,1 0 0,-1-1 1,1 1-1,-1 0 0,1 0 0,0 0 0,-1 0 0,1 1 25,0-2-13,1 1-1,0-1 0,-1 1 1,1-1-1,0 1 0,-1-1 1,1 1-1,0-1 0,0 1 1,0-1-1,0 1 0,-1-1 0,1 1 1,0-1-1,0 1 0,0 0 1,0-1-1,0 1 0,0-1 1,1 1-1,-1-1 0,0 1 1,0-1-1,0 1 0,0-1 1,1 1-1,-1-1 0,0 1 0,0-1 1,1 1-1,-1-1 0,0 1 1,1-1-1,-1 1 0,1-1 1,-1 0-1,0 1 0,1-1 1,-1 0-1,1 1 0,-1-1 1,1 0 12,6 4-44,1 0-1,-1-1 0,1 0 0,0 0 0,0-1 0,0 0 1,0 0-1,0-1 0,1 0 0,6 0 46,5 1-48,9 1 16,0-1 0,1-1 0,-1-2 0,0-1 0,18-3 32,-31 2-335,1-1 1,-1 0-1,1-1 0,-2-1 0,1-1 0,-1 0 0,0-1 0,0 0 0,-1-1 0,8-7 335,31-30-2592</inkml:trace>
  <inkml:trace contextRef="#ctx0" brushRef="#br0" timeOffset="1">646 1509 4352,'-6'-3'1875,"5"3"-1774,1 0 0,0-1 0,-1 1 0,1 0-1,0 0 1,-1-1 0,1 1 0,0 0 0,-1-1 0,1 1 0,0 0 0,0-1-1,0 1 1,-1-1 0,1 1 0,0 0 0,0-1 0,0 1 0,0-1 0,0 1-1,-1 0 1,1-1-101,-1-2 535,-10-22-16,-2 0 0,-1 1 0,0 0 0,-2 1 0,-1 1 0,-1 0-1,0 1 1,-2 1 0,0 1 0,-12-7-519,-32-24 549,21 17-384,1-2 1,2-1 0,-9-12-166,43 41-27,1 1 0,-1-1 1,1 0-1,0-1 0,1 1 1,0-1-1,0 0 0,0 0 1,0-3 26,4 11-3,0-1 0,0 1 0,0 0 1,0-1-1,0 1 0,0-1 0,0 1 1,0-1-1,0 1 0,0-1 0,0 1 1,1 0-1,-1-1 0,0 1 0,0-1 1,0 1-1,1 0 0,-1-1 0,0 1 1,0 0-1,1-1 0,-1 1 0,0 0 1,1-1-1,-1 1 0,0 0 1,1 0-1,-1-1 0,1 1 0,-1 0 1,0 0-1,1 0 0,-1 0 0,1 0 1,-1-1-1,0 1 0,1 0 0,-1 0 1,1 0-1,-1 0 0,1 0 0,-1 0 1,1 0-1,-1 0 0,0 1 0,1-1 3,23 3-17,-21-2 6,149 35-651,-125-27 507,-1 0 1,-1 1-1,0 1 1,18 12 154,-35-17-28,1-1 1,-1 2-1,0-1 0,-1 1 1,0 0-1,0 0 1,0 1-1,-1 0 0,0 1 1,-1-1-1,0 1 1,0 0-1,-1 0 0,0 0 1,0 1-1,-1 0 1,0 3 27,3 11-215,-1 0 0,-1 1 0,-1 0 0,-1-1 0,-2 1 0,0 0 0,-1 0 0,-2 0 0,-1-1 0,-1 4 215,2-19-10,1-1 0,-1 0 0,-1-1 0,1 1-1,-2-1 1,1 1 0,-1-1 0,0 0 0,0-1 0,0 1-1,-1-1 1,0 0 0,-1-1 0,-5 5 10,0-2 167,-1 0-1,0 0 1,-1-1-1,1-1 1,-1 0 0,0-1-1,-13 3-166,16-5 102,0-1-1,0-1 0,-8 1-101,14-2 22,1 0 0,-1 0 0,1 0 0,-1 0 0,1-1 0,-1 0-1,1 0 1,0 0 0,-1-1 0,-1-1-22,5 3 2,0 0 0,0 0 0,1-1 0,-1 1 0,0-1 0,1 1-1,-1-1 1,0 1 0,1-1 0,-1 1 0,1-1 0,-1 0 0,1 1 0,-1-1 0,1 0 0,-1 1 0,1-1 0,0 0 0,-1 0 0,1 1-1,0-1 1,0 0 0,-1 0 0,1 1 0,0-1 0,0 0 0,0 0 0,0 0 0,0 0 0,0 1 0,0-1 0,0 0 0,1 0 0,-1 0-1,0 1 1,0-1 0,1 0 0,-1 0 0,0 1 0,1-1 0,0 0-2,2-4 41,1 0-1,0 0 1,0 0 0,0 1-1,4-3-40,-1 0 102,94-102 938,18-34-1040,-77 93-32,-29 35 18,1 0 0,0 1 1,1 1-1,0 0 0,1 1 0,1 1 0,0 0 1,0 1-1,1 1 0,0 1 0,1 0 1,8-1 13,33-8 42,53-18-90,-110 34 34,0-1-1,1 1 0,-1-1 0,0 0 1,0 0-1,-1 0 0,1 0 0,0 0 1,-1-1-1,1 1 0,-1-1 15,-1 2 7,-1 1 1,1-1-1,-1 1 0,0-1 1,1 0-1,-1 1 0,0-1 0,0 1 1,1-1-1,-1 0 0,0 1 1,0-1-1,0 0 0,0 1 0,0-1 1,0 0-1,0 1 0,0-1 1,0 0-1,0 1 0,0-1 0,-1 0-7,1 0 24,-1 0 0,0 0 0,0 0 0,1 0 0,-1 0 0,0 0 0,0 0 0,0 0 0,0 1 0,0-1 0,0 0 0,0 1 0,0-1 0,-1 1 0,1-1 0,0 1 0,-1 0-24,-2-2 22,0 1 1,0 0 0,-1 1 0,1-1 0,0 1 0,-1 0 0,1 0 0,0 0 0,-1 1 0,1-1 0,0 1 0,0 0-1,0 1 1,-3 0-23,5-1 12,0-1 0,0 1 0,0 0 0,0 0 0,1 0 0,-1 0 0,0 0-1,0 1 1,1-1 0,-1 1 0,1-1 0,-1 1 0,1-1 0,0 1 0,-1 0 0,1 0-1,0-1 1,0 1 0,0 0 0,0 0 0,1 0 0,-1 0 0,1 0 0,-1 0-1,1 1 1,0-1 0,-1 0 0,1 0 0,0 0 0,0 1-12,3 12 14,0 0 0,1-1 0,1 1 1,0-1-1,1 2-14,8 21 4,82 252-52,-93-282-742,-3-15-106,-5-20-928,4 24 1446,-7-30-2150</inkml:trace>
  <inkml:trace contextRef="#ctx0" brushRef="#br0" timeOffset="2">673 859 6784,'-5'21'2098,"-2"-1"1,-3 7-2099,9-25 901,13-3-687,1-3-498,0 0 1,0 1 0,0 1 0,0 0-1,7 0 284,70 0-102,-68 2 143,25 0 463,0 2 0,-1 2-1,16 5-503,-43-6 116,-1 2 0,0 0 0,-1 1 0,1 0 0,-1 1 0,-1 2 0,1-1 0,-1 2 0,13 10-116,-24-17-11,-1 1 1,0 0-1,-1-1 0,1 1 1,-1 1-1,1-1 0,-1 0 1,0 1-1,-1 0 0,1-1 1,-1 1-1,0 0 0,0 0 1,-1 1-1,1-1 0,-1 0 1,0 0-1,-1 1 0,1-1 1,-1 0-1,0 1 0,-1-1 1,0 6 10,0 2 30,-2 1 0,1-1 0,-2 1 0,0-1 1,0 0-1,-1 0 0,-1-1 0,0 0 1,-1 0-1,0 0 0,-1-1 0,0 0 0,-1 0 1,0-1-1,0 0 0,-1 0 0,-1-1 1,-10 7-31,-1-2-455,0 0 0,-1-2 0,-1-1 0,0 0 0,0-2 1,-1-1-1,-19 4 455,14-10-1712</inkml:trace>
  <inkml:trace contextRef="#ctx0" brushRef="#br0" timeOffset="3">563 1671 5120,'-1'0'192,"1"1"58,-1-1 0,1 0 0,-1 1 0,1-1 0,0 1 0,-1-1-1,1 0 1,0 1 0,-1-1 0,1 1 0,0-1 0,-1 1 0,1 0 0,0-1 0,0 1-1,0-1 1,-1 1 0,1-1 0,0 1 0,0 0-250,-1 6 964,-6 41-276,3 0 0,2 0 0,1 1 0,4 7-688,-3-34 139,4 35-968,1-1-1,5 13 830,-8-62-995,0 0-1,0 0 1,3 7 995,-4-14-1350,3-3-484</inkml:trace>
  <inkml:trace contextRef="#ctx0" brushRef="#br0" timeOffset="4">0 1925 1664,'0'0'49,"0"0"1,0 0-1,0 0 1,1 0-1,-1 0 1,0 1-1,0-1 1,0 0-1,0 0 1,0 0-1,0 0 1,0 0-1,0 0 1,0 0-1,0 0 1,0 0-1,0 0 1,1 0-1,-1 0 0,0 0 1,0 0-1,0 0 1,0 0-1,0 0 1,0 0-1,0 0 1,0 0-1,1 0 1,-1 0-1,0 0 1,0 0-1,0 0 1,0 0-1,0 0 1,0 0-1,0 0 1,0 0-1,0 0 1,1 0-1,-1 0 1,0 0-1,0 0 0,0 0 1,0 0-1,0 0 1,0 0-1,0-1 1,0 1-1,0 0 1,0 0-50,5-8 2105,6-19 464,-6 13-2432,3-7 448,2 0 0,1 0 0,9-14-585,-14 27 315,0 0 0,0 0 0,1 1 1,0 0-1,0 0 0,0 1 0,1-1 0,0 2 0,0-1 1,3 0-316,23-9 555,0 1 0,1 2 0,1 1 0,21-2-555,-35 7 105,58-13 182,17-5-377,42-17 90,-124 35-96,-1 0-1,1-1 0,-2-1 1,1 0-1,-1 0 0,0-2 1,-1 1-1,7-8 97,-3 0-1146,0 0 1,-1-1-1,-2 0 1,1-1-1,4-11 1146,-2 5-2869</inkml:trace>
  <inkml:trace contextRef="#ctx0" brushRef="#br0" timeOffset="5">1185 1596 3712,'5'-5'1380,"-3"5"279,-1 11 1007,-2-1-2473,1 0 231,-1 1-1,-1-1 1,0 0-1,-1 2-423,-4 27 1048,-3 68 210,6-56-1464,-1 0 0,-3-1 0,-9 28 206,16-72-10,-1 0 0,0 0 0,-1 0 0,1-1 1,-1 1-1,0-1 0,-1 1 0,1-1 1,-1 0-1,0 0 0,0-1 0,-1 1 10,2-3 44,0 1 0,0-1 0,0-1 0,0 1 0,0 0 0,0-1-1,0 1 1,-1-1 0,1 0 0,0 0 0,-1 0 0,1-1 0,-1 1 0,1-1-1,-1 0 1,1 0 0,-1 0 0,1-1 0,-1 1 0,1-1 0,-1 1 0,0-2-44,-4 0 8,0-1 0,1 0 1,-1-1-1,1 0 0,0 0 1,0-1-1,1 0 0,-1 0 1,1 0-1,0-1 0,0 0 1,-3-4-9,-9-13-56,1 0 1,-13-24 55,25 38-6,0-1 1,0 0-1,-2-9 6,5 15-9,1 1 0,0-1-1,0 0 1,0 0 0,1 0 0,-1 0-1,1 1 1,0-1 0,0 0-1,1 0 1,-1 0 0,1-1 9,-1 4-4,1 0 0,0-1 0,-1 1 0,1 0-1,0 0 1,0 0 0,0-1 0,0 1 0,0 0 0,0 0 0,0 0 0,0 0 0,0 1 0,0-1 0,0 0 0,1 0-1,-1 1 1,0-1 0,1 1 0,-1-1 0,0 1 0,1-1 0,-1 1 0,1 0 4,6-1-119,-1 0 0,0 0 0,1 1 0,1 0 119,-2 0-146,95 6-3113,-66-6 1505</inkml:trace>
  <inkml:trace contextRef="#ctx0" brushRef="#br0" timeOffset="6">842 1626 1536,'-18'-15'1744,"17"15"-555,21 0 2288,22 7 586,39 10-4063,17 4 1118,-79-19-797,-1 0 0,0-1 0,1-1-1,8-1-320,2-2 169,0-1 0,-1-2-1,15-5-168,-26 6-461,-1-1 0,1 0 0,-1-1-1,-1-1 1,1-1 0,5-5 461,24-23-2613</inkml:trace>
  <inkml:trace contextRef="#ctx0" brushRef="#br0" timeOffset="7">657 2877 2304,'-5'-2'468,"-4"-2"515,4-1 3096,-1-2-3774,1 0 0,-1 0-1,-1 1 1,1-1-1,-1 2 1,0-1-1,-4-2-304,-29-25 1783,20 12-1196,1-2-1,1 0 1,1-1-1,1-1-586,-58-105 988,67 118-893,-4-8-19,-20-41 25,27 53-103,1-1 0,0 1 0,1-1 0,-1 1 0,2-1 1,-1-2 1,2 9-4,0 0 0,0 1 1,0-1-1,0 0 1,0 0-1,0 1 1,0-1-1,1 0 0,-1 0 1,1 1-1,-1-1 1,1 1-1,0-1 1,-1 0-1,1 1 1,0-1-1,0 1 0,0 0 1,0-1-1,1 1 1,-1 0-1,0-1 1,0 1-1,1 0 0,-1 0 1,1 0-1,-1 0 1,1 1-1,-1-1 1,1 0-1,0 0 1,-1 1-1,1-1 0,0 1 1,-1 0-1,1 0 4,3-1-17,1 0 1,-1 1-1,0 0 0,0 0 0,0 0 0,1 0 0,-1 1 0,0 0 0,0 0 1,0 1-1,0-1 0,0 2 17,4 1-96,0 1 0,0 1 0,-1-1 0,0 1-1,0 1 1,-1 0 0,1 0 0,-1 0 0,-1 1 0,0 0 0,0 0 0,2 4 96,12 22-791,-2 0 0,9 23 791,-18-36-236,4 6-8,-2 1-1,-1-1 1,-1 2-1,-1-1 0,-2 1 1,-1 1-1,0 1 245,-1 28-62,-3 0 0,-2 8 62,-1-37-20,-1-1 0,-2 0 0,0 1 0,-2-1 0,-4 6 20,7-23-65,-1 0 0,-1-1-1,0 1 1,0-1 0,-1 0-1,-1-1 1,1 0 0,-2 0-1,1-1 1,-1 0 0,-1 0-1,0-1 1,-4 3 65,1-3 72,0 0-1,-1 0 1,0-1-1,0-1 1,0-1 0,0 0-1,-1-1 1,0 0-1,0-1 1,-15 1-72,23-3 144,0-1-1,0 0 1,0 0 0,0-1 0,0 0-1,0 0 1,0-1 0,0 1 0,-3-3-144,7 3 37,1 0 1,0 0 0,-1 0-1,1 0 1,0-1-1,-1 1 1,1-1 0,0 1-1,0-1 1,1 0 0,-1 0-1,0 0 1,0 0-1,1 0 1,-1-1 0,1 1-1,0 0 1,0-1 0,0 1-1,0-1 1,0 1-1,0-1 1,1 1 0,-1-1-1,1 0 1,0 0-38,0-9 65,0 1 0,1 0 0,0 0 0,1 0 0,0 0 0,1 0 0,0 0 0,1 0 0,0 1 0,1 0 0,2-5-65,4-4 126,1 0 0,0 0-1,2 2 1,0 0 0,7-6-126,-1 2-92,1 1 0,1 1 0,1 1-1,1 1 1,1 1 92,-6 5-307,1 0 1,0 2-1,0 0 0,0 2 0,1 0 1,0 1-1,2 1 307,153-23-2779,-140 25 1745</inkml:trace>
  <inkml:trace contextRef="#ctx0" brushRef="#br0" timeOffset="8">890 2863 2688,'0'0'917,"0"0"-437,0 0 379,12-11 1845,-5 5-2206,-6 5-414,1-1 0,-1 1 0,1 0-1,-1-1 1,1 1 0,-1 0 0,1 0 0,0 0-1,0 0 1,0 1 0,-1-1 0,1 0 0,0 1-1,0-1 1,0 1 0,0 0 0,0 0 0,0 0-1,2 0-83,42 2 1108,20-1-416,-58-1-612,0-1 1,0 0-1,-1-1 0,1 1 1,0-2-1,-1 1 1,3-2-81,-2 1 125,-1-1 0,-1 0-1,1-1 1,0 1 0,-1-1 0,0 0 0,0-1-1,-1 1 1,1-1 0,2-4-125,-1 0 102,-1 0 0,1-1 1,-2 0-1,1 0 0,-2 0 0,3-8-102,-4 10-6,10-30-44,-2 1-1,7-40 51,-16 66-10,-1 1 1,0-1-1,0 1 0,-1-1 0,-1 0 1,0 0-1,-1 1 0,0-1 0,0 1 1,-2 0-1,1 0 0,-4-8 10,-2 0-57,1 1-20,-1 1 0,0 0 0,-3-2 77,12 19 5,0 0 0,0 0-1,0 1 1,0-1 0,0 0-1,0 0 1,0 0 0,0 0-1,-1 1 1,1-1 0,0 0-1,0 0 1,0 0 0,0 0 0,0 1-1,0-1 1,0 0 0,0 0-1,-1 0 1,1 0 0,0 0-1,0 0 1,0 0 0,0 1-1,0-1 1,-1 0 0,1 0-1,0 0 1,0 0 0,0 0 0,-1 0-1,1 0 1,0 0 0,0 0-1,0 0 1,0 0 0,-1 0-1,1 0 1,0 0 0,0 0-1,0 0 1,-1 0 0,1 0-1,0 0 1,0 0 0,0 0-1,0 0 1,-1-1 0,1 1 0,0 0-1,0 0 1,0 0 0,0 0-1,0 0 1,-1 0 0,1 0-1,0-1 1,0 1 0,0 0-1,0 0 1,0 0 0,0-1-5,-1 21 221,1-16-199,2 58 341,3 1 1,4 14-364,26 124 131,-19-117-211,-15-80 66,0 3 63,0 1-1,1-1 1,0 0 0,0 0-1,1 0 1,1 2-49,-4-8 64,15-9-1568,-6-4-1264,-1 4 320</inkml:trace>
  <inkml:trace contextRef="#ctx0" brushRef="#br0" timeOffset="9">918 2408 1280,'21'-6'-662,"2"1"3685,39-12 8104,-36 8-10909,0 2 0,1 1 0,0 0 0,0 2 0,0 1 0,0 2 0,0 0 0,1 2 0,2 1-218,67 15-770,-68-10-103,0-2 0,1-1 0,-1-1-1,1-2 1,7-1 873,12-6-2314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37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646 726 896,'0'0'118,"1"-1"0,-1 1-1,1 0 1,-1 0 0,1 0 0,-1-1 0,1 1-1,-1 0 1,0-1 0,1 1 0,-1 0 0,1-1-1,-1 1 1,0 0 0,1-1 0,-1 1 0,0-1-1,0 1 1,1-1 0,-1 1 0,0-1 0,0 1-1,1-1 1,-1 1 0,0-1 0,0 1 0,0-1 0,0 1-1,0-1 1,0 1 0,0-1 0,0 1 0,0-1-118,0-22 1314,-1 15 449,1 8-1251,0 0-123,0 0-159,0 0-17,0 0 64,0 0-53,0 0 16,0 0-5,-4 4 2320,3-4-2489,0-1 0,0 1 1,0 0-1,0-1 1,-1 1-1,1-1 1,0 1-1,0-1 0,0 1 1,1-1-1,-1 0 1,0 1-1,0-1 0,0 0 1,0 0-1,1 0 1,-1 0-1,0 0 0,1 0 1,-1-1-67,-11-21 74,11 22-42,-3-10 170,0 0-1,-1-11-201,3 12 171,-1 1 1,0-1-1,0 1 0,-4-7-171,-7-8 60,0 2 0,-10-11-60,7 10-9,1-1 0,-1-4 9,6 8 0,2 0 0,0-1 0,2 0 0,0 0 0,1-1 0,1 1 0,1-1 0,1-1 0,1 1 0,1 0 0,1 0 0,2-6 0,-1 16 13,0 0 0,1 1 1,3-9-14,-4 16-11,0-1 1,1 1 0,0 0-1,0 0 1,0 0-1,0 0 1,0 0-1,1 0 1,0 0 0,2-2 10,-3 5-12,-1 0 1,0 0 0,0 1 0,0-1 0,0 1-1,0-1 1,1 1 0,-1 0 0,0-1 0,0 1-1,1 0 1,-1 0 0,0 0 0,0 0 0,1 0 0,-1 0-1,0 0 1,1 1 0,-1-1 0,0 0 0,0 1-1,0-1 1,1 1 0,-1-1 0,0 1 0,0-1-1,0 1 1,0 0 0,0 0 0,0-1 0,1 2 11,4 3-55,0 0 0,-1 0 1,0 1-1,5 5 55,41 55-901,8 21 901,-44-62 2,-1 1-1,-1 1 1,0 3-2,-10-23 14,-1 1-1,0 0 0,0 0 1,0-1-1,-1 1 0,0 0 1,-1 0-1,0 0 1,0 1-1,-1-1 0,0 0 1,-1 5-14,-3 8 44,-1-1-1,-1 0 1,0 0 0,-5 5-44,5-9-34,-2-1 0,0-1 0,0 0 0,-2 0 0,1-1 0,-2 0 0,0-1 0,0 0 0,-8 5 34,-3 0-123,0-1 1,-1 0 0,0-2 0,-1-1 0,-11 3 122,26-11-15,-1-1 0,1 0 0,-1-1 0,0 0 0,-7 0 15,15-3 7,0 1 1,0-1-1,0 0 1,0 0-1,0 0 0,0 0 1,0-1-1,0 1 1,0-1-1,0 0 1,0 0-1,0 0 0,0 0 1,1 0-1,-1-1 1,0 1-1,1-1 1,0 0-1,-1 0 1,1 0-1,0 0 0,0 0 1,-2-2-8,1 0 32,0 0-1,1 0 1,-1-1-1,1 1 1,0-1 0,0 0-1,0 1 1,1-1 0,-1 0-1,1 0 1,1 0 0,-1 0-1,1 0 1,-1 0-1,1-1 1,1 1 0,-1 0-1,1 0 1,0 0 0,1-3-32,0 1 6,0 1 1,1 0-1,0 0 1,0 0-1,0 1 1,1-1-1,0 1 1,0-1-1,0 1 1,1 0-1,0 1 1,-1-1 0,2 1-1,-1 0 1,4-2-7,4-2 22,0 2 1,1-1 0,-1 2 0,1-1 0,0 2 0,3-1-23,28-4 285,16-1-285,-32 6 127,20 0 48,8-2 322,-54 5-408,1 1 0,0-1 0,-1 0 0,1-1 0,-1 1 1,0-1-1,1 1 0,-1-1 0,1-1-89,-3 2 24,0 0 1,0 0-1,1 0 0,-1 0 0,0 0 1,0-1-1,0 1 0,0 0 0,0-1 1,-1 1-1,1-1 0,0 1 1,-1-1-1,1 1 0,-1-1 0,1 0 1,-1 1-1,0-1 0,1 0 1,-1 1-1,0-2-24,-1 0 21,1-1 1,0 0 0,1 0-1,-1 0 1,1 1-1,0-1 1,0 0 0,1-3-22,-2 6-2,1 0 1,0 0 0,0 0-1,0 0 1,-1 0 0,1 0-1,0 0 1,0 0 0,1 0 0,-1 1-1,0-1 1,0 0 0,0 1-1,0-1 1,1 1 0,-1-1-1,0 1 1,0-1 0,1 1-1,-1 0 1,0 0 0,1 0-1,-1 0 1,0 0 0,1 0 0,0 0 0,23 1-181,-1 0-1,1 2 1,0 1-1,13 4 183,-11-5 336,-27-3-112,-11 0 394,-5 0-552,8 0-80,-1 0-1,1 0 0,-1 0 0,1 1 1,0 1-1,-1 0 0,-2 1 15,6-2 42,4-1-75,0 1 0,-1-1 0,1 1 0,-1-1 0,1 1 0,0 0 0,-1-1 0,1 1 0,0 0 0,0 0 0,0 0 0,0 0 0,0 0 0,0 0 0,0 0 0,0 0 0,0 1 0,0-1 0,0 0-1,1 1 34,-4 3-28,3-5 40,1 0-1,0 1 1,-1-1-1,1 1 1,0-1-1,-1 0 1,1 1-1,0-1 1,0 1 0,-1-1-1,1 1 1,0-1-1,0 0 1,0 1-1,0-1 1,0 1 0,0-1-1,0 1 1,0-1-1,0 1-11,-3-1 439,10-7-473,10 3 34,-2 1 0,-4-2-9,-6 2 54,0 1-1,1 0 0,-1 0 1,0 0-1,1 1 0,-1 0 0,1 0 1,-1 0-1,1 0 0,0 1 1,-1 0-1,1 1-44,-5-1 69,12 7 273,-12-6-309,7 1 115,-7-2-143,-2 4-53,30-36 112,-18 20-98,-1-1-1,-1-1 0,0 0 0,-1 0 0,0 0 0,-1-1 0,4-15 35,-3 10-76,1 1 0,1 0-1,0 0 1,5-4 76,-14 21-5,0 0 0,0 1 0,1-1 0,-1 0 0,1 1-1,-1-1 1,1 1 0,0 0 0,0-1 0,-1 1 0,1 0 0,0 0 0,2-1 5,-3 2-1,0 0 1,0 0 0,0 0 0,-1 0-1,1 0 1,0 1 0,0-1 0,0 0-1,0 0 1,0 1 0,0-1 0,0 0-1,-1 1 1,1-1 0,0 1 0,0-1-1,0 1 1,-1-1 0,1 1 0,0 0-1,-1-1 1,1 1 0,-1 0 0,1-1-1,-1 1 1,1 0 0,-1 0 0,1 0-1,-1-1 1,0 1 0,1 0 0,-1 0-1,0 0 1,4 8-17,-1 1-1,0-1 0,-1 0 0,0 1 0,0-1 0,-1 6 18,2 61 55,-4-70-40,1 8-28,-1 0 0,0-1 0,-1 1 0,-1-1-1,-2 8 14,2-12-20,0-1 0,0 0 1,0 0-1,-1 0 0,-1 0 0,1-1 0,-1 0 0,-1 0 0,-1 2 20,7-8-7,-2 0 0,1 0 0,0 0 0,0 0 0,0-1 0,0 1 0,-1 0 0,1-1 0,0 1 0,-1-1 0,1 1 0,0-1 0,-1 1 0,1-1 0,-1 0 0,1 0 7,0 0-7,1 0 0,-1 0-1,1 0 1,-1 0 0,1 0-1,-1 0 1,0 0 0,1 0-1,-1 0 1,1 0-1,-1-1 1,1 1 0,0 0-1,-1 0 1,1-1 0,-1 1-1,1 0 1,-1-1 0,1 1-1,0 0 1,-1-1 0,1 1-1,0-1 1,-1 1 0,1-1-1,0 1 1,-1 0 0,1-1-1,0 1 1,0-1 0,0 1-1,0-1 1,-1 0 0,1 1-1,0-1 1,0 1-1,0-1 1,0 1 0,0-1-1,0 0 8,1-8 17,0 1-1,0-1 0,1 0 0,0 0 0,1 0 0,-1 1 0,5-8-16,7-14 171,9-13-171,-19 36-6,8-16 25,-3 6-17,0 0 0,1 1 0,1 0-1,12-13-1,-22 28 0,0 0 0,0 0 0,0-1 0,0 2 0,0-1 0,1 0 0,-1 0 0,0 0 0,0 0 0,1 1 0,-1-1 0,1 1 0,-1-1 0,0 1 0,1-1 0,-1 1 0,1 0 0,-1 0 0,1-1 0,-1 1 0,2 0 0,-2 1 0,0-1 0,0 1 0,1-1 0,-1 1 0,0 0 0,0-1 0,0 1 0,0 0 0,0 0 0,0-1 0,0 1 0,0 0 0,0 0 0,0 0 0,-1 0 0,1 1 0,0-1 0,-1 0 0,1 0 0,0 0 0,-1 0 0,0 1 0,1-1 0,-1 1 0,2 3 21,0 1 0,-1 0 1,0 0-1,0 0 0,-1 0 0,0 0 0,0 0 0,0 1 0,-1-1 0,0 0 0,0 0 0,-1 4-21,-2 1 22,0 0 0,0-1 0,-1 1 0,-1-1-1,1 0 1,-4 3-22,9-13 0,0 0 0,0 0 0,0 0 0,0 0 1,-1 0-1,1 0 0,0 0 0,0 0 0,0 0 0,0 0 0,0 0 0,0 1 0,0-1 0,0 0 0,0 0 0,-1 0 0,1 0 0,0 0 0,0 0 0,0 1 0,0-1 0,0 0 0,0 0 0,0 0 0,0 0 0,0 0 0,0 0 0,0 1 0,0-1 0,0 0 0,0 0 0,0 0 0,0 0 0,0 0 0,0 0 0,0 1 0,0-1 0,0 0 0,1 0 0,-1 0 0,0 0 0,0 0 0,0 0 0,0 0 0,0 1 0,0-1 0,0 0 0,0 0 0,0 0 0,1 0 0,-1 0 0,0 0 0,0 0 0,0 0 0,0 0 0,0 0 0,0 0 0,1 0 0,-1 0 0,0 0 0,0 0 0,0 0 0,0 0 0,0 0 0,0 0 0,1 0 0,-1 0 0,0 0 0,0 0 0,0 0 0,10-2-11,-10 2 5,1 0 4,11-4-6,0 0 1,1 1-1,-1 1 1,1 0-1,1 0 8,-10 2 3,-1 0-1,0 0 1,0 1-1,1-1 1,-1 0 0,0 1-1,0 0 1,0 0-1,0 0 1,1 0-1,-1 1 1,-1-1-1,1 1 1,0-1 0,0 1-1,-1 0 1,1 0-1,-1 0 1,1 1-1,-1-1 1,0 1-1,1 0-2,-2-1 1,0-1-1,-1 1 0,1-1 0,0 1 0,-1 0 0,1-1 0,-1 1 0,0 0 0,1 0 0,-1-1 0,0 1 1,0 0-1,0 0 0,0-1 0,-1 1 0,1 0 0,0 0 0,-1-1 0,1 1 0,-15 35-46,11-27-6,-5 10-6,4-6 26,-1 0-1,-1 0 0,0-1 0,-1 1 0,0-2 0,-1 1 0,-2 1 33,10-13 1,-1 0-1,1 0 0,0 0 0,-1 0 0,1 0 0,-1 0 0,0 0 0,1 0 0,-1-1 0,0 1 0,1-1 0,-1 1 0,0-1 0,0 0 0,1 0 0,-1 1 0,0-1 0,0-1 0,0 1 0,1 0 0,-1 0 0,0-1 0,0 1 0,1-1 0,-1 1 0,0-1 1,1 0-1,-1 1 0,1-1 0,-1 0 0,1 0 0,-1 0 0,1 0 0,-1-1 0,0 0 0,-1 0-1,0-1-1,0 0 1,0-1 0,0 1 0,0 0-1,1-1 1,0 0 0,-1 0 0,1 1-1,1-1 1,-1 0 0,0-1 0,1 1-1,-1-3 2,2 6-6,0 0 0,0 1 0,0-1 0,0 0 0,0 0 0,0 1 0,0-1-1,0 0 1,0 0 0,0 0 0,0 1 0,0-1 0,1 0 0,-1 0 0,0 1-1,0-1 1,1 0 0,-1 1 0,1-1 0,-1 0 0,1 1 0,-1-1-1,1 1 1,-1-1 0,1 0 0,-1 1 0,1 0 0,0-1 0,-1 1 0,1-1-1,0 1 1,-1 0 0,1-1 0,0 1 0,-1 0 0,1 0 0,0-1 0,0 1-1,0 0 1,-1 0 0,1 0 0,1 0 6,4 0-43,1 0-1,0 1 1,-1 0 0,1 0 0,1 1 43,11 1-113,-6-3 34,1 0 0,-1-1 0,0-1 1,1 0-1,-1 0 0,0-2 0,10-3 79,-4 0 267,0-1 1,-1 0-1,0-2 0,14-9-267,-22 12 94,-2 1 0,1-2 0,-1 1 0,0-1 0,-1 0 0,1-1 0,-2 0 0,1 0 0,1-4-94,0-1 49,-1-1 1,0 0-1,-1 0 0,-1-1 0,3-16-49,0-12 31,-2 0 0,-2 0 0,-2-1 0,-3-8-31,1 52 5,0 0 0,0-1 0,0 1 1,0 0-1,0 0 0,0 0 0,0 0 0,0 0 0,1-1 0,-1 1 1,0 0-1,1 0 0,-1 0 0,1 0 0,-1 0 0,1 0 0,-1 0 0,1 0 1,0 0-1,0 0-5,-1 1 0,0 0 0,1 0-1,-1 0 1,0 0 0,1 0 0,-1 0 0,0 0 0,1 0 0,-1 0 0,0 0 0,1 0 0,-1 0 0,0 0 0,0 0 0,1 0 0,-1 1-1,0-1 1,1 0 0,-1 0 0,0 0 0,0 0 0,1 1 0,-1-1 0,0 0 0,0 0 0,0 1 0,10 14-42,69 158-680,-9-17-215,-4-13 884,-65-143 85,-1 1 0,0-1-1,0 1 1,0-1 0,1 1 0,-1-1 0,0 1 0,0-1 0,0 1 0,0-1-1,0 1 1,0-1 0,0 1 0,0 0 0,0-1 0,0 1 0,0-1-1,0 1 1,0-1 0,0 1 0,-1-1-32,1 1 21,0-1 0,0 0-1,-1 0 1,1 0 0,0 0 0,-1 1-1,1-1 1,0 0 0,-1 0 0,1 0-1,0 0 1,-1 0 0,1 0 0,-1 0 0,1 0-1,0 0 1,-1 0 0,1 0 0,0 0-1,-1 0 1,1 0 0,0 0 0,-1 0-21,-27-12 464,19 7-433,-167-56-7,41 16-138,121 40 114,-39-13-23,47 16 5,0 1-1,0-1 0,0 2 0,-1-1 0,1 1 0,0-1 0,-4 2 19,9-1-25,-1 0 0,0 1 1,1-1-1,-1 1 0,1-1 0,-1 1 0,1 0 0,-1-1 1,1 1-1,-1 0 0,1 0 0,0 0 0,-1 0 0,1 1 25,0-2-13,1 1-1,0-1 0,-1 1 1,1-1-1,0 1 0,-1-1 1,1 1-1,0-1 0,0 1 1,0-1-1,0 1 0,-1-1 0,1 1 1,0-1-1,0 1 0,0 0 1,0-1-1,0 1 0,0-1 1,1 1-1,-1-1 0,0 1 1,0-1-1,0 1 0,0-1 1,1 1-1,-1-1 0,0 1 0,0-1 1,1 1-1,-1-1 0,0 1 1,1-1-1,-1 1 0,1-1 1,-1 0-1,0 1 0,1-1 1,-1 0-1,1 1 0,-1-1 1,1 0 12,6 4-44,1 0-1,-1-1 0,1 0 0,0 0 0,0-1 0,0 0 1,0 0-1,0-1 0,1 0 0,6 0 46,5 1-48,9 1 16,0-1 0,1-1 0,-1-2 0,0-1 0,18-3 32,-31 2-335,1-1 1,-1 0-1,1-1 0,-2-1 0,1-1 0,-1 0 0,0-1 0,0 0 0,-1-1 0,8-7 335,31-30-2592</inkml:trace>
  <inkml:trace contextRef="#ctx0" brushRef="#br0" timeOffset="1">646 1509 4352,'-6'-3'1875,"5"3"-1774,1 0 0,0-1 0,-1 1 0,1 0-1,0 0 1,-1-1 0,1 1 0,0 0 0,-1-1 0,1 1 0,0 0 0,0-1-1,0 1 1,-1-1 0,1 1 0,0 0 0,0-1 0,0 1 0,0-1 0,0 1-1,-1 0 1,1-1-101,-1-2 535,-10-22-16,-2 0 0,-1 1 0,0 0 0,-2 1 0,-1 1 0,-1 0-1,0 1 1,-2 1 0,0 1 0,-12-7-519,-32-24 549,21 17-384,1-2 1,2-1 0,-9-12-166,43 41-27,1 1 0,-1-1 1,1 0-1,0-1 0,1 1 1,0-1-1,0 0 0,0 0 1,0-3 26,4 11-3,0-1 0,0 1 0,0 0 1,0-1-1,0 1 0,0-1 0,0 1 1,0-1-1,0 1 0,0-1 0,0 1 1,1 0-1,-1-1 0,0 1 0,0-1 1,0 1-1,1 0 0,-1-1 0,0 1 1,0 0-1,1-1 0,-1 1 0,0 0 1,1-1-1,-1 1 0,0 0 1,1 0-1,-1-1 0,1 1 0,-1 0 1,0 0-1,1 0 0,-1 0 0,1 0 1,-1-1-1,0 1 0,1 0 0,-1 0 1,1 0-1,-1 0 0,1 0 0,-1 0 1,1 0-1,-1 0 0,0 1 0,1-1 3,23 3-17,-21-2 6,149 35-651,-125-27 507,-1 0 1,-1 1-1,0 1 1,18 12 154,-35-17-28,1-1 1,-1 2-1,0-1 0,-1 1 1,0 0-1,0 0 1,0 1-1,-1 0 0,0 1 1,-1-1-1,0 1 1,0 0-1,-1 0 0,0 0 1,0 1-1,-1 0 1,0 3 27,3 11-215,-1 0 0,-1 1 0,-1 0 0,-1-1 0,-2 1 0,0 0 0,-1 0 0,-2 0 0,-1-1 0,-1 4 215,2-19-10,1-1 0,-1 0 0,-1-1 0,1 1-1,-2-1 1,1 1 0,-1-1 0,0 0 0,0-1 0,0 1-1,-1-1 1,0 0 0,-1-1 0,-5 5 10,0-2 167,-1 0-1,0 0 1,-1-1-1,1-1 1,-1 0 0,0-1-1,-13 3-166,16-5 102,0-1-1,0-1 0,-8 1-101,14-2 22,1 0 0,-1 0 0,1 0 0,-1 0 0,1-1 0,-1 0-1,1 0 1,0 0 0,-1-1 0,-1-1-22,5 3 2,0 0 0,0 0 0,1-1 0,-1 1 0,0-1 0,1 1-1,-1-1 1,0 1 0,1-1 0,-1 1 0,1-1 0,-1 0 0,1 1 0,-1-1 0,1 0 0,-1 1 0,1-1 0,0 0 0,-1 0 0,1 1-1,0-1 1,0 0 0,-1 0 0,1 1 0,0-1 0,0 0 0,0 0 0,0 0 0,0 0 0,0 1 0,0-1 0,0 0 0,1 0 0,-1 0-1,0 1 1,0-1 0,1 0 0,-1 0 0,0 1 0,1-1 0,0 0-2,2-4 41,1 0-1,0 0 1,0 0 0,0 1-1,4-3-40,-1 0 102,94-102 938,18-34-1040,-77 93-32,-29 35 18,1 0 0,0 1 1,1 1-1,0 0 0,1 1 0,1 1 0,0 0 1,0 1-1,1 1 0,0 1 0,1 0 1,8-1 13,33-8 42,53-18-90,-110 34 34,0-1-1,1 1 0,-1-1 0,0 0 1,0 0-1,-1 0 0,1 0 0,0 0 1,-1-1-1,1 1 0,-1-1 15,-1 2 7,-1 1 1,1-1-1,-1 1 0,0-1 1,1 0-1,-1 1 0,0-1 0,0 1 1,1-1-1,-1 0 0,0 1 1,0-1-1,0 0 0,0 1 0,0-1 1,0 0-1,0 1 0,0-1 1,0 0-1,0 1 0,0-1 0,-1 0-7,1 0 24,-1 0 0,0 0 0,0 0 0,1 0 0,-1 0 0,0 0 0,0 0 0,0 0 0,0 1 0,0-1 0,0 0 0,0 1 0,0-1 0,-1 1 0,1-1 0,0 1 0,-1 0-24,-2-2 22,0 1 1,0 0 0,-1 1 0,1-1 0,0 1 0,-1 0 0,1 0 0,0 0 0,-1 1 0,1-1 0,0 1 0,0 0-1,0 1 1,-3 0-23,5-1 12,0-1 0,0 1 0,0 0 0,0 0 0,1 0 0,-1 0 0,0 0-1,0 1 1,1-1 0,-1 1 0,1-1 0,-1 1 0,1-1 0,0 1 0,-1 0 0,1 0-1,0-1 1,0 1 0,0 0 0,0 0 0,1 0 0,-1 0 0,1 0 0,-1 0-1,1 1 1,0-1 0,-1 0 0,1 0 0,0 0 0,0 1-12,3 12 14,0 0 0,1-1 0,1 1 1,0-1-1,1 2-14,8 21 4,82 252-52,-93-282-742,-3-15-106,-5-20-928,4 24 1446,-7-30-2150</inkml:trace>
  <inkml:trace contextRef="#ctx0" brushRef="#br0" timeOffset="2">673 859 6784,'-5'21'2098,"-2"-1"1,-3 7-2099,9-25 901,13-3-687,1-3-498,0 0 1,0 1 0,0 1 0,0 0-1,7 0 284,70 0-102,-68 2 143,25 0 463,0 2 0,-1 2-1,16 5-503,-43-6 116,-1 2 0,0 0 0,-1 1 0,1 0 0,-1 1 0,-1 2 0,1-1 0,-1 2 0,13 10-116,-24-17-11,-1 1 1,0 0-1,-1-1 0,1 1 1,-1 1-1,1-1 0,-1 0 1,0 1-1,-1 0 0,1-1 1,-1 1-1,0 0 0,0 0 1,-1 1-1,1-1 0,-1 0 1,0 0-1,-1 1 0,1-1 1,-1 0-1,0 1 0,-1-1 1,0 6 10,0 2 30,-2 1 0,1-1 0,-2 1 0,0-1 1,0 0-1,-1 0 0,-1-1 0,0 0 1,-1 0-1,0 0 0,-1-1 0,0 0 0,-1 0 1,0-1-1,0 0 0,-1 0 0,-1-1 1,-10 7-31,-1-2-455,0 0 0,-1-2 0,-1-1 0,0 0 0,0-2 1,-1-1-1,-19 4 455,14-10-1712</inkml:trace>
  <inkml:trace contextRef="#ctx0" brushRef="#br0" timeOffset="3">563 1671 5120,'-1'0'192,"1"1"58,-1-1 0,1 0 0,-1 1 0,1-1 0,0 1 0,-1-1-1,1 0 1,0 1 0,-1-1 0,1 1 0,0-1 0,-1 1 0,1 0 0,0-1 0,0 1-1,0-1 1,-1 1 0,1-1 0,0 1 0,0 0-250,-1 6 964,-6 41-276,3 0 0,2 0 0,1 1 0,4 7-688,-3-34 139,4 35-968,1-1-1,5 13 830,-8-62-995,0 0-1,0 0 1,3 7 995,-4-14-1350,3-3-484</inkml:trace>
  <inkml:trace contextRef="#ctx0" brushRef="#br0" timeOffset="4">0 1925 1664,'0'0'49,"0"0"1,0 0-1,0 0 1,1 0-1,-1 0 1,0 1-1,0-1 1,0 0-1,0 0 1,0 0-1,0 0 1,0 0-1,0 0 1,0 0-1,0 0 1,0 0-1,0 0 1,1 0-1,-1 0 0,0 0 1,0 0-1,0 0 1,0 0-1,0 0 1,0 0-1,0 0 1,0 0-1,1 0 1,-1 0-1,0 0 1,0 0-1,0 0 1,0 0-1,0 0 1,0 0-1,0 0 1,0 0-1,0 0 1,1 0-1,-1 0 1,0 0-1,0 0 0,0 0 1,0 0-1,0 0 1,0 0-1,0-1 1,0 1-1,0 0 1,0 0-50,5-8 2105,6-19 464,-6 13-2432,3-7 448,2 0 0,1 0 0,9-14-585,-14 27 315,0 0 0,0 0 0,1 1 1,0 0-1,0 0 0,0 1 0,1-1 0,0 2 0,0-1 1,3 0-316,23-9 555,0 1 0,1 2 0,1 1 0,21-2-555,-35 7 105,58-13 182,17-5-377,42-17 90,-124 35-96,-1 0-1,1-1 0,-2-1 1,1 0-1,-1 0 0,0-2 1,-1 1-1,7-8 97,-3 0-1146,0 0 1,-1-1-1,-2 0 1,1-1-1,4-11 1146,-2 5-2869</inkml:trace>
  <inkml:trace contextRef="#ctx0" brushRef="#br0" timeOffset="5">1185 1596 3712,'5'-5'1380,"-3"5"279,-1 11 1007,-2-1-2473,1 0 231,-1 1-1,-1-1 1,0 0-1,-1 2-423,-4 27 1048,-3 68 210,6-56-1464,-1 0 0,-3-1 0,-9 28 206,16-72-10,-1 0 0,0 0 0,-1 0 0,1-1 1,-1 1-1,0-1 0,-1 1 0,1-1 1,-1 0-1,0 0 0,0-1 0,-1 1 10,2-3 44,0 1 0,0-1 0,0-1 0,0 1 0,0 0 0,0-1-1,0 1 1,-1-1 0,1 0 0,0 0 0,-1 0 0,1-1 0,-1 1 0,1-1-1,-1 0 1,1 0 0,-1 0 0,1-1 0,-1 1 0,1-1 0,-1 1 0,0-2-44,-4 0 8,0-1 0,1 0 1,-1-1-1,1 0 0,0 0 1,0-1-1,1 0 0,-1 0 1,1 0-1,0-1 0,0 0 1,-3-4-9,-9-13-56,1 0 1,-13-24 55,25 38-6,0-1 1,0 0-1,-2-9 6,5 15-9,1 1 0,0-1-1,0 0 1,0 0 0,1 0 0,-1 0-1,1 1 1,0-1 0,0 0-1,1 0 1,-1 0 0,1-1 9,-1 4-4,1 0 0,0-1 0,-1 1 0,1 0-1,0 0 1,0 0 0,0-1 0,0 1 0,0 0 0,0 0 0,0 0 0,0 0 0,0 1 0,0-1 0,0 0 0,1 0-1,-1 1 1,0-1 0,1 1 0,-1-1 0,0 1 0,1-1 0,-1 1 0,1 0 4,6-1-119,-1 0 0,0 0 0,1 1 0,1 0 119,-2 0-146,95 6-3113,-66-6 1505</inkml:trace>
  <inkml:trace contextRef="#ctx0" brushRef="#br0" timeOffset="6">842 1626 1536,'-18'-15'1744,"17"15"-555,21 0 2288,22 7 586,39 10-4063,17 4 1118,-79-19-797,-1 0 0,0-1 0,1-1-1,8-1-320,2-2 169,0-1 0,-1-2-1,15-5-168,-26 6-461,-1-1 0,1 0 0,-1-1-1,-1-1 1,1-1 0,5-5 461,24-23-2613</inkml:trace>
  <inkml:trace contextRef="#ctx0" brushRef="#br0" timeOffset="7">657 2877 2304,'-5'-2'468,"-4"-2"515,4-1 3096,-1-2-3774,1 0 0,-1 0-1,-1 1 1,1-1-1,-1 2 1,0-1-1,-4-2-304,-29-25 1783,20 12-1196,1-2-1,1 0 1,1-1-1,1-1-586,-58-105 988,67 118-893,-4-8-19,-20-41 25,27 53-103,1-1 0,0 1 0,1-1 0,-1 1 0,2-1 1,-1-2 1,2 9-4,0 0 0,0 1 1,0-1-1,0 0 1,0 0-1,0 1 1,0-1-1,1 0 0,-1 0 1,1 1-1,-1-1 1,1 1-1,0-1 1,-1 0-1,1 1 1,0-1-1,0 1 0,0 0 1,0-1-1,1 1 1,-1 0-1,0-1 1,0 1-1,1 0 0,-1 0 1,1 0-1,-1 0 1,1 1-1,-1-1 1,1 0-1,0 0 1,-1 1-1,1-1 0,0 1 1,-1 0-1,1 0 4,3-1-17,1 0 1,-1 1-1,0 0 0,0 0 0,0 0 0,1 0 0,-1 1 0,0 0 0,0 0 1,0 1-1,0-1 0,0 2 17,4 1-96,0 1 0,0 1 0,-1-1 0,0 1-1,0 1 1,-1 0 0,1 0 0,-1 0 0,-1 1 0,0 0 0,0 0 0,2 4 96,12 22-791,-2 0 0,9 23 791,-18-36-236,4 6-8,-2 1-1,-1-1 1,-1 2-1,-1-1 0,-2 1 1,-1 1-1,0 1 245,-1 28-62,-3 0 0,-2 8 62,-1-37-20,-1-1 0,-2 0 0,0 1 0,-2-1 0,-4 6 20,7-23-65,-1 0 0,-1-1-1,0 1 1,0-1 0,-1 0-1,-1-1 1,1 0 0,-2 0-1,1-1 1,-1 0 0,-1 0-1,0-1 1,-4 3 65,1-3 72,0 0-1,-1 0 1,0-1-1,0-1 1,0-1 0,0 0-1,-1-1 1,0 0-1,0-1 1,-15 1-72,23-3 144,0-1-1,0 0 1,0 0 0,0-1 0,0 0-1,0 0 1,0-1 0,0 1 0,-3-3-144,7 3 37,1 0 1,0 0 0,-1 0-1,1 0 1,0-1-1,-1 1 1,1-1 0,0 1-1,0-1 1,1 0 0,-1 0-1,0 0 1,0 0-1,1 0 1,-1-1 0,1 1-1,0 0 1,0-1 0,0 1-1,0-1 1,0 1-1,0-1 1,1 1 0,-1-1-1,1 0 1,0 0-38,0-9 65,0 1 0,1 0 0,0 0 0,1 0 0,0 0 0,1 0 0,0 0 0,1 0 0,0 1 0,1 0 0,2-5-65,4-4 126,1 0 0,0 0-1,2 2 1,0 0 0,7-6-126,-1 2-92,1 1 0,1 1 0,1 1-1,1 1 1,1 1 92,-6 5-307,1 0 1,0 2-1,0 0 0,0 2 0,1 0 1,0 1-1,2 1 307,153-23-2779,-140 25 1745</inkml:trace>
  <inkml:trace contextRef="#ctx0" brushRef="#br0" timeOffset="8">890 2863 2688,'0'0'917,"0"0"-437,0 0 379,12-11 1845,-5 5-2206,-6 5-414,1-1 0,-1 1 0,1 0-1,-1-1 1,1 1 0,-1 0 0,1 0 0,0 0-1,0 0 1,0 1 0,-1-1 0,1 0 0,0 1-1,0-1 1,0 1 0,0 0 0,0 0 0,0 0-1,2 0-83,42 2 1108,20-1-416,-58-1-612,0-1 1,0 0-1,-1-1 0,1 1 1,0-2-1,-1 1 1,3-2-81,-2 1 125,-1-1 0,-1 0-1,1-1 1,0 1 0,-1-1 0,0 0 0,0-1-1,-1 1 1,1-1 0,2-4-125,-1 0 102,-1 0 0,1-1 1,-2 0-1,1 0 0,-2 0 0,3-8-102,-4 10-6,10-30-44,-2 1-1,7-40 51,-16 66-10,-1 1 1,0-1-1,0 1 0,-1-1 0,-1 0 1,0 0-1,-1 1 0,0-1 0,0 1 1,-2 0-1,1 0 0,-4-8 10,-2 0-57,1 1-20,-1 1 0,0 0 0,-3-2 77,12 19 5,0 0 0,0 0-1,0 1 1,0-1 0,0 0-1,0 0 1,0 0 0,0 0-1,-1 1 1,1-1 0,0 0-1,0 0 1,0 0 0,0 0 0,0 1-1,0-1 1,0 0 0,0 0-1,-1 0 1,1 0 0,0 0-1,0 0 1,0 0 0,0 1-1,0-1 1,-1 0 0,1 0-1,0 0 1,0 0 0,0 0 0,-1 0-1,1 0 1,0 0 0,0 0-1,0 0 1,0 0 0,-1 0-1,1 0 1,0 0 0,0 0-1,0 0 1,-1 0 0,1 0-1,0 0 1,0 0 0,0 0-1,0 0 1,-1-1 0,1 1 0,0 0-1,0 0 1,0 0 0,0 0-1,0 0 1,-1 0 0,1 0-1,0-1 1,0 1 0,0 0-1,0 0 1,0 0 0,0-1-5,-1 21 221,1-16-199,2 58 341,3 1 1,4 14-364,26 124 131,-19-117-211,-15-80 66,0 3 63,0 1-1,1-1 1,0 0 0,0 0-1,1 0 1,1 2-49,-4-8 64,15-9-1568,-6-4-1264,-1 4 320</inkml:trace>
  <inkml:trace contextRef="#ctx0" brushRef="#br0" timeOffset="9">918 2408 1280,'21'-6'-662,"2"1"3685,39-12 8104,-36 8-10909,0 2 0,1 1 0,0 0 0,0 2 0,0 1 0,0 2 0,0 0 0,1 2 0,2 1-218,67 15-770,-68-10-103,0-2 0,1-1 0,-1-1-1,1-2 1,7-1 873,12-6-2314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7T00:29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32 560 768,'-1'0'49,"1"0"1,-1 1-1,0-1 1,1 1-1,-1-1 0,1 0 1,-1 1-1,1-1 1,-1 1-1,1-1 0,0 1 1,-1-1-1,1 1 1,-1 0-1,1-1 0,0 1 1,0-1-1,-1 1 1,1 0-50,-8 11 192,7-12 26,1 0 44,-3-7 3215,3 6-3469,0 1 0,0 0 0,0-1 0,0 1 1,0-1-1,0 1 0,0 0 0,0-1 0,0 1 0,0 0 0,0-1 1,0 1-1,0 0 0,0-1 0,0 1 0,0 0 0,-1 0 0,1-1 1,0 1-1,0 0 0,0-1 0,-1 1 0,1 0 0,0 0 1,0-1-1,-1 1 0,1 0 0,0 0 0,0 0 0,-1-1 0,1 1 1,0 0-1,-1 0 0,1 0-8,-4-3-5,4 1 130,-1-1 1,1 1 0,-1-1-1,1 1 1,0-1-1,0 0 1,1 1-1,-1-2-125,0-2 569,0-36 572,0 41-1082,0 1 48,0 0 74,0 0 54,0-19 447,0 12-655,0 6 90,1-5 459,1 5-543,-1 0 0,1 0 0,-1 0-1,1-1 1,-1 1 0,1-1-1,-1 1 1,0-1 0,0 1 0,0-1-1,0 0 1,0 0 0,0 1 0,0-1-1,-1 0 1,1 0 0,0 0-1,-1 0 1,0 0 0,1 0 0,-1 0-1,0-1-32,0 1 71,0 0-1,1 0 0,-1 0 0,1 1 0,-1-1 1,1 0-1,0 0 0,0 0 0,0 1 0,0-1 1,0 0-1,0 1 0,0-1 0,0 1 0,1-1-70,25-22-115,-16 14 196,-4 5 193,0 0-1,1 0 1,-1 1 0,1 1 0,0-1 0,8-2-274,10-4 229,19-7-299,-32 13 151,0-1 1,0 0-1,-1-1 1,5-3-82,79-48 1088,-85 51-1120,7-5 27,7-7 4,-21 15 3,1 0-1,-1 0 1,1-1-1,-1 1 1,0-1 0,0 0-1,2-4-1,8-10 152,-2-1-1,0 0 1,-1-1-1,-1 0 0,4-12-151,-13 18-16,-1 14-53,0 0 21,0 0-10,0 0-12,0 0-10,0 0 54,0 0 68,0 0-4,0 0-28,0 0-74,0 0-10,0 0-118,1 15-2880,2-12 1392,-2-2-864</inkml:trace>
  <inkml:trace contextRef="#ctx0" brushRef="#br0" timeOffset="11729.014">145 848 640,'-7'2'3666,"-12"4"-3519,-38 2 4381,56-8-4499,1 0 1,-1 0-1,0 0 0,0 0 0,0 0 0,1-1 1,-1 1-1,0 0 0,0 0 0,1-1 1,-1 1-1,0-1 0,1 1 0,-1 0 1,0-1-1,1 1 0,-1-1 0,1 0 0,-1 1 1,0-1-1,1 1 0,0-1 0,-1 0 1,1 1-1,-1-1 0,1 0 0,0 0-29,-18 0 1744,18-1-1683,0-1 0,1 1 0,-1 0-1,0 0 1,1 0 0,0-1 0,-1 1 0,1 0-1,0 0 1,0 0 0,0 0 0,0 0-1,1 1 1,-1-1 0,1 0 0,-1 1-1,1-1 1,-1 0 0,2 0-61,3-2 89,0 0 0,0 0 0,1 0 0,-1 0 0,4 0-89,0-1 19,-1-1-1,1 0 1,2-3-19,12-8 14,-16 13 0,-1 0 0,1 0 1,-1 0-1,1 1 0,0 1 1,0-1-1,0 1 0,0 0 1,1 1-1,-1 0 1,0 1-1,1-1 0,0 2-14,27-4 64,-30 2-49,1 0-1,0 0 1,-1 1 0,1 0-1,-1 0 1,1 1-1,-1 0 1,1 0-1,-1 0 1,1 1-1,2 1-14,-6-2 18,-1 0-13,0 0 0,1 0 0,-1 0 1,0 0-1,0 1 0,0-1 0,0 0 1,0 1-1,0 0 0,0-1 0,-1 1 1,1 0-1,0 0 0,-1 0 0,0 0 1,1 0-6,1 4-24,1 0 1,-1 0-1,-1 0 1,2 4 23,-3-9 6,-1 1-1,1 0 1,-1-1-1,0 1 0,1 0 1,-1 0-1,0-1 1,0 1-1,0 0 1,-1 0-1,1-1 1,0 1-1,-1 0 1,1 0-1,-1-1 1,1 1-1,-1 0 1,0-1-1,0 2-5,-4 4 52,-1-1 0,1 0 0,-1 0 0,0 0 0,0-1 0,0 0 0,-1 0 0,0-1 0,0 0 0,0 0 0,0 0 0,-5 0-52,-5 4-4,12-5-7,-1 0 0,1-1-1,-1 1 1,0-2 0,0 1-1,0 0 1,0-1 0,0 0-1,0-1 1,-1 1 11,-19-1 128,25 0-75,2-1-48,-1 1 0,0 0 0,1-1 0,-1 1 0,1 0 0,-1 0 1,0-1-1,1 1 0,-1 0 0,1 0 0,-1 0 0,1-1 0,-1 1 0,1 0 0,-1 0 0,1 0 0,-1 0 0,1 0 0,-1 0 0,1 0 0,-1 0 0,1 0-5,18 0-61,-14 1 81,9-2-21,-1-1 1,0 0 0,0-1 0,12-4 0,9-2 11,-28 8 6,0 0 0,-1 0 0,1 0-1,0 1 1,0 0 0,0 0 0,6 1-17,-12-1 0,1 0 0,0 0 0,-1 1 0,1-1 0,0 0 0,-1 1 0,1-1 0,-1 0 0,1 1 0,0-1 0,-1 1 0,1-1 0,-1 1 0,1-1 0,-1 1 0,0-1 0,1 1 0,-1 0 0,1-1 0,-1 1 0,0-1 0,0 1 0,1 0 0,-1-1 0,0 1 0,0 0 0,0 0 0,0-1 0,2 6-19,0 0 0,0 1 0,-1-1 0,0 0 0,0 6 19,-1-9 7,0 0 0,0 0 0,0 0 0,-1 0 0,1 0 1,-1 0-1,0-1 0,0 1 0,0 0 0,0 0 0,0-1 1,-1 1-1,1 0 0,-1-1-7,0 1 38,1-1 0,-1 1 0,0-1 0,0 0 0,0 0 0,0 0 0,0 0 0,0 0 0,-1 0 0,1 0 0,0-1 0,-1 0 0,0 1 0,1-1 0,-1 0 0,-1 0-38,-61 26 693,22-12-757,1 2 0,-33 20 64,66-33-409,9-7-335,15-9-497,9-4-183,6-3-288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7T00:30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85 128,'-10'0'160,"10"0"-128,-5 5 160,5-5 0,0 0-288,0 0-96</inkml:trace>
  <inkml:trace contextRef="#ctx0" brushRef="#br0" timeOffset="14432.145">75 151 896,'-1'0'35,"1"1"0,0-1 0,0 1-1,0-1 1,0 1 0,-1-1 0,1 1 0,0 0 0,-1-1 0,1 0-1,0 1 1,-1-1 0,1 1 0,-1-1 0,1 1 0,0-1 0,-1 0-1,1 1 1,-1-1 0,1 0 0,-1 1 0,1-1 0,-1 0 0,0 0-1,1 0 1,-1 1 0,1-1 0,-1 0-35,0 0 523,1 0-1,0 0-10,0 0-101,4-15-123,1-4 3024,-5 19-3256,0-1 1,0 1-1,0 0 1,-1-1-1,1 1 1,0 0-1,0-1 1,-1 1-1,1 0 1,0 0-1,0-1 1,-1 1-1,1 0 1,0 0 0,-1-1-1,1 1 1,0 0-1,-1 0 1,1 0-1,-1 0 1,1 0-1,0-1 1,-1 1-1,1 0 1,-1 0-1,1 0 1,0 0-1,-1 0 1,1 0-1,-1 0 1,1 0-1,0 1 1,-1-1-57,0 0 64,0 0 0,0 0 0,0 0 0,0 0 0,0 1 1,0-1-1,0 0 0,0 1 0,0-1 0,0 1 0,0-1 0,0 1 0,-1 0-64,1 0 23,0 0 0,0-1 1,0 1-1,0 0 0,0-1 0,-1 1 0,1-1 0,0 1 0,-1-1 0,0 1-23,1-1 29,-1 0 0,1 1 1,0-1-1,-1 1 0,1-1 0,0 1 0,-1 0 1,1 0-1,0-1 0,-1 2-29,-9 0 841,8-4-299,7 0-298,-1-1 228,-3 2-417,0 1 0,1 0-1,-1-1 1,0 1 0,0 0 0,1-1 0,-1 1 0,0 0 0,1 0-1,-1-1 1,0 1 0,1 0 0,-1 0 0,0-1 0,1 1 0,-1 0-1,1 0 1,-1 0 0,0 0 0,1 0 0,-1-1 0,1 1 0,-1 0 0,1 0-1,-1 0 1,1 0-55,-1 20 507,-4 33 629,0-14-1179,3-36 37,1 0-1,0-1 1,-1 0-1,1 1 1,-1-1-1,0 1 1,0 0 6,0 0 0,0-1 0,0 0 1,0 1-1,1-1 1,0 1-1,-1-1 1,1 2-1,0 35 5,1-35-10,8 12 10,-8-16-5,-1 0 0,1 0 0,-1 0 0,1 0 0,-1 0 0,1 0 0,-1 0 0,1 1 0,-1-1 0,1-1 0,-1 1 0,1 0 0,-1 0 0,1 0 0,-1 0 0,1 0 0,-1 0 0,1-1 0,-1 1 0,0 0 0,1 0 0,-1 0 0,1-1 0,-1 1 0,6-2 85,-2 1-79,0 0-1,-1 0 1,1-1-1,0 1 1,0-1 0,-1 0-1,1 1 1,-1-2-1,1 1-5,19-10 20,3 4-25,0 1 0,1 0 1,-1 2-1,1 1 1,1 2-1,-1 0 1,11 2 4,-9-2-19,1-1 0,0-1 1,0-1-1,10-5 19,-18 4 5,-21 6-3,0 0 0,0 0-1,0 0 1,0-1 0,0 1-1,0 0 1,0 0 0,0 0 0,0 1-1,0-1 1,0 0 0,0 0-1,0 0-1,-1 1-1,1-1 0,-1 0-1,0 0 1,0 0-1,1 0 1,-1 0-1,0 1 1,0-1 0,0 0-1,1 0 1,-1 0-1,0 1 1,0-1-1,0 0 1,0 0 0,1 1-1,-1-1 1,0 0-1,0 0 1,0 1-1,0-1 1,0 0-1,0 1 1,0-1 0,0 0-1,0 0 1,0 1-1,0-1 2,0 1-2,-1 1-1,1-1 1,0 0-1,-1 1 1,1-1-1,-1 0 0,0 0 1,0 0-1,1 1 1,-1-1-1,0 0 1,0 0-1,0 0 1,0 0-1,0 0 1,-1 0 2,1 1-103,0 0 0,0 1 0,0-1 0,1 0 0,-1 1 0,0-1 0,1 0 0,0 1 0,-1-1 1,1 1-1,0-1 0,0 1 0,1 0 103,-3 17-2209,1 3-1702,1-17 2499,0-4-406</inkml:trace>
  <inkml:trace contextRef="#ctx0" brushRef="#br0" timeOffset="15827.632">379 0 1152,'-5'5'1027,"-1"0"1,0 0 0,0 0-1,0-1 1,0 0-1,-7 3-1027,-4 1 817,15-7-767,0 0 0,-1 0 0,1 0 0,-1 0-1,1 0 1,-1 0 0,1-1 0,-1 1 0,1-1 0,-1 0-1,-1 0-49,4 0 68,-1 1-1,1-1 0,-1 0 0,1 0 0,-1 0 0,1 1 1,-1-1-1,1 0 0,0 0 0,-1 1 0,1-1 1,-1 0-1,1 1 0,0-1 0,0 1 0,-1-1 0,1 0 1,0 1-1,-1-1 0,1 1 0,0-1 0,0 1 1,0-1-1,0 1 0,-1-1 0,1 1 0,0-1 0,0 1 1,0-1-1,0 1 0,0 0-67,-3 9 413,2-8-241,0 1-1,0-1 0,1 0 0,-1 1 1,1-1-1,0 1 0,0 0 0,0-1 1,0 3-172,0-5 16,0 0 1,0 1-1,0-1 1,0 0-1,0 0 1,0 1-1,0-1 1,0 0-1,0 1 0,-1-1 1,1 0-1,0 0 1,0 1-1,0-1 1,0 0-1,0 0 1,0 1-1,-1-1 1,1 0-1,0 0 1,0 0-1,0 1 1,-1-1-1,1 0 1,0 0-1,0 0 1,-1 1-1,1-1 1,0 0-1,0 0 1,-1 0-17,1 0 23,0 0 0,-1 0 0,1 0 0,0 1 0,-1-1 0,1 0 0,0 0 0,0 0 0,-1 1 1,1-1-1,0 0 0,0 0 0,0 1 0,-1-1 0,1 0 0,0 0 0,0 1 0,0-1 0,0 0 0,-1 1 0,1-1 1,0 0-1,0 0 0,0 1 0,0-1 0,0 0 0,0 1 0,0-1 0,0 0 0,0 1 0,0-1-23,0 1 1,0 0-1,0-1 0,0 1 1,-1 0-1,1 0 0,0-1 1,0 1-1,-1 0 0,1-1 1,-1 1-1,1 0 0,-1-1 1,1 1-1,-1-1 0,1 1 1,-1 0-1,1-1 0,-1 1 1,0-1-1,-4 6-1,2-1 56,1 0 0,1 0 0,-1 0 0,1 1 0,0-1 0,0 0 0,0 0 0,1 1 1,0 2-56,0 9-101,1-12 106,-1-1 0,1 1 1,-1 0-1,0-1 0,-1 1 1,1-1-1,-1 1 0,0-1 0,0 1 1,0-1-1,-1 2-5,0-2 24,0 0 1,1 0 0,0 1-1,0-1 1,0 1-1,0-1 1,1 1 0,-1-1-1,1 1 1,0 0-1,1-1 1,-1 1 0,1-1-1,0 1 1,0-1-1,0 0 1,1 1 0,1 2-25,0 1 3,-1-1 0,0 1 0,0 0 1,0-1-1,-1 1 0,0 0 1,-1 0-1,0 0 0,0 6-3,0-5 152,-1-8-155,1 0 0,-1 1 0,1-1 1,-1 0-1,1 0 0,-1 0 0,0 0 0,1 1 1,-1-1-1,0 0 0,0 0 0,0 0 0,0-1 1,0 1-1,0 0 0,0 0 0,0 0 0,0-1 1,-1 1 2,1 2-16,1-2-52,0 0 0,0 0 0,0 1 0,0-1 0,0 0 0,1 1 0,-1-1 0,0 0 0,1 0 0,-1 1 1,1-1-1,-1 0 0,1 0 0,0 0 0,0 0 0,-1 0 0,2 1 68,-1-2-84,-1 1 0,1-1-1,0 1 1,0-1 0,-1 1 0,1-1-1,0 0 1,0 0 0,0 1 0,0-1-1,-1 0 1,1 0 0,0 0 0,0 0-1,0 0 1,0 0 0,0 0 0,0 0-1,-1 0 1,1-1 0,0 1 0,0 0-1,0 0 1,0-1 0,-1 1 0,1-1-1,0 1 85,16-10-2026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20:0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60 149 1024,'0'-1'136,"0"-1"1,0 1 0,0-1-1,0 1 1,1-1-1,-1 1 1,0 0-1,1-1 1,-1 1-1,1-1-136,0 1 1078,-1 1 106,0 0-27,-16 14 1365,-15 14-2036,31-28-453,0 0 0,0 1 1,-1-1-1,1 0 0,0 0 1,0 0-1,0 0 0,0 0 1,0 1-1,0-1 1,-1 0-1,1 0 0,0 0 1,0 1-1,0-1 0,0 0 1,0 0-1,0 0 0,0 1 1,0-1-1,0 0 0,0 0 1,0 0-1,0 0 0,0 1 1,0-1-1,0 0 0,0 0 1,0 0-1,0 1 0,1-1 1,-1 0-34,0 0 15,0 0 0,0 0 0,0 0-1,0 0 1,0 1 0,0-1 0,0 0 0,0 0 0,0 0 0,0 0 0,0 0 0,0 0 0,0 0 0,0 1-1,0-1 1,0 0 0,0 0 0,0 0 0,0 0 0,0 0 0,0 0 0,0 0 0,0 1 0,0-1 0,0 0-1,0 0 1,0 0 0,0 0 0,0 0 0,0 0 0,0 0 0,-1 0 0,1 0 0,0 0 0,0 1-1,0-1 1,0 0 0,0 0 0,0 0 0,0 0 0,0 0 0,0 0 0,-1 0 0,1 0 0,0 0 0,0 0-1,0 0 1,0 0 0,0 0 0,0 0 0,0 0 0,-1 0 0,1 0 0,0 0 0,0 0 0,0 0 0,0 0-1,0 0 1,0 0-15,-1 0 37,0 0-1,1 0 0,-1 0 1,1 1-1,-1-1 1,1 0-1,-1 0 0,0 1 1,1-1-1,-1 0 0,1 1 1,0-1-1,-1 0 0,1 1 1,-1-1-1,1 1 1,-1-1-1,1 1 0,0-1 1,-1 1-1,1-1 0,0 1 1,0-1-1,-1 1 0,1 0 1,0-1-1,0 1-36,-1 0 319,1-5-84,0 1-181,0 3-45,0-1-1,0 1 1,0 0 0,0 0 0,0 0 0,0 0 0,0 0 0,0 0 0,0-1 0,0 1 0,1 0-1,-1 0 1,0 0 0,0 0 0,0 0 0,0 0 0,0-1 0,0 1 0,0 0 0,0 0 0,0 0 0,0 0-1,1 0 1,-1 0 0,0 0 0,0 0 0,0 0 0,0 0 0,0 0 0,0-1 0,1 1 0,-1 0-1,0 0 1,0 0 0,0 0 0,0 0 0,0 0 0,0 0 0,1 0 0,-1 0 0,0 0 0,0 0 0,0 0-1,0 0 1,0 0 0,1 1 0,-1-1 0,0 0 0,0 0 0,0 0 0,0 0 0,0 0-9,6 6 758,-5 28-721,-2-29-51,1-5 35,0 1 0,0 0 1,0 0-1,-1 0 0,1 0 0,0 0 1,1 0-1,-1 0 0,0 0 0,0 0 1,0-1-1,0 1 0,1 0 0,-1 0 1,0 0-1,1 0 0,-1 0 0,1-1 1,-1 1-1,1 0 0,0 0-21,0 0 32,3 2-29,2 2 1,-5 11-21,-1-15 25,0-1 0,0 0 0,0 0 0,0 0 0,0 1 0,-1-1 0,1 0 0,0 0 0,0 1 0,0-1 0,0 0 0,1 0 0,-1 0 0,0 1 0,0-1 0,0 0 0,0 0 0,0 0 0,0 1 0,0-1 0,0 0 0,0 0 0,0 0 0,1 1 0,-1-1 0,0 0 0,0 0 0,0 0 0,0 0 0,1 0 0,-1 1 0,0-1 0,0 0 0,0 0 0,0 0 0,1 0 0,-1 0 0,0 0 0,0 0 0,1 0 0,-1 0 0,0 0 0,0 0-8,8 4 157,-7-4-145,0 1 0,1 0 0,-1-1 0,1 1 1,-1-1-1,1 1 0,-1-1 0,0 0 0,1 0 0,-1 0 1,1 0-1,0 0 0,-1 0 0,1 0 0,-1 0 0,2-1-12,6 1 62,-5 2-60,1-1 0,0 0 0,0-1 0,-1 1 0,1-1 0,0 0 0,0 0 0,0 0 0,-1-1 0,1 1 0,0-1 0,0 0 1,0-1-3,15-3 0,-1 0 0,-10 1 0,-3 2 0,-4 4 0,-2 2 0,0-1-16,0-2-54,1-1 69,-1 0 1,1-1-1,-1 1 0,0 0 0,1 0 1,-1 0-1,1 0 0,-1 0 0,0 0 1,1 0-1,-1 1 0,1-1 0,-1 0 1,0 0-1,1 0 0,-1 0 1,0 0-1,1 1 0,-1-1 0,0 0 1,1 0-1,-1 1 0,0-1 0,1 0 1,-1 0-1,0 1 0,0-1 0,1 0 1,-1 1-1,0-1 0,0 0 0,0 1 1,1-1-1,-1 0 0,0 1 0,0-1 1,0 1-1,0-1 0,0 0 0,0 1 1,0-1-1,0 1 0,0-1 1,-6 18 6,3-11 10,3-6-64,0-1 0,0 0 0,0 0 0,0 0 0,-1 1 1,1-1-1,0 0 0,0 0 0,0 0 0,0 1 0,0-1 1,0 0-1,0 0 0,0 0 0,1 1 0,-1-1 0,0 0 1,0 0-1,0 0 0,0 1 0,0-1 0,0 0 0,0 0 1,0 0-1,0 1 0,1-1 0,-1 0 0,0 0 1,0 0-1,0 0 0,0 0 0,1 1 0,-1-1 0,0 0 1,0 0-1,0 0 0,1 0 0,-1 0 0,0 0 0,0 0 1,0 0-1,1 0 0,-1 0 0,0 0 0,0 0 0,0 0 1,1 0-1,-1 0 0,0 0 0,0 0 0,0 0 0,1 0 1,-1 0-1,0 0 0,0 0 0,1 0 48,1-1-612,9 1-1665</inkml:trace>
  <inkml:trace contextRef="#ctx0" brushRef="#br0" timeOffset="1444.28">304 62 1408,'0'-2'74,"0"1"0,-1-1 0,1 0 0,0 1 0,0-1 0,1 1-1,-1-1 1,0 1 0,0-1 0,1 1 0,-1-1 0,1 1 0,0-1 0,-1 1 0,1-1 0,0 1 0,0 0 0,0-1-74,0-1 155,1 1 1,-1-1 0,0 0-1,0 0 1,0 0 0,0 0-1,-1 0 1,1-1-156,-1 4 84,0 0 1,0 0-1,0 0 0,0-1 0,0 1 1,0 0-1,1 0 0,-1 0 1,0 0-1,0-1 0,0 1 1,0 0-1,0 0 0,-1 0 1,1 0-1,0-1 0,0 1 1,0 0-1,0 0 0,0 0 0,0 0 1,0-1-1,0 1 0,0 0 1,0 0-1,0 0 0,0 0 1,-1 0-1,1-1 0,0 1 1,0 0-1,0 0 0,0 0 1,0 0-1,-1 0 0,1 0 1,0 0-1,0 0 0,0 0 0,0 0 1,-1-1-85,-5 8 1620,-11 20-1181,11-17-286,-29 39 754,28-41-432,7-8-385,-1 1 1,1-1-1,-1 1 0,1-1 1,-1 1-1,1-1 1,0 1-1,-1-1 0,1 1 1,0-1-1,-1 1 0,1 0 1,0-1-1,0 1 0,-1 0 1,1-1-1,0 1 1,0 0-1,0-1 0,0 2-90,0-2 166,0 2-110,-1 1 1,1-1 0,0 1 0,0-1 0,0 0 0,0 1-1,1 1-56,-1 3 195,0-3-105,0-1 1,-1 1 0,1-1-1,-1 1 1,0-1 0,-1 3-91,1-1 37,0 16 27,1-19-65,0 0 0,0-1-1,0 1 1,0 0 0,1 0 0,-1 0 0,1 0 0,-1 0-1,1-1 1,0 2 1,2 7 129,-3-3-57,0 0-1,-1 1 1,0-1-1,0 0 1,-2 6-72,1-9 0,2-2 0,1 20 0,-1 26 394,0-46-356,0-2-40,1 0 0,-1 0 0,0 1 0,1-1 0,-1 0 0,0 1 0,0-1 0,1 0 0,-1 1 0,0-1 0,0 1 0,1-1 0,-1 1 0,0-1 0,0 0 0,0 1 0,0-1 0,0 1 0,0-1 0,0 1 0,0-1 0,0 1 0,0-1 0,0 1 0,0-1 2,0 17 8,0-14-4,0 1 27,-1 6 291,1-9-310,0-1-1,0 0 1,0 0 0,-1 1 0,1-1 0,0 0 0,0 0 0,-1 0 0,1 1-1,0-1 1,0 0 0,-1 0 0,1 0 0,0 0 0,-1 0 0,1 0 0,0 0 0,-1 1-1,1-1 1,0 0 0,-1 0 0,1 0 0,0 0 0,-1 0 0,1 0 0,0-1-12,-2 1 72,2 0-72,0 0 0,-1 0 0,1 0 0,0 0 1,-1 0-1,1 0 0,0 0 0,-1 0 1,1 0-1,0 0 0,-1 0 0,1 0 0,0 0 1,-1 0-1,1 0 0,0 0 0,-1 0 1,1 0-1,0 0 0,-1 0 0,1 1 1,0-1-1,0 0 0,-1 0 0,1 0 0,0 1 1,0-1-1,-1 0 0,1 0 0,0 0 1,0 1-1,-1-1 0,1 0 0,0 1 0,0-1 1,0 1-71,0-1 22,0 0-21,12-11-987,9-3-821,-6 7 213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20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32 640,'-1'0'150,"1"0"-117,-1 0-1,1 0 1,0 0-1,-1 0 1,1-1-1,-1 1 1,1 0-1,0 0 1,-1 0-1,1 0 1,0 0-1,-1 0 1,1 1-1,-1-1 1,1 0-1,0 0 1,-1 0-1,1 0 1,0 0-1,-1 1 1,1-1-1,0 0 1,-1 0-1,1 0 1,0 1-1,-1-1 1,1 0-1,0 0 1,0 1-1,-1-1-32,1-1-242,-1-18 4137,0 19-3780,1-1 0,0 1 1,0 0-1,0-1 0,0 1 1,0 0-1,0 0 0,0-1 1,-1 1-1,1 0 0,0-1 0,0 1 1,0 0-1,-1 0 0,1 0 1,0-1-1,0 1 0,-1 0 1,1 0-1,0 0 0,0 0 1,-1-1-1,1 1-115,-1 0 42,1 0 0,-1 0 0,1 1 0,-1-1 0,0 0 0,1 0 0,-1 0 0,1 0 0,-1 1 0,1-1 1,-1 0-1,1 0 0,0 1 0,-1-1 0,1 0 0,-1 1 0,1-1 0,0 1 0,-1-1-42,-5 7 104,0 0 0,1 0 0,0 0 0,0 0-104,5-7 46,1 0 1,-1 0-1,0 0 0,0 0 0,1 0 1,-1 0-1,0 0 0,0 0 1,0 0-1,1-1 0,-1 1 0,0 0 1,0 0-1,1 0 0,-1 0 0,0 0 1,0 1-1,1-1 0,-1 0 1,0 0-1,0 0 0,0 0 0,1 0 1,-1 0-1,0 0 0,0 0 0,0 0 1,1 1-1,-1-1 0,0 0 1,0 0-1,0 0 0,0 0 0,1 1 1,-1-1-1,0 0 0,0 0 0,0 0 1,0 1-1,0-1 0,0 0 1,0 0-1,1 0 0,-1 1 0,0-1 1,0 0-1,0 0 0,0 1 0,0-1 1,0 0-1,0 0 0,0 1 1,0-1-1,0 0 0,0 0 0,-1 0 1,1 1-1,0-1 0,0 0 0,0 0 1,0 0-1,0 1 0,0-1 1,0 0-1,-1 0 0,1 0 0,0 1 1,0-1-47,0 105 1861,0-104-1855,0 1 15,8 11-5,4 0-16,-12-12 5,1 0 1,-1-1-1,1 1 1,-1 0 0,1 0-1,-1 0 1,0-1 0,1 1-1,-1 0 1,0 0 0,0 0-1,0 0 1,0 0 0,1-1-1,-1 1 1,0 0-1,-1 0 1,1 0 0,0 0-1,0 0 1,0-1 0,-1 2-6,1 0 41,-1 11 31,0-12-66,1-1 0,0 1 0,0-1 1,0 1-1,0 0 0,0-1 0,0 1 1,0 0-1,0-1 0,0 1 0,0 0 0,0-1 1,0 1-1,0 0 0,1-1 0,-1 1-6,1-1 3,-1 1 0,1-1-1,0 1 1,-1-1 0,1 0-1,0 1 1,0-1-1,-1 0 1,1 0 0,0 1-1,0-1 1,-1 0-1,1 0 1,0 0 0,0 0-1,0 0 1,-1 0 0,2 0-3,18-1-38,1-1 0,-1-1 1,13-3 37,-7 1-15,5 4 457,-30 1-250,-1 0-42,0 0-148,-1 0 0,1 0 1,0 0-1,0 0 1,-1-1-1,1 1 1,0 0-1,0 0 1,-1 0-1,1 0 1,0 0-1,0 0 1,-1 0-1,1 0 1,0 0-1,0 0 1,-1 0-1,1 0 0,0 1 1,0-1-1,0 0 1,-1 0-1,1 0 1,0 0-1,0 0 1,-1 0-1,1 0 1,0 1-1,0-1 1,0 0-1,0 0 1,-1 0-1,1 1 1,0-1-3,-8 5 28,2 1-113,1-2-249,1 1 1,-1 0-1,1 0 0,-4 5 334,8-9-45,-1 0 0,0-1-1,1 1 1,-1 0 0,1 0-1,0 0 1,-1 0 0,1 0-1,-1 0 1,1 0 0,0 0-1,0 0 1,0 0 0,0 0 0,0 0-1,0 0 1,0 0 0,0 0-1,0 1 1,0-1 0,0 0-1,1 0 1,-1 0 0,0 0-1,1 0 1,-1-1 0,1 1 0,-1 0-1,1 0 1,-1 0 0,1 0-1,0 0 46,11 6-2704,0-1 86</inkml:trace>
  <inkml:trace contextRef="#ctx0" brushRef="#br0" timeOffset="1002.618">244 7 1792,'-11'5'367,"11"-5"-279,-1 0-1,1 0 0,0 0 0,0 0 0,0 1 0,-1-1 0,1 0 1,0 0-1,0 0 0,0 0 0,-1 1 0,1-1 0,0 0 1,0 0-1,0 0 0,0 1 0,-1-1 0,1 0 0,0 0 1,0 0-1,0 1 0,0-1 0,0 0 0,0 0 0,0 1 0,0-1 1,0 0-1,0 0 0,0 1 0,0-1 0,0 0 0,0 0 1,0 1-1,0-1 0,0 0 0,0 0 0,0 1 0,0-1 1,0 0-1,0 0 0,1 1 0,-1-1 0,0 0 0,0 0 0,0 0 1,0 1-1,1-1-87,5-5 313,-6 4-238,1 1 0,0-1 0,-1 1 0,1-1 0,0 1 0,-1-1 0,1 0 0,0 1 0,-1-1 0,1 0 0,-1 0 0,0 1 0,1-1 0,-1 0 0,1 0 0,-1 0 0,0 1 0,0-1 0,0 0 0,1 0 0,-1 0-75,0 0 522,0 1 1,0 0-11,0 2-415,0-1 0,0 0 0,0 1 0,0-1 0,0 0 0,0 1 0,-1-1 0,1 0 0,0 0 0,-1 1 0,1-1 0,-1 0 0,0 1-97,-3 11 360,4-9-265,-1 0 0,1 0 1,-1 0-1,-1-1 0,1 1 0,0 0 0,-1-1 0,0 1 0,-1 1-95,-8 19 862,10-19-801,0 0 1,0 0 0,0 1-1,1-1 1,0 0 0,0 1 0,0-1-1,1 0 1,-1 1 0,1-1-1,0 0 1,1 0 0,0 0 0,-1 0-1,1 0 1,1 0 0,-1 0-1,1-1 1,0 1 0,0-1 0,1 2-62,0-2 31,-1 1 0,0 1 0,0-1 1,0 0-1,-1 1 0,0-1 1,0 1-1,0 0 0,-1-1 0,0 1 1,0 0-1,0 0 0,-1 0 1,1 0-1,-2 5-31,1 185 43,2-181-40,0-7-45,-1 0 0,0 1 0,0 6 42,-1-11-912,2-7-533,5 0-107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20:2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48 172 896,'0'0'35,"0"0"0,0 0 0,0 0-1,0 0 1,0 0 0,0 0 0,0 0 0,0 0 0,-1 0-1,1 0 1,0 0 0,0 0 0,0 0 0,0 0 0,0 0-1,0 0 1,0 0 0,0 0 0,0 0 0,0 0 0,0 0 0,0 0-1,0 0 1,0 0 0,-1 0 0,1 0 0,0 0 0,0 0-1,0 0 1,0 0 0,0 0 0,0 0 0,0 0 0,0 0 0,0 0-1,0 0 1,0 0 0,0 0 0,0 1 0,0-1 0,0 0-1,0 0 1,0 0 0,0 0 0,0 0 0,0 0 0,0 0 0,0 0-1,0 0 1,0 0 0,0 0 0,0 0 0,0 0 0,0 0-1,0 1 1,0-1-35,-2-13 3803,2 12-3780,0 1 0,0 0 0,0 0-1,0 0 1,0 0 0,0 0 0,0 0-1,0-1 1,0 1 0,0 0-1,0 0 1,0 0 0,0 0 0,0 0-1,0 0 1,0 0 0,-1-1-1,1 1 1,0 0 0,0 0 0,0 0-1,0 0 1,0 0 0,0 0 0,0 0-1,0 0 1,0 0 0,0-1-1,0 1 1,-1 0 0,1 0 0,0 0-1,0 0 1,0 0 0,0 0-1,0 0 1,0 0 0,0 0 0,-1 0-1,1 0 1,0 0 0,0 0 0,0 0-1,0 0 1,0 0 0,0 0-1,-1 0 1,1 0 0,0 0 0,0 0-1,0 0 1,0 0-23,-2 0 1255,4-4-1073,7-10 1028,-7 12 676,-6 8-854,-10 8-456,10-7-508,1-1 0,1 1 0,-1 0-1,1 0 1,0 0 0,1 0 0,0 1 0,0-1 0,0 0 0,1 1 0,0 2-68,0-5-11,-1 0 1,1 0 0,-1 0 0,0 0-1,-2 3 11,1-1-14,1-1 0,-1 1 0,1 0-1,1-1 1,-1 7 14,2-8-5,2-2 5,2 1 0,2 4 70,-6-7-62,-1 0 0,1-1-1,0 1 1,-1 0 0,1-1-1,0 1 1,-1-1 0,1 1-1,0-1 1,0 1 0,-1-1-1,1 0 1,0 1 0,0-1-1,0 0 1,-1 0 0,1 1-1,0-1 1,0 0 0,0 0-8,3 0 11,-1 1 0,0-1 0,1 0 0,-1 0 0,0 0 0,1-1 0,-1 1 0,0-1 0,0 1 0,1-1 1,-1 0-1,0-1-11,-1 1 9,1 0 0,0 0 0,0 0 0,0 1 0,-1-1 0,1 1 0,0 0 1,0-1-1,0 1 0,0 0 0,0 1 0,0-1 0,-1 0 0,1 1 0,0 0 0,0 0 1,1 0-10,10 7-111,0 1 1,-1 0-1,7 6 111,-10-6-92,0-2 0,0 1-1,1-2 1,0 1 0,1-1-1,0-1 93,-10-4-90,1 0 0,0-1 0,-1 1-1,1-1 1,-1 0 0,1 0 0,0 0-1,-1 0 1,1 0 0,-1-1 0,1 1-1,1-1 91,-4 1-109,1 0 0,0-1 0,0 1 0,0 0-1,0-1 1,-1 1 0,1 0 0,0-1 0,0 1 0,-1-1-1,1 1 1,0-1 0,-1 1 0,1-1 0,0 0-1,-1 1 1,1-1 0,-1 0 0,1 0 0,-1 1 0,1-1-1,-1 0 1,0 0 0,1 1 0,-1-1 0,0 0-1,0 0 1,0 0 0,1 0 0,-1 0 0,0 1-1,0-1 1,0 0 0,0 0 0,-1 0 0,1 0 0,0 0-1,0 0 110,-4-8-2202</inkml:trace>
  <inkml:trace contextRef="#ctx0" brushRef="#br0" timeOffset="762.959">186 0 3584,'-4'3'473,"1"0"1,-1 0-1,1 1 0,0-1 0,0 0 1,0 1-1,1 0 0,-1 0 1,1 0-1,0 0 0,0 0 1,-1 2-474,-3 15 592,5-7 2,1-9-349,0 0 0,0 1 0,0-1 0,1 0 0,0 1 0,1 3-245,1 6 104,-3-13-96,0-1 0,0 1-1,0 0 1,1 0 0,-1 0-1,1 0 1,-1 0 0,1-1-1,0 1 1,0 0-8,5 10 301,0 0-1,-1 0 1,1 4-301,4 10 549,-2-7-440,-2-6-100,-1-1-1,0 1 1,-1 0 0,2 11-9,6 46-19,2-2 0,7 10 19,-18-68 21,-2-8 81,0 0-1,0 0 0,-1 0 1,1 0-1,-1 0 0,1 0 1,-1 0-1,0 1-101,0-2 3,0-1-1,0 0 1,0 0-1,0 1 1,0-1-1,-1 0 1,1 0-1,0 0 1,0 1-1,0-1 1,0 0-1,-1 0 1,1 0-1,0 1 1,0-1-1,0 0 1,-1 0-1,1 0 1,0 0-1,0 0 1,-1 0-1,1 0 1,0 1-1,-1-1 1,1 0-1,0 0 1,0 0-1,-1 0 1,1 0-1,0 0 1,0 0-1,-1 0 1,1 0-1,0 0 1,0-1-1,-1 1 1,1 0-1,0 0 1,0 0-1,-1 0 1,1 0-1,0 0 1,0-1-3,-1 1-6,0 0 0,0 0-1,1 0 1,-1-1 0,0 1 0,0 0 0,1-1 0,-1 1 0,0-1 0,1 1 0,-1-1 0,0 1-1,1-1 1,-1 0 0,0 0 6,1 1-20,0 0 0,0-1 0,0 1 0,-1-1 0,1 1 0,0 0 0,0-1-1,0 1 1,0-1 0,0 1 0,0-1 0,0 1 0,0 0 0,0-1 0,0 1 0,0-1 0,0 1 0,0-1-1,0 1 1,0-1 0,0 1 20,7-1-1413,0 0-58,1-5-513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2T00:20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68 122 3968,'0'-3'638,"0"1"1,1-1-1,-1 1 1,1 0 0,0-1-1,-1 1 1,1-1-1,1-1-638,4-14 326,-3-12-65,2-9 380,-6 29-91,-1 10-172,0 6-112,1 1-125,-1 0-1,-1-1 1,1 1-1,-1 0 1,0-1-1,-3 4-140,1-2 270,1 0 0,1 0 1,-3 8-271,-3 6 472,7-19-298,1-1 0,-1 1 0,1 0-1,0 0 1,0 0 0,1 0 0,-1 0-1,1 0 1,-1 0 0,1 0 0,0 1-174,-1 6 113,0 0-1,-1 0 1,0 0 0,-1-1 0,0 1 0,0-1 0,-2 2-113,4-9 20,0 2-9,0 0-1,0 0 0,1 0 1,-1 1-1,1-1 0,0 0 1,0 0-1,0 3-10,0 6-35,20-26 627,-15 10-534,1 1 0,-1-1 1,0 1-1,1 0 0,-1 1 0,1 0 0,-1-1 0,1 2 0,-1-1 0,4 1-58,74-5 80,-73 5-201,-1 0 0,1 1 0,0 0 0,-1 0 0,1 1 0,-1 0-1,1 1 122,-9-2-37,0-1 0,0 1 0,-1-1 0,1 1 0,0 0 0,0 0 0,-1-1 0,1 1 0,0 0-1,-1 0 1,1 0 0,-1 0 0,0 0 0,1 0 37,6 9-227,-5-9-38,0 0 0,0 0 1,0 0-1,0 0 0,0 0 0,0-1 0,0 1 1,0-1-1,0 0 0,0 1 0,1-1 1,-1 0-1,0 0 0,1 0 265,0 0-1077,-3 0-1136</inkml:trace>
  <inkml:trace contextRef="#ctx0" brushRef="#br0" timeOffset="667.215">317 77 640,'-1'-1'332,"0"1"0,0-1-1,0 0 1,0 1 0,0-1 0,0 1 0,0 0-1,0-1 1,0 1 0,0 0 0,0-1 0,0 1 0,0 0-332,0 0 333,-1 0 1,1-1 0,0 1-1,0 0 1,0-1-1,-1 1 1,1-1 0,0 1-1,0-1 1,0 0 0,0 1-334,-4-5 225,3 4-138,1-1 0,0 1 0,0 0 0,-1 0 0,1 0 0,0 1-1,-1-1 1,1 0 0,-1 0 0,0 1-87,1 0 45,1 0 1,-1 0-1,0 0 0,1 0 1,-1 0-1,1 0 1,-1 1-1,0-1 0,1 0 1,-1 0-1,1 1 1,-1-1-1,1 0 0,-1 1 1,1-1-1,-1 1 1,1-1-1,-1 1 0,1-1 1,-1 1-1,1-1 1,0 1-1,-1-1 0,1 1 1,0 0-1,-1-1 1,1 1-1,0-1 0,0 1-45,-8 15 1363,0-1 0,-4 3-1363,9-14 251,2-3-222,1-1-1,0 1 1,-1-1-1,1 0 1,0 1 0,-1-1-1,1 1 1,0-1-1,-1 1 1,1-1 0,0 1-1,0-1 1,-1 1-1,1-1 1,0 1 0,0 0-1,0-1 1,0 1 0,0-1-1,0 1 1,0-1-1,0 1 1,0 0 0,0-1-1,0 1 1,0-1-1,1 1 1,-1-1 0,0 1-1,0-1 1,0 1 0,1-1-1,-1 1 1,0-1-1,1 1 1,-1-1 0,0 1-1,1-1-28,5 12 266,0-1 0,0 1 0,-1 0-1,-1 0 1,0 0 0,0 6-266,-2-8 4,-1 0-1,0 1 1,0-1 0,-1 0-1,-1 0 1,0 0 0,0 0 0,-1 4-4,-6 20-102,-10 27 102,-3 10 18,18-57-28,1-5-38,0 0 0,0 0 0,1 0 0,0 8 48,17-28-1739,3-2-895,-3 8 810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8T19:35:2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66 371 128,'-1'1'101,"1"1"0,-1-1 0,0 1 0,1-1 0,0 1 0,-1-1 0,1 1 0,0-1 0,0 1 1,0 0-1,0-1 0,0 1 0,0-1 0,0 2-101,1 3 46,-1-6-147,0 0 74,0 0 118,0 0 165,0 0 368,0 0 229,0 0 134,0 0 48,0 0-145,0 0-122,0 0-181,0 0-97,0 0-234,-9 16-106,8-15-135,1 0 0,0 0 0,-1 0 1,1 0-1,0 0 0,0 0 0,-1 0 0,1 0 1,0 0-1,0 0 0,0 0 0,0 0 0,0 0 1,0 0-16,1-1 67,-1 1 1,0 0-1,0-1 0,0 1 1,0 0-1,0-1 1,0 1-1,0-1 1,0 1-1,0 0 0,-1-1 1,1 1-1,0-1 1,0 1-1,-1 0 1,1-1-1,0 1 1,0-1-1,-1 1 0,1-1 1,-1 1-1,1-1 1,0 1-1,-1-1 1,1 1-1,-1-1 1,1 0-1,-1 1-67,-7 8 332,-2 1-147,9-10-164,1 0-1,-1 0 1,0 0-1,1 0 1,-1-1-1,1 1 1,-1 0-1,1 0 1,-1 0-1,1-1 1,-1 1-1,0 0 1,1-1-1,0 1 1,-1 0-1,1-1 1,-1 1-1,1-1 1,-1 1-1,1 0 0,0-1 1,-1 1-1,1-1 1,0 1-1,0-1 1,-1 1-1,1-1 1,0 0-1,0 1 1,0-1-1,0 1 1,-1-1-21,-2-6 320,2 6-293,0 0-1,0 0 1,1 0-1,-1 0 1,0 0-1,0 0 1,1-1-1,-1 1 1,1 0-1,-1 0 1,1 0-1,0-1 1,-1 1-1,1 0 1,0-1-1,0 1 1,0 0-1,0 0 1,0-1-1,0 1 1,0 0-1,1-1-26,-1-5-39,17-4-3,7-10 309,-18 17-163,0-1 0,-1 0 0,1 0-1,3-5-103,30-28 27,-38 36 44,0 1 1,0-1-1,0 1 1,0-1-1,0 1 0,0-1 1,-1 0-1,1 0 1,-1 1-1,1-1 1,-1 0-1,1 0 0,-1 0 1,0 1-1,0-1 1,0 0-1,0 0 0,0 0-71,0-1 11,0 1-12,0-1 0,1 1-1,0-1 1,-1 1 0,1-1 0,0 1 0,0 0-1,1 0 1,-1-1 0,0 1 0,1 0 0,-1 0-1,1 0 1,0 0 0,0 1 0,-1-1 0,1 0 0,2 0 1,-3 1 34,0 1 0,0-1 0,0 0 0,0 0 0,-1 1 0,1-1 0,0 0 1,0 0-1,-1 0 0,1 0 0,0 0 0,-1 0 0,1 0 0,-1 0 1,1 0-1,-1 0 0,0 0 0,1 0 0,-1 0 0,0-1-34,0 1 12,0 1-1,1-1 0,-1 1 1,0 0-1,1-1 0,-1 1 1,0 0-1,0-1 1,1 1-1,-1 0 0,1-1 1,-1 1-1,0 0 0,1 0 1,-1-1-1,1 1 0,-1 0 1,1 0-1,-1 0-11,1-1 22,0 1 0,0-1 0,0 1 0,0-1 0,-1 1 0,1-1 0,0 1 0,0-1 0,-1 0 0,1 0 0,0 1 0,-1-1 0,1-1-22,12-29 538,-13 31-538,1-1 1,-1 0-1,0 1 0,1-1 0,-1 1 1,0-1-1,1 1 0,-1-1 0,1 1 1,-1-1-1,1 1 0,-1-1 0,1 1 1,-1 0-1,1-1 0,-1 1 0,1 0 1,-1-1-1,1 1 0,0 0 0,-1 0 1,1-1-1,0 1 0,-1 0 0,0 0 0,1 0 0,-1 0 0,0 0 0,0 0 0,1 0 0,-1 0 0,0 0 0,0-1 0,1 1 0,-1 0 0,0 0 0,0 0 0,1 0 0,-1 0 0,0-1 0,0 1 0,0 0 0,0 0 0,1-1 0,-1 1 0,0 0 0,0 0 0,0 0 0,0-1 0,0 1 0,0 0 0,0 0 0,1-1 0,-1 1 0,1-2-1,0 0 1,0 0 0,1 1 0,-1-1 0,1 0 0,0 1 0,-1 0 0,1-1 0,0 1 0,0 0 0,0 0 0,0 0 0,0 0 0,13-10 59,-1-2-16,-9 9-36,0-1-1,-1 1 1,1-1 0,0-2-7,-4 6 11,1-1 0,-1 1 0,0-1 0,1 0 0,-1 1 0,0 0 1,1-1-1,0 1 0,-1 0 0,1 0 0,0 0-11,0-1-2,-1 0 0,0 0 0,0 0 0,0 0-1,-1 0 1,1-1 0,0 1 0,-1 0 0,1 0 0,-1-2 2,0 3 5,0 1-69,0 0 41,0 0 22,0 1 0,0-1 0,0 0 0,0 0-1,0 0 1,0 0 0,0 1 0,0-1 0,0 0 0,0 0 0,0 0 0,0 0 0,0 1 0,0-1 0,0 0-1,0 0 1,0 0 0,0 0 0,0 1 0,0-1 0,0 0 0,0 0 0,0 0 0,0 0 0,0 0-1,-1 1 1,1-1 0,0 0 0,0 0 0,0 0 0,0 0 0,0 0 0,0 0 0,-1 0 0,1 1 0,0-1-1,0 0 1,0 0 0,0 0 0,-1 0 0,1 0 0,0 0 0,0 0 0,0 0 0,0 0 0,-1 0 0,1 0 1,-1 0-192,10-12-1760,1-4 213,2-5-458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A72D-C9A9-40D9-8245-89EB688571E6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8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12014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72416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023" y="1431193"/>
            <a:ext cx="5383398" cy="4639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31193"/>
            <a:ext cx="5383398" cy="4639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77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43257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42234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48075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109713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41899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903413" y="1609725"/>
            <a:ext cx="9675971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167906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69869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4217349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1210326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1060145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59870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79440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4102369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1866180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14690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327641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128436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571816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857906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855218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4157951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546610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912060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1802399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2706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231464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187335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880880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36191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010541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521656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314749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09725"/>
            <a:ext cx="10969943" cy="4494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1st level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94100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5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72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4q7DsdHfKppX7kLSYEqQ9A&amp;r=0&amp;pid=OfficeInsert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LgcXdH85TkczB1xWyr6CuQ&amp;r=0&amp;pid=OfficeInsert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wPZIFKDuSj0glfhv81SyeA&amp;r=0&amp;pid=OfficeInsert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com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&amp;ehk=uL9enumEpgm628SnYOXdcA&amp;r=0&amp;pid=OfficeInsert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&amp;ehk=S595ojWevrkeAdZAHVrsXw&amp;r=0&amp;pid=OfficeInsert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&amp;ehk=km4TdoASb4GEGDwLKE8NEg&amp;r=0&amp;pid=OfficeInsert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&amp;ehk=z6azofD9PkG2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&amp;ehk=OqgO8ALNKQr6iBgsfkaHag&amp;r=0&amp;pid=OfficeInsert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JL4m2F8wa9LiENUFAgyI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&amp;ehk=yOGPYgonGlFZb3qMVdApMA&amp;r=0&amp;pid=OfficeInsert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&amp;ehk=trEdKq6vrczFYzSWX6KzXA&amp;r=0&amp;pid=OfficeInsert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&amp;ehk=AlXoaa6jjyHwA57IoBUWiQ&amp;r=0&amp;pid=OfficeInsert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&amp;ehk=KvYNoVrBX6N88MxY3rGq4w&amp;r=0&amp;pid=OfficeInsert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&amp;ehk=cQTvW8SAf02Ngvosz8uxNw&amp;r=0&amp;pid=OfficeInsert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&amp;ehk=ELi16fK2KLUIv9rTcfFI7Q&amp;r=0&amp;pid=OfficeInsert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&amp;ehk=xBPtsIwQ6CryP6Lss3Vn0g&amp;r=0&amp;pid=OfficeInsert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&amp;ehk=EpmZeqF4QT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&amp;ehk=oAm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&amp;ehk=jPr8UJ0pedVUCw0j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&amp;ehk=XFRttgRonIieA43JGFDqfA&amp;r=0&amp;pid=OfficeInsert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&amp;ehk=ZMiiFxEQd18HRGJLN7Z0Jg&amp;r=0&amp;pid=OfficeInsert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&amp;ehk=nZNVJnBsizgrn0rnknaYqQ&amp;r=0&amp;pid=OfficeInsert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&amp;ehk=4VR83S9nCrImPIEfvPgI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8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4.xml"/><Relationship Id="rId18" Type="http://schemas.openxmlformats.org/officeDocument/2006/relationships/image" Target="../media/image46.png"/><Relationship Id="rId3" Type="http://schemas.openxmlformats.org/officeDocument/2006/relationships/diagramLayout" Target="../diagrams/layout1.xml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43.png"/><Relationship Id="rId17" Type="http://schemas.openxmlformats.org/officeDocument/2006/relationships/customXml" Target="../ink/ink6.xml"/><Relationship Id="rId2" Type="http://schemas.openxmlformats.org/officeDocument/2006/relationships/diagramData" Target="../diagrams/data1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customXml" Target="../ink/ink3.xml"/><Relationship Id="rId24" Type="http://schemas.openxmlformats.org/officeDocument/2006/relationships/image" Target="../media/image49.png"/><Relationship Id="rId5" Type="http://schemas.openxmlformats.org/officeDocument/2006/relationships/diagramColors" Target="../diagrams/colors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42.png"/><Relationship Id="rId19" Type="http://schemas.openxmlformats.org/officeDocument/2006/relationships/customXml" Target="../ink/ink7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55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hyperlink" Target="https://pixabay.com/nl/logboek-dagboek-studie-kalender-154730/" TargetMode="External"/><Relationship Id="rId21" Type="http://schemas.openxmlformats.org/officeDocument/2006/relationships/image" Target="../media/image59.png"/><Relationship Id="rId34" Type="http://schemas.openxmlformats.org/officeDocument/2006/relationships/customXml" Target="../ink/ink25.xml"/><Relationship Id="rId7" Type="http://schemas.openxmlformats.org/officeDocument/2006/relationships/image" Target="../media/image52.png"/><Relationship Id="rId12" Type="http://schemas.openxmlformats.org/officeDocument/2006/relationships/customXml" Target="../ink/ink14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11" Type="http://schemas.openxmlformats.org/officeDocument/2006/relationships/image" Target="../media/image54.png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67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10" Type="http://schemas.openxmlformats.org/officeDocument/2006/relationships/customXml" Target="../ink/ink13.xml"/><Relationship Id="rId19" Type="http://schemas.openxmlformats.org/officeDocument/2006/relationships/image" Target="../media/image58.png"/><Relationship Id="rId31" Type="http://schemas.openxmlformats.org/officeDocument/2006/relationships/image" Target="../media/image64.png"/><Relationship Id="rId4" Type="http://schemas.openxmlformats.org/officeDocument/2006/relationships/customXml" Target="../ink/ink10.xml"/><Relationship Id="rId9" Type="http://schemas.openxmlformats.org/officeDocument/2006/relationships/image" Target="../media/image53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62.png"/><Relationship Id="rId30" Type="http://schemas.openxmlformats.org/officeDocument/2006/relationships/customXml" Target="../ink/ink23.xml"/><Relationship Id="rId35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9.xml"/><Relationship Id="rId5" Type="http://schemas.openxmlformats.org/officeDocument/2006/relationships/image" Target="../media/image69.png"/><Relationship Id="rId4" Type="http://schemas.openxmlformats.org/officeDocument/2006/relationships/customXml" Target="../ink/ink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Integrity: A Global Regulatory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Emphasis on Excipients</a:t>
            </a:r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5837" y="1359560"/>
            <a:ext cx="8229600" cy="4494861"/>
          </a:xfrm>
        </p:spPr>
        <p:txBody>
          <a:bodyPr>
            <a:normAutofit/>
          </a:bodyPr>
          <a:lstStyle/>
          <a:p>
            <a:r>
              <a:rPr lang="en-US" sz="3200" dirty="0"/>
              <a:t>Documentation deficiencies:</a:t>
            </a:r>
          </a:p>
          <a:p>
            <a:pPr lvl="1"/>
            <a:r>
              <a:rPr lang="en-US" sz="2800" dirty="0"/>
              <a:t>Completion of production records days after the activity</a:t>
            </a:r>
          </a:p>
          <a:p>
            <a:pPr lvl="1"/>
            <a:r>
              <a:rPr lang="en-US" sz="2800" dirty="0"/>
              <a:t>Destruction of original data after transcription</a:t>
            </a:r>
          </a:p>
          <a:p>
            <a:pPr lvl="1"/>
            <a:r>
              <a:rPr lang="en-US" sz="2800" dirty="0"/>
              <a:t>Destruction of original data after retest</a:t>
            </a:r>
          </a:p>
          <a:p>
            <a:pPr lvl="1"/>
            <a:r>
              <a:rPr lang="en-US" sz="2800" dirty="0"/>
              <a:t>Incomplete test records</a:t>
            </a:r>
          </a:p>
          <a:p>
            <a:pPr lvl="1"/>
            <a:r>
              <a:rPr lang="en-US" sz="2800" dirty="0"/>
              <a:t>Improper invalidation of data</a:t>
            </a:r>
          </a:p>
          <a:p>
            <a:pPr lvl="1"/>
            <a:r>
              <a:rPr lang="en-US" sz="2800" dirty="0"/>
              <a:t>Unauthorized changes to paper records</a:t>
            </a:r>
          </a:p>
          <a:p>
            <a:pPr lvl="1"/>
            <a:r>
              <a:rPr lang="en-US" sz="2800" dirty="0"/>
              <a:t>Original data in the designated waste bin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12" y="3606990"/>
            <a:ext cx="2033432" cy="12167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1BFF67B-188A-4171-8EF0-2EC5A188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API Data Integrity Issues: 2015</a:t>
            </a:r>
          </a:p>
        </p:txBody>
      </p:sp>
    </p:spTree>
    <p:extLst>
      <p:ext uri="{BB962C8B-B14F-4D97-AF65-F5344CB8AC3E}">
        <p14:creationId xmlns:p14="http://schemas.microsoft.com/office/powerpoint/2010/main" val="378482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Regulatory Guidance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7212" y="1609725"/>
            <a:ext cx="9752172" cy="44948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FDA: Data Integrity and Compliance with Drug CGMP, Questions and Answers, December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MHRA: </a:t>
            </a:r>
            <a:r>
              <a:rPr lang="en-US" dirty="0" err="1"/>
              <a:t>GxP</a:t>
            </a:r>
            <a:r>
              <a:rPr lang="en-US" dirty="0"/>
              <a:t> Data Integrity Guidance and Definitions, March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EMA: Data integrity, August 2016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PIC/S: Good Practices for Data Management and Integrity in Regulated GMP/GDP Environments, August 2016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WHO: TRS 996, Annex 05, Guidance on good data and record management practices, 2016</a:t>
            </a:r>
          </a:p>
        </p:txBody>
      </p:sp>
    </p:spTree>
    <p:extLst>
      <p:ext uri="{BB962C8B-B14F-4D97-AF65-F5344CB8AC3E}">
        <p14:creationId xmlns:p14="http://schemas.microsoft.com/office/powerpoint/2010/main" val="303659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Common Themes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7212" y="1609725"/>
            <a:ext cx="9752172" cy="44948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Reinforce applicability to predicate rules</a:t>
            </a:r>
          </a:p>
          <a:p>
            <a:pPr lvl="1"/>
            <a:r>
              <a:rPr lang="en-US" dirty="0"/>
              <a:t>No new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Applies to drug products and active pharmaceutical ingredients</a:t>
            </a:r>
          </a:p>
          <a:p>
            <a:pPr marL="1206500" lvl="1"/>
            <a:r>
              <a:rPr lang="en-US" dirty="0"/>
              <a:t>Excipients not mentioned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Applies to both paper and electronic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Paper forms should be controlled</a:t>
            </a:r>
          </a:p>
        </p:txBody>
      </p:sp>
    </p:spTree>
    <p:extLst>
      <p:ext uri="{BB962C8B-B14F-4D97-AF65-F5344CB8AC3E}">
        <p14:creationId xmlns:p14="http://schemas.microsoft.com/office/powerpoint/2010/main" val="16160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Definitions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b="1" dirty="0"/>
              <a:t>Data governance</a:t>
            </a:r>
            <a:r>
              <a:rPr lang="en-US" dirty="0"/>
              <a:t>: sum total of arrangements that provide assurance of data integrity</a:t>
            </a:r>
          </a:p>
          <a:p>
            <a:r>
              <a:rPr lang="en-US" b="1" dirty="0"/>
              <a:t>Data lifecycle</a:t>
            </a:r>
            <a:r>
              <a:rPr lang="en-US" dirty="0"/>
              <a:t>: refers to generation, processing, reporting, checking, use for decision-making, storage and discarding at the end of the data retention period</a:t>
            </a:r>
          </a:p>
          <a:p>
            <a:r>
              <a:rPr lang="en-US" b="1" dirty="0"/>
              <a:t>Metadata</a:t>
            </a:r>
            <a:r>
              <a:rPr lang="en-US" dirty="0"/>
              <a:t>: contextual information required to understand data, e.g. units of measure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9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Definitions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5"/>
            <a:ext cx="9599772" cy="4494861"/>
          </a:xfrm>
        </p:spPr>
        <p:txBody>
          <a:bodyPr/>
          <a:lstStyle/>
          <a:p>
            <a:r>
              <a:rPr lang="en-US" b="1" dirty="0"/>
              <a:t>Dynamic Record</a:t>
            </a:r>
            <a:r>
              <a:rPr lang="en-US" dirty="0"/>
              <a:t>: a record, usually electronic, that allows for an interactive relationship between the user and the record content. </a:t>
            </a:r>
          </a:p>
          <a:p>
            <a:r>
              <a:rPr lang="en-US" b="1" dirty="0"/>
              <a:t>Static Record</a:t>
            </a:r>
            <a:r>
              <a:rPr lang="en-US" dirty="0"/>
              <a:t>: a record, usually in paper or PDF format that is fixed, allowing little or no interaction between the user and the record content.</a:t>
            </a:r>
          </a:p>
        </p:txBody>
      </p:sp>
    </p:spTree>
    <p:extLst>
      <p:ext uri="{BB962C8B-B14F-4D97-AF65-F5344CB8AC3E}">
        <p14:creationId xmlns:p14="http://schemas.microsoft.com/office/powerpoint/2010/main" val="311167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E8E7C-71D9-4998-82BA-FC1960B0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U.S. FDA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ECFE-C1A8-4DAE-A0C9-4358F94A9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748" y="430247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General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5987562" cy="4494861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Reference</a:t>
            </a:r>
            <a:r>
              <a:rPr lang="en-US" sz="3200" dirty="0"/>
              <a:t>: 21 CFR Part 211 and 212 (PET)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Purpose: </a:t>
            </a:r>
            <a:r>
              <a:rPr lang="en-US" sz="3200" dirty="0"/>
              <a:t>role of data integrity in cGMP [section 501(a)(2)(B)]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Scope</a:t>
            </a:r>
            <a:r>
              <a:rPr lang="en-US" sz="3200" dirty="0"/>
              <a:t>: all data generated to meet cGMP requirements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Principle</a:t>
            </a:r>
            <a:r>
              <a:rPr lang="en-US" sz="3200" dirty="0"/>
              <a:t>: create quality culture where data integrity is core 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1752600"/>
            <a:ext cx="219456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8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CB8D-2618-4B92-9211-D1C6414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Data Integrity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DAA40-F9AF-42D4-8CD9-66E90A690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9612" y="1609725"/>
            <a:ext cx="9599772" cy="4494861"/>
          </a:xfrm>
        </p:spPr>
        <p:txBody>
          <a:bodyPr>
            <a:normAutofit/>
          </a:bodyPr>
          <a:lstStyle/>
          <a:p>
            <a:r>
              <a:rPr lang="en-US" dirty="0"/>
              <a:t>§ 211.68: backup data are exact and complete and secure and computer output is checked for accuracy</a:t>
            </a:r>
          </a:p>
          <a:p>
            <a:r>
              <a:rPr lang="en-US" dirty="0"/>
              <a:t>§§ 211.100 and 211.160: activities must be documented at performance and lab controls are scientifically sound</a:t>
            </a:r>
          </a:p>
          <a:p>
            <a:r>
              <a:rPr lang="en-US" dirty="0"/>
              <a:t>§ 211.180: records are retained as originals or true copies</a:t>
            </a:r>
          </a:p>
        </p:txBody>
      </p:sp>
    </p:spTree>
    <p:extLst>
      <p:ext uri="{BB962C8B-B14F-4D97-AF65-F5344CB8AC3E}">
        <p14:creationId xmlns:p14="http://schemas.microsoft.com/office/powerpoint/2010/main" val="57155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CB8D-2618-4B92-9211-D1C6414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Data Integrity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DAA40-F9AF-42D4-8CD9-66E90A690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9612" y="1609725"/>
            <a:ext cx="9599772" cy="4494861"/>
          </a:xfrm>
        </p:spPr>
        <p:txBody>
          <a:bodyPr>
            <a:normAutofit/>
          </a:bodyPr>
          <a:lstStyle/>
          <a:p>
            <a:r>
              <a:rPr lang="en-US" dirty="0"/>
              <a:t>§§ 211.188 and 211.194: complete information and test data, and records for all tests performed</a:t>
            </a:r>
          </a:p>
          <a:p>
            <a:r>
              <a:rPr lang="en-US" dirty="0"/>
              <a:t>§§ 211.22, 211.192, and 211.194(a): review of production and control records, and laboratory records are reviewed for accuracy, completeness, and compliance with standards</a:t>
            </a:r>
          </a:p>
          <a:p>
            <a:r>
              <a:rPr lang="en-US" dirty="0"/>
              <a:t>§§ 211.182, 211.186(a), 211.188(b)(11), and 211.194(a)(8): records are checked, verified, or reviewed</a:t>
            </a:r>
          </a:p>
        </p:txBody>
      </p:sp>
    </p:spTree>
    <p:extLst>
      <p:ext uri="{BB962C8B-B14F-4D97-AF65-F5344CB8AC3E}">
        <p14:creationId xmlns:p14="http://schemas.microsoft.com/office/powerpoint/2010/main" val="141995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dirty="0"/>
              <a:t>Question and answer format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2737967"/>
            <a:ext cx="5334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8229600" cy="276386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Data integrity </a:t>
            </a:r>
            <a:r>
              <a:rPr lang="en-US" dirty="0"/>
              <a:t>is “the extent to which all data are complete, consistent and accurate throughout the data lifecycle.”*</a:t>
            </a:r>
          </a:p>
          <a:p>
            <a:r>
              <a:rPr lang="en-US" dirty="0"/>
              <a:t>Applies to both electronic and paper records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681" y="5814204"/>
            <a:ext cx="740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*MHRA GMP Data Integrity Definitions and Guidance for Industry, March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0" y="3733800"/>
            <a:ext cx="5824024" cy="17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6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4283" y="533400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1" y="1416856"/>
            <a:ext cx="7086601" cy="4494861"/>
          </a:xfrm>
        </p:spPr>
        <p:txBody>
          <a:bodyPr/>
          <a:lstStyle/>
          <a:p>
            <a:r>
              <a:rPr lang="en-US" dirty="0"/>
              <a:t>Validate computer system and each workflow</a:t>
            </a:r>
          </a:p>
          <a:p>
            <a:pPr lvl="1"/>
            <a:r>
              <a:rPr lang="en-US" dirty="0"/>
              <a:t>Manufacturing Execution System (MES)</a:t>
            </a:r>
          </a:p>
          <a:p>
            <a:pPr lvl="2"/>
            <a:r>
              <a:rPr lang="en-US" dirty="0"/>
              <a:t>Validate each work flow </a:t>
            </a:r>
          </a:p>
          <a:p>
            <a:pPr lvl="1"/>
            <a:r>
              <a:rPr lang="en-US" dirty="0"/>
              <a:t>SAP </a:t>
            </a:r>
          </a:p>
          <a:p>
            <a:pPr lvl="2"/>
            <a:r>
              <a:rPr lang="en-US" dirty="0"/>
              <a:t>Validate GMP workflows, e.g., </a:t>
            </a:r>
          </a:p>
          <a:p>
            <a:pPr lvl="3"/>
            <a:r>
              <a:rPr lang="en-US" dirty="0"/>
              <a:t>Maintenance, </a:t>
            </a:r>
          </a:p>
          <a:p>
            <a:pPr lvl="3"/>
            <a:r>
              <a:rPr lang="en-US" dirty="0"/>
              <a:t>Inventory management</a:t>
            </a:r>
          </a:p>
          <a:p>
            <a:r>
              <a:rPr lang="en-US" dirty="0"/>
              <a:t>Restrict computer access</a:t>
            </a:r>
          </a:p>
          <a:p>
            <a:pPr lvl="1"/>
            <a:r>
              <a:rPr lang="en-US" dirty="0"/>
              <a:t>Authorized individuals and their privileges are appropriate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2057400"/>
            <a:ext cx="3315197" cy="23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1" y="1431193"/>
            <a:ext cx="5879400" cy="4639407"/>
          </a:xfrm>
        </p:spPr>
        <p:txBody>
          <a:bodyPr/>
          <a:lstStyle/>
          <a:p>
            <a:r>
              <a:rPr lang="en-US" dirty="0"/>
              <a:t>Controlled issuance and reconciliation of blank forms</a:t>
            </a:r>
          </a:p>
          <a:p>
            <a:pPr lvl="1"/>
            <a:r>
              <a:rPr lang="en-US" dirty="0"/>
              <a:t>Uniquely numbered forms</a:t>
            </a:r>
          </a:p>
          <a:p>
            <a:pPr lvl="1"/>
            <a:r>
              <a:rPr lang="en-US" dirty="0"/>
              <a:t>Reconcile all forms; complete and incomplete</a:t>
            </a:r>
          </a:p>
          <a:p>
            <a:pPr lvl="1"/>
            <a:r>
              <a:rPr lang="en-US" dirty="0"/>
              <a:t>Use bound paginated notebooks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27942" y="1431192"/>
            <a:ext cx="2732963" cy="4145084"/>
            <a:chOff x="6300410" y="1828799"/>
            <a:chExt cx="2732963" cy="4145084"/>
          </a:xfrm>
        </p:grpSpPr>
        <p:sp>
          <p:nvSpPr>
            <p:cNvPr id="8" name="Rectangle 7"/>
            <p:cNvSpPr/>
            <p:nvPr/>
          </p:nvSpPr>
          <p:spPr>
            <a:xfrm>
              <a:off x="6300410" y="1828799"/>
              <a:ext cx="2732963" cy="41450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4127" y="5560576"/>
              <a:ext cx="2265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Page 22 of 68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34127" y="1828799"/>
              <a:ext cx="2265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Weight Verification: balance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66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3" y="1609726"/>
            <a:ext cx="5389685" cy="4494861"/>
          </a:xfrm>
        </p:spPr>
        <p:txBody>
          <a:bodyPr/>
          <a:lstStyle/>
          <a:p>
            <a:r>
              <a:rPr lang="en-US" dirty="0"/>
              <a:t>Review audit trail for changes to:</a:t>
            </a:r>
          </a:p>
          <a:p>
            <a:pPr lvl="1"/>
            <a:r>
              <a:rPr lang="en-US" dirty="0"/>
              <a:t>History of test results</a:t>
            </a:r>
          </a:p>
          <a:p>
            <a:pPr lvl="1"/>
            <a:r>
              <a:rPr lang="en-US" dirty="0"/>
              <a:t>Sample run sequences</a:t>
            </a:r>
          </a:p>
          <a:p>
            <a:pPr lvl="1"/>
            <a:r>
              <a:rPr lang="en-US" dirty="0"/>
              <a:t>Sample identification</a:t>
            </a:r>
          </a:p>
          <a:p>
            <a:pPr lvl="1"/>
            <a:r>
              <a:rPr lang="en-US" dirty="0"/>
              <a:t>Instrument critical processing parameters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74" y="1643852"/>
            <a:ext cx="2925222" cy="29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4202" y="403372"/>
            <a:ext cx="915176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1" y="1416856"/>
            <a:ext cx="6475814" cy="4494861"/>
          </a:xfrm>
        </p:spPr>
        <p:txBody>
          <a:bodyPr/>
          <a:lstStyle/>
          <a:p>
            <a:r>
              <a:rPr lang="en-US" dirty="0"/>
              <a:t>Review audit trail of critical data</a:t>
            </a:r>
          </a:p>
          <a:p>
            <a:pPr lvl="1"/>
            <a:r>
              <a:rPr lang="en-US" dirty="0"/>
              <a:t>Frequency based on criticality, control mechanisms, and product impact</a:t>
            </a:r>
          </a:p>
          <a:p>
            <a:r>
              <a:rPr lang="en-US" dirty="0"/>
              <a:t>Electronic copy OK when content and meaning of original are preserved</a:t>
            </a:r>
          </a:p>
          <a:p>
            <a:pPr lvl="1"/>
            <a:r>
              <a:rPr lang="en-US" dirty="0"/>
              <a:t>Must include metadata</a:t>
            </a:r>
          </a:p>
          <a:p>
            <a:pPr lvl="1"/>
            <a:r>
              <a:rPr lang="en-US" dirty="0"/>
              <a:t>Preserves the static or dynamic nature of original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25" y="1534456"/>
            <a:ext cx="1415040" cy="141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63" y="2797494"/>
            <a:ext cx="2294830" cy="150046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9229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4907872" cy="4639407"/>
          </a:xfrm>
        </p:spPr>
        <p:txBody>
          <a:bodyPr/>
          <a:lstStyle/>
          <a:p>
            <a:r>
              <a:rPr lang="en-US" dirty="0"/>
              <a:t>Static record: printed on paper, e.g. output from:</a:t>
            </a:r>
          </a:p>
          <a:p>
            <a:pPr lvl="1"/>
            <a:r>
              <a:rPr lang="en-US" dirty="0"/>
              <a:t>Balance</a:t>
            </a:r>
          </a:p>
          <a:p>
            <a:pPr lvl="1"/>
            <a:r>
              <a:rPr lang="en-US" dirty="0"/>
              <a:t>Karl Fisher</a:t>
            </a:r>
          </a:p>
          <a:p>
            <a:pPr lvl="1"/>
            <a:r>
              <a:rPr lang="en-US" dirty="0"/>
              <a:t>pH meter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pic>
        <p:nvPicPr>
          <p:cNvPr id="6" name="Content Placeholder 13" descr="Titulação &lt;strong&gt;Karl&lt;/strong&gt; &lt;strong&gt;Fischer&lt;/strong&gt; – Wikipédia, a enciclopédia livr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17" y="1212829"/>
            <a:ext cx="3695067" cy="36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8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4526872" cy="4639407"/>
          </a:xfrm>
        </p:spPr>
        <p:txBody>
          <a:bodyPr/>
          <a:lstStyle/>
          <a:p>
            <a:r>
              <a:rPr lang="en-US" dirty="0"/>
              <a:t>Dynamic record: retained in dynamic format</a:t>
            </a:r>
          </a:p>
          <a:p>
            <a:pPr lvl="1"/>
            <a:r>
              <a:rPr lang="en-US" dirty="0"/>
              <a:t>E-File of Fourier Transform Infrared (FIR) spectra</a:t>
            </a:r>
          </a:p>
          <a:p>
            <a:pPr lvl="1"/>
            <a:r>
              <a:rPr lang="en-US" dirty="0"/>
              <a:t>E-File of HPLC chromatogram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pic>
        <p:nvPicPr>
          <p:cNvPr id="9" name="Picture 8" descr="קובץ:&lt;strong&gt;Ftir&lt;/strong&gt;-spectrum.png – ויקיפדי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7" y="1600200"/>
            <a:ext cx="4076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5669872" cy="4639407"/>
          </a:xfrm>
        </p:spPr>
        <p:txBody>
          <a:bodyPr/>
          <a:lstStyle/>
          <a:p>
            <a:r>
              <a:rPr lang="en-US" dirty="0"/>
              <a:t>Retain all data; paper and electronic</a:t>
            </a:r>
          </a:p>
          <a:p>
            <a:pPr lvl="1"/>
            <a:r>
              <a:rPr lang="en-US" dirty="0"/>
              <a:t>Scrap paper</a:t>
            </a:r>
          </a:p>
          <a:p>
            <a:pPr lvl="1"/>
            <a:r>
              <a:rPr lang="en-US" dirty="0"/>
              <a:t>Printouts</a:t>
            </a:r>
          </a:p>
          <a:p>
            <a:r>
              <a:rPr lang="en-US" dirty="0"/>
              <a:t>Unacceptable to store electronic data in temporary memory</a:t>
            </a:r>
          </a:p>
          <a:p>
            <a:pPr lvl="1"/>
            <a:r>
              <a:rPr lang="en-US" dirty="0"/>
              <a:t>Not covered by audit trail</a:t>
            </a:r>
          </a:p>
          <a:p>
            <a:r>
              <a:rPr lang="en-US" dirty="0"/>
              <a:t>Train personnel in data integrity</a:t>
            </a:r>
          </a:p>
          <a:p>
            <a:pPr lvl="1"/>
            <a:r>
              <a:rPr lang="en-US" dirty="0"/>
              <a:t>Importance</a:t>
            </a:r>
          </a:p>
          <a:p>
            <a:pPr lvl="1"/>
            <a:r>
              <a:rPr lang="en-US" dirty="0"/>
              <a:t>Common deficiencies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... in shortage is analytics &lt;strong&gt;training&lt;/strong&gt; along with skills in statistic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606479"/>
            <a:ext cx="2935604" cy="364504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936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7F47E4-B06E-48D6-A7FF-8DC8D01C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Medicines and Health products Regulatory Agency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C71506-0D6F-4F0C-832C-8576727A9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MHRA: Great Britain</a:t>
            </a:r>
          </a:p>
        </p:txBody>
      </p:sp>
    </p:spTree>
    <p:extLst>
      <p:ext uri="{BB962C8B-B14F-4D97-AF65-F5344CB8AC3E}">
        <p14:creationId xmlns:p14="http://schemas.microsoft.com/office/powerpoint/2010/main" val="7449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5072" y="430248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General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5"/>
            <a:ext cx="9599772" cy="449486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Reference</a:t>
            </a:r>
            <a:r>
              <a:rPr lang="en-US" dirty="0"/>
              <a:t>: none</a:t>
            </a:r>
          </a:p>
          <a:p>
            <a:r>
              <a:rPr lang="en-GB" b="1" dirty="0">
                <a:solidFill>
                  <a:srgbClr val="0070C0"/>
                </a:solidFill>
              </a:rPr>
              <a:t>Scope</a:t>
            </a:r>
            <a:r>
              <a:rPr lang="en-GB" dirty="0"/>
              <a:t>: Chemical and pharmaceutical development lifecycle</a:t>
            </a:r>
          </a:p>
          <a:p>
            <a:r>
              <a:rPr lang="en-GB" dirty="0"/>
              <a:t>Extensive glossary of terms</a:t>
            </a:r>
          </a:p>
        </p:txBody>
      </p:sp>
    </p:spTree>
    <p:extLst>
      <p:ext uri="{BB962C8B-B14F-4D97-AF65-F5344CB8AC3E}">
        <p14:creationId xmlns:p14="http://schemas.microsoft.com/office/powerpoint/2010/main" val="2684336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dirty="0"/>
              <a:t>Emphasis on:</a:t>
            </a:r>
          </a:p>
          <a:p>
            <a:pPr lvl="1"/>
            <a:r>
              <a:rPr lang="en-US" dirty="0"/>
              <a:t>Data criticality and inherent integrity risk</a:t>
            </a:r>
          </a:p>
          <a:p>
            <a:pPr lvl="1"/>
            <a:r>
              <a:rPr lang="en-US" dirty="0"/>
              <a:t>System designed to assure data quality and integrity</a:t>
            </a:r>
          </a:p>
          <a:p>
            <a:r>
              <a:rPr lang="en-US" dirty="0"/>
              <a:t>Expanded definitions</a:t>
            </a:r>
          </a:p>
          <a:p>
            <a:pPr lvl="1"/>
            <a:r>
              <a:rPr lang="en-US" dirty="0"/>
              <a:t>Unique to this guidance:</a:t>
            </a:r>
          </a:p>
          <a:p>
            <a:pPr lvl="2"/>
            <a:r>
              <a:rPr lang="en-US" dirty="0"/>
              <a:t>Allowance for when data may be excluded</a:t>
            </a:r>
          </a:p>
          <a:p>
            <a:pPr lvl="2"/>
            <a:r>
              <a:rPr lang="en-US" dirty="0"/>
              <a:t>Benefits of using a relational database</a:t>
            </a:r>
          </a:p>
          <a:p>
            <a:pPr lvl="2"/>
            <a:r>
              <a:rPr lang="en-US" dirty="0"/>
              <a:t>Expectations for cloud and virtual service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5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6431872" cy="4639407"/>
          </a:xfrm>
        </p:spPr>
        <p:txBody>
          <a:bodyPr>
            <a:normAutofit/>
          </a:bodyPr>
          <a:lstStyle/>
          <a:p>
            <a:r>
              <a:rPr lang="en-US" sz="3200" dirty="0"/>
              <a:t>Documentary evidence relies on data integrity</a:t>
            </a:r>
          </a:p>
          <a:p>
            <a:r>
              <a:rPr lang="en-US" sz="3200" dirty="0"/>
              <a:t>Lack of data integrity is a serious cGMP finding</a:t>
            </a:r>
          </a:p>
          <a:p>
            <a:r>
              <a:rPr lang="en-US" sz="3200" dirty="0"/>
              <a:t>Receiving increased regulatory emphasis </a:t>
            </a:r>
          </a:p>
        </p:txBody>
      </p:sp>
      <p:pic>
        <p:nvPicPr>
          <p:cNvPr id="6" name="Content Placeholder 5" descr="Database Lock Ic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35" y="1462047"/>
            <a:ext cx="2143125" cy="21431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Importance of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3442598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3412" y="419571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3412" y="1609725"/>
            <a:ext cx="9675972" cy="4494861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Principle</a:t>
            </a:r>
            <a:r>
              <a:rPr lang="en-GB" dirty="0"/>
              <a:t>: Effort and resources are commensurate with risk to patient or environment</a:t>
            </a:r>
          </a:p>
          <a:p>
            <a:pPr lvl="1"/>
            <a:r>
              <a:rPr lang="en-US" dirty="0"/>
              <a:t>Documented system controls data integrity based upon risk</a:t>
            </a:r>
          </a:p>
          <a:p>
            <a:pPr lvl="1"/>
            <a:r>
              <a:rPr lang="en-US" dirty="0"/>
              <a:t>Routinely review data</a:t>
            </a:r>
          </a:p>
          <a:p>
            <a:pPr lvl="2"/>
            <a:r>
              <a:rPr lang="en-US" dirty="0"/>
              <a:t>Confirm integrity of each data set</a:t>
            </a:r>
          </a:p>
          <a:p>
            <a:pPr lvl="1"/>
            <a:r>
              <a:rPr lang="en-US" dirty="0"/>
              <a:t>Periodically audit data integrity</a:t>
            </a:r>
          </a:p>
          <a:p>
            <a:pPr lvl="2"/>
            <a:r>
              <a:rPr lang="en-US" dirty="0"/>
              <a:t>Schedule assessment</a:t>
            </a:r>
          </a:p>
          <a:p>
            <a:pPr lvl="2"/>
            <a:r>
              <a:rPr lang="en-US" dirty="0"/>
              <a:t>Identify opportunities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76" y="3343702"/>
            <a:ext cx="2171700" cy="28250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409355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2" y="353746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6553200" cy="5019674"/>
          </a:xfrm>
        </p:spPr>
        <p:txBody>
          <a:bodyPr>
            <a:normAutofit/>
          </a:bodyPr>
          <a:lstStyle/>
          <a:p>
            <a:r>
              <a:rPr lang="en-US" dirty="0"/>
              <a:t>Design systems to facilitate data integrity:</a:t>
            </a:r>
          </a:p>
          <a:p>
            <a:pPr lvl="1"/>
            <a:r>
              <a:rPr lang="en-US" dirty="0"/>
              <a:t>Common clock for time at point of use</a:t>
            </a:r>
          </a:p>
          <a:p>
            <a:pPr lvl="1"/>
            <a:r>
              <a:rPr lang="en-US" dirty="0"/>
              <a:t>Record data at point of use</a:t>
            </a:r>
          </a:p>
          <a:p>
            <a:pPr lvl="1"/>
            <a:r>
              <a:rPr lang="en-US" dirty="0"/>
              <a:t>Control blank forms</a:t>
            </a:r>
          </a:p>
          <a:p>
            <a:pPr lvl="1"/>
            <a:r>
              <a:rPr lang="en-US" dirty="0"/>
              <a:t>Reconciliation of controlled print-out</a:t>
            </a:r>
          </a:p>
          <a:p>
            <a:pPr lvl="1"/>
            <a:r>
              <a:rPr lang="en-US" dirty="0"/>
              <a:t>User access control</a:t>
            </a:r>
          </a:p>
          <a:p>
            <a:pPr lvl="1"/>
            <a:r>
              <a:rPr lang="en-US" dirty="0"/>
              <a:t>Scribes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Retention</a:t>
            </a:r>
          </a:p>
          <a:p>
            <a:pPr lvl="1"/>
            <a:r>
              <a:rPr lang="en-US" dirty="0"/>
              <a:t>Secured</a:t>
            </a:r>
          </a:p>
          <a:p>
            <a:pPr lvl="1"/>
            <a:r>
              <a:rPr lang="en-US" dirty="0"/>
              <a:t>Validation of scanned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72" y="2209800"/>
            <a:ext cx="2745544" cy="25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0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39" y="1431193"/>
            <a:ext cx="5524296" cy="4639407"/>
          </a:xfrm>
        </p:spPr>
        <p:txBody>
          <a:bodyPr/>
          <a:lstStyle/>
          <a:p>
            <a:r>
              <a:rPr lang="en-US" dirty="0"/>
              <a:t>Computer system</a:t>
            </a:r>
          </a:p>
          <a:p>
            <a:pPr lvl="1"/>
            <a:r>
              <a:rPr lang="en-US" dirty="0"/>
              <a:t>User access limited to functionality for job</a:t>
            </a:r>
          </a:p>
          <a:p>
            <a:pPr lvl="1"/>
            <a:r>
              <a:rPr lang="en-US" dirty="0"/>
              <a:t>Single login, use:</a:t>
            </a:r>
          </a:p>
          <a:p>
            <a:pPr lvl="2"/>
            <a:r>
              <a:rPr lang="en-US" dirty="0"/>
              <a:t>Third-party software, or</a:t>
            </a:r>
          </a:p>
          <a:p>
            <a:pPr lvl="2"/>
            <a:r>
              <a:rPr lang="en-US" dirty="0"/>
              <a:t>Paper log for traceability</a:t>
            </a:r>
          </a:p>
          <a:p>
            <a:pPr lvl="1"/>
            <a:r>
              <a:rPr lang="en-US" dirty="0"/>
              <a:t>System administrator must have no direct interest in data</a:t>
            </a:r>
          </a:p>
          <a:p>
            <a:pPr lvl="1"/>
            <a:r>
              <a:rPr lang="en-US" dirty="0"/>
              <a:t>Maintain legacy software for retrieval</a:t>
            </a:r>
          </a:p>
          <a:p>
            <a:r>
              <a:rPr lang="en-US" dirty="0"/>
              <a:t>IT Services</a:t>
            </a:r>
          </a:p>
          <a:p>
            <a:pPr lvl="1"/>
            <a:r>
              <a:rPr lang="en-US" dirty="0"/>
              <a:t>Understand the service provided</a:t>
            </a:r>
          </a:p>
          <a:p>
            <a:pPr lvl="2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36" y="1431193"/>
            <a:ext cx="2881383" cy="21610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1616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4833" y="391893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5943600" cy="4494861"/>
          </a:xfrm>
        </p:spPr>
        <p:txBody>
          <a:bodyPr/>
          <a:lstStyle/>
          <a:p>
            <a:r>
              <a:rPr lang="en-US" dirty="0"/>
              <a:t>Audit Trail</a:t>
            </a:r>
          </a:p>
          <a:p>
            <a:pPr lvl="1"/>
            <a:r>
              <a:rPr lang="en-US" dirty="0"/>
              <a:t>Software shows all changes to data, including for each data set:</a:t>
            </a:r>
          </a:p>
          <a:p>
            <a:pPr lvl="2"/>
            <a:r>
              <a:rPr lang="en-US" dirty="0"/>
              <a:t>Identity of individual</a:t>
            </a:r>
          </a:p>
          <a:p>
            <a:pPr lvl="2"/>
            <a:r>
              <a:rPr lang="en-US" dirty="0"/>
              <a:t>Time stamp</a:t>
            </a:r>
          </a:p>
          <a:p>
            <a:pPr lvl="2"/>
            <a:r>
              <a:rPr lang="en-US" dirty="0"/>
              <a:t>Reason for the change</a:t>
            </a:r>
          </a:p>
          <a:p>
            <a:pPr lvl="1"/>
            <a:r>
              <a:rPr lang="en-US" dirty="0"/>
              <a:t>User cannot switch off or alter</a:t>
            </a:r>
          </a:p>
          <a:p>
            <a:pPr lvl="2"/>
            <a:r>
              <a:rPr lang="en-US" dirty="0"/>
              <a:t>Only Administrator</a:t>
            </a:r>
          </a:p>
          <a:p>
            <a:pPr lvl="1"/>
            <a:r>
              <a:rPr lang="en-US" dirty="0"/>
              <a:t>Logbook for manual record</a:t>
            </a:r>
          </a:p>
          <a:p>
            <a:r>
              <a:rPr lang="en-US" dirty="0"/>
              <a:t>Periodic review assures integrity</a:t>
            </a:r>
          </a:p>
          <a:p>
            <a:pPr lvl="1"/>
            <a:r>
              <a:rPr lang="en-US" dirty="0"/>
              <a:t>Review for each batch is not expected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2362200"/>
            <a:ext cx="2897066" cy="19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89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B72EDC-8AC6-4ADB-9ED4-163C9B5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European Medicines Agency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A1023-EA84-41FB-BF9B-4450796C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EMA</a:t>
            </a:r>
          </a:p>
        </p:txBody>
      </p:sp>
    </p:spTree>
    <p:extLst>
      <p:ext uri="{BB962C8B-B14F-4D97-AF65-F5344CB8AC3E}">
        <p14:creationId xmlns:p14="http://schemas.microsoft.com/office/powerpoint/2010/main" val="39858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6781800" cy="4494861"/>
          </a:xfrm>
        </p:spPr>
        <p:txBody>
          <a:bodyPr/>
          <a:lstStyle/>
          <a:p>
            <a:r>
              <a:rPr lang="en-US" dirty="0"/>
              <a:t>Question and answer format</a:t>
            </a:r>
          </a:p>
          <a:p>
            <a:r>
              <a:rPr lang="en-US" dirty="0"/>
              <a:t>Emphasis on:</a:t>
            </a:r>
          </a:p>
          <a:p>
            <a:pPr lvl="1"/>
            <a:r>
              <a:rPr lang="en-US" dirty="0"/>
              <a:t>Data lifecycle issues</a:t>
            </a:r>
          </a:p>
          <a:p>
            <a:pPr lvl="1"/>
            <a:r>
              <a:rPr lang="en-US" dirty="0"/>
              <a:t>Review of data</a:t>
            </a:r>
          </a:p>
          <a:p>
            <a:pPr lvl="1"/>
            <a:r>
              <a:rPr lang="en-US" dirty="0"/>
              <a:t>Oversight of contract receivers</a:t>
            </a:r>
          </a:p>
          <a:p>
            <a:r>
              <a:rPr lang="en-US" dirty="0"/>
              <a:t>Table links ALCOA to EU Volume 4 for:</a:t>
            </a:r>
          </a:p>
          <a:p>
            <a:pPr lvl="1"/>
            <a:r>
              <a:rPr lang="en-US" dirty="0"/>
              <a:t>Medicinal products</a:t>
            </a:r>
          </a:p>
          <a:p>
            <a:pPr lvl="1"/>
            <a:r>
              <a:rPr lang="en-US" dirty="0"/>
              <a:t>Active substances</a:t>
            </a:r>
          </a:p>
          <a:p>
            <a:pPr lvl="1"/>
            <a:r>
              <a:rPr lang="en-US" dirty="0"/>
              <a:t>Computerized systems</a:t>
            </a:r>
          </a:p>
          <a:p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429324"/>
            <a:ext cx="4033867" cy="32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2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4385902" cy="4639407"/>
          </a:xfrm>
        </p:spPr>
        <p:txBody>
          <a:bodyPr/>
          <a:lstStyle/>
          <a:p>
            <a:r>
              <a:rPr lang="en-US" dirty="0"/>
              <a:t>Data lifecycle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Generation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Processing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Checking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Reporting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Use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Storage</a:t>
            </a:r>
          </a:p>
          <a:p>
            <a:pPr lvl="1">
              <a:tabLst>
                <a:tab pos="2743200" algn="l"/>
              </a:tabLst>
            </a:pPr>
            <a:r>
              <a:rPr lang="en-US" dirty="0"/>
              <a:t>Disposal</a:t>
            </a:r>
          </a:p>
        </p:txBody>
      </p:sp>
      <p:pic>
        <p:nvPicPr>
          <p:cNvPr id="9" name="Content Placeholder 8" descr="A picture containing thing&#10;&#10;Description generated with very high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752600"/>
            <a:ext cx="4038600" cy="18109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1654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5136472" cy="4639407"/>
          </a:xfrm>
        </p:spPr>
        <p:txBody>
          <a:bodyPr/>
          <a:lstStyle/>
          <a:p>
            <a:r>
              <a:rPr lang="en-US" dirty="0"/>
              <a:t>Supplier COA</a:t>
            </a:r>
          </a:p>
          <a:p>
            <a:pPr lvl="1"/>
            <a:r>
              <a:rPr lang="en-US" dirty="0"/>
              <a:t>Systems and procedures</a:t>
            </a:r>
          </a:p>
          <a:p>
            <a:pPr lvl="1"/>
            <a:r>
              <a:rPr lang="en-US" dirty="0"/>
              <a:t>Notification of significant change</a:t>
            </a:r>
          </a:p>
          <a:p>
            <a:pPr lvl="2"/>
            <a:r>
              <a:rPr lang="en-US" dirty="0"/>
              <a:t>Assess change effectiveness</a:t>
            </a:r>
          </a:p>
          <a:p>
            <a:pPr lvl="1"/>
            <a:r>
              <a:rPr lang="en-US" dirty="0"/>
              <a:t>Periodic on-site review (audit)</a:t>
            </a:r>
          </a:p>
          <a:p>
            <a:r>
              <a:rPr lang="en-US" dirty="0"/>
              <a:t>Calibration service provider</a:t>
            </a:r>
          </a:p>
          <a:p>
            <a:pPr lvl="1"/>
            <a:r>
              <a:rPr lang="en-US" dirty="0"/>
              <a:t>Paper audit acceptable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436132"/>
            <a:ext cx="3741098" cy="46386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89082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5365072" cy="4639407"/>
          </a:xfrm>
        </p:spPr>
        <p:txBody>
          <a:bodyPr/>
          <a:lstStyle/>
          <a:p>
            <a:r>
              <a:rPr lang="en-US" dirty="0"/>
              <a:t>Data lifecycle:</a:t>
            </a:r>
          </a:p>
          <a:p>
            <a:pPr lvl="1"/>
            <a:r>
              <a:rPr lang="en-US" b="1" dirty="0"/>
              <a:t>Decision-making</a:t>
            </a:r>
          </a:p>
          <a:p>
            <a:pPr lvl="2"/>
            <a:r>
              <a:rPr lang="en-US" dirty="0"/>
              <a:t>Only after data is in permanent memory</a:t>
            </a:r>
          </a:p>
          <a:p>
            <a:pPr lvl="1"/>
            <a:r>
              <a:rPr lang="en-US" b="1" dirty="0"/>
              <a:t>Protected from loss or change</a:t>
            </a:r>
          </a:p>
          <a:p>
            <a:pPr lvl="2"/>
            <a:r>
              <a:rPr lang="en-US" dirty="0"/>
              <a:t>Limited access</a:t>
            </a:r>
          </a:p>
          <a:p>
            <a:pPr lvl="2"/>
            <a:r>
              <a:rPr lang="en-US" dirty="0"/>
              <a:t>Protection</a:t>
            </a:r>
          </a:p>
          <a:p>
            <a:pPr lvl="2"/>
            <a:r>
              <a:rPr lang="en-US" dirty="0"/>
              <a:t>Backup</a:t>
            </a:r>
          </a:p>
          <a:p>
            <a:pPr lvl="1"/>
            <a:r>
              <a:rPr lang="en-US" b="1" dirty="0"/>
              <a:t>Discarding</a:t>
            </a:r>
          </a:p>
          <a:p>
            <a:pPr lvl="2"/>
            <a:r>
              <a:rPr lang="en-US" dirty="0"/>
              <a:t>Established retention period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2667000"/>
            <a:ext cx="3121158" cy="235306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3413" y="292271"/>
            <a:ext cx="9472824" cy="6604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89705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694B51-F3F9-412B-B1EF-53541B2D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Pharmaceutical Inspection Cooperation Scheme (PIC/S)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2EF6C-9504-406F-9E21-6FCE308F0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association of regulatory authorities</a:t>
            </a:r>
          </a:p>
        </p:txBody>
      </p:sp>
    </p:spTree>
    <p:extLst>
      <p:ext uri="{BB962C8B-B14F-4D97-AF65-F5344CB8AC3E}">
        <p14:creationId xmlns:p14="http://schemas.microsoft.com/office/powerpoint/2010/main" val="13683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39002-93B0-4276-8D2F-7C9255396A16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Statutory Requirements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sz="quarter" idx="13"/>
          </p:nvPr>
        </p:nvSpPr>
        <p:spPr>
          <a:xfrm>
            <a:off x="1979612" y="1371600"/>
            <a:ext cx="8229600" cy="454152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3200" dirty="0"/>
              <a:t>Food, Drug, and Cosmetic Act</a:t>
            </a:r>
          </a:p>
          <a:p>
            <a:pPr lvl="1" eaLnBrk="1" hangingPunct="1">
              <a:defRPr/>
            </a:pPr>
            <a:r>
              <a:rPr lang="en-US" sz="2800" dirty="0"/>
              <a:t>Components of drugs and drug products are drugs [section 201(g)(1)(d)]</a:t>
            </a:r>
          </a:p>
          <a:p>
            <a:pPr lvl="1" eaLnBrk="1" hangingPunct="1">
              <a:defRPr/>
            </a:pPr>
            <a:r>
              <a:rPr lang="en-US" sz="2800" dirty="0"/>
              <a:t>Drugs (components and drug products) must be manufactured in conformance with current good manufacturing practice [section 501(a)(2)(B)]</a:t>
            </a:r>
          </a:p>
          <a:p>
            <a:pPr lvl="1" eaLnBrk="1" hangingPunct="1">
              <a:defRPr/>
            </a:pPr>
            <a:r>
              <a:rPr lang="en-US" sz="2800" dirty="0"/>
              <a:t>A drug whose name appears in an official compendium, must meet the standards set forth in the official compendium [section 501(b)]</a:t>
            </a:r>
          </a:p>
        </p:txBody>
      </p:sp>
    </p:spTree>
    <p:extLst>
      <p:ext uri="{BB962C8B-B14F-4D97-AF65-F5344CB8AC3E}">
        <p14:creationId xmlns:p14="http://schemas.microsoft.com/office/powerpoint/2010/main" val="3794664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7212" y="304800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General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350418"/>
            <a:ext cx="6101863" cy="449486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Reference</a:t>
            </a:r>
            <a:r>
              <a:rPr lang="en-US" dirty="0"/>
              <a:t>: PIC/S GMP and GDP</a:t>
            </a:r>
          </a:p>
          <a:p>
            <a:r>
              <a:rPr lang="en-GB" b="1" dirty="0">
                <a:solidFill>
                  <a:srgbClr val="0070C0"/>
                </a:solidFill>
              </a:rPr>
              <a:t>Scope</a:t>
            </a:r>
            <a:r>
              <a:rPr lang="en-GB" dirty="0"/>
              <a:t>: Manufacturers and distributors of API &amp; drug products, but “many principles regarding good data management practices…have applications for other areas of the regulated pharmaceutical and healthcare industry.”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132" y="1447800"/>
            <a:ext cx="2656305" cy="16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5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0397" y="318707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6128238" cy="4494861"/>
          </a:xfrm>
        </p:spPr>
        <p:txBody>
          <a:bodyPr/>
          <a:lstStyle/>
          <a:p>
            <a:r>
              <a:rPr lang="en-US" dirty="0"/>
              <a:t>Major topics addressed:</a:t>
            </a:r>
          </a:p>
          <a:p>
            <a:pPr lvl="1"/>
            <a:r>
              <a:rPr lang="en-US" dirty="0"/>
              <a:t>The data governance system requires ownership throughout data lifecycle and includes:</a:t>
            </a:r>
          </a:p>
          <a:p>
            <a:pPr lvl="2"/>
            <a:r>
              <a:rPr lang="en-US" dirty="0"/>
              <a:t>SOPs</a:t>
            </a:r>
          </a:p>
          <a:p>
            <a:pPr lvl="2"/>
            <a:r>
              <a:rPr lang="en-US" dirty="0"/>
              <a:t>Training</a:t>
            </a:r>
          </a:p>
          <a:p>
            <a:pPr lvl="2"/>
            <a:r>
              <a:rPr lang="en-US" dirty="0"/>
              <a:t>Verification</a:t>
            </a:r>
          </a:p>
          <a:p>
            <a:pPr lvl="2"/>
            <a:r>
              <a:rPr lang="en-US" dirty="0"/>
              <a:t>Risk management</a:t>
            </a:r>
          </a:p>
          <a:p>
            <a:pPr lvl="2"/>
            <a:r>
              <a:rPr lang="en-US" dirty="0"/>
              <a:t>System review</a:t>
            </a:r>
          </a:p>
          <a:p>
            <a:pPr lvl="1"/>
            <a:r>
              <a:rPr lang="en-US" dirty="0"/>
              <a:t>Computer system control</a:t>
            </a:r>
          </a:p>
          <a:p>
            <a:pPr lvl="1"/>
            <a:r>
              <a:rPr lang="en-US" dirty="0"/>
              <a:t>Personnel empowerment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61" y="3124200"/>
            <a:ext cx="3925888" cy="19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2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4432475" cy="4639407"/>
          </a:xfrm>
        </p:spPr>
        <p:txBody>
          <a:bodyPr/>
          <a:lstStyle/>
          <a:p>
            <a:r>
              <a:rPr lang="en-US" dirty="0"/>
              <a:t>Data governance</a:t>
            </a:r>
          </a:p>
          <a:p>
            <a:pPr lvl="1"/>
            <a:r>
              <a:rPr lang="en-US" dirty="0"/>
              <a:t>Efforts to minimize risk commensurate with the impact to product quality</a:t>
            </a:r>
          </a:p>
          <a:p>
            <a:pPr lvl="2"/>
            <a:r>
              <a:rPr lang="en-US" dirty="0"/>
              <a:t>Data criticality</a:t>
            </a:r>
          </a:p>
          <a:p>
            <a:pPr lvl="2"/>
            <a:r>
              <a:rPr lang="en-US" dirty="0"/>
              <a:t>Decision making</a:t>
            </a:r>
          </a:p>
          <a:p>
            <a:pPr lvl="2"/>
            <a:r>
              <a:rPr lang="en-US" dirty="0"/>
              <a:t>Product quality impact</a:t>
            </a:r>
          </a:p>
          <a:p>
            <a:pPr lvl="1"/>
            <a:r>
              <a:rPr lang="en-US" dirty="0"/>
              <a:t>Risk to data integrity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77" y="1456248"/>
            <a:ext cx="3810000" cy="28003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93253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7514" y="430247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5363308" cy="4494861"/>
          </a:xfrm>
        </p:spPr>
        <p:txBody>
          <a:bodyPr>
            <a:normAutofit/>
          </a:bodyPr>
          <a:lstStyle/>
          <a:p>
            <a:r>
              <a:rPr lang="en-US" dirty="0"/>
              <a:t>Major topics addressed:</a:t>
            </a:r>
          </a:p>
          <a:p>
            <a:pPr lvl="1"/>
            <a:r>
              <a:rPr lang="en-US" dirty="0"/>
              <a:t>Organizational influences</a:t>
            </a:r>
          </a:p>
          <a:p>
            <a:pPr lvl="2"/>
            <a:r>
              <a:rPr lang="en-US" dirty="0"/>
              <a:t>Open company culture</a:t>
            </a:r>
          </a:p>
          <a:p>
            <a:pPr lvl="2"/>
            <a:r>
              <a:rPr lang="en-US" dirty="0"/>
              <a:t>Code of Conduct emphasizes honesty</a:t>
            </a:r>
          </a:p>
          <a:p>
            <a:pPr lvl="2"/>
            <a:r>
              <a:rPr lang="en-US" dirty="0"/>
              <a:t>Quality culture; lead by example</a:t>
            </a:r>
          </a:p>
          <a:p>
            <a:pPr lvl="2"/>
            <a:r>
              <a:rPr lang="en-US" dirty="0"/>
              <a:t>Periodic review of quality metrics</a:t>
            </a:r>
          </a:p>
          <a:p>
            <a:pPr lvl="2"/>
            <a:r>
              <a:rPr lang="en-US" dirty="0"/>
              <a:t>Provide adequate resources</a:t>
            </a:r>
          </a:p>
          <a:p>
            <a:pPr lvl="2"/>
            <a:r>
              <a:rPr lang="en-US" dirty="0"/>
              <a:t>Investigate data integrity issues</a:t>
            </a:r>
          </a:p>
          <a:p>
            <a:r>
              <a:rPr lang="en-US" dirty="0"/>
              <a:t>Principles and enablers</a:t>
            </a:r>
          </a:p>
          <a:p>
            <a:pPr lvl="1"/>
            <a:r>
              <a:rPr lang="en-US" dirty="0"/>
              <a:t>Use science and risk-based approach</a:t>
            </a:r>
          </a:p>
          <a:p>
            <a:pPr lvl="1"/>
            <a:r>
              <a:rPr lang="en-US" dirty="0"/>
              <a:t>Good documentation practices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01" y="1524000"/>
            <a:ext cx="3033346" cy="30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5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18066" y="1609726"/>
            <a:ext cx="4572000" cy="4494861"/>
          </a:xfrm>
        </p:spPr>
        <p:txBody>
          <a:bodyPr/>
          <a:lstStyle/>
          <a:p>
            <a:r>
              <a:rPr lang="en-US" dirty="0"/>
              <a:t>Major topics addressed:</a:t>
            </a:r>
          </a:p>
          <a:p>
            <a:pPr lvl="1"/>
            <a:r>
              <a:rPr lang="en-US" dirty="0"/>
              <a:t>Paper systems</a:t>
            </a:r>
          </a:p>
          <a:p>
            <a:pPr lvl="2"/>
            <a:r>
              <a:rPr lang="en-US" dirty="0"/>
              <a:t>Quality Management System structure</a:t>
            </a:r>
          </a:p>
          <a:p>
            <a:pPr lvl="2"/>
            <a:r>
              <a:rPr lang="en-US" dirty="0"/>
              <a:t>Blank forms, templates and records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6" y="1609726"/>
            <a:ext cx="3930798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7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5560292" cy="4639407"/>
          </a:xfrm>
        </p:spPr>
        <p:txBody>
          <a:bodyPr/>
          <a:lstStyle/>
          <a:p>
            <a:r>
              <a:rPr lang="en-US" dirty="0"/>
              <a:t>Major topics addressed:</a:t>
            </a:r>
          </a:p>
          <a:p>
            <a:pPr lvl="1"/>
            <a:r>
              <a:rPr lang="en-US" dirty="0"/>
              <a:t>Data Integrity for outsourced activities</a:t>
            </a:r>
          </a:p>
          <a:p>
            <a:pPr lvl="2"/>
            <a:r>
              <a:rPr lang="en-US" dirty="0"/>
              <a:t>Supply chain</a:t>
            </a:r>
          </a:p>
          <a:p>
            <a:pPr lvl="2"/>
            <a:r>
              <a:rPr lang="en-US" dirty="0"/>
              <a:t>Document verification</a:t>
            </a:r>
          </a:p>
          <a:p>
            <a:pPr lvl="1"/>
            <a:r>
              <a:rPr lang="en-US" dirty="0"/>
              <a:t>Regulatory actions</a:t>
            </a:r>
          </a:p>
          <a:p>
            <a:pPr lvl="2"/>
            <a:r>
              <a:rPr lang="en-US" dirty="0"/>
              <a:t>ALCOA</a:t>
            </a:r>
            <a:r>
              <a:rPr lang="en-US" dirty="0">
                <a:sym typeface="Wingdings" panose="05000000000000000000" pitchFamily="2" charset="2"/>
              </a:rPr>
              <a:t> aligned to PIC/S GMP guide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Classification of deficiencies</a:t>
            </a:r>
            <a:endParaRPr lang="en-US" dirty="0"/>
          </a:p>
          <a:p>
            <a:pPr lvl="1"/>
            <a:r>
              <a:rPr lang="en-US" dirty="0"/>
              <a:t>Remediation of failures</a:t>
            </a:r>
          </a:p>
          <a:p>
            <a:pPr lvl="2"/>
            <a:r>
              <a:rPr lang="en-US" dirty="0"/>
              <a:t>Responding</a:t>
            </a:r>
          </a:p>
          <a:p>
            <a:pPr lvl="2"/>
            <a:r>
              <a:rPr lang="en-US" dirty="0"/>
              <a:t>Indicators of improvement</a:t>
            </a:r>
          </a:p>
          <a:p>
            <a:pPr lvl="1"/>
            <a:r>
              <a:rPr lang="en-US" dirty="0"/>
              <a:t>Computer systems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1828800"/>
            <a:ext cx="2769827" cy="267678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594255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03413" y="1431193"/>
            <a:ext cx="4048008" cy="4639407"/>
          </a:xfrm>
        </p:spPr>
        <p:txBody>
          <a:bodyPr/>
          <a:lstStyle/>
          <a:p>
            <a:r>
              <a:rPr lang="en-US" dirty="0"/>
              <a:t>Introduces ALCOA+</a:t>
            </a:r>
          </a:p>
          <a:p>
            <a:pPr lvl="1"/>
            <a:r>
              <a:rPr lang="en-US" dirty="0"/>
              <a:t>Attributable</a:t>
            </a:r>
          </a:p>
          <a:p>
            <a:pPr lvl="1"/>
            <a:r>
              <a:rPr lang="en-US" dirty="0"/>
              <a:t>Legible</a:t>
            </a:r>
          </a:p>
          <a:p>
            <a:pPr lvl="1"/>
            <a:r>
              <a:rPr lang="en-US" dirty="0"/>
              <a:t>Contemporaneous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r>
              <a:rPr lang="en-US" dirty="0"/>
              <a:t>Accurate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23012" y="1417637"/>
            <a:ext cx="4222072" cy="4639407"/>
          </a:xfrm>
        </p:spPr>
        <p:txBody>
          <a:bodyPr/>
          <a:lstStyle/>
          <a:p>
            <a:r>
              <a:rPr lang="en-US" dirty="0"/>
              <a:t>Plus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Complete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Record includes metadata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Consistent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Good Documentation Practices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Enduring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Protected and accessible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Available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Provided for review in readable format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61673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56C240-4706-4BEF-AFEF-41F88C35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Health Organization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C6C7B-F2A2-40C3-896B-986797BE4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8344" y="366390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General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1" y="1350418"/>
            <a:ext cx="5943601" cy="449486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Reference list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WHO GMP-related publications</a:t>
            </a:r>
          </a:p>
          <a:p>
            <a:pPr lvl="1"/>
            <a:r>
              <a:rPr lang="en-US" dirty="0"/>
              <a:t>FDA, MHRA, EMA, PIC/s and GAMP</a:t>
            </a:r>
          </a:p>
          <a:p>
            <a:r>
              <a:rPr lang="en-GB" b="1" dirty="0">
                <a:solidFill>
                  <a:srgbClr val="0070C0"/>
                </a:solidFill>
              </a:rPr>
              <a:t>Scope</a:t>
            </a:r>
            <a:r>
              <a:rPr lang="en-GB" dirty="0"/>
              <a:t>: Pharmaceutical quality systems for </a:t>
            </a:r>
            <a:r>
              <a:rPr lang="en-US" dirty="0"/>
              <a:t>organizations performing work subject to GXP</a:t>
            </a:r>
          </a:p>
          <a:p>
            <a:pPr lvl="1"/>
            <a:r>
              <a:rPr lang="en-US" dirty="0"/>
              <a:t>Expectations of Quality Management System to provide Quality risk management that ensures good data management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9" y="135041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948540" y="1431193"/>
            <a:ext cx="5033895" cy="463940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Key elements of responsibility:</a:t>
            </a:r>
          </a:p>
          <a:p>
            <a:pPr lvl="2"/>
            <a:r>
              <a:rPr lang="en-US" dirty="0"/>
              <a:t>Realistic and achievable goals</a:t>
            </a:r>
          </a:p>
          <a:p>
            <a:pPr lvl="2"/>
            <a:r>
              <a:rPr lang="en-US" dirty="0"/>
              <a:t>Monitor processes</a:t>
            </a:r>
          </a:p>
          <a:p>
            <a:pPr lvl="2"/>
            <a:r>
              <a:rPr lang="en-US" dirty="0"/>
              <a:t>Allocate resources</a:t>
            </a:r>
          </a:p>
          <a:p>
            <a:pPr lvl="2"/>
            <a:r>
              <a:rPr lang="en-US" dirty="0"/>
              <a:t>Quality culture fosters transparency</a:t>
            </a:r>
          </a:p>
          <a:p>
            <a:pPr lvl="2"/>
            <a:r>
              <a:rPr lang="en-US" dirty="0"/>
              <a:t>Train personnel</a:t>
            </a:r>
          </a:p>
          <a:p>
            <a:pPr lvl="2"/>
            <a:r>
              <a:rPr lang="en-US" dirty="0"/>
              <a:t>Designate responsible quality manager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69" y="1993901"/>
            <a:ext cx="2857500" cy="2143125"/>
          </a:xfrm>
        </p:spPr>
      </p:pic>
    </p:spTree>
    <p:extLst>
      <p:ext uri="{BB962C8B-B14F-4D97-AF65-F5344CB8AC3E}">
        <p14:creationId xmlns:p14="http://schemas.microsoft.com/office/powerpoint/2010/main" val="37833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F62-A431-4784-9F0A-662D886F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two classes of chemicals are used to make just about every drug?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8835D-DF6B-4AD4-AB91-2963B39CC9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dirty="0"/>
              <a:t>Every drug must have an active pharmaceutical ingredient (API)</a:t>
            </a:r>
          </a:p>
          <a:p>
            <a:r>
              <a:rPr lang="en-US" dirty="0"/>
              <a:t>Almost every drug has one or more “inactive” ingredients called excipients that provide functionality:</a:t>
            </a:r>
          </a:p>
          <a:p>
            <a:pPr lvl="1"/>
            <a:r>
              <a:rPr lang="en-US" dirty="0"/>
              <a:t>Lubricants</a:t>
            </a:r>
          </a:p>
          <a:p>
            <a:pPr lvl="1"/>
            <a:r>
              <a:rPr lang="en-US" dirty="0"/>
              <a:t>Colors</a:t>
            </a:r>
          </a:p>
          <a:p>
            <a:pPr lvl="1"/>
            <a:r>
              <a:rPr lang="en-US" dirty="0"/>
              <a:t>Coatings</a:t>
            </a:r>
          </a:p>
          <a:p>
            <a:pPr lvl="1"/>
            <a:r>
              <a:rPr lang="en-US" dirty="0"/>
              <a:t>Capsules</a:t>
            </a:r>
          </a:p>
          <a:p>
            <a:pPr lvl="1"/>
            <a:r>
              <a:rPr lang="en-US" dirty="0"/>
              <a:t>Sweeteners</a:t>
            </a:r>
          </a:p>
          <a:p>
            <a:pPr lvl="1"/>
            <a:r>
              <a:rPr lang="en-US" dirty="0"/>
              <a:t>Flavors</a:t>
            </a:r>
          </a:p>
          <a:p>
            <a:pPr lvl="1"/>
            <a:r>
              <a:rPr lang="en-US" dirty="0"/>
              <a:t>Glidants, etc.</a:t>
            </a:r>
          </a:p>
        </p:txBody>
      </p:sp>
    </p:spTree>
    <p:extLst>
      <p:ext uri="{BB962C8B-B14F-4D97-AF65-F5344CB8AC3E}">
        <p14:creationId xmlns:p14="http://schemas.microsoft.com/office/powerpoint/2010/main" val="10797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3" y="1609726"/>
            <a:ext cx="5275385" cy="4494861"/>
          </a:xfrm>
        </p:spPr>
        <p:txBody>
          <a:bodyPr/>
          <a:lstStyle/>
          <a:p>
            <a:r>
              <a:rPr lang="en-US" dirty="0"/>
              <a:t>Major Topics</a:t>
            </a:r>
          </a:p>
          <a:p>
            <a:pPr lvl="1"/>
            <a:r>
              <a:rPr lang="en-US" dirty="0"/>
              <a:t>Aims and Objectives</a:t>
            </a:r>
          </a:p>
          <a:p>
            <a:pPr lvl="1"/>
            <a:r>
              <a:rPr lang="en-US" dirty="0"/>
              <a:t>Glossary</a:t>
            </a:r>
          </a:p>
          <a:p>
            <a:pPr lvl="1"/>
            <a:r>
              <a:rPr lang="en-US" dirty="0"/>
              <a:t>Principles</a:t>
            </a:r>
          </a:p>
          <a:p>
            <a:pPr lvl="2"/>
            <a:r>
              <a:rPr lang="en-US" dirty="0"/>
              <a:t>Good Document and Record Management Practices (GDRP)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73" y="1609726"/>
            <a:ext cx="3200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4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3" y="1609726"/>
            <a:ext cx="5029200" cy="4494861"/>
          </a:xfrm>
        </p:spPr>
        <p:txBody>
          <a:bodyPr/>
          <a:lstStyle/>
          <a:p>
            <a:r>
              <a:rPr lang="en-US" dirty="0"/>
              <a:t>Quality risk management to ensure good data management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Policies and procedures</a:t>
            </a:r>
          </a:p>
          <a:p>
            <a:pPr lvl="1"/>
            <a:r>
              <a:rPr lang="en-US" dirty="0"/>
              <a:t>Process and systems</a:t>
            </a:r>
          </a:p>
          <a:p>
            <a:pPr lvl="1"/>
            <a:r>
              <a:rPr lang="en-US" dirty="0"/>
              <a:t>Prevention and detection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88" y="1676400"/>
            <a:ext cx="4443149" cy="29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7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609726"/>
            <a:ext cx="7818120" cy="4494861"/>
          </a:xfrm>
        </p:spPr>
        <p:txBody>
          <a:bodyPr/>
          <a:lstStyle/>
          <a:p>
            <a:r>
              <a:rPr lang="en-US" dirty="0"/>
              <a:t>Appendix: Risk management for ALCOA in:</a:t>
            </a:r>
          </a:p>
          <a:p>
            <a:pPr lvl="1"/>
            <a:r>
              <a:rPr lang="en-US" dirty="0"/>
              <a:t>Paper-based system</a:t>
            </a:r>
          </a:p>
          <a:p>
            <a:pPr lvl="1"/>
            <a:r>
              <a:rPr lang="en-US" dirty="0"/>
              <a:t>Electronic system</a:t>
            </a:r>
          </a:p>
          <a:p>
            <a:pPr lvl="2"/>
            <a:r>
              <a:rPr lang="en-US" dirty="0"/>
              <a:t>Example: paper original </a:t>
            </a:r>
            <a:r>
              <a:rPr lang="en-US" dirty="0">
                <a:sym typeface="Wingdings" panose="05000000000000000000" pitchFamily="2" charset="2"/>
              </a:rPr>
              <a:t> true copy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SOP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Training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Review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Audit</a:t>
            </a:r>
          </a:p>
          <a:p>
            <a:pPr marL="550863" lvl="2" indent="0">
              <a:buNone/>
            </a:pPr>
            <a:r>
              <a:rPr lang="en-US" dirty="0">
                <a:sym typeface="Wingdings" panose="05000000000000000000" pitchFamily="2" charset="2"/>
              </a:rPr>
              <a:t>and for the electronic copy: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Equipment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Verification against the original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Protection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47" y="3481490"/>
            <a:ext cx="2928814" cy="18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1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3" y="1421252"/>
            <a:ext cx="5704703" cy="4494861"/>
          </a:xfrm>
        </p:spPr>
        <p:txBody>
          <a:bodyPr/>
          <a:lstStyle/>
          <a:p>
            <a:r>
              <a:rPr lang="en-US" dirty="0"/>
              <a:t>FDA</a:t>
            </a:r>
          </a:p>
          <a:p>
            <a:pPr lvl="1"/>
            <a:r>
              <a:rPr lang="en-US" dirty="0"/>
              <a:t>Establishes expectations</a:t>
            </a:r>
          </a:p>
          <a:p>
            <a:pPr lvl="1"/>
            <a:r>
              <a:rPr lang="en-US" dirty="0"/>
              <a:t>Computer system implications</a:t>
            </a:r>
          </a:p>
          <a:p>
            <a:r>
              <a:rPr lang="en-US" dirty="0"/>
              <a:t>MHRA</a:t>
            </a:r>
          </a:p>
          <a:p>
            <a:pPr lvl="1"/>
            <a:r>
              <a:rPr lang="en-US" dirty="0"/>
              <a:t>Provides illustrations on meeting data integrity</a:t>
            </a:r>
          </a:p>
          <a:p>
            <a:r>
              <a:rPr lang="en-US" dirty="0"/>
              <a:t>EMA</a:t>
            </a:r>
          </a:p>
          <a:p>
            <a:pPr lvl="1"/>
            <a:r>
              <a:rPr lang="en-US" dirty="0"/>
              <a:t>Emphasizes addressing elements of data lifecycle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96" y="1421251"/>
            <a:ext cx="1731264" cy="816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71" y="4238289"/>
            <a:ext cx="3049114" cy="1166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2852543"/>
            <a:ext cx="1135585" cy="8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34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421252"/>
            <a:ext cx="7549978" cy="4494861"/>
          </a:xfrm>
        </p:spPr>
        <p:txBody>
          <a:bodyPr/>
          <a:lstStyle/>
          <a:p>
            <a:r>
              <a:rPr lang="en-US" dirty="0"/>
              <a:t>PIC/S</a:t>
            </a:r>
          </a:p>
          <a:p>
            <a:pPr lvl="1"/>
            <a:r>
              <a:rPr lang="en-US" dirty="0"/>
              <a:t>Interprets GMP requirements</a:t>
            </a:r>
          </a:p>
          <a:p>
            <a:pPr lvl="1"/>
            <a:r>
              <a:rPr lang="en-US" dirty="0"/>
              <a:t>Offers risk-based control strategies using current industry practices</a:t>
            </a:r>
          </a:p>
          <a:p>
            <a:pPr lvl="1"/>
            <a:r>
              <a:rPr lang="en-US" dirty="0"/>
              <a:t>Provides a basic overview</a:t>
            </a:r>
          </a:p>
          <a:p>
            <a:pPr lvl="1"/>
            <a:r>
              <a:rPr lang="en-US" dirty="0"/>
              <a:t>Applies data integrity to paper records</a:t>
            </a:r>
          </a:p>
          <a:p>
            <a:pPr lvl="1"/>
            <a:r>
              <a:rPr lang="en-US" dirty="0"/>
              <a:t>Provides suggestions for regulatory audit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32" y="2743200"/>
            <a:ext cx="1764353" cy="10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0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7514" y="451754"/>
            <a:ext cx="9144002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421252"/>
            <a:ext cx="7376984" cy="4494861"/>
          </a:xfrm>
        </p:spPr>
        <p:txBody>
          <a:bodyPr/>
          <a:lstStyle/>
          <a:p>
            <a:r>
              <a:rPr lang="en-US" dirty="0"/>
              <a:t>WHO</a:t>
            </a:r>
          </a:p>
          <a:p>
            <a:pPr lvl="1"/>
            <a:r>
              <a:rPr lang="en-US" dirty="0"/>
              <a:t>Comprehensive list of definitions</a:t>
            </a:r>
          </a:p>
          <a:p>
            <a:pPr lvl="1"/>
            <a:r>
              <a:rPr lang="en-US" dirty="0"/>
              <a:t>Personnel to be trained and content of training</a:t>
            </a:r>
          </a:p>
          <a:p>
            <a:pPr lvl="1"/>
            <a:r>
              <a:rPr lang="en-US" dirty="0"/>
              <a:t>Elements of the data lifecycle</a:t>
            </a:r>
          </a:p>
          <a:p>
            <a:pPr lvl="1"/>
            <a:r>
              <a:rPr lang="en-US" dirty="0"/>
              <a:t>Establishes expectations for investigation</a:t>
            </a:r>
          </a:p>
          <a:p>
            <a:pPr lvl="1"/>
            <a:r>
              <a:rPr lang="en-US" dirty="0"/>
              <a:t>Tabulates requirements for paper and electronic records</a:t>
            </a:r>
          </a:p>
          <a:p>
            <a:pPr lvl="1"/>
            <a:r>
              <a:rPr lang="en-US" dirty="0"/>
              <a:t>List of additional regulatory 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644948"/>
            <a:ext cx="1782178" cy="18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2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Final Thought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dirty="0"/>
              <a:t>Protect raw data in the format the data was originally developed:</a:t>
            </a:r>
          </a:p>
          <a:p>
            <a:pPr lvl="1"/>
            <a:r>
              <a:rPr lang="en-US" dirty="0"/>
              <a:t>E.g., printout from electronic record is not the raw data, the electronic file is the raw data</a:t>
            </a:r>
          </a:p>
        </p:txBody>
      </p:sp>
    </p:spTree>
    <p:extLst>
      <p:ext uri="{BB962C8B-B14F-4D97-AF65-F5344CB8AC3E}">
        <p14:creationId xmlns:p14="http://schemas.microsoft.com/office/powerpoint/2010/main" val="2372476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dirty="0"/>
              <a:t>Regulators are increasingly concerned that serious violations of data integrity impact verification of compliance to GMP</a:t>
            </a:r>
          </a:p>
          <a:p>
            <a:r>
              <a:rPr lang="en-US" dirty="0"/>
              <a:t>Operational and procedural control should be assured through:</a:t>
            </a:r>
          </a:p>
          <a:p>
            <a:pPr lvl="1"/>
            <a:r>
              <a:rPr lang="en-US" dirty="0"/>
              <a:t>Audit</a:t>
            </a:r>
          </a:p>
          <a:p>
            <a:pPr lvl="1"/>
            <a:r>
              <a:rPr lang="en-US" dirty="0"/>
              <a:t>Employee training</a:t>
            </a:r>
          </a:p>
          <a:p>
            <a:pPr lvl="1"/>
            <a:r>
              <a:rPr lang="en-US" dirty="0"/>
              <a:t>Work simplification</a:t>
            </a:r>
          </a:p>
          <a:p>
            <a:pPr lvl="1"/>
            <a:r>
              <a:rPr lang="en-US" dirty="0"/>
              <a:t>Company culture</a:t>
            </a:r>
          </a:p>
        </p:txBody>
      </p:sp>
    </p:spTree>
    <p:extLst>
      <p:ext uri="{BB962C8B-B14F-4D97-AF65-F5344CB8AC3E}">
        <p14:creationId xmlns:p14="http://schemas.microsoft.com/office/powerpoint/2010/main" val="19312439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694B51-F3F9-412B-B1EF-53541B2D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 of Issues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2EF6C-9504-406F-9E21-6FCE308F0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2411" y="934573"/>
          <a:ext cx="8670300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1</a:t>
            </a: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45D66631-A17B-4FF9-B9DC-C4E4F5F47F22}"/>
              </a:ext>
            </a:extLst>
          </p:cNvPr>
          <p:cNvSpPr/>
          <p:nvPr/>
        </p:nvSpPr>
        <p:spPr>
          <a:xfrm>
            <a:off x="2267511" y="2438400"/>
            <a:ext cx="1535596" cy="223630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CA55B-8EB1-43E9-BC8B-9AF4FB44052E}"/>
              </a:ext>
            </a:extLst>
          </p:cNvPr>
          <p:cNvSpPr txBox="1"/>
          <p:nvPr/>
        </p:nvSpPr>
        <p:spPr>
          <a:xfrm>
            <a:off x="2428497" y="2571994"/>
            <a:ext cx="131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1 of 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49A3F306-0810-4515-9641-D1E0865B0B17}"/>
              </a:ext>
            </a:extLst>
          </p:cNvPr>
          <p:cNvSpPr/>
          <p:nvPr/>
        </p:nvSpPr>
        <p:spPr>
          <a:xfrm>
            <a:off x="4051956" y="2438400"/>
            <a:ext cx="1535596" cy="223630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8A4D7-384D-466B-84BE-896F456AC03F}"/>
              </a:ext>
            </a:extLst>
          </p:cNvPr>
          <p:cNvSpPr txBox="1"/>
          <p:nvPr/>
        </p:nvSpPr>
        <p:spPr>
          <a:xfrm>
            <a:off x="4155742" y="2571994"/>
            <a:ext cx="129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3 of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8F28C9-4E9A-45FB-89AF-68BF75E61882}"/>
                  </a:ext>
                </a:extLst>
              </p14:cNvPr>
              <p14:cNvContentPartPr/>
              <p14:nvPr/>
            </p14:nvContentPartPr>
            <p14:xfrm rot="17325340" flipV="1">
              <a:off x="4441529" y="2719931"/>
              <a:ext cx="393750" cy="6756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8F28C9-4E9A-45FB-89AF-68BF75E618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7325340" flipV="1">
                <a:off x="4432515" y="2710946"/>
                <a:ext cx="411418" cy="8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A1C12E-4FC0-45A5-9F61-382107B24217}"/>
                  </a:ext>
                </a:extLst>
              </p14:cNvPr>
              <p14:cNvContentPartPr/>
              <p14:nvPr/>
            </p14:nvContentPartPr>
            <p14:xfrm>
              <a:off x="4626169" y="2924750"/>
              <a:ext cx="150480" cy="159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A1C12E-4FC0-45A5-9F61-382107B242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7169" y="2915750"/>
                <a:ext cx="168120" cy="177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6D3F0414-6E74-4F2B-909A-B32807CF07A7}"/>
              </a:ext>
            </a:extLst>
          </p:cNvPr>
          <p:cNvSpPr/>
          <p:nvPr/>
        </p:nvSpPr>
        <p:spPr>
          <a:xfrm>
            <a:off x="5995214" y="2438400"/>
            <a:ext cx="1535596" cy="223630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BB61E-790A-4E10-BDAD-93AFA46BE529}"/>
              </a:ext>
            </a:extLst>
          </p:cNvPr>
          <p:cNvSpPr txBox="1"/>
          <p:nvPr/>
        </p:nvSpPr>
        <p:spPr>
          <a:xfrm>
            <a:off x="6161637" y="2571994"/>
            <a:ext cx="129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4 of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B39A21-1E98-4743-A333-BAD1F8BE9955}"/>
                  </a:ext>
                </a:extLst>
              </p14:cNvPr>
              <p14:cNvContentPartPr/>
              <p14:nvPr/>
            </p14:nvContentPartPr>
            <p14:xfrm>
              <a:off x="6603944" y="2652610"/>
              <a:ext cx="194400" cy="398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B39A21-1E98-4743-A333-BAD1F8BE99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94961" y="2643602"/>
                <a:ext cx="212007" cy="416176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EC24A87D-BB36-458F-A59E-139D8DCF4C79}"/>
              </a:ext>
            </a:extLst>
          </p:cNvPr>
          <p:cNvSpPr/>
          <p:nvPr/>
        </p:nvSpPr>
        <p:spPr>
          <a:xfrm>
            <a:off x="8151811" y="2444151"/>
            <a:ext cx="1535596" cy="223630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B07A09-7BE7-4D0C-A6C3-CDBEFC023AC6}"/>
              </a:ext>
            </a:extLst>
          </p:cNvPr>
          <p:cNvSpPr txBox="1"/>
          <p:nvPr/>
        </p:nvSpPr>
        <p:spPr>
          <a:xfrm>
            <a:off x="8280160" y="2571994"/>
            <a:ext cx="129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5 of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74AEACC-232F-44C7-986D-548464D96872}"/>
                  </a:ext>
                </a:extLst>
              </p14:cNvPr>
              <p14:cNvContentPartPr/>
              <p14:nvPr/>
            </p14:nvContentPartPr>
            <p14:xfrm>
              <a:off x="8713354" y="2962390"/>
              <a:ext cx="184680" cy="177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74AEACC-232F-44C7-986D-548464D968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04354" y="2953390"/>
                <a:ext cx="202320" cy="19512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EC53C5F-7943-4EDF-A2EA-A3B329F0BC30}"/>
              </a:ext>
            </a:extLst>
          </p:cNvPr>
          <p:cNvSpPr txBox="1"/>
          <p:nvPr/>
        </p:nvSpPr>
        <p:spPr>
          <a:xfrm>
            <a:off x="2039247" y="1232453"/>
            <a:ext cx="73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batch record required 4 pages of the same form, each numbered. The form was printed from the ERP system as sequentially number pages.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AC2487-1CB4-4804-87AE-CDAC708A33E9}"/>
                  </a:ext>
                </a:extLst>
              </p14:cNvPr>
              <p14:cNvContentPartPr/>
              <p14:nvPr/>
            </p14:nvContentPartPr>
            <p14:xfrm>
              <a:off x="3324668" y="2620741"/>
              <a:ext cx="115560" cy="145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AC2487-1CB4-4804-87AE-CDAC708A33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15696" y="2611763"/>
                <a:ext cx="133145" cy="163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BE981A6-C4E8-43F0-971D-AC5CEAC84D8F}"/>
                  </a:ext>
                </a:extLst>
              </p14:cNvPr>
              <p14:cNvContentPartPr/>
              <p14:nvPr/>
            </p14:nvContentPartPr>
            <p14:xfrm>
              <a:off x="5070126" y="2640319"/>
              <a:ext cx="101880" cy="200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BE981A6-C4E8-43F0-971D-AC5CEAC84D8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61158" y="2631335"/>
                <a:ext cx="119458" cy="21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564ED76-5F33-4A17-B303-3A97D1716517}"/>
                  </a:ext>
                </a:extLst>
              </p14:cNvPr>
              <p14:cNvContentPartPr/>
              <p14:nvPr/>
            </p14:nvContentPartPr>
            <p14:xfrm>
              <a:off x="7028539" y="2603043"/>
              <a:ext cx="114120" cy="209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564ED76-5F33-4A17-B303-3A97D171651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19539" y="2594058"/>
                <a:ext cx="131760" cy="2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C59C2E-A0D1-4FED-BFDE-50DE2E054FC1}"/>
                  </a:ext>
                </a:extLst>
              </p14:cNvPr>
              <p14:cNvContentPartPr/>
              <p14:nvPr/>
            </p14:nvContentPartPr>
            <p14:xfrm>
              <a:off x="9106871" y="2620741"/>
              <a:ext cx="114120" cy="199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C59C2E-A0D1-4FED-BFDE-50DE2E054FC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97871" y="2611725"/>
                <a:ext cx="131760" cy="21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2E8FBDA-CFCD-4C01-9761-E275ED74DFB2}"/>
                  </a:ext>
                </a:extLst>
              </p14:cNvPr>
              <p14:cNvContentPartPr/>
              <p14:nvPr/>
            </p14:nvContentPartPr>
            <p14:xfrm>
              <a:off x="8745957" y="2652545"/>
              <a:ext cx="122400" cy="168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2E8FBDA-CFCD-4C01-9761-E275ED74DF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36957" y="2643545"/>
                <a:ext cx="14004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3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ALCOA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1" y="1609726"/>
            <a:ext cx="7640516" cy="4867274"/>
          </a:xfrm>
        </p:spPr>
        <p:txBody>
          <a:bodyPr>
            <a:normAutofit/>
          </a:bodyPr>
          <a:lstStyle/>
          <a:p>
            <a:r>
              <a:rPr lang="en-US" sz="3200" dirty="0"/>
              <a:t>Per FDA guidance, data needs to be: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en-US" sz="2800" dirty="0"/>
              <a:t>ttributable</a:t>
            </a:r>
          </a:p>
          <a:p>
            <a:pPr lvl="2"/>
            <a:r>
              <a:rPr lang="en-US" sz="2400" dirty="0"/>
              <a:t>Identity of person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egible</a:t>
            </a:r>
          </a:p>
          <a:p>
            <a:pPr lvl="2"/>
            <a:r>
              <a:rPr lang="en-US" sz="2400" dirty="0"/>
              <a:t>Including permanent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en-US" sz="2800" dirty="0"/>
              <a:t>ontemporaneous </a:t>
            </a:r>
          </a:p>
          <a:p>
            <a:pPr lvl="2"/>
            <a:r>
              <a:rPr lang="en-US" sz="2400" dirty="0"/>
              <a:t>Recorded at time of the task or measurement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O</a:t>
            </a:r>
            <a:r>
              <a:rPr lang="en-US" sz="2800" dirty="0"/>
              <a:t>riginal</a:t>
            </a:r>
          </a:p>
          <a:p>
            <a:pPr lvl="2"/>
            <a:r>
              <a:rPr lang="en-US" sz="2400" dirty="0"/>
              <a:t>File or format, preserving the integrity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en-US" sz="2800" dirty="0"/>
              <a:t>ccurate</a:t>
            </a:r>
          </a:p>
          <a:p>
            <a:pPr lvl="2"/>
            <a:r>
              <a:rPr lang="en-US" sz="2400" dirty="0"/>
              <a:t>Reliable</a:t>
            </a:r>
          </a:p>
        </p:txBody>
      </p:sp>
      <p:pic>
        <p:nvPicPr>
          <p:cNvPr id="5" name="Picture 4" descr="Data Integrity | Ironbridge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2209800"/>
            <a:ext cx="4012787" cy="19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1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81C9DA-0108-434B-9928-38F89D31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57FCF3-CC5E-4923-B8B9-0E390416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E4D23-386F-4521-8220-C5232FF1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99227" y="1690835"/>
            <a:ext cx="6002821" cy="4990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7F4C4-4386-4BE9-A2FF-0FD274E5BE02}"/>
              </a:ext>
            </a:extLst>
          </p:cNvPr>
          <p:cNvSpPr txBox="1"/>
          <p:nvPr/>
        </p:nvSpPr>
        <p:spPr>
          <a:xfrm>
            <a:off x="6690761" y="1971430"/>
            <a:ext cx="1495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5 of 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C883B-0240-43DE-A4CE-35BFC38BA812}"/>
              </a:ext>
            </a:extLst>
          </p:cNvPr>
          <p:cNvSpPr txBox="1"/>
          <p:nvPr/>
        </p:nvSpPr>
        <p:spPr>
          <a:xfrm>
            <a:off x="3617913" y="1964804"/>
            <a:ext cx="1495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4 of 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180905-A694-4C3D-98B9-12FAD23D8628}"/>
                  </a:ext>
                </a:extLst>
              </p14:cNvPr>
              <p14:cNvContentPartPr/>
              <p14:nvPr/>
            </p14:nvContentPartPr>
            <p14:xfrm>
              <a:off x="3676042" y="2241188"/>
              <a:ext cx="21240" cy="15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180905-A694-4C3D-98B9-12FAD23D86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6887" y="2232208"/>
                <a:ext cx="39184" cy="1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DF44767-2290-401A-B1CA-92F11004061C}"/>
                  </a:ext>
                </a:extLst>
              </p14:cNvPr>
              <p14:cNvContentPartPr/>
              <p14:nvPr/>
            </p14:nvContentPartPr>
            <p14:xfrm>
              <a:off x="3862882" y="2276108"/>
              <a:ext cx="90720" cy="1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DF44767-2290-401A-B1CA-92F1100406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3918" y="2267108"/>
                <a:ext cx="10829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C3C5E4-3C85-43CA-AE2C-E24BE3E9BC10}"/>
                  </a:ext>
                </a:extLst>
              </p14:cNvPr>
              <p14:cNvContentPartPr/>
              <p14:nvPr/>
            </p14:nvContentPartPr>
            <p14:xfrm>
              <a:off x="3651922" y="2571308"/>
              <a:ext cx="161640" cy="14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C3C5E4-3C85-43CA-AE2C-E24BE3E9BC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2922" y="2562308"/>
                <a:ext cx="179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208895-5AA0-485F-867A-1E0DB86DD685}"/>
                  </a:ext>
                </a:extLst>
              </p14:cNvPr>
              <p14:cNvContentPartPr/>
              <p14:nvPr/>
            </p14:nvContentPartPr>
            <p14:xfrm>
              <a:off x="3880882" y="2636108"/>
              <a:ext cx="113400" cy="8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208895-5AA0-485F-867A-1E0DB86DD6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1882" y="2627108"/>
                <a:ext cx="131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1F55FB-583B-4434-B594-546381545BF1}"/>
                  </a:ext>
                </a:extLst>
              </p14:cNvPr>
              <p14:cNvContentPartPr/>
              <p14:nvPr/>
            </p14:nvContentPartPr>
            <p14:xfrm>
              <a:off x="3702682" y="2874068"/>
              <a:ext cx="132840" cy="18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1F55FB-583B-4434-B594-546381545B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3682" y="2865068"/>
                <a:ext cx="150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0CD167-BEC7-4E44-9183-888625B3AACF}"/>
                  </a:ext>
                </a:extLst>
              </p14:cNvPr>
              <p14:cNvContentPartPr/>
              <p14:nvPr/>
            </p14:nvContentPartPr>
            <p14:xfrm>
              <a:off x="3927682" y="2896748"/>
              <a:ext cx="110880" cy="18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0CD167-BEC7-4E44-9183-888625B3AA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8682" y="2887748"/>
                <a:ext cx="128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C2FC87-1701-401B-A536-284305AC9EA6}"/>
                  </a:ext>
                </a:extLst>
              </p14:cNvPr>
              <p14:cNvContentPartPr/>
              <p14:nvPr/>
            </p14:nvContentPartPr>
            <p14:xfrm>
              <a:off x="4016962" y="3189068"/>
              <a:ext cx="95040" cy="73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C2FC87-1701-401B-A536-284305AC9E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7962" y="3180068"/>
                <a:ext cx="112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FAD83E0-9122-4A3A-983C-2A364FD7F664}"/>
                  </a:ext>
                </a:extLst>
              </p14:cNvPr>
              <p14:cNvContentPartPr/>
              <p14:nvPr/>
            </p14:nvContentPartPr>
            <p14:xfrm>
              <a:off x="3825082" y="3787388"/>
              <a:ext cx="133200" cy="161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FAD83E0-9122-4A3A-983C-2A364FD7F6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16082" y="3778388"/>
                <a:ext cx="1508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A57DF6-B5C3-489C-BEB1-B07C510F5B1A}"/>
                  </a:ext>
                </a:extLst>
              </p14:cNvPr>
              <p14:cNvContentPartPr/>
              <p14:nvPr/>
            </p14:nvContentPartPr>
            <p14:xfrm>
              <a:off x="4052242" y="3784508"/>
              <a:ext cx="86760" cy="49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A57DF6-B5C3-489C-BEB1-B07C510F5B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43242" y="3775508"/>
                <a:ext cx="104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485F81-4E55-4A86-8198-56B92F34D0E7}"/>
                  </a:ext>
                </a:extLst>
              </p14:cNvPr>
              <p14:cNvContentPartPr/>
              <p14:nvPr/>
            </p14:nvContentPartPr>
            <p14:xfrm>
              <a:off x="3821122" y="3445748"/>
              <a:ext cx="317880" cy="24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485F81-4E55-4A86-8198-56B92F34D0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12122" y="3436748"/>
                <a:ext cx="3355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2BD556-D1E9-4D26-BED8-E2015EFA2301}"/>
                  </a:ext>
                </a:extLst>
              </p14:cNvPr>
              <p14:cNvContentPartPr/>
              <p14:nvPr/>
            </p14:nvContentPartPr>
            <p14:xfrm>
              <a:off x="3782602" y="3113468"/>
              <a:ext cx="102960" cy="210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2BD556-D1E9-4D26-BED8-E2015EFA23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3633" y="3104468"/>
                <a:ext cx="120539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473CE27-4BC4-42F9-993B-69FF024B09E9}"/>
                  </a:ext>
                </a:extLst>
              </p14:cNvPr>
              <p14:cNvContentPartPr/>
              <p14:nvPr/>
            </p14:nvContentPartPr>
            <p14:xfrm>
              <a:off x="3718162" y="4028948"/>
              <a:ext cx="1426320" cy="2404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473CE27-4BC4-42F9-993B-69FF024B09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09162" y="4019947"/>
                <a:ext cx="1443960" cy="2422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1ABA20-15A1-48EA-9B59-CA112DCE7BBC}"/>
                  </a:ext>
                </a:extLst>
              </p14:cNvPr>
              <p14:cNvContentPartPr/>
              <p14:nvPr/>
            </p14:nvContentPartPr>
            <p14:xfrm>
              <a:off x="6843682" y="2246228"/>
              <a:ext cx="25920" cy="172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1ABA20-15A1-48EA-9B59-CA112DCE7B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34682" y="2237228"/>
                <a:ext cx="43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093F0-6B90-45E0-B8C9-FEE48411ADDF}"/>
                  </a:ext>
                </a:extLst>
              </p14:cNvPr>
              <p14:cNvContentPartPr/>
              <p14:nvPr/>
            </p14:nvContentPartPr>
            <p14:xfrm>
              <a:off x="6984082" y="2295188"/>
              <a:ext cx="8928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093F0-6B90-45E0-B8C9-FEE48411AD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75082" y="2286188"/>
                <a:ext cx="106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9FC885-0556-4B68-AD32-462EAA20BF34}"/>
                  </a:ext>
                </a:extLst>
              </p14:cNvPr>
              <p14:cNvContentPartPr/>
              <p14:nvPr/>
            </p14:nvContentPartPr>
            <p14:xfrm>
              <a:off x="6874642" y="2566988"/>
              <a:ext cx="152280" cy="146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9FC885-0556-4B68-AD32-462EAA20BF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5642" y="2557966"/>
                <a:ext cx="169920" cy="164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394B104-C9DE-4120-883A-E3556C8C3CEC}"/>
                  </a:ext>
                </a:extLst>
              </p14:cNvPr>
              <p14:cNvContentPartPr/>
              <p14:nvPr/>
            </p14:nvContentPartPr>
            <p14:xfrm>
              <a:off x="7158322" y="2579588"/>
              <a:ext cx="113400" cy="28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394B104-C9DE-4120-883A-E3556C8C3CE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49293" y="2570588"/>
                <a:ext cx="131096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952650C-6B61-4528-A3AB-BE4BB9B5A3E8}"/>
                  </a:ext>
                </a:extLst>
              </p14:cNvPr>
              <p14:cNvContentPartPr/>
              <p14:nvPr/>
            </p14:nvContentPartPr>
            <p14:xfrm>
              <a:off x="6642082" y="2872628"/>
              <a:ext cx="1632240" cy="3534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952650C-6B61-4528-A3AB-BE4BB9B5A3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33082" y="2863627"/>
                <a:ext cx="1649880" cy="3552482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642F1AF-F193-4A5D-9A2A-164D35A21F9D}"/>
              </a:ext>
            </a:extLst>
          </p:cNvPr>
          <p:cNvSpPr txBox="1"/>
          <p:nvPr/>
        </p:nvSpPr>
        <p:spPr>
          <a:xfrm>
            <a:off x="3617913" y="1425998"/>
            <a:ext cx="697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are the first two pages of a log.</a:t>
            </a:r>
          </a:p>
        </p:txBody>
      </p:sp>
    </p:spTree>
    <p:extLst>
      <p:ext uri="{BB962C8B-B14F-4D97-AF65-F5344CB8AC3E}">
        <p14:creationId xmlns:p14="http://schemas.microsoft.com/office/powerpoint/2010/main" val="12304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205852-7D80-46EE-B83D-EE912CD9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68C0B-B141-4EEE-A772-35EDF9A6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C1BFAE-5321-4E06-8DEB-C971635DC6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1086" y="2610426"/>
          <a:ext cx="2463126" cy="1343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849">
                  <a:extLst>
                    <a:ext uri="{9D8B030D-6E8A-4147-A177-3AD203B41FA5}">
                      <a16:colId xmlns:a16="http://schemas.microsoft.com/office/drawing/2014/main" val="2488563988"/>
                    </a:ext>
                  </a:extLst>
                </a:gridCol>
                <a:gridCol w="819277">
                  <a:extLst>
                    <a:ext uri="{9D8B030D-6E8A-4147-A177-3AD203B41FA5}">
                      <a16:colId xmlns:a16="http://schemas.microsoft.com/office/drawing/2014/main" val="1697672835"/>
                    </a:ext>
                  </a:extLst>
                </a:gridCol>
              </a:tblGrid>
              <a:tr h="26862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Printed name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13530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Irwin Silverstein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842058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Doe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03844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 Jones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730991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 Patel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7329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E83B69-B079-4ECF-97FD-8AC1CE60082B}"/>
                  </a:ext>
                </a:extLst>
              </p14:cNvPr>
              <p14:cNvContentPartPr/>
              <p14:nvPr/>
            </p14:nvContentPartPr>
            <p14:xfrm>
              <a:off x="3643688" y="2839082"/>
              <a:ext cx="678960" cy="1216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E83B69-B079-4ECF-97FD-8AC1CE6008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4693" y="2830082"/>
                <a:ext cx="696591" cy="1234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3596E16-10FA-4561-85AD-FD6F34C46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63617"/>
              </p:ext>
            </p:extLst>
          </p:nvPr>
        </p:nvGraphicFramePr>
        <p:xfrm>
          <a:off x="4806909" y="2614293"/>
          <a:ext cx="2561983" cy="1343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472">
                  <a:extLst>
                    <a:ext uri="{9D8B030D-6E8A-4147-A177-3AD203B41FA5}">
                      <a16:colId xmlns:a16="http://schemas.microsoft.com/office/drawing/2014/main" val="2488563988"/>
                    </a:ext>
                  </a:extLst>
                </a:gridCol>
                <a:gridCol w="901511">
                  <a:extLst>
                    <a:ext uri="{9D8B030D-6E8A-4147-A177-3AD203B41FA5}">
                      <a16:colId xmlns:a16="http://schemas.microsoft.com/office/drawing/2014/main" val="1697672835"/>
                    </a:ext>
                  </a:extLst>
                </a:gridCol>
              </a:tblGrid>
              <a:tr h="26862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Printed name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13530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Irwin Silverstein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842058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Doe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03844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 Jones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730991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 Patel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7329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21F824-56AE-4ECB-9313-64E73B90118E}"/>
                  </a:ext>
                </a:extLst>
              </p14:cNvPr>
              <p14:cNvContentPartPr/>
              <p14:nvPr/>
            </p14:nvContentPartPr>
            <p14:xfrm>
              <a:off x="6519418" y="2842949"/>
              <a:ext cx="678960" cy="1216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21F824-56AE-4ECB-9313-64E73B9011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0423" y="2833949"/>
                <a:ext cx="696591" cy="1234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2CB5EE1-9A3F-41D1-82F7-BA992729DB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53153" y="2610426"/>
          <a:ext cx="2523060" cy="1343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246">
                  <a:extLst>
                    <a:ext uri="{9D8B030D-6E8A-4147-A177-3AD203B41FA5}">
                      <a16:colId xmlns:a16="http://schemas.microsoft.com/office/drawing/2014/main" val="2488563988"/>
                    </a:ext>
                  </a:extLst>
                </a:gridCol>
                <a:gridCol w="887814">
                  <a:extLst>
                    <a:ext uri="{9D8B030D-6E8A-4147-A177-3AD203B41FA5}">
                      <a16:colId xmlns:a16="http://schemas.microsoft.com/office/drawing/2014/main" val="1697672835"/>
                    </a:ext>
                  </a:extLst>
                </a:gridCol>
              </a:tblGrid>
              <a:tr h="26862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Printed name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13530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Irwin Silverstein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842058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Doe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03844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 Jones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730991"/>
                  </a:ext>
                </a:extLst>
              </a:tr>
              <a:tr h="26882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 Patel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7329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950B0F-D053-4D18-896D-B1BE50D50F4A}"/>
                  </a:ext>
                </a:extLst>
              </p14:cNvPr>
              <p14:cNvContentPartPr/>
              <p14:nvPr/>
            </p14:nvContentPartPr>
            <p14:xfrm>
              <a:off x="9512622" y="2839082"/>
              <a:ext cx="678960" cy="1216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950B0F-D053-4D18-896D-B1BE50D50F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3627" y="2830082"/>
                <a:ext cx="696591" cy="123444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F035BE8-3DB3-4D17-B33A-4E6B865D1189}"/>
              </a:ext>
            </a:extLst>
          </p:cNvPr>
          <p:cNvSpPr txBox="1"/>
          <p:nvPr/>
        </p:nvSpPr>
        <p:spPr>
          <a:xfrm>
            <a:off x="1960450" y="1475525"/>
            <a:ext cx="977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Employee training sign-in sheets for read and understand SOPs 10, 13, and 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D89DB5-DF4E-411F-86C3-602481606A17}"/>
              </a:ext>
            </a:extLst>
          </p:cNvPr>
          <p:cNvSpPr txBox="1"/>
          <p:nvPr/>
        </p:nvSpPr>
        <p:spPr>
          <a:xfrm>
            <a:off x="1960449" y="2151851"/>
            <a:ext cx="261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SOP 10	Date: 11/20/18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F5A66-69E1-44D0-8616-AC546ED95F33}"/>
              </a:ext>
            </a:extLst>
          </p:cNvPr>
          <p:cNvSpPr txBox="1"/>
          <p:nvPr/>
        </p:nvSpPr>
        <p:spPr>
          <a:xfrm>
            <a:off x="4694742" y="2165088"/>
            <a:ext cx="261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SOP 13	Date: 11/20/18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A0A83A-1560-45E8-B5C5-342AE95324F6}"/>
              </a:ext>
            </a:extLst>
          </p:cNvPr>
          <p:cNvSpPr txBox="1"/>
          <p:nvPr/>
        </p:nvSpPr>
        <p:spPr>
          <a:xfrm>
            <a:off x="7853154" y="2110306"/>
            <a:ext cx="261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SOP 14	Date: 11/20/18</a:t>
            </a:r>
          </a:p>
        </p:txBody>
      </p:sp>
    </p:spTree>
    <p:extLst>
      <p:ext uri="{BB962C8B-B14F-4D97-AF65-F5344CB8AC3E}">
        <p14:creationId xmlns:p14="http://schemas.microsoft.com/office/powerpoint/2010/main" val="41216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19DDD-2D6F-437C-9682-AC22F638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9049D-0A8A-4BEF-8312-F3E699EE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C2D9-FCAD-4D7A-BAF9-F582FDC8A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9612" y="1609725"/>
            <a:ext cx="9599772" cy="44948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auditor noticed an obsolete form was being used in receiving. The corrective action was to issue blank forms from Document Control.</a:t>
            </a:r>
          </a:p>
          <a:p>
            <a:pPr marL="0" indent="0">
              <a:buNone/>
            </a:pPr>
            <a:r>
              <a:rPr lang="en-US" dirty="0"/>
              <a:t>Receiving was instructed to get the form from Document Control.</a:t>
            </a:r>
          </a:p>
        </p:txBody>
      </p:sp>
    </p:spTree>
    <p:extLst>
      <p:ext uri="{BB962C8B-B14F-4D97-AF65-F5344CB8AC3E}">
        <p14:creationId xmlns:p14="http://schemas.microsoft.com/office/powerpoint/2010/main" val="36733098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C507F-F7B6-4BB3-AA3E-AEB16CFF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5: What is wrong with this form?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FFB0F-7FEF-4777-A82C-E57A2B4C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CEE20D-84C3-4A8D-9E92-CA1A9BFA9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11513"/>
              </p:ext>
            </p:extLst>
          </p:nvPr>
        </p:nvGraphicFramePr>
        <p:xfrm>
          <a:off x="2487827" y="2133600"/>
          <a:ext cx="8251502" cy="2349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421">
                  <a:extLst>
                    <a:ext uri="{9D8B030D-6E8A-4147-A177-3AD203B41FA5}">
                      <a16:colId xmlns:a16="http://schemas.microsoft.com/office/drawing/2014/main" val="2604460703"/>
                    </a:ext>
                  </a:extLst>
                </a:gridCol>
                <a:gridCol w="848292">
                  <a:extLst>
                    <a:ext uri="{9D8B030D-6E8A-4147-A177-3AD203B41FA5}">
                      <a16:colId xmlns:a16="http://schemas.microsoft.com/office/drawing/2014/main" val="3424140696"/>
                    </a:ext>
                  </a:extLst>
                </a:gridCol>
                <a:gridCol w="1014582">
                  <a:extLst>
                    <a:ext uri="{9D8B030D-6E8A-4147-A177-3AD203B41FA5}">
                      <a16:colId xmlns:a16="http://schemas.microsoft.com/office/drawing/2014/main" val="351687159"/>
                    </a:ext>
                  </a:extLst>
                </a:gridCol>
                <a:gridCol w="1049058">
                  <a:extLst>
                    <a:ext uri="{9D8B030D-6E8A-4147-A177-3AD203B41FA5}">
                      <a16:colId xmlns:a16="http://schemas.microsoft.com/office/drawing/2014/main" val="3179707251"/>
                    </a:ext>
                  </a:extLst>
                </a:gridCol>
                <a:gridCol w="1258870">
                  <a:extLst>
                    <a:ext uri="{9D8B030D-6E8A-4147-A177-3AD203B41FA5}">
                      <a16:colId xmlns:a16="http://schemas.microsoft.com/office/drawing/2014/main" val="1313393495"/>
                    </a:ext>
                  </a:extLst>
                </a:gridCol>
                <a:gridCol w="953689">
                  <a:extLst>
                    <a:ext uri="{9D8B030D-6E8A-4147-A177-3AD203B41FA5}">
                      <a16:colId xmlns:a16="http://schemas.microsoft.com/office/drawing/2014/main" val="221533286"/>
                    </a:ext>
                  </a:extLst>
                </a:gridCol>
                <a:gridCol w="1125354">
                  <a:extLst>
                    <a:ext uri="{9D8B030D-6E8A-4147-A177-3AD203B41FA5}">
                      <a16:colId xmlns:a16="http://schemas.microsoft.com/office/drawing/2014/main" val="3191647532"/>
                    </a:ext>
                  </a:extLst>
                </a:gridCol>
                <a:gridCol w="750236">
                  <a:extLst>
                    <a:ext uri="{9D8B030D-6E8A-4147-A177-3AD203B41FA5}">
                      <a16:colId xmlns:a16="http://schemas.microsoft.com/office/drawing/2014/main" val="970007547"/>
                    </a:ext>
                  </a:extLst>
                </a:gridCol>
              </a:tblGrid>
              <a:tr h="293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Spillage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Odor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Infested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57798340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11/20/18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08:15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231098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BDS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10130938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11/20/18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10:15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232000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48011507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3915078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79763306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3132532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26409423"/>
                  </a:ext>
                </a:extLst>
              </a:tr>
              <a:tr h="293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3419337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0426027-A197-4A35-B84F-F788DEADC353}"/>
              </a:ext>
            </a:extLst>
          </p:cNvPr>
          <p:cNvSpPr txBox="1"/>
          <p:nvPr/>
        </p:nvSpPr>
        <p:spPr>
          <a:xfrm>
            <a:off x="3884612" y="1676400"/>
            <a:ext cx="656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 123 Receiving log	Form 123-01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895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BF19-974C-4945-911C-C0D6EAB7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C2741-B1F8-4800-B84E-9A508650A1B4}"/>
              </a:ext>
            </a:extLst>
          </p:cNvPr>
          <p:cNvSpPr txBox="1"/>
          <p:nvPr/>
        </p:nvSpPr>
        <p:spPr>
          <a:xfrm>
            <a:off x="3884612" y="2512964"/>
            <a:ext cx="5638800" cy="19389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/>
              <a:t>Irwin Silverstein</a:t>
            </a:r>
          </a:p>
          <a:p>
            <a:r>
              <a:rPr lang="en-US" sz="2400" dirty="0"/>
              <a:t>IBS Consulting in Quality LLC</a:t>
            </a:r>
          </a:p>
          <a:p>
            <a:r>
              <a:rPr lang="en-US" sz="2400" dirty="0"/>
              <a:t>(732) 319-6481 </a:t>
            </a:r>
          </a:p>
          <a:p>
            <a:endParaRPr lang="en-US" sz="2400" dirty="0"/>
          </a:p>
          <a:p>
            <a:r>
              <a:rPr lang="en-US" sz="2400" dirty="0"/>
              <a:t>Irwin.sil@aol.com</a:t>
            </a:r>
          </a:p>
        </p:txBody>
      </p:sp>
    </p:spTree>
    <p:extLst>
      <p:ext uri="{BB962C8B-B14F-4D97-AF65-F5344CB8AC3E}">
        <p14:creationId xmlns:p14="http://schemas.microsoft.com/office/powerpoint/2010/main" val="32080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en-US" sz="4000" dirty="0"/>
              <a:t>Finished Drug Product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7212" y="1609725"/>
            <a:ext cx="9752172" cy="4494861"/>
          </a:xfrm>
        </p:spPr>
        <p:txBody>
          <a:bodyPr/>
          <a:lstStyle/>
          <a:p>
            <a:r>
              <a:rPr lang="en-US" sz="3200" dirty="0"/>
              <a:t>Able Labs: 2005</a:t>
            </a:r>
          </a:p>
          <a:p>
            <a:pPr lvl="1"/>
            <a:r>
              <a:rPr lang="en-US" sz="2800" dirty="0"/>
              <a:t>Paper records differed from electronic records in the chromatography system</a:t>
            </a:r>
          </a:p>
          <a:p>
            <a:pPr lvl="1"/>
            <a:r>
              <a:rPr lang="en-US" sz="2800" dirty="0"/>
              <a:t>Massive record falsification</a:t>
            </a:r>
          </a:p>
          <a:p>
            <a:r>
              <a:rPr lang="en-US" sz="3200" dirty="0" err="1"/>
              <a:t>Leiner</a:t>
            </a:r>
            <a:r>
              <a:rPr lang="en-US" sz="3200" dirty="0"/>
              <a:t> Health Products: 2007</a:t>
            </a:r>
          </a:p>
          <a:p>
            <a:pPr lvl="1"/>
            <a:r>
              <a:rPr lang="en-US" sz="2800" dirty="0"/>
              <a:t>Data manipulation</a:t>
            </a:r>
          </a:p>
          <a:p>
            <a:pPr lvl="1"/>
            <a:r>
              <a:rPr lang="en-US" sz="2800" dirty="0"/>
              <a:t>Inadequate test procedures</a:t>
            </a:r>
          </a:p>
          <a:p>
            <a:r>
              <a:rPr lang="en-US" sz="3200" dirty="0"/>
              <a:t>Ranbaxy Labs: 2008</a:t>
            </a:r>
          </a:p>
          <a:p>
            <a:pPr lvl="1"/>
            <a:r>
              <a:rPr lang="en-US" sz="2800" dirty="0"/>
              <a:t>Falsified quality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4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5DC4-43AB-4F4B-9201-B0556697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the consequences to these companies?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EDC6B-2DDB-4AB9-A088-5718A06E3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3413" y="1609725"/>
            <a:ext cx="9675971" cy="4494861"/>
          </a:xfrm>
        </p:spPr>
        <p:txBody>
          <a:bodyPr/>
          <a:lstStyle/>
          <a:p>
            <a:r>
              <a:rPr lang="en-US" dirty="0"/>
              <a:t>Consent Decree</a:t>
            </a:r>
          </a:p>
        </p:txBody>
      </p:sp>
    </p:spTree>
    <p:extLst>
      <p:ext uri="{BB962C8B-B14F-4D97-AF65-F5344CB8AC3E}">
        <p14:creationId xmlns:p14="http://schemas.microsoft.com/office/powerpoint/2010/main" val="5077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API Data Integrity Issues: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612" y="1216212"/>
            <a:ext cx="8229600" cy="5260788"/>
          </a:xfrm>
        </p:spPr>
        <p:txBody>
          <a:bodyPr>
            <a:normAutofit/>
          </a:bodyPr>
          <a:lstStyle/>
          <a:p>
            <a:r>
              <a:rPr lang="en-US" sz="3200" dirty="0"/>
              <a:t>Improper practices:</a:t>
            </a:r>
          </a:p>
          <a:p>
            <a:pPr lvl="1"/>
            <a:r>
              <a:rPr lang="en-US" sz="2800" dirty="0"/>
              <a:t>Deletion of incomplete tests</a:t>
            </a:r>
          </a:p>
          <a:p>
            <a:pPr lvl="1"/>
            <a:r>
              <a:rPr lang="en-US" sz="2800" dirty="0"/>
              <a:t>Disabled computer audit trail</a:t>
            </a:r>
          </a:p>
          <a:p>
            <a:pPr lvl="1"/>
            <a:r>
              <a:rPr lang="en-US" sz="2800" dirty="0"/>
              <a:t>Discarded chromatograms</a:t>
            </a:r>
          </a:p>
          <a:p>
            <a:pPr lvl="1"/>
            <a:r>
              <a:rPr lang="en-US" sz="2800" dirty="0"/>
              <a:t>Deleted analytical results after retest</a:t>
            </a:r>
          </a:p>
          <a:p>
            <a:r>
              <a:rPr lang="en-US" sz="3200" dirty="0"/>
              <a:t>Inadequate computer security:</a:t>
            </a:r>
          </a:p>
          <a:p>
            <a:pPr lvl="1"/>
            <a:r>
              <a:rPr lang="en-US" sz="2800" dirty="0"/>
              <a:t>Lack of unique user names</a:t>
            </a:r>
          </a:p>
          <a:p>
            <a:pPr lvl="1"/>
            <a:r>
              <a:rPr lang="en-US" sz="2800" dirty="0"/>
              <a:t>Shared passwords</a:t>
            </a:r>
          </a:p>
          <a:p>
            <a:pPr lvl="1"/>
            <a:r>
              <a:rPr lang="en-US" sz="2800" dirty="0"/>
              <a:t>Improper user access levels allowed:</a:t>
            </a:r>
          </a:p>
          <a:p>
            <a:pPr lvl="2"/>
            <a:r>
              <a:rPr lang="en-US" sz="2400" dirty="0"/>
              <a:t>Data to be altered or deleted</a:t>
            </a:r>
          </a:p>
          <a:p>
            <a:pPr lvl="2"/>
            <a:r>
              <a:rPr lang="en-US" sz="2400" dirty="0"/>
              <a:t>All technicians to release material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43" y="1075534"/>
            <a:ext cx="2676144" cy="19690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59" y="4185801"/>
            <a:ext cx="2132929" cy="18633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039322154"/>
      </p:ext>
    </p:extLst>
  </p:cSld>
  <p:clrMapOvr>
    <a:masterClrMapping/>
  </p:clrMapOvr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8617</TotalTime>
  <Words>2151</Words>
  <Application>Microsoft Office PowerPoint</Application>
  <PresentationFormat>Custom</PresentationFormat>
  <Paragraphs>565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Euphemia</vt:lpstr>
      <vt:lpstr>Franklin Gothic Book</vt:lpstr>
      <vt:lpstr>Pharmacy design template</vt:lpstr>
      <vt:lpstr>Data Integrity: A Global Regulatory Survey</vt:lpstr>
      <vt:lpstr>Definition</vt:lpstr>
      <vt:lpstr>Importance of Data Integrity</vt:lpstr>
      <vt:lpstr>Statutory Requirements</vt:lpstr>
      <vt:lpstr>What two classes of chemicals are used to make just about every drug?</vt:lpstr>
      <vt:lpstr>ALCOA</vt:lpstr>
      <vt:lpstr>Finished Drug Product</vt:lpstr>
      <vt:lpstr>What were the consequences to these companies?</vt:lpstr>
      <vt:lpstr>API Data Integrity Issues: 2015</vt:lpstr>
      <vt:lpstr>API Data Integrity Issues: 2015</vt:lpstr>
      <vt:lpstr>Regulatory Guidance</vt:lpstr>
      <vt:lpstr>Common Themes</vt:lpstr>
      <vt:lpstr>Definitions</vt:lpstr>
      <vt:lpstr>Definitions</vt:lpstr>
      <vt:lpstr>U.S. FDA</vt:lpstr>
      <vt:lpstr>General</vt:lpstr>
      <vt:lpstr>Applicable Data Integrity Requirements</vt:lpstr>
      <vt:lpstr>Applicable Data Integrity Requirements</vt:lpstr>
      <vt:lpstr>Organization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Medicines and Health products Regulatory Agency</vt:lpstr>
      <vt:lpstr>General</vt:lpstr>
      <vt:lpstr>Organization</vt:lpstr>
      <vt:lpstr>Overview</vt:lpstr>
      <vt:lpstr>Overview</vt:lpstr>
      <vt:lpstr>Overview</vt:lpstr>
      <vt:lpstr>Overview</vt:lpstr>
      <vt:lpstr>European Medicines Agency</vt:lpstr>
      <vt:lpstr>Organization</vt:lpstr>
      <vt:lpstr>Overview</vt:lpstr>
      <vt:lpstr>Overview</vt:lpstr>
      <vt:lpstr>Overview</vt:lpstr>
      <vt:lpstr>Pharmaceutical Inspection Cooperation Scheme (PIC/S)</vt:lpstr>
      <vt:lpstr>General</vt:lpstr>
      <vt:lpstr>Overview</vt:lpstr>
      <vt:lpstr>Overview</vt:lpstr>
      <vt:lpstr>Overview</vt:lpstr>
      <vt:lpstr>Organization</vt:lpstr>
      <vt:lpstr>Organization</vt:lpstr>
      <vt:lpstr>Overview</vt:lpstr>
      <vt:lpstr>World Health Organization</vt:lpstr>
      <vt:lpstr>General</vt:lpstr>
      <vt:lpstr>Overview</vt:lpstr>
      <vt:lpstr>Organization</vt:lpstr>
      <vt:lpstr>Organization</vt:lpstr>
      <vt:lpstr>Organization</vt:lpstr>
      <vt:lpstr>Summary</vt:lpstr>
      <vt:lpstr>Summary</vt:lpstr>
      <vt:lpstr>Summary</vt:lpstr>
      <vt:lpstr>Final Thought</vt:lpstr>
      <vt:lpstr>Conclusion</vt:lpstr>
      <vt:lpstr>Illustrations of Issues</vt:lpstr>
      <vt:lpstr>Illustration 1</vt:lpstr>
      <vt:lpstr>Illustration 2</vt:lpstr>
      <vt:lpstr>Illustration 3</vt:lpstr>
      <vt:lpstr>Illustration 4</vt:lpstr>
      <vt:lpstr>Illustration 5: What is wrong with this form?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Integrity: A Global Regulatory Survey</dc:title>
  <dc:creator>Irwin Silverstein</dc:creator>
  <cp:lastModifiedBy>Irwin Silverstein</cp:lastModifiedBy>
  <cp:revision>43</cp:revision>
  <dcterms:created xsi:type="dcterms:W3CDTF">2018-08-19T15:39:47Z</dcterms:created>
  <dcterms:modified xsi:type="dcterms:W3CDTF">2019-01-17T21:22:43Z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