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797675" cy="9928225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2592" y="72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11/7/2024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11/7/2024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11/7/2024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11/7/2024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11/7/2024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11/7/2024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11/7/2024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11/7/2024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11/7/2024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11/7/2024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11/7/2024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11/7/2024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10698163" cy="1511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856853" y="3528814"/>
            <a:ext cx="92355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BLUE SHELL BEACH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Μ.ΙΚΕ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που εδρεύει στην περιφέρεια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ΙΟΝΙΩΝ ΝΗΣΩΝ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εντάχθηκε στη Δράση «Ενίσχυση της Ίδρυσης και Λειτουργίας Νέων Τουριστικών Μικρομεσαίων Επιχειρήσεων» συνολικού προϋπολογισμού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689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εκατ. €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500,6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εκατ. € από το ΕΠΑνΕΚ και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188,4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εκατ. € από τα Περιφερειακά Επιχειρησιακά Προγράμματα)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Δράση στοχεύει στην ενίσχυση της επιχειρηματικότητας  στον τομέα του Τουρισμού, μέσω της δημιουργίας νέων πολύ μικρών, μικρών και μεσαίων τουριστικών επιχειρήσεων. </a:t>
            </a:r>
          </a:p>
          <a:p>
            <a:pPr algn="just"/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συνολικός προϋπολογισμός της επένδυσης είναι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389.875,56  €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εκ των οποίων η δημόσια δαπάνη ανέρχεται σε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194.937,78 €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875391" y="5401022"/>
            <a:ext cx="9217024" cy="7063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Κτίρια, λοιπές εγκαταστάσεις και περιβάλλων χώρος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Μηχανήματα, εγκαταστάσεις και εξοπλισμός προστασίας περιβάλλοντος και εξοικονόμησης ενέργειας και ύδατος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Πιστοποίηση συστημάτων διασφάλισης ποιότητας,  περιβαλλοντικής διαχείρισης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Προβολή/Προώθηση - Συμμετοχή σε Εκθέσεις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Τεχνικές μελέτες μηχανικού και υπηρεσίες φοροτεχνικού και νομικού συμβούλου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Λογισμικά και υπηρεσίες λογισμικού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Σύνταξη και παρακολούθηση υλοποίησης Επενδυτικού Σχεδίου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Μεταφορικά μέσα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επέκταση της αγοράς με τη προσθήκη νέων προϊόντων &amp; υπηρεσιών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εξασφάλιση υψηλότερης ποιότητας προϊόντα &amp; υπηρεσίες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αύξηση της παραγωγικότητας &amp; βελτίωση λειτουργικών διαδικασιών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ενίσχυση 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εργασίας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Άλλο…………………………………………………………</a:t>
            </a:r>
          </a:p>
          <a:p>
            <a:pPr>
              <a:lnSpc>
                <a:spcPct val="150000"/>
              </a:lnSpc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επιχείρηση αποφέροντας οφέλη στην ανταγωνιστικότητα της χώρας καθώς και στην τοπική οικονομία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266</Words>
  <Application>Microsoft Office PowerPoint</Application>
  <PresentationFormat>Προσαρμογή</PresentationFormat>
  <Paragraphs>26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User</cp:lastModifiedBy>
  <cp:revision>51</cp:revision>
  <cp:lastPrinted>2019-12-05T14:31:53Z</cp:lastPrinted>
  <dcterms:created xsi:type="dcterms:W3CDTF">2018-02-13T12:16:57Z</dcterms:created>
  <dcterms:modified xsi:type="dcterms:W3CDTF">2024-07-11T08:16:01Z</dcterms:modified>
</cp:coreProperties>
</file>