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true"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Kaisei HarunoUmi Regular"/>
      <p:regular r:id="rId18"/>
    </p:embeddedFont>
    <p:embeddedFont>
      <p:font typeface="IBM Plex Sans KR Light"/>
      <p:regular r:id="rId19"/>
    </p:embeddedFont>
    <p:embeddedFont>
      <p:font typeface="IBM Plex Sans KR Bold"/>
      <p:bold r:id="rId20"/>
    </p:embeddedFont>
    <p:embeddedFont>
      <p:font typeface="Kaisei HarunoUmi Bold"/>
      <p:bold r:id="rId21"/>
    </p:embeddedFont>
    <p:embeddedFont>
      <p:font typeface="Kaisei HarunoUmi Medium"/>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fntdata" Type="http://schemas.openxmlformats.org/officeDocument/2006/relationships/font"/><Relationship Id="rId19" Target="fonts/font2.fntdata" Type="http://schemas.openxmlformats.org/officeDocument/2006/relationships/font"/><Relationship Id="rId2" Target="presProps.xml" Type="http://schemas.openxmlformats.org/officeDocument/2006/relationships/presProps"/><Relationship Id="rId20" Target="fonts/font3.fntdata" Type="http://schemas.openxmlformats.org/officeDocument/2006/relationships/font"/><Relationship Id="rId21" Target="fonts/font4.fntdata" Type="http://schemas.openxmlformats.org/officeDocument/2006/relationships/font"/><Relationship Id="rId22" Target="fonts/font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2" Target="../media/image48.png" Type="http://schemas.openxmlformats.org/officeDocument/2006/relationships/image"/><Relationship Id="rId3" Target="../media/image49.png" Type="http://schemas.openxmlformats.org/officeDocument/2006/relationships/image"/><Relationship Id="rId4" Target="../media/image27.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png" Type="http://schemas.openxmlformats.org/officeDocument/2006/relationships/image"/><Relationship Id="rId4" Target="../media/image58.png" Type="http://schemas.openxmlformats.org/officeDocument/2006/relationships/image"/><Relationship Id="rId5" Target="../media/image59.png" Type="http://schemas.openxmlformats.org/officeDocument/2006/relationships/image"/><Relationship Id="rId6" Target="../media/image60.png" Type="http://schemas.openxmlformats.org/officeDocument/2006/relationships/image"/><Relationship Id="rId7" Target="../media/image47.png" Type="http://schemas.openxmlformats.org/officeDocument/2006/relationships/image"/><Relationship Id="rId8" Target="../media/image27.png" Type="http://schemas.openxmlformats.org/officeDocument/2006/relationships/image"/><Relationship Id="rId9" Target="../media/image6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2.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png" Type="http://schemas.openxmlformats.org/officeDocument/2006/relationships/image"/><Relationship Id="rId9" Target="../media/image3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2.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9994900" y="876300"/>
            <a:ext cx="7696200" cy="8458200"/>
          </a:xfrm>
          <a:prstGeom prst="rect">
            <a:avLst/>
          </a:prstGeom>
        </p:spPr>
      </p:pic>
      <p:pic>
        <p:nvPicPr>
          <p:cNvPr name="Picture 3" id="3"/>
          <p:cNvPicPr>
            <a:picLocks noChangeAspect="true"/>
          </p:cNvPicPr>
          <p:nvPr/>
        </p:nvPicPr>
        <p:blipFill>
          <a:blip r:embed="rId3"/>
          <a:stretch>
            <a:fillRect/>
          </a:stretch>
        </p:blipFill>
        <p:spPr>
          <a:xfrm rot="0">
            <a:off x="12560300" y="2730500"/>
            <a:ext cx="2540000" cy="2540000"/>
          </a:xfrm>
          <a:prstGeom prst="rect">
            <a:avLst/>
          </a:prstGeom>
        </p:spPr>
      </p:pic>
      <p:pic>
        <p:nvPicPr>
          <p:cNvPr name="Picture 4" id="4"/>
          <p:cNvPicPr>
            <a:picLocks noChangeAspect="true"/>
          </p:cNvPicPr>
          <p:nvPr/>
        </p:nvPicPr>
        <p:blipFill>
          <a:blip r:embed="rId4"/>
          <a:stretch>
            <a:fillRect/>
          </a:stretch>
        </p:blipFill>
        <p:spPr>
          <a:xfrm rot="0">
            <a:off x="9283700" y="2438400"/>
            <a:ext cx="8826500" cy="8826500"/>
          </a:xfrm>
          <a:prstGeom prst="rect">
            <a:avLst/>
          </a:prstGeom>
        </p:spPr>
      </p:pic>
      <p:pic>
        <p:nvPicPr>
          <p:cNvPr name="Picture 5" id="5"/>
          <p:cNvPicPr>
            <a:picLocks noChangeAspect="true"/>
          </p:cNvPicPr>
          <p:nvPr/>
        </p:nvPicPr>
        <p:blipFill>
          <a:blip r:embed="rId5"/>
          <a:stretch>
            <a:fillRect/>
          </a:stretch>
        </p:blipFill>
        <p:spPr>
          <a:xfrm rot="0">
            <a:off x="9271000" y="-50800"/>
            <a:ext cx="9144000" cy="10375900"/>
          </a:xfrm>
          <a:prstGeom prst="rect">
            <a:avLst/>
          </a:prstGeom>
        </p:spPr>
      </p:pic>
      <p:pic>
        <p:nvPicPr>
          <p:cNvPr name="Picture 6" id="6"/>
          <p:cNvPicPr>
            <a:picLocks noChangeAspect="true"/>
          </p:cNvPicPr>
          <p:nvPr/>
        </p:nvPicPr>
        <p:blipFill>
          <a:blip r:embed="rId6"/>
          <a:stretch>
            <a:fillRect/>
          </a:stretch>
        </p:blipFill>
        <p:spPr>
          <a:xfrm rot="0">
            <a:off x="508000" y="546100"/>
            <a:ext cx="228600" cy="254000"/>
          </a:xfrm>
          <a:prstGeom prst="rect">
            <a:avLst/>
          </a:prstGeom>
        </p:spPr>
      </p:pic>
      <p:sp>
        <p:nvSpPr>
          <p:cNvPr name="TextBox 7" id="7"/>
          <p:cNvSpPr txBox="true"/>
          <p:nvPr/>
        </p:nvSpPr>
        <p:spPr>
          <a:xfrm rot="0">
            <a:off x="977900" y="2374900"/>
            <a:ext cx="12585700" cy="3200400"/>
          </a:xfrm>
          <a:prstGeom prst="rect">
            <a:avLst/>
          </a:prstGeom>
        </p:spPr>
        <p:txBody>
          <a:bodyPr anchor="t" rtlCol="false" lIns="0" tIns="0" rIns="0" bIns="0"/>
          <a:lstStyle/>
          <a:p>
            <a:pPr algn="l" lvl="0">
              <a:lnSpc>
                <a:spcPct val="99600"/>
              </a:lnSpc>
            </a:pPr>
            <a:r>
              <a:rPr lang="en-US" sz="18000" b="false" i="false" u="none" strike="noStrike" spc="-200">
                <a:solidFill>
                  <a:srgbClr val="FFFFFF"/>
                </a:solidFill>
                <a:latin typeface="Kaisei HarunoUmi Regular"/>
              </a:rPr>
              <a:t>Media Kit</a:t>
            </a:r>
          </a:p>
        </p:txBody>
      </p:sp>
      <p:sp>
        <p:nvSpPr>
          <p:cNvPr name="TextBox 8" id="8"/>
          <p:cNvSpPr txBox="true"/>
          <p:nvPr/>
        </p:nvSpPr>
        <p:spPr>
          <a:xfrm rot="0">
            <a:off x="1016000" y="6261100"/>
            <a:ext cx="67691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Lorem ipsum dolor sit amet, consectetur adipiscing elit. Praesent condimentum nunc diam, non tincidunt nibh. Praesent faucibus sapien sit amet sapien congue, et tempor ipsum cursus.</a:t>
            </a:r>
          </a:p>
        </p:txBody>
      </p:sp>
      <p:sp>
        <p:nvSpPr>
          <p:cNvPr name="TextBox 9" id="9"/>
          <p:cNvSpPr txBox="true"/>
          <p:nvPr/>
        </p:nvSpPr>
        <p:spPr>
          <a:xfrm rot="0">
            <a:off x="977900" y="5321300"/>
            <a:ext cx="6845300" cy="533400"/>
          </a:xfrm>
          <a:prstGeom prst="rect">
            <a:avLst/>
          </a:prstGeom>
        </p:spPr>
        <p:txBody>
          <a:bodyPr anchor="t" rtlCol="false" lIns="0" tIns="0" rIns="0" bIns="0"/>
          <a:lstStyle/>
          <a:p>
            <a:pPr algn="l" lvl="0">
              <a:lnSpc>
                <a:spcPct val="124499"/>
              </a:lnSpc>
            </a:pPr>
            <a:r>
              <a:rPr lang="en-US" sz="3000" b="false" i="false" u="none" strike="noStrike">
                <a:solidFill>
                  <a:srgbClr val="E7C52E"/>
                </a:solidFill>
                <a:latin typeface="IBM Plex Sans KR Bold"/>
              </a:rPr>
              <a:t>Please add a subtitle here.</a:t>
            </a:r>
          </a:p>
        </p:txBody>
      </p:sp>
      <p:sp>
        <p:nvSpPr>
          <p:cNvPr name="TextBox 10" id="10"/>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11" id="11"/>
          <p:cNvSpPr txBox="true"/>
          <p:nvPr/>
        </p:nvSpPr>
        <p:spPr>
          <a:xfrm rot="0">
            <a:off x="482600" y="95504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7C52E"/>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177800" y="2832100"/>
            <a:ext cx="5232400" cy="6070600"/>
          </a:xfrm>
          <a:prstGeom prst="rect">
            <a:avLst/>
          </a:prstGeom>
        </p:spPr>
      </p:pic>
      <p:pic>
        <p:nvPicPr>
          <p:cNvPr name="Picture 4" id="4"/>
          <p:cNvPicPr>
            <a:picLocks noChangeAspect="true"/>
          </p:cNvPicPr>
          <p:nvPr/>
        </p:nvPicPr>
        <p:blipFill>
          <a:blip r:embed="rId4"/>
          <a:stretch>
            <a:fillRect/>
          </a:stretch>
        </p:blipFill>
        <p:spPr>
          <a:xfrm rot="0">
            <a:off x="5321300" y="2832100"/>
            <a:ext cx="3644900" cy="6070600"/>
          </a:xfrm>
          <a:prstGeom prst="rect">
            <a:avLst/>
          </a:prstGeom>
        </p:spPr>
      </p:pic>
      <p:pic>
        <p:nvPicPr>
          <p:cNvPr name="Picture 5" id="5"/>
          <p:cNvPicPr>
            <a:picLocks noChangeAspect="true"/>
          </p:cNvPicPr>
          <p:nvPr/>
        </p:nvPicPr>
        <p:blipFill>
          <a:blip r:embed="rId5"/>
          <a:stretch>
            <a:fillRect/>
          </a:stretch>
        </p:blipFill>
        <p:spPr>
          <a:xfrm rot="0">
            <a:off x="9271000" y="2832100"/>
            <a:ext cx="3644900" cy="6070600"/>
          </a:xfrm>
          <a:prstGeom prst="rect">
            <a:avLst/>
          </a:prstGeom>
        </p:spPr>
      </p:pic>
      <p:pic>
        <p:nvPicPr>
          <p:cNvPr name="Picture 6" id="6"/>
          <p:cNvPicPr>
            <a:picLocks noChangeAspect="true"/>
          </p:cNvPicPr>
          <p:nvPr/>
        </p:nvPicPr>
        <p:blipFill>
          <a:blip r:embed="rId6"/>
          <a:stretch>
            <a:fillRect/>
          </a:stretch>
        </p:blipFill>
        <p:spPr>
          <a:xfrm rot="0">
            <a:off x="13233400" y="2832100"/>
            <a:ext cx="5359400" cy="6070600"/>
          </a:xfrm>
          <a:prstGeom prst="rect">
            <a:avLst/>
          </a:prstGeom>
        </p:spPr>
      </p:pic>
      <p:pic>
        <p:nvPicPr>
          <p:cNvPr name="Picture 7" id="7"/>
          <p:cNvPicPr>
            <a:picLocks noChangeAspect="true"/>
          </p:cNvPicPr>
          <p:nvPr/>
        </p:nvPicPr>
        <p:blipFill>
          <a:blip r:embed="rId7"/>
          <a:stretch>
            <a:fillRect/>
          </a:stretch>
        </p:blipFill>
        <p:spPr>
          <a:xfrm rot="0">
            <a:off x="3149600" y="2832100"/>
            <a:ext cx="1917700" cy="571500"/>
          </a:xfrm>
          <a:prstGeom prst="rect">
            <a:avLst/>
          </a:prstGeom>
        </p:spPr>
      </p:pic>
      <p:pic>
        <p:nvPicPr>
          <p:cNvPr name="Picture 8" id="8"/>
          <p:cNvPicPr>
            <a:picLocks noChangeAspect="true"/>
          </p:cNvPicPr>
          <p:nvPr/>
        </p:nvPicPr>
        <p:blipFill>
          <a:blip r:embed="rId7"/>
          <a:stretch>
            <a:fillRect/>
          </a:stretch>
        </p:blipFill>
        <p:spPr>
          <a:xfrm rot="0">
            <a:off x="13233400" y="2832100"/>
            <a:ext cx="1917700" cy="571500"/>
          </a:xfrm>
          <a:prstGeom prst="rect">
            <a:avLst/>
          </a:prstGeom>
        </p:spPr>
      </p:pic>
      <p:pic>
        <p:nvPicPr>
          <p:cNvPr name="Picture 9" id="9"/>
          <p:cNvPicPr>
            <a:picLocks noChangeAspect="true"/>
          </p:cNvPicPr>
          <p:nvPr/>
        </p:nvPicPr>
        <p:blipFill>
          <a:blip r:embed="rId7"/>
          <a:stretch>
            <a:fillRect/>
          </a:stretch>
        </p:blipFill>
        <p:spPr>
          <a:xfrm rot="0">
            <a:off x="7061200" y="8318500"/>
            <a:ext cx="1917700" cy="571500"/>
          </a:xfrm>
          <a:prstGeom prst="rect">
            <a:avLst/>
          </a:prstGeom>
        </p:spPr>
      </p:pic>
      <p:pic>
        <p:nvPicPr>
          <p:cNvPr name="Picture 10" id="10"/>
          <p:cNvPicPr>
            <a:picLocks noChangeAspect="true"/>
          </p:cNvPicPr>
          <p:nvPr/>
        </p:nvPicPr>
        <p:blipFill>
          <a:blip r:embed="rId7"/>
          <a:stretch>
            <a:fillRect/>
          </a:stretch>
        </p:blipFill>
        <p:spPr>
          <a:xfrm rot="0">
            <a:off x="9271000" y="8318500"/>
            <a:ext cx="1917700" cy="571500"/>
          </a:xfrm>
          <a:prstGeom prst="rect">
            <a:avLst/>
          </a:prstGeom>
        </p:spPr>
      </p:pic>
      <p:pic>
        <p:nvPicPr>
          <p:cNvPr name="Picture 11" id="11"/>
          <p:cNvPicPr>
            <a:picLocks noChangeAspect="true"/>
          </p:cNvPicPr>
          <p:nvPr/>
        </p:nvPicPr>
        <p:blipFill>
          <a:blip r:embed="rId8"/>
          <a:stretch>
            <a:fillRect/>
          </a:stretch>
        </p:blipFill>
        <p:spPr>
          <a:xfrm rot="0">
            <a:off x="9144000" y="1803400"/>
            <a:ext cx="10871200" cy="342900"/>
          </a:xfrm>
          <a:prstGeom prst="rect">
            <a:avLst/>
          </a:prstGeom>
        </p:spPr>
      </p:pic>
      <p:sp>
        <p:nvSpPr>
          <p:cNvPr name="TextBox 12" id="12"/>
          <p:cNvSpPr txBox="true"/>
          <p:nvPr/>
        </p:nvSpPr>
        <p:spPr>
          <a:xfrm rot="0">
            <a:off x="1206500" y="1117600"/>
            <a:ext cx="7556500" cy="1422400"/>
          </a:xfrm>
          <a:prstGeom prst="rect">
            <a:avLst/>
          </a:prstGeom>
        </p:spPr>
        <p:txBody>
          <a:bodyPr anchor="t" rtlCol="false" lIns="0" tIns="0" rIns="0" bIns="0"/>
          <a:lstStyle/>
          <a:p>
            <a:pPr algn="l" lvl="0">
              <a:lnSpc>
                <a:spcPct val="99600"/>
              </a:lnSpc>
            </a:pPr>
            <a:r>
              <a:rPr lang="en-US" sz="8000" b="false" i="false" u="none" strike="noStrike" spc="-100">
                <a:solidFill>
                  <a:srgbClr val="000000"/>
                </a:solidFill>
                <a:latin typeface="Kaisei HarunoUmi Bold"/>
              </a:rPr>
              <a:t>Image Gallery</a:t>
            </a:r>
          </a:p>
        </p:txBody>
      </p:sp>
      <p:sp>
        <p:nvSpPr>
          <p:cNvPr name="TextBox 13" id="13"/>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YOUR COMPANY</a:t>
            </a:r>
          </a:p>
        </p:txBody>
      </p:sp>
      <p:sp>
        <p:nvSpPr>
          <p:cNvPr name="TextBox 14" id="14"/>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MARCH 20XX</a:t>
            </a:r>
          </a:p>
        </p:txBody>
      </p:sp>
      <p:sp>
        <p:nvSpPr>
          <p:cNvPr name="TextBox 15" id="15"/>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PAGE 09</a:t>
            </a:r>
          </a:p>
        </p:txBody>
      </p:sp>
      <p:sp>
        <p:nvSpPr>
          <p:cNvPr name="TextBox 16" id="16"/>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MEDIA KIT</a:t>
            </a:r>
          </a:p>
        </p:txBody>
      </p:sp>
      <p:sp>
        <p:nvSpPr>
          <p:cNvPr name="TextBox 17" id="17"/>
          <p:cNvSpPr txBox="true"/>
          <p:nvPr/>
        </p:nvSpPr>
        <p:spPr>
          <a:xfrm rot="0">
            <a:off x="3327400" y="2946400"/>
            <a:ext cx="1536700" cy="355600"/>
          </a:xfrm>
          <a:prstGeom prst="rect">
            <a:avLst/>
          </a:prstGeom>
        </p:spPr>
        <p:txBody>
          <a:bodyPr anchor="t" rtlCol="false" lIns="0" tIns="0" rIns="0" bIns="0"/>
          <a:lstStyle/>
          <a:p>
            <a:pPr algn="ctr" lvl="0">
              <a:lnSpc>
                <a:spcPct val="124499"/>
              </a:lnSpc>
            </a:pPr>
            <a:r>
              <a:rPr lang="en-US" sz="2000" b="false" i="false" u="none" strike="noStrike" spc="300">
                <a:solidFill>
                  <a:srgbClr val="FFFFFF"/>
                </a:solidFill>
                <a:latin typeface="IBM Plex Sans KR Bold"/>
              </a:rPr>
              <a:t>TITLE 01</a:t>
            </a:r>
          </a:p>
        </p:txBody>
      </p:sp>
      <p:sp>
        <p:nvSpPr>
          <p:cNvPr name="TextBox 18" id="18"/>
          <p:cNvSpPr txBox="true"/>
          <p:nvPr/>
        </p:nvSpPr>
        <p:spPr>
          <a:xfrm rot="0">
            <a:off x="13423900" y="2946400"/>
            <a:ext cx="1536700" cy="355600"/>
          </a:xfrm>
          <a:prstGeom prst="rect">
            <a:avLst/>
          </a:prstGeom>
        </p:spPr>
        <p:txBody>
          <a:bodyPr anchor="t" rtlCol="false" lIns="0" tIns="0" rIns="0" bIns="0"/>
          <a:lstStyle/>
          <a:p>
            <a:pPr algn="ctr" lvl="0">
              <a:lnSpc>
                <a:spcPct val="124499"/>
              </a:lnSpc>
            </a:pPr>
            <a:r>
              <a:rPr lang="en-US" sz="2000" b="false" i="false" u="none" strike="noStrike" spc="300">
                <a:solidFill>
                  <a:srgbClr val="FFFFFF"/>
                </a:solidFill>
                <a:latin typeface="IBM Plex Sans KR Bold"/>
              </a:rPr>
              <a:t>TITLE 04</a:t>
            </a:r>
          </a:p>
        </p:txBody>
      </p:sp>
      <p:sp>
        <p:nvSpPr>
          <p:cNvPr name="TextBox 19" id="19"/>
          <p:cNvSpPr txBox="true"/>
          <p:nvPr/>
        </p:nvSpPr>
        <p:spPr>
          <a:xfrm rot="0">
            <a:off x="7239000" y="8445500"/>
            <a:ext cx="1536700" cy="355600"/>
          </a:xfrm>
          <a:prstGeom prst="rect">
            <a:avLst/>
          </a:prstGeom>
        </p:spPr>
        <p:txBody>
          <a:bodyPr anchor="t" rtlCol="false" lIns="0" tIns="0" rIns="0" bIns="0"/>
          <a:lstStyle/>
          <a:p>
            <a:pPr algn="ctr" lvl="0">
              <a:lnSpc>
                <a:spcPct val="124499"/>
              </a:lnSpc>
            </a:pPr>
            <a:r>
              <a:rPr lang="en-US" sz="2000" b="false" i="false" u="none" strike="noStrike" spc="300">
                <a:solidFill>
                  <a:srgbClr val="FFFFFF"/>
                </a:solidFill>
                <a:latin typeface="IBM Plex Sans KR Bold"/>
              </a:rPr>
              <a:t>TITLE 02</a:t>
            </a:r>
          </a:p>
        </p:txBody>
      </p:sp>
      <p:sp>
        <p:nvSpPr>
          <p:cNvPr name="TextBox 20" id="20"/>
          <p:cNvSpPr txBox="true"/>
          <p:nvPr/>
        </p:nvSpPr>
        <p:spPr>
          <a:xfrm rot="0">
            <a:off x="9461500" y="8445500"/>
            <a:ext cx="1536700" cy="355600"/>
          </a:xfrm>
          <a:prstGeom prst="rect">
            <a:avLst/>
          </a:prstGeom>
        </p:spPr>
        <p:txBody>
          <a:bodyPr anchor="t" rtlCol="false" lIns="0" tIns="0" rIns="0" bIns="0"/>
          <a:lstStyle/>
          <a:p>
            <a:pPr algn="ctr" lvl="0">
              <a:lnSpc>
                <a:spcPct val="124499"/>
              </a:lnSpc>
            </a:pPr>
            <a:r>
              <a:rPr lang="en-US" sz="2000" b="false" i="false" u="none" strike="noStrike" spc="300">
                <a:solidFill>
                  <a:srgbClr val="FFFFFF"/>
                </a:solidFill>
                <a:latin typeface="IBM Plex Sans KR Bold"/>
              </a:rPr>
              <a:t>TITLE 03</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7C52E"/>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90500" y="6210300"/>
            <a:ext cx="18656300" cy="4521200"/>
          </a:xfrm>
          <a:prstGeom prst="rect">
            <a:avLst/>
          </a:prstGeom>
        </p:spPr>
      </p:pic>
      <p:pic>
        <p:nvPicPr>
          <p:cNvPr name="Picture 3" id="3"/>
          <p:cNvPicPr>
            <a:picLocks noChangeAspect="true"/>
          </p:cNvPicPr>
          <p:nvPr/>
        </p:nvPicPr>
        <p:blipFill>
          <a:blip r:embed="rId3"/>
          <a:stretch>
            <a:fillRect/>
          </a:stretch>
        </p:blipFill>
        <p:spPr>
          <a:xfrm rot="0">
            <a:off x="-114300" y="2933700"/>
            <a:ext cx="18656300" cy="3263900"/>
          </a:xfrm>
          <a:prstGeom prst="rect">
            <a:avLst/>
          </a:prstGeom>
        </p:spPr>
      </p:pic>
      <p:pic>
        <p:nvPicPr>
          <p:cNvPr name="Picture 4" id="4"/>
          <p:cNvPicPr>
            <a:picLocks noChangeAspect="true"/>
          </p:cNvPicPr>
          <p:nvPr/>
        </p:nvPicPr>
        <p:blipFill>
          <a:blip r:embed="rId4"/>
          <a:stretch>
            <a:fillRect/>
          </a:stretch>
        </p:blipFill>
        <p:spPr>
          <a:xfrm rot="0">
            <a:off x="508000" y="546100"/>
            <a:ext cx="228600" cy="254000"/>
          </a:xfrm>
          <a:prstGeom prst="rect">
            <a:avLst/>
          </a:prstGeom>
        </p:spPr>
      </p:pic>
      <p:pic>
        <p:nvPicPr>
          <p:cNvPr name="Picture 5" id="5"/>
          <p:cNvPicPr>
            <a:picLocks noChangeAspect="true"/>
          </p:cNvPicPr>
          <p:nvPr/>
        </p:nvPicPr>
        <p:blipFill>
          <a:blip r:embed="rId5"/>
          <a:stretch>
            <a:fillRect/>
          </a:stretch>
        </p:blipFill>
        <p:spPr>
          <a:xfrm rot="0">
            <a:off x="9652000" y="3365500"/>
            <a:ext cx="2501900" cy="2501900"/>
          </a:xfrm>
          <a:prstGeom prst="rect">
            <a:avLst/>
          </a:prstGeom>
        </p:spPr>
      </p:pic>
      <p:pic>
        <p:nvPicPr>
          <p:cNvPr name="Picture 6" id="6"/>
          <p:cNvPicPr>
            <a:picLocks noChangeAspect="true"/>
          </p:cNvPicPr>
          <p:nvPr/>
        </p:nvPicPr>
        <p:blipFill>
          <a:blip r:embed="rId6"/>
          <a:stretch>
            <a:fillRect/>
          </a:stretch>
        </p:blipFill>
        <p:spPr>
          <a:xfrm rot="0">
            <a:off x="9652000" y="6616700"/>
            <a:ext cx="2501900" cy="2501900"/>
          </a:xfrm>
          <a:prstGeom prst="rect">
            <a:avLst/>
          </a:prstGeom>
        </p:spPr>
      </p:pic>
      <p:pic>
        <p:nvPicPr>
          <p:cNvPr name="Picture 7" id="7"/>
          <p:cNvPicPr>
            <a:picLocks noChangeAspect="true"/>
          </p:cNvPicPr>
          <p:nvPr/>
        </p:nvPicPr>
        <p:blipFill>
          <a:blip r:embed="rId7">
            <a:alphaModFix amt="50000"/>
          </a:blip>
          <a:stretch>
            <a:fillRect/>
          </a:stretch>
        </p:blipFill>
        <p:spPr>
          <a:xfrm rot="-10800000">
            <a:off x="-698500" y="6210300"/>
            <a:ext cx="19342100" cy="12700"/>
          </a:xfrm>
          <a:prstGeom prst="rect">
            <a:avLst/>
          </a:prstGeom>
        </p:spPr>
      </p:pic>
      <p:pic>
        <p:nvPicPr>
          <p:cNvPr name="Picture 8" id="8"/>
          <p:cNvPicPr>
            <a:picLocks noChangeAspect="true"/>
          </p:cNvPicPr>
          <p:nvPr/>
        </p:nvPicPr>
        <p:blipFill>
          <a:blip r:embed="rId8"/>
          <a:stretch>
            <a:fillRect/>
          </a:stretch>
        </p:blipFill>
        <p:spPr>
          <a:xfrm rot="0">
            <a:off x="13830300" y="1803400"/>
            <a:ext cx="4826000" cy="342900"/>
          </a:xfrm>
          <a:prstGeom prst="rect">
            <a:avLst/>
          </a:prstGeom>
        </p:spPr>
      </p:pic>
      <p:pic>
        <p:nvPicPr>
          <p:cNvPr name="Picture 9" id="9"/>
          <p:cNvPicPr>
            <a:picLocks noChangeAspect="true"/>
          </p:cNvPicPr>
          <p:nvPr/>
        </p:nvPicPr>
        <p:blipFill>
          <a:blip r:embed="rId9"/>
          <a:stretch>
            <a:fillRect/>
          </a:stretch>
        </p:blipFill>
        <p:spPr>
          <a:xfrm rot="0">
            <a:off x="1206500" y="3365500"/>
            <a:ext cx="2501900" cy="2501900"/>
          </a:xfrm>
          <a:prstGeom prst="rect">
            <a:avLst/>
          </a:prstGeom>
        </p:spPr>
      </p:pic>
      <p:pic>
        <p:nvPicPr>
          <p:cNvPr name="Picture 10" id="10"/>
          <p:cNvPicPr>
            <a:picLocks noChangeAspect="true"/>
          </p:cNvPicPr>
          <p:nvPr/>
        </p:nvPicPr>
        <p:blipFill>
          <a:blip r:embed="rId10"/>
          <a:stretch>
            <a:fillRect/>
          </a:stretch>
        </p:blipFill>
        <p:spPr>
          <a:xfrm rot="0">
            <a:off x="1206500" y="6616700"/>
            <a:ext cx="2501900" cy="2501900"/>
          </a:xfrm>
          <a:prstGeom prst="rect">
            <a:avLst/>
          </a:prstGeom>
        </p:spPr>
      </p:pic>
      <p:sp>
        <p:nvSpPr>
          <p:cNvPr name="TextBox 11" id="11"/>
          <p:cNvSpPr txBox="true"/>
          <p:nvPr/>
        </p:nvSpPr>
        <p:spPr>
          <a:xfrm rot="0">
            <a:off x="1206500" y="1117600"/>
            <a:ext cx="12369800" cy="1422400"/>
          </a:xfrm>
          <a:prstGeom prst="rect">
            <a:avLst/>
          </a:prstGeom>
        </p:spPr>
        <p:txBody>
          <a:bodyPr anchor="t" rtlCol="false" lIns="0" tIns="0" rIns="0" bIns="0"/>
          <a:lstStyle/>
          <a:p>
            <a:pPr algn="l" lvl="0">
              <a:lnSpc>
                <a:spcPct val="99600"/>
              </a:lnSpc>
            </a:pPr>
            <a:r>
              <a:rPr lang="en-US" sz="8000" b="false" i="false" u="none" strike="noStrike" spc="-100">
                <a:solidFill>
                  <a:srgbClr val="000000"/>
                </a:solidFill>
                <a:latin typeface="Kaisei HarunoUmi Bold"/>
              </a:rPr>
              <a:t>Audience Demographics</a:t>
            </a:r>
          </a:p>
        </p:txBody>
      </p:sp>
      <p:sp>
        <p:nvSpPr>
          <p:cNvPr name="TextBox 12" id="12"/>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YOUR COMPANY</a:t>
            </a:r>
          </a:p>
        </p:txBody>
      </p:sp>
      <p:sp>
        <p:nvSpPr>
          <p:cNvPr name="TextBox 13" id="13"/>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4" id="14"/>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10</a:t>
            </a:r>
          </a:p>
        </p:txBody>
      </p:sp>
      <p:sp>
        <p:nvSpPr>
          <p:cNvPr name="TextBox 15" id="15"/>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MEDIA KIT</a:t>
            </a:r>
          </a:p>
        </p:txBody>
      </p:sp>
      <p:sp>
        <p:nvSpPr>
          <p:cNvPr name="TextBox 16" id="16"/>
          <p:cNvSpPr txBox="true"/>
          <p:nvPr/>
        </p:nvSpPr>
        <p:spPr>
          <a:xfrm rot="0">
            <a:off x="4229100" y="3873500"/>
            <a:ext cx="4330700" cy="4318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Demographic 01</a:t>
            </a:r>
          </a:p>
        </p:txBody>
      </p:sp>
      <p:sp>
        <p:nvSpPr>
          <p:cNvPr name="TextBox 17" id="17"/>
          <p:cNvSpPr txBox="true"/>
          <p:nvPr/>
        </p:nvSpPr>
        <p:spPr>
          <a:xfrm rot="0">
            <a:off x="4229100" y="43942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 Praesent condimentum nunc diam, non tincidunt nibh aliquam nec. </a:t>
            </a:r>
          </a:p>
        </p:txBody>
      </p:sp>
      <p:sp>
        <p:nvSpPr>
          <p:cNvPr name="TextBox 18" id="18"/>
          <p:cNvSpPr txBox="true"/>
          <p:nvPr/>
        </p:nvSpPr>
        <p:spPr>
          <a:xfrm rot="0">
            <a:off x="4229100" y="7112000"/>
            <a:ext cx="4330700" cy="4318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Demographic 04</a:t>
            </a:r>
          </a:p>
        </p:txBody>
      </p:sp>
      <p:sp>
        <p:nvSpPr>
          <p:cNvPr name="TextBox 19" id="19"/>
          <p:cNvSpPr txBox="true"/>
          <p:nvPr/>
        </p:nvSpPr>
        <p:spPr>
          <a:xfrm rot="0">
            <a:off x="4229100" y="76327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20" id="20"/>
          <p:cNvSpPr txBox="true"/>
          <p:nvPr/>
        </p:nvSpPr>
        <p:spPr>
          <a:xfrm rot="0">
            <a:off x="12674600" y="3873500"/>
            <a:ext cx="4330700" cy="4318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Demographic 02</a:t>
            </a:r>
          </a:p>
        </p:txBody>
      </p:sp>
      <p:sp>
        <p:nvSpPr>
          <p:cNvPr name="TextBox 21" id="21"/>
          <p:cNvSpPr txBox="true"/>
          <p:nvPr/>
        </p:nvSpPr>
        <p:spPr>
          <a:xfrm rot="0">
            <a:off x="12674600" y="43942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 Praesent condimentum nunc diam, non tincidunt nibh aliquam nec. </a:t>
            </a:r>
          </a:p>
        </p:txBody>
      </p:sp>
      <p:sp>
        <p:nvSpPr>
          <p:cNvPr name="TextBox 22" id="22"/>
          <p:cNvSpPr txBox="true"/>
          <p:nvPr/>
        </p:nvSpPr>
        <p:spPr>
          <a:xfrm rot="0">
            <a:off x="12674600" y="7112000"/>
            <a:ext cx="4330700" cy="4318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Demographic 03</a:t>
            </a:r>
          </a:p>
        </p:txBody>
      </p:sp>
      <p:sp>
        <p:nvSpPr>
          <p:cNvPr name="TextBox 23" id="23"/>
          <p:cNvSpPr txBox="true"/>
          <p:nvPr/>
        </p:nvSpPr>
        <p:spPr>
          <a:xfrm rot="0">
            <a:off x="12674600" y="76327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24" id="24"/>
          <p:cNvSpPr txBox="true"/>
          <p:nvPr/>
        </p:nvSpPr>
        <p:spPr>
          <a:xfrm rot="0">
            <a:off x="11252200" y="8991600"/>
            <a:ext cx="6096000" cy="266700"/>
          </a:xfrm>
          <a:prstGeom prst="rect">
            <a:avLst/>
          </a:prstGeom>
        </p:spPr>
        <p:txBody>
          <a:bodyPr anchor="t" rtlCol="false" lIns="0" tIns="0" rIns="0" bIns="0"/>
          <a:lstStyle/>
          <a:p>
            <a:pPr algn="r" lvl="0">
              <a:lnSpc>
                <a:spcPct val="124499"/>
              </a:lnSpc>
            </a:pPr>
            <a:r>
              <a:rPr lang="en-US" sz="1500" b="false" i="false" u="none" strike="noStrike">
                <a:solidFill>
                  <a:srgbClr val="FFFFFF">
                    <a:alpha val="50196"/>
                  </a:srgbClr>
                </a:solidFill>
                <a:latin typeface="IBM Plex Sans KR Light"/>
              </a:rPr>
              <a:t>*The portrait used is sample image.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7C52E"/>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0490200" y="3429000"/>
            <a:ext cx="1054100" cy="1054100"/>
          </a:xfrm>
          <a:prstGeom prst="rect">
            <a:avLst/>
          </a:prstGeom>
        </p:spPr>
      </p:pic>
      <p:pic>
        <p:nvPicPr>
          <p:cNvPr name="Picture 3" id="3"/>
          <p:cNvPicPr>
            <a:picLocks noChangeAspect="true"/>
          </p:cNvPicPr>
          <p:nvPr/>
        </p:nvPicPr>
        <p:blipFill>
          <a:blip r:embed="rId2"/>
          <a:stretch>
            <a:fillRect/>
          </a:stretch>
        </p:blipFill>
        <p:spPr>
          <a:xfrm rot="0">
            <a:off x="10490200" y="4953000"/>
            <a:ext cx="1054100" cy="1054100"/>
          </a:xfrm>
          <a:prstGeom prst="rect">
            <a:avLst/>
          </a:prstGeom>
        </p:spPr>
      </p:pic>
      <p:pic>
        <p:nvPicPr>
          <p:cNvPr name="Picture 4" id="4"/>
          <p:cNvPicPr>
            <a:picLocks noChangeAspect="true"/>
          </p:cNvPicPr>
          <p:nvPr/>
        </p:nvPicPr>
        <p:blipFill>
          <a:blip r:embed="rId2"/>
          <a:stretch>
            <a:fillRect/>
          </a:stretch>
        </p:blipFill>
        <p:spPr>
          <a:xfrm rot="0">
            <a:off x="10490200" y="6477000"/>
            <a:ext cx="1054100" cy="1054100"/>
          </a:xfrm>
          <a:prstGeom prst="rect">
            <a:avLst/>
          </a:prstGeom>
        </p:spPr>
      </p:pic>
      <p:pic>
        <p:nvPicPr>
          <p:cNvPr name="Picture 5" id="5"/>
          <p:cNvPicPr>
            <a:picLocks noChangeAspect="true"/>
          </p:cNvPicPr>
          <p:nvPr/>
        </p:nvPicPr>
        <p:blipFill>
          <a:blip r:embed="rId2"/>
          <a:stretch>
            <a:fillRect/>
          </a:stretch>
        </p:blipFill>
        <p:spPr>
          <a:xfrm rot="0">
            <a:off x="10490200" y="8001000"/>
            <a:ext cx="1054100" cy="1054100"/>
          </a:xfrm>
          <a:prstGeom prst="rect">
            <a:avLst/>
          </a:prstGeom>
        </p:spPr>
      </p:pic>
      <p:pic>
        <p:nvPicPr>
          <p:cNvPr name="Picture 6" id="6"/>
          <p:cNvPicPr>
            <a:picLocks noChangeAspect="true"/>
          </p:cNvPicPr>
          <p:nvPr/>
        </p:nvPicPr>
        <p:blipFill>
          <a:blip r:embed="rId3"/>
          <a:stretch>
            <a:fillRect/>
          </a:stretch>
        </p:blipFill>
        <p:spPr>
          <a:xfrm rot="0">
            <a:off x="10680700" y="3619500"/>
            <a:ext cx="673100" cy="673100"/>
          </a:xfrm>
          <a:prstGeom prst="rect">
            <a:avLst/>
          </a:prstGeom>
        </p:spPr>
      </p:pic>
      <p:pic>
        <p:nvPicPr>
          <p:cNvPr name="Picture 7" id="7"/>
          <p:cNvPicPr>
            <a:picLocks noChangeAspect="true"/>
          </p:cNvPicPr>
          <p:nvPr/>
        </p:nvPicPr>
        <p:blipFill>
          <a:blip r:embed="rId4"/>
          <a:stretch>
            <a:fillRect/>
          </a:stretch>
        </p:blipFill>
        <p:spPr>
          <a:xfrm rot="0">
            <a:off x="10680700" y="6769100"/>
            <a:ext cx="673100" cy="457200"/>
          </a:xfrm>
          <a:prstGeom prst="rect">
            <a:avLst/>
          </a:prstGeom>
        </p:spPr>
      </p:pic>
      <p:pic>
        <p:nvPicPr>
          <p:cNvPr name="Picture 8" id="8"/>
          <p:cNvPicPr>
            <a:picLocks noChangeAspect="true"/>
          </p:cNvPicPr>
          <p:nvPr/>
        </p:nvPicPr>
        <p:blipFill>
          <a:blip r:embed="rId5"/>
          <a:stretch>
            <a:fillRect/>
          </a:stretch>
        </p:blipFill>
        <p:spPr>
          <a:xfrm rot="0">
            <a:off x="10680700" y="5143500"/>
            <a:ext cx="673100" cy="673100"/>
          </a:xfrm>
          <a:prstGeom prst="rect">
            <a:avLst/>
          </a:prstGeom>
        </p:spPr>
      </p:pic>
      <p:pic>
        <p:nvPicPr>
          <p:cNvPr name="Picture 9" id="9"/>
          <p:cNvPicPr>
            <a:picLocks noChangeAspect="true"/>
          </p:cNvPicPr>
          <p:nvPr/>
        </p:nvPicPr>
        <p:blipFill>
          <a:blip r:embed="rId6"/>
          <a:stretch>
            <a:fillRect/>
          </a:stretch>
        </p:blipFill>
        <p:spPr>
          <a:xfrm rot="0">
            <a:off x="10769600" y="8191500"/>
            <a:ext cx="495300" cy="673100"/>
          </a:xfrm>
          <a:prstGeom prst="rect">
            <a:avLst/>
          </a:prstGeom>
        </p:spPr>
      </p:pic>
      <p:pic>
        <p:nvPicPr>
          <p:cNvPr name="Picture 10" id="10"/>
          <p:cNvPicPr>
            <a:picLocks noChangeAspect="true"/>
          </p:cNvPicPr>
          <p:nvPr/>
        </p:nvPicPr>
        <p:blipFill>
          <a:blip r:embed="rId7"/>
          <a:stretch>
            <a:fillRect/>
          </a:stretch>
        </p:blipFill>
        <p:spPr>
          <a:xfrm rot="0">
            <a:off x="9067800" y="1892300"/>
            <a:ext cx="10871200" cy="342900"/>
          </a:xfrm>
          <a:prstGeom prst="rect">
            <a:avLst/>
          </a:prstGeom>
        </p:spPr>
      </p:pic>
      <p:pic>
        <p:nvPicPr>
          <p:cNvPr name="Picture 11" id="11"/>
          <p:cNvPicPr>
            <a:picLocks noChangeAspect="true"/>
          </p:cNvPicPr>
          <p:nvPr/>
        </p:nvPicPr>
        <p:blipFill>
          <a:blip r:embed="rId8"/>
          <a:stretch>
            <a:fillRect/>
          </a:stretch>
        </p:blipFill>
        <p:spPr>
          <a:xfrm rot="0">
            <a:off x="508000" y="546100"/>
            <a:ext cx="228600" cy="254000"/>
          </a:xfrm>
          <a:prstGeom prst="rect">
            <a:avLst/>
          </a:prstGeom>
        </p:spPr>
      </p:pic>
      <p:pic>
        <p:nvPicPr>
          <p:cNvPr name="Picture 12" id="12"/>
          <p:cNvPicPr>
            <a:picLocks noChangeAspect="true"/>
          </p:cNvPicPr>
          <p:nvPr/>
        </p:nvPicPr>
        <p:blipFill>
          <a:blip r:embed="rId9">
            <a:alphaModFix amt="50000"/>
          </a:blip>
          <a:stretch>
            <a:fillRect/>
          </a:stretch>
        </p:blipFill>
        <p:spPr>
          <a:xfrm rot="0">
            <a:off x="-177800" y="3073400"/>
            <a:ext cx="18643600" cy="12700"/>
          </a:xfrm>
          <a:prstGeom prst="rect">
            <a:avLst/>
          </a:prstGeom>
        </p:spPr>
      </p:pic>
      <p:sp>
        <p:nvSpPr>
          <p:cNvPr name="TextBox 13" id="13"/>
          <p:cNvSpPr txBox="true"/>
          <p:nvPr/>
        </p:nvSpPr>
        <p:spPr>
          <a:xfrm rot="0">
            <a:off x="1206500" y="1130300"/>
            <a:ext cx="7861300" cy="1778000"/>
          </a:xfrm>
          <a:prstGeom prst="rect">
            <a:avLst/>
          </a:prstGeom>
        </p:spPr>
        <p:txBody>
          <a:bodyPr anchor="t" rtlCol="false" lIns="0" tIns="0" rIns="0" bIns="0"/>
          <a:lstStyle/>
          <a:p>
            <a:pPr algn="l" lvl="0">
              <a:lnSpc>
                <a:spcPct val="99600"/>
              </a:lnSpc>
            </a:pPr>
            <a:r>
              <a:rPr lang="en-US" sz="10000" b="false" i="false" u="none" strike="noStrike">
                <a:solidFill>
                  <a:srgbClr val="000000"/>
                </a:solidFill>
                <a:latin typeface="Kaisei HarunoUmi Bold"/>
              </a:rPr>
              <a:t>Thank You</a:t>
            </a:r>
          </a:p>
        </p:txBody>
      </p:sp>
      <p:sp>
        <p:nvSpPr>
          <p:cNvPr name="TextBox 14" id="14"/>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YOUR COMPANY</a:t>
            </a:r>
          </a:p>
        </p:txBody>
      </p:sp>
      <p:sp>
        <p:nvSpPr>
          <p:cNvPr name="TextBox 15" id="15"/>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MARCH 20XX</a:t>
            </a:r>
          </a:p>
        </p:txBody>
      </p:sp>
      <p:sp>
        <p:nvSpPr>
          <p:cNvPr name="TextBox 16" id="16"/>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END</a:t>
            </a:r>
          </a:p>
        </p:txBody>
      </p:sp>
      <p:sp>
        <p:nvSpPr>
          <p:cNvPr name="TextBox 17" id="17"/>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MEDIA KIT</a:t>
            </a:r>
          </a:p>
        </p:txBody>
      </p:sp>
      <p:sp>
        <p:nvSpPr>
          <p:cNvPr name="TextBox 18" id="18"/>
          <p:cNvSpPr txBox="true"/>
          <p:nvPr/>
        </p:nvSpPr>
        <p:spPr>
          <a:xfrm rot="0">
            <a:off x="1206500" y="3441700"/>
            <a:ext cx="4279900" cy="9271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Enter a section title or a statement title in this space</a:t>
            </a:r>
          </a:p>
        </p:txBody>
      </p:sp>
      <p:sp>
        <p:nvSpPr>
          <p:cNvPr name="TextBox 19" id="19"/>
          <p:cNvSpPr txBox="true"/>
          <p:nvPr/>
        </p:nvSpPr>
        <p:spPr>
          <a:xfrm rot="0">
            <a:off x="1206500" y="4533900"/>
            <a:ext cx="7899400" cy="13462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 Praesent condimentum nunc diam, non tincidunt nibh aliquam nec. Phasellus velit purus, eleifend aliquet turpis. Lorem ipsum dolor sit amet, consectetur adipiscing elit. Praesent condimentum nunc diam, non tincidunt nibh aliquam nec.</a:t>
            </a:r>
          </a:p>
        </p:txBody>
      </p:sp>
      <p:sp>
        <p:nvSpPr>
          <p:cNvPr name="TextBox 20" id="20"/>
          <p:cNvSpPr txBox="true"/>
          <p:nvPr/>
        </p:nvSpPr>
        <p:spPr>
          <a:xfrm rot="0">
            <a:off x="1206500" y="6286500"/>
            <a:ext cx="42799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Please enter a title</a:t>
            </a:r>
          </a:p>
        </p:txBody>
      </p:sp>
      <p:sp>
        <p:nvSpPr>
          <p:cNvPr name="TextBox 21" id="21"/>
          <p:cNvSpPr txBox="true"/>
          <p:nvPr/>
        </p:nvSpPr>
        <p:spPr>
          <a:xfrm rot="0">
            <a:off x="1206500" y="6845300"/>
            <a:ext cx="78994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 Praesent condimentum nunc diam, non tincidunt nibh aliquam nec. </a:t>
            </a:r>
          </a:p>
        </p:txBody>
      </p:sp>
      <p:sp>
        <p:nvSpPr>
          <p:cNvPr name="TextBox 22" id="22"/>
          <p:cNvSpPr txBox="true"/>
          <p:nvPr/>
        </p:nvSpPr>
        <p:spPr>
          <a:xfrm rot="0">
            <a:off x="1206500" y="7797800"/>
            <a:ext cx="42799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Please enter a title</a:t>
            </a:r>
          </a:p>
        </p:txBody>
      </p:sp>
      <p:sp>
        <p:nvSpPr>
          <p:cNvPr name="TextBox 23" id="23"/>
          <p:cNvSpPr txBox="true"/>
          <p:nvPr/>
        </p:nvSpPr>
        <p:spPr>
          <a:xfrm rot="0">
            <a:off x="1206500" y="8356600"/>
            <a:ext cx="78994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 Praesent condimentum nunc diam, non tincidunt nibh aliquam nec. </a:t>
            </a:r>
          </a:p>
        </p:txBody>
      </p:sp>
      <p:sp>
        <p:nvSpPr>
          <p:cNvPr name="TextBox 24" id="24"/>
          <p:cNvSpPr txBox="true"/>
          <p:nvPr/>
        </p:nvSpPr>
        <p:spPr>
          <a:xfrm rot="0">
            <a:off x="11899900" y="3530600"/>
            <a:ext cx="16383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Phone</a:t>
            </a:r>
          </a:p>
        </p:txBody>
      </p:sp>
      <p:sp>
        <p:nvSpPr>
          <p:cNvPr name="TextBox 25" id="25"/>
          <p:cNvSpPr txBox="true"/>
          <p:nvPr/>
        </p:nvSpPr>
        <p:spPr>
          <a:xfrm rot="0">
            <a:off x="11899900" y="4000500"/>
            <a:ext cx="2324100" cy="393700"/>
          </a:xfrm>
          <a:prstGeom prst="rect">
            <a:avLst/>
          </a:prstGeom>
        </p:spPr>
        <p:txBody>
          <a:bodyPr anchor="t" rtlCol="false" lIns="0" tIns="0" rIns="0" bIns="0"/>
          <a:lstStyle/>
          <a:p>
            <a:pPr algn="l" lvl="0">
              <a:lnSpc>
                <a:spcPct val="124499"/>
              </a:lnSpc>
            </a:pPr>
            <a:r>
              <a:rPr lang="en-US" sz="2200" b="false" i="false" u="none" strike="noStrike">
                <a:solidFill>
                  <a:srgbClr val="000000"/>
                </a:solidFill>
                <a:latin typeface="IBM Plex Sans KR Light"/>
              </a:rPr>
              <a:t>123.456.7890</a:t>
            </a:r>
          </a:p>
        </p:txBody>
      </p:sp>
      <p:sp>
        <p:nvSpPr>
          <p:cNvPr name="TextBox 26" id="26"/>
          <p:cNvSpPr txBox="true"/>
          <p:nvPr/>
        </p:nvSpPr>
        <p:spPr>
          <a:xfrm rot="0">
            <a:off x="11899900" y="5067300"/>
            <a:ext cx="16383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Email</a:t>
            </a:r>
          </a:p>
        </p:txBody>
      </p:sp>
      <p:sp>
        <p:nvSpPr>
          <p:cNvPr name="TextBox 27" id="27"/>
          <p:cNvSpPr txBox="true"/>
          <p:nvPr/>
        </p:nvSpPr>
        <p:spPr>
          <a:xfrm rot="0">
            <a:off x="11899900" y="5524500"/>
            <a:ext cx="3289300" cy="393700"/>
          </a:xfrm>
          <a:prstGeom prst="rect">
            <a:avLst/>
          </a:prstGeom>
        </p:spPr>
        <p:txBody>
          <a:bodyPr anchor="t" rtlCol="false" lIns="0" tIns="0" rIns="0" bIns="0"/>
          <a:lstStyle/>
          <a:p>
            <a:pPr algn="l" lvl="0">
              <a:lnSpc>
                <a:spcPct val="124499"/>
              </a:lnSpc>
            </a:pPr>
            <a:r>
              <a:rPr lang="en-US" sz="2200" b="false" i="false" u="none" strike="noStrike">
                <a:solidFill>
                  <a:srgbClr val="000000"/>
                </a:solidFill>
                <a:latin typeface="IBM Plex Sans KR Light"/>
              </a:rPr>
              <a:t>yourname@email.com</a:t>
            </a:r>
          </a:p>
        </p:txBody>
      </p:sp>
      <p:sp>
        <p:nvSpPr>
          <p:cNvPr name="TextBox 28" id="28"/>
          <p:cNvSpPr txBox="true"/>
          <p:nvPr/>
        </p:nvSpPr>
        <p:spPr>
          <a:xfrm rot="0">
            <a:off x="11899900" y="6591300"/>
            <a:ext cx="16383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Website</a:t>
            </a:r>
          </a:p>
        </p:txBody>
      </p:sp>
      <p:sp>
        <p:nvSpPr>
          <p:cNvPr name="TextBox 29" id="29"/>
          <p:cNvSpPr txBox="true"/>
          <p:nvPr/>
        </p:nvSpPr>
        <p:spPr>
          <a:xfrm rot="0">
            <a:off x="11899900" y="7048500"/>
            <a:ext cx="3327400" cy="393700"/>
          </a:xfrm>
          <a:prstGeom prst="rect">
            <a:avLst/>
          </a:prstGeom>
        </p:spPr>
        <p:txBody>
          <a:bodyPr anchor="t" rtlCol="false" lIns="0" tIns="0" rIns="0" bIns="0"/>
          <a:lstStyle/>
          <a:p>
            <a:pPr algn="l" lvl="0">
              <a:lnSpc>
                <a:spcPct val="124499"/>
              </a:lnSpc>
            </a:pPr>
            <a:r>
              <a:rPr lang="en-US" sz="2200" b="false" i="false" u="none" strike="noStrike">
                <a:solidFill>
                  <a:srgbClr val="000000"/>
                </a:solidFill>
                <a:latin typeface="IBM Plex Sans KR Light"/>
              </a:rPr>
              <a:t>www.yoursitehere,com</a:t>
            </a:r>
          </a:p>
        </p:txBody>
      </p:sp>
      <p:sp>
        <p:nvSpPr>
          <p:cNvPr name="TextBox 30" id="30"/>
          <p:cNvSpPr txBox="true"/>
          <p:nvPr/>
        </p:nvSpPr>
        <p:spPr>
          <a:xfrm rot="0">
            <a:off x="11899900" y="8115300"/>
            <a:ext cx="16383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Location</a:t>
            </a:r>
          </a:p>
        </p:txBody>
      </p:sp>
      <p:sp>
        <p:nvSpPr>
          <p:cNvPr name="TextBox 31" id="31"/>
          <p:cNvSpPr txBox="true"/>
          <p:nvPr/>
        </p:nvSpPr>
        <p:spPr>
          <a:xfrm rot="0">
            <a:off x="11899900" y="8585200"/>
            <a:ext cx="2324100" cy="393700"/>
          </a:xfrm>
          <a:prstGeom prst="rect">
            <a:avLst/>
          </a:prstGeom>
        </p:spPr>
        <p:txBody>
          <a:bodyPr anchor="t" rtlCol="false" lIns="0" tIns="0" rIns="0" bIns="0"/>
          <a:lstStyle/>
          <a:p>
            <a:pPr algn="l" lvl="0">
              <a:lnSpc>
                <a:spcPct val="124499"/>
              </a:lnSpc>
            </a:pPr>
            <a:r>
              <a:rPr lang="en-US" sz="2200" b="false" i="false" u="none" strike="noStrike">
                <a:solidFill>
                  <a:srgbClr val="000000"/>
                </a:solidFill>
                <a:latin typeface="IBM Plex Sans KR Light"/>
              </a:rPr>
              <a:t>123.456.7890</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8140700" y="812800"/>
            <a:ext cx="6172200" cy="8724900"/>
          </a:xfrm>
          <a:prstGeom prst="rect">
            <a:avLst/>
          </a:prstGeom>
        </p:spPr>
      </p:pic>
      <p:pic>
        <p:nvPicPr>
          <p:cNvPr name="Picture 4" id="4"/>
          <p:cNvPicPr>
            <a:picLocks noChangeAspect="true"/>
          </p:cNvPicPr>
          <p:nvPr/>
        </p:nvPicPr>
        <p:blipFill>
          <a:blip r:embed="rId4"/>
          <a:stretch>
            <a:fillRect/>
          </a:stretch>
        </p:blipFill>
        <p:spPr>
          <a:xfrm rot="0">
            <a:off x="9105900" y="3111500"/>
            <a:ext cx="8026400" cy="4076700"/>
          </a:xfrm>
          <a:prstGeom prst="rect">
            <a:avLst/>
          </a:prstGeom>
        </p:spPr>
      </p:pic>
      <p:pic>
        <p:nvPicPr>
          <p:cNvPr name="Picture 5" id="5"/>
          <p:cNvPicPr>
            <a:picLocks noChangeAspect="true"/>
          </p:cNvPicPr>
          <p:nvPr/>
        </p:nvPicPr>
        <p:blipFill>
          <a:blip r:embed="rId5"/>
          <a:stretch>
            <a:fillRect/>
          </a:stretch>
        </p:blipFill>
        <p:spPr>
          <a:xfrm rot="0">
            <a:off x="9715500" y="3632200"/>
            <a:ext cx="800100" cy="520700"/>
          </a:xfrm>
          <a:prstGeom prst="rect">
            <a:avLst/>
          </a:prstGeom>
        </p:spPr>
      </p:pic>
      <p:pic>
        <p:nvPicPr>
          <p:cNvPr name="Picture 6" id="6"/>
          <p:cNvPicPr>
            <a:picLocks noChangeAspect="true"/>
          </p:cNvPicPr>
          <p:nvPr/>
        </p:nvPicPr>
        <p:blipFill>
          <a:blip r:embed="rId6"/>
          <a:stretch>
            <a:fillRect/>
          </a:stretch>
        </p:blipFill>
        <p:spPr>
          <a:xfrm rot="0">
            <a:off x="15735300" y="6134100"/>
            <a:ext cx="800100" cy="520700"/>
          </a:xfrm>
          <a:prstGeom prst="rect">
            <a:avLst/>
          </a:prstGeom>
        </p:spPr>
      </p:pic>
      <p:sp>
        <p:nvSpPr>
          <p:cNvPr name="TextBox 7" id="7"/>
          <p:cNvSpPr txBox="true"/>
          <p:nvPr/>
        </p:nvSpPr>
        <p:spPr>
          <a:xfrm rot="0">
            <a:off x="1206500" y="1282700"/>
            <a:ext cx="42672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Quote</a:t>
            </a:r>
          </a:p>
        </p:txBody>
      </p:sp>
      <p:sp>
        <p:nvSpPr>
          <p:cNvPr name="TextBox 8" id="8"/>
          <p:cNvSpPr txBox="true"/>
          <p:nvPr/>
        </p:nvSpPr>
        <p:spPr>
          <a:xfrm rot="0">
            <a:off x="1206500" y="3403600"/>
            <a:ext cx="6070600" cy="27178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Lorem ipsum dolor sit amet, consectetur adipiscing elit. Praesent condimentum nunc diam, non tincidunt nibh aliquam nec. Phasellus velit purus, eleifend aliquet turpis ac, lobortis pulvinar augue. Sed pretium, urna ut malesuada ultricies, urna ante euismod ex, eget pellentesque dolor lorem eget purus. Donec auctor mi at faucibus ultrices. Morbi tempor orci non justo consectetur mollis. Morbi mi dui, fringilla vitae nulla sed, convallis.</a:t>
            </a:r>
          </a:p>
        </p:txBody>
      </p:sp>
      <p:sp>
        <p:nvSpPr>
          <p:cNvPr name="TextBox 9" id="9"/>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10" id="10"/>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1" id="11"/>
          <p:cNvSpPr txBox="true"/>
          <p:nvPr/>
        </p:nvSpPr>
        <p:spPr>
          <a:xfrm rot="0">
            <a:off x="1206500" y="7200900"/>
            <a:ext cx="60833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Enter a section title here</a:t>
            </a:r>
          </a:p>
        </p:txBody>
      </p:sp>
      <p:sp>
        <p:nvSpPr>
          <p:cNvPr name="TextBox 12" id="12"/>
          <p:cNvSpPr txBox="true"/>
          <p:nvPr/>
        </p:nvSpPr>
        <p:spPr>
          <a:xfrm rot="0">
            <a:off x="1206500" y="7721600"/>
            <a:ext cx="60960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Phasellus velit purus, eleifend aliquet turpis</a:t>
            </a:r>
          </a:p>
        </p:txBody>
      </p:sp>
      <p:sp>
        <p:nvSpPr>
          <p:cNvPr name="TextBox 13" id="13"/>
          <p:cNvSpPr txBox="true"/>
          <p:nvPr/>
        </p:nvSpPr>
        <p:spPr>
          <a:xfrm rot="0">
            <a:off x="10071100" y="4368800"/>
            <a:ext cx="6096000" cy="1676400"/>
          </a:xfrm>
          <a:prstGeom prst="rect">
            <a:avLst/>
          </a:prstGeom>
        </p:spPr>
        <p:txBody>
          <a:bodyPr anchor="t" rtlCol="false" lIns="0" tIns="0" rIns="0" bIns="0"/>
          <a:lstStyle/>
          <a:p>
            <a:pPr algn="ctr" lvl="0">
              <a:lnSpc>
                <a:spcPct val="124499"/>
              </a:lnSpc>
            </a:pPr>
            <a:r>
              <a:rPr lang="en-US" sz="3000" b="false" i="false" u="none" strike="noStrike">
                <a:solidFill>
                  <a:srgbClr val="E7C52E"/>
                </a:solidFill>
                <a:latin typeface="Kaisei HarunoUmi Medium"/>
              </a:rPr>
              <a:t>Please enter a quote here about the topic. This section is space for you to put a quote here.</a:t>
            </a:r>
          </a:p>
        </p:txBody>
      </p:sp>
      <p:sp>
        <p:nvSpPr>
          <p:cNvPr name="TextBox 14" id="14"/>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01</a:t>
            </a:r>
          </a:p>
        </p:txBody>
      </p:sp>
      <p:sp>
        <p:nvSpPr>
          <p:cNvPr name="TextBox 15" id="15"/>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7912100" y="3022600"/>
            <a:ext cx="4279900" cy="3733800"/>
          </a:xfrm>
          <a:prstGeom prst="rect">
            <a:avLst/>
          </a:prstGeom>
        </p:spPr>
      </p:pic>
      <p:pic>
        <p:nvPicPr>
          <p:cNvPr name="Picture 4" id="4"/>
          <p:cNvPicPr>
            <a:picLocks noChangeAspect="true"/>
          </p:cNvPicPr>
          <p:nvPr/>
        </p:nvPicPr>
        <p:blipFill>
          <a:blip r:embed="rId4"/>
          <a:stretch>
            <a:fillRect/>
          </a:stretch>
        </p:blipFill>
        <p:spPr>
          <a:xfrm rot="0">
            <a:off x="12522200" y="3022600"/>
            <a:ext cx="4279900" cy="3733800"/>
          </a:xfrm>
          <a:prstGeom prst="rect">
            <a:avLst/>
          </a:prstGeom>
        </p:spPr>
      </p:pic>
      <p:pic>
        <p:nvPicPr>
          <p:cNvPr name="Picture 5" id="5"/>
          <p:cNvPicPr>
            <a:picLocks noChangeAspect="true"/>
          </p:cNvPicPr>
          <p:nvPr/>
        </p:nvPicPr>
        <p:blipFill>
          <a:blip r:embed="rId5"/>
          <a:stretch>
            <a:fillRect/>
          </a:stretch>
        </p:blipFill>
        <p:spPr>
          <a:xfrm rot="0">
            <a:off x="9144000" y="1803400"/>
            <a:ext cx="10871200" cy="342900"/>
          </a:xfrm>
          <a:prstGeom prst="rect">
            <a:avLst/>
          </a:prstGeom>
        </p:spPr>
      </p:pic>
      <p:sp>
        <p:nvSpPr>
          <p:cNvPr name="TextBox 6" id="6"/>
          <p:cNvSpPr txBox="true"/>
          <p:nvPr/>
        </p:nvSpPr>
        <p:spPr>
          <a:xfrm rot="0">
            <a:off x="1206500" y="1282700"/>
            <a:ext cx="84074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Our Philosophy</a:t>
            </a:r>
          </a:p>
        </p:txBody>
      </p:sp>
      <p:sp>
        <p:nvSpPr>
          <p:cNvPr name="TextBox 7" id="7"/>
          <p:cNvSpPr txBox="true"/>
          <p:nvPr/>
        </p:nvSpPr>
        <p:spPr>
          <a:xfrm rot="0">
            <a:off x="2184400" y="3175000"/>
            <a:ext cx="51435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Lorem ipsum dolor sit amet, consectetur adipiscing elit. Praesent condimentum nunc diam, non dolor tincidunt nibh aliquam nec tempor orci non justo.</a:t>
            </a:r>
          </a:p>
        </p:txBody>
      </p:sp>
      <p:sp>
        <p:nvSpPr>
          <p:cNvPr name="TextBox 8" id="8"/>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9" id="9"/>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0" id="10"/>
          <p:cNvSpPr txBox="true"/>
          <p:nvPr/>
        </p:nvSpPr>
        <p:spPr>
          <a:xfrm rot="0">
            <a:off x="1206500" y="7200900"/>
            <a:ext cx="60833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Enter a section title here</a:t>
            </a:r>
          </a:p>
        </p:txBody>
      </p:sp>
      <p:sp>
        <p:nvSpPr>
          <p:cNvPr name="TextBox 11" id="11"/>
          <p:cNvSpPr txBox="true"/>
          <p:nvPr/>
        </p:nvSpPr>
        <p:spPr>
          <a:xfrm rot="0">
            <a:off x="1206500" y="7721600"/>
            <a:ext cx="60960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Phasellus velit purus, eleifend aliquet turpis</a:t>
            </a:r>
          </a:p>
        </p:txBody>
      </p:sp>
      <p:sp>
        <p:nvSpPr>
          <p:cNvPr name="TextBox 12" id="12"/>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02</a:t>
            </a:r>
          </a:p>
        </p:txBody>
      </p:sp>
      <p:sp>
        <p:nvSpPr>
          <p:cNvPr name="TextBox 13" id="13"/>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14" id="14"/>
          <p:cNvSpPr txBox="true"/>
          <p:nvPr/>
        </p:nvSpPr>
        <p:spPr>
          <a:xfrm rot="0">
            <a:off x="7912100" y="72136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Context 01</a:t>
            </a:r>
          </a:p>
        </p:txBody>
      </p:sp>
      <p:sp>
        <p:nvSpPr>
          <p:cNvPr name="TextBox 15" id="15"/>
          <p:cNvSpPr txBox="true"/>
          <p:nvPr/>
        </p:nvSpPr>
        <p:spPr>
          <a:xfrm rot="0">
            <a:off x="7912100" y="7734300"/>
            <a:ext cx="43307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a:t>
            </a:r>
          </a:p>
        </p:txBody>
      </p:sp>
      <p:sp>
        <p:nvSpPr>
          <p:cNvPr name="TextBox 16" id="16"/>
          <p:cNvSpPr txBox="true"/>
          <p:nvPr/>
        </p:nvSpPr>
        <p:spPr>
          <a:xfrm rot="0">
            <a:off x="12522200" y="72009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Context 02</a:t>
            </a:r>
          </a:p>
        </p:txBody>
      </p:sp>
      <p:sp>
        <p:nvSpPr>
          <p:cNvPr name="TextBox 17" id="17"/>
          <p:cNvSpPr txBox="true"/>
          <p:nvPr/>
        </p:nvSpPr>
        <p:spPr>
          <a:xfrm rot="0">
            <a:off x="12522200" y="7721600"/>
            <a:ext cx="43307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a:t>
            </a:r>
          </a:p>
        </p:txBody>
      </p:sp>
      <p:sp>
        <p:nvSpPr>
          <p:cNvPr name="TextBox 18" id="18"/>
          <p:cNvSpPr txBox="true"/>
          <p:nvPr/>
        </p:nvSpPr>
        <p:spPr>
          <a:xfrm rot="0">
            <a:off x="2184400" y="5003800"/>
            <a:ext cx="51435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Lorem ipsum dolor sit amet, consectetur adipiscing elit. Praesent condimentum nunc diam, non dolor tincidunt nibh aliquam nec tempor orci non justo.</a:t>
            </a:r>
          </a:p>
        </p:txBody>
      </p:sp>
      <p:sp>
        <p:nvSpPr>
          <p:cNvPr name="TextBox 19" id="19"/>
          <p:cNvSpPr txBox="true"/>
          <p:nvPr/>
        </p:nvSpPr>
        <p:spPr>
          <a:xfrm rot="0">
            <a:off x="1206500" y="3187700"/>
            <a:ext cx="863600" cy="533400"/>
          </a:xfrm>
          <a:prstGeom prst="rect">
            <a:avLst/>
          </a:prstGeom>
        </p:spPr>
        <p:txBody>
          <a:bodyPr anchor="t" rtlCol="false" lIns="0" tIns="0" rIns="0" bIns="0"/>
          <a:lstStyle/>
          <a:p>
            <a:pPr algn="l" lvl="0">
              <a:lnSpc>
                <a:spcPct val="99600"/>
              </a:lnSpc>
            </a:pPr>
            <a:r>
              <a:rPr lang="en-US" sz="3000" b="false" i="false" u="none" strike="noStrike">
                <a:solidFill>
                  <a:srgbClr val="E7C52E"/>
                </a:solidFill>
                <a:latin typeface="Kaisei HarunoUmi Bold"/>
              </a:rPr>
              <a:t>01</a:t>
            </a:r>
          </a:p>
        </p:txBody>
      </p:sp>
      <p:sp>
        <p:nvSpPr>
          <p:cNvPr name="TextBox 20" id="20"/>
          <p:cNvSpPr txBox="true"/>
          <p:nvPr/>
        </p:nvSpPr>
        <p:spPr>
          <a:xfrm rot="0">
            <a:off x="1206500" y="5029200"/>
            <a:ext cx="863600" cy="533400"/>
          </a:xfrm>
          <a:prstGeom prst="rect">
            <a:avLst/>
          </a:prstGeom>
        </p:spPr>
        <p:txBody>
          <a:bodyPr anchor="t" rtlCol="false" lIns="0" tIns="0" rIns="0" bIns="0"/>
          <a:lstStyle/>
          <a:p>
            <a:pPr algn="l" lvl="0">
              <a:lnSpc>
                <a:spcPct val="99600"/>
              </a:lnSpc>
            </a:pPr>
            <a:r>
              <a:rPr lang="en-US" sz="3000" b="false" i="false" u="none" strike="noStrike">
                <a:solidFill>
                  <a:srgbClr val="E7C52E"/>
                </a:solidFill>
                <a:latin typeface="Kaisei HarunoUmi Bold"/>
              </a:rPr>
              <a:t>02</a:t>
            </a:r>
          </a:p>
        </p:txBody>
      </p:sp>
      <p:sp>
        <p:nvSpPr>
          <p:cNvPr name="TextBox 21" id="21"/>
          <p:cNvSpPr txBox="true"/>
          <p:nvPr/>
        </p:nvSpPr>
        <p:spPr>
          <a:xfrm rot="0">
            <a:off x="10706100" y="2527300"/>
            <a:ext cx="6096000" cy="266700"/>
          </a:xfrm>
          <a:prstGeom prst="rect">
            <a:avLst/>
          </a:prstGeom>
        </p:spPr>
        <p:txBody>
          <a:bodyPr anchor="t" rtlCol="false" lIns="0" tIns="0" rIns="0" bIns="0"/>
          <a:lstStyle/>
          <a:p>
            <a:pPr algn="r" lvl="0">
              <a:lnSpc>
                <a:spcPct val="124499"/>
              </a:lnSpc>
            </a:pPr>
            <a:r>
              <a:rPr lang="en-US" sz="1500" b="false" i="false" u="none" strike="noStrike">
                <a:solidFill>
                  <a:srgbClr val="FFFFFF">
                    <a:alpha val="50196"/>
                  </a:srgbClr>
                </a:solidFill>
                <a:latin typeface="IBM Plex Sans KR Light"/>
              </a:rPr>
              <a:t>*The portrait used is sample image.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1206500" y="6680200"/>
            <a:ext cx="2362200" cy="2362200"/>
          </a:xfrm>
          <a:prstGeom prst="rect">
            <a:avLst/>
          </a:prstGeom>
        </p:spPr>
      </p:pic>
      <p:pic>
        <p:nvPicPr>
          <p:cNvPr name="Picture 4" id="4"/>
          <p:cNvPicPr>
            <a:picLocks noChangeAspect="true"/>
          </p:cNvPicPr>
          <p:nvPr/>
        </p:nvPicPr>
        <p:blipFill>
          <a:blip r:embed="rId4"/>
          <a:stretch>
            <a:fillRect/>
          </a:stretch>
        </p:blipFill>
        <p:spPr>
          <a:xfrm rot="0">
            <a:off x="1206500" y="2895600"/>
            <a:ext cx="7327900" cy="6172200"/>
          </a:xfrm>
          <a:prstGeom prst="rect">
            <a:avLst/>
          </a:prstGeom>
        </p:spPr>
      </p:pic>
      <p:pic>
        <p:nvPicPr>
          <p:cNvPr name="Picture 5" id="5"/>
          <p:cNvPicPr>
            <a:picLocks noChangeAspect="true"/>
          </p:cNvPicPr>
          <p:nvPr/>
        </p:nvPicPr>
        <p:blipFill>
          <a:blip r:embed="rId5"/>
          <a:stretch>
            <a:fillRect/>
          </a:stretch>
        </p:blipFill>
        <p:spPr>
          <a:xfrm rot="0">
            <a:off x="9385300" y="6616700"/>
            <a:ext cx="7772400" cy="12700"/>
          </a:xfrm>
          <a:prstGeom prst="rect">
            <a:avLst/>
          </a:prstGeom>
        </p:spPr>
      </p:pic>
      <p:pic>
        <p:nvPicPr>
          <p:cNvPr name="Picture 6" id="6"/>
          <p:cNvPicPr>
            <a:picLocks noChangeAspect="true"/>
          </p:cNvPicPr>
          <p:nvPr/>
        </p:nvPicPr>
        <p:blipFill>
          <a:blip r:embed="rId6"/>
          <a:stretch>
            <a:fillRect/>
          </a:stretch>
        </p:blipFill>
        <p:spPr>
          <a:xfrm rot="0">
            <a:off x="9461500" y="7010400"/>
            <a:ext cx="266700" cy="266700"/>
          </a:xfrm>
          <a:prstGeom prst="rect">
            <a:avLst/>
          </a:prstGeom>
        </p:spPr>
      </p:pic>
      <p:pic>
        <p:nvPicPr>
          <p:cNvPr name="Picture 7" id="7"/>
          <p:cNvPicPr>
            <a:picLocks noChangeAspect="true"/>
          </p:cNvPicPr>
          <p:nvPr/>
        </p:nvPicPr>
        <p:blipFill>
          <a:blip r:embed="rId6"/>
          <a:stretch>
            <a:fillRect/>
          </a:stretch>
        </p:blipFill>
        <p:spPr>
          <a:xfrm rot="0">
            <a:off x="9461500" y="8102600"/>
            <a:ext cx="266700" cy="266700"/>
          </a:xfrm>
          <a:prstGeom prst="rect">
            <a:avLst/>
          </a:prstGeom>
        </p:spPr>
      </p:pic>
      <p:pic>
        <p:nvPicPr>
          <p:cNvPr name="Picture 8" id="8"/>
          <p:cNvPicPr>
            <a:picLocks noChangeAspect="true"/>
          </p:cNvPicPr>
          <p:nvPr/>
        </p:nvPicPr>
        <p:blipFill>
          <a:blip r:embed="rId6"/>
          <a:stretch>
            <a:fillRect/>
          </a:stretch>
        </p:blipFill>
        <p:spPr>
          <a:xfrm rot="0">
            <a:off x="13550900" y="7010400"/>
            <a:ext cx="266700" cy="266700"/>
          </a:xfrm>
          <a:prstGeom prst="rect">
            <a:avLst/>
          </a:prstGeom>
        </p:spPr>
      </p:pic>
      <p:pic>
        <p:nvPicPr>
          <p:cNvPr name="Picture 9" id="9"/>
          <p:cNvPicPr>
            <a:picLocks noChangeAspect="true"/>
          </p:cNvPicPr>
          <p:nvPr/>
        </p:nvPicPr>
        <p:blipFill>
          <a:blip r:embed="rId6"/>
          <a:stretch>
            <a:fillRect/>
          </a:stretch>
        </p:blipFill>
        <p:spPr>
          <a:xfrm rot="0">
            <a:off x="13550900" y="8102600"/>
            <a:ext cx="266700" cy="266700"/>
          </a:xfrm>
          <a:prstGeom prst="rect">
            <a:avLst/>
          </a:prstGeom>
        </p:spPr>
      </p:pic>
      <p:pic>
        <p:nvPicPr>
          <p:cNvPr name="Picture 10" id="10"/>
          <p:cNvPicPr>
            <a:picLocks noChangeAspect="true"/>
          </p:cNvPicPr>
          <p:nvPr/>
        </p:nvPicPr>
        <p:blipFill>
          <a:blip r:embed="rId7"/>
          <a:stretch>
            <a:fillRect/>
          </a:stretch>
        </p:blipFill>
        <p:spPr>
          <a:xfrm rot="0">
            <a:off x="11430000" y="1803400"/>
            <a:ext cx="10871200" cy="342900"/>
          </a:xfrm>
          <a:prstGeom prst="rect">
            <a:avLst/>
          </a:prstGeom>
        </p:spPr>
      </p:pic>
      <p:sp>
        <p:nvSpPr>
          <p:cNvPr name="TextBox 11" id="11"/>
          <p:cNvSpPr txBox="true"/>
          <p:nvPr/>
        </p:nvSpPr>
        <p:spPr>
          <a:xfrm rot="0">
            <a:off x="1206500" y="1193800"/>
            <a:ext cx="113538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Product Description</a:t>
            </a:r>
          </a:p>
        </p:txBody>
      </p:sp>
      <p:sp>
        <p:nvSpPr>
          <p:cNvPr name="TextBox 12" id="12"/>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13" id="13"/>
          <p:cNvSpPr txBox="true"/>
          <p:nvPr/>
        </p:nvSpPr>
        <p:spPr>
          <a:xfrm rot="0">
            <a:off x="508000" y="95885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4" id="14"/>
          <p:cNvSpPr txBox="true"/>
          <p:nvPr/>
        </p:nvSpPr>
        <p:spPr>
          <a:xfrm rot="0">
            <a:off x="15519400" y="95885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03</a:t>
            </a:r>
          </a:p>
        </p:txBody>
      </p:sp>
      <p:sp>
        <p:nvSpPr>
          <p:cNvPr name="TextBox 15" id="15"/>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16" id="16"/>
          <p:cNvSpPr txBox="true"/>
          <p:nvPr/>
        </p:nvSpPr>
        <p:spPr>
          <a:xfrm rot="0">
            <a:off x="9385300" y="3149600"/>
            <a:ext cx="4279900" cy="9271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Enter a section title or a statement title in this space</a:t>
            </a:r>
          </a:p>
        </p:txBody>
      </p:sp>
      <p:sp>
        <p:nvSpPr>
          <p:cNvPr name="TextBox 17" id="17"/>
          <p:cNvSpPr txBox="true"/>
          <p:nvPr/>
        </p:nvSpPr>
        <p:spPr>
          <a:xfrm rot="0">
            <a:off x="9385300" y="4241800"/>
            <a:ext cx="7899400" cy="20320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Phasellus velit purus, eleifend aliquet turpis. Lorem ipsum dolor sit amet, consectetur adipiscing elit. Praesent condimentum nunc diam, non tincidunt nibh aliquam nec. Phasellus velit purus, eleifend aliquet turpis ac, lobortis pulvinar augue. Sed pretium, urna ut malesuada ultricies, urna ante euismod ex, eget pellentesque dolor lorem.</a:t>
            </a:r>
          </a:p>
        </p:txBody>
      </p:sp>
      <p:sp>
        <p:nvSpPr>
          <p:cNvPr name="TextBox 18" id="18"/>
          <p:cNvSpPr txBox="true"/>
          <p:nvPr/>
        </p:nvSpPr>
        <p:spPr>
          <a:xfrm rot="0">
            <a:off x="9982200" y="69342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Feature 01</a:t>
            </a:r>
          </a:p>
        </p:txBody>
      </p:sp>
      <p:sp>
        <p:nvSpPr>
          <p:cNvPr name="TextBox 19" id="19"/>
          <p:cNvSpPr txBox="true"/>
          <p:nvPr/>
        </p:nvSpPr>
        <p:spPr>
          <a:xfrm rot="0">
            <a:off x="9982200" y="7429500"/>
            <a:ext cx="3111500" cy="3175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a:t>
            </a:r>
          </a:p>
        </p:txBody>
      </p:sp>
      <p:sp>
        <p:nvSpPr>
          <p:cNvPr name="TextBox 20" id="20"/>
          <p:cNvSpPr txBox="true"/>
          <p:nvPr/>
        </p:nvSpPr>
        <p:spPr>
          <a:xfrm rot="0">
            <a:off x="9982200" y="80264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Feature 03</a:t>
            </a:r>
          </a:p>
        </p:txBody>
      </p:sp>
      <p:sp>
        <p:nvSpPr>
          <p:cNvPr name="TextBox 21" id="21"/>
          <p:cNvSpPr txBox="true"/>
          <p:nvPr/>
        </p:nvSpPr>
        <p:spPr>
          <a:xfrm rot="0">
            <a:off x="9982200" y="8509000"/>
            <a:ext cx="3111500" cy="3175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a:t>
            </a:r>
          </a:p>
        </p:txBody>
      </p:sp>
      <p:sp>
        <p:nvSpPr>
          <p:cNvPr name="TextBox 22" id="22"/>
          <p:cNvSpPr txBox="true"/>
          <p:nvPr/>
        </p:nvSpPr>
        <p:spPr>
          <a:xfrm rot="0">
            <a:off x="14046200" y="69342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Feature 02</a:t>
            </a:r>
          </a:p>
        </p:txBody>
      </p:sp>
      <p:sp>
        <p:nvSpPr>
          <p:cNvPr name="TextBox 23" id="23"/>
          <p:cNvSpPr txBox="true"/>
          <p:nvPr/>
        </p:nvSpPr>
        <p:spPr>
          <a:xfrm rot="0">
            <a:off x="14046200" y="7429500"/>
            <a:ext cx="3111500" cy="3175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a:t>
            </a:r>
          </a:p>
        </p:txBody>
      </p:sp>
      <p:sp>
        <p:nvSpPr>
          <p:cNvPr name="TextBox 24" id="24"/>
          <p:cNvSpPr txBox="true"/>
          <p:nvPr/>
        </p:nvSpPr>
        <p:spPr>
          <a:xfrm rot="0">
            <a:off x="14046200" y="80264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FFFFFF"/>
                </a:solidFill>
                <a:latin typeface="IBM Plex Sans KR Bold"/>
              </a:rPr>
              <a:t>Feature 04</a:t>
            </a:r>
          </a:p>
        </p:txBody>
      </p:sp>
      <p:sp>
        <p:nvSpPr>
          <p:cNvPr name="TextBox 25" id="25"/>
          <p:cNvSpPr txBox="true"/>
          <p:nvPr/>
        </p:nvSpPr>
        <p:spPr>
          <a:xfrm rot="0">
            <a:off x="14046200" y="8509000"/>
            <a:ext cx="3111500" cy="3175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9144000" y="2565400"/>
            <a:ext cx="9626600" cy="8178800"/>
          </a:xfrm>
          <a:prstGeom prst="rect">
            <a:avLst/>
          </a:prstGeom>
        </p:spPr>
      </p:pic>
      <p:pic>
        <p:nvPicPr>
          <p:cNvPr name="Picture 4" id="4"/>
          <p:cNvPicPr>
            <a:picLocks noChangeAspect="true"/>
          </p:cNvPicPr>
          <p:nvPr/>
        </p:nvPicPr>
        <p:blipFill>
          <a:blip r:embed="rId4"/>
          <a:stretch>
            <a:fillRect/>
          </a:stretch>
        </p:blipFill>
        <p:spPr>
          <a:xfrm rot="0">
            <a:off x="14084300" y="4724400"/>
            <a:ext cx="673100" cy="673100"/>
          </a:xfrm>
          <a:prstGeom prst="rect">
            <a:avLst/>
          </a:prstGeom>
        </p:spPr>
      </p:pic>
      <p:pic>
        <p:nvPicPr>
          <p:cNvPr name="Picture 5" id="5"/>
          <p:cNvPicPr>
            <a:picLocks noChangeAspect="true"/>
          </p:cNvPicPr>
          <p:nvPr/>
        </p:nvPicPr>
        <p:blipFill>
          <a:blip r:embed="rId4"/>
          <a:stretch>
            <a:fillRect/>
          </a:stretch>
        </p:blipFill>
        <p:spPr>
          <a:xfrm rot="0">
            <a:off x="10198100" y="7010400"/>
            <a:ext cx="673100" cy="673100"/>
          </a:xfrm>
          <a:prstGeom prst="rect">
            <a:avLst/>
          </a:prstGeom>
        </p:spPr>
      </p:pic>
      <p:pic>
        <p:nvPicPr>
          <p:cNvPr name="Picture 6" id="6"/>
          <p:cNvPicPr>
            <a:picLocks noChangeAspect="true"/>
          </p:cNvPicPr>
          <p:nvPr/>
        </p:nvPicPr>
        <p:blipFill>
          <a:blip r:embed="rId4"/>
          <a:stretch>
            <a:fillRect/>
          </a:stretch>
        </p:blipFill>
        <p:spPr>
          <a:xfrm rot="0">
            <a:off x="14084300" y="7010400"/>
            <a:ext cx="673100" cy="673100"/>
          </a:xfrm>
          <a:prstGeom prst="rect">
            <a:avLst/>
          </a:prstGeom>
        </p:spPr>
      </p:pic>
      <p:pic>
        <p:nvPicPr>
          <p:cNvPr name="Picture 7" id="7"/>
          <p:cNvPicPr>
            <a:picLocks noChangeAspect="true"/>
          </p:cNvPicPr>
          <p:nvPr/>
        </p:nvPicPr>
        <p:blipFill>
          <a:blip r:embed="rId5"/>
          <a:stretch>
            <a:fillRect/>
          </a:stretch>
        </p:blipFill>
        <p:spPr>
          <a:xfrm rot="0">
            <a:off x="9144000" y="1803400"/>
            <a:ext cx="10871200" cy="342900"/>
          </a:xfrm>
          <a:prstGeom prst="rect">
            <a:avLst/>
          </a:prstGeom>
        </p:spPr>
      </p:pic>
      <p:pic>
        <p:nvPicPr>
          <p:cNvPr name="Picture 8" id="8"/>
          <p:cNvPicPr>
            <a:picLocks noChangeAspect="true"/>
          </p:cNvPicPr>
          <p:nvPr/>
        </p:nvPicPr>
        <p:blipFill>
          <a:blip r:embed="rId6"/>
          <a:stretch>
            <a:fillRect/>
          </a:stretch>
        </p:blipFill>
        <p:spPr>
          <a:xfrm rot="0">
            <a:off x="1206500" y="3263900"/>
            <a:ext cx="7188200" cy="5740400"/>
          </a:xfrm>
          <a:prstGeom prst="rect">
            <a:avLst/>
          </a:prstGeom>
        </p:spPr>
      </p:pic>
      <p:pic>
        <p:nvPicPr>
          <p:cNvPr name="Picture 9" id="9"/>
          <p:cNvPicPr>
            <a:picLocks noChangeAspect="true"/>
          </p:cNvPicPr>
          <p:nvPr/>
        </p:nvPicPr>
        <p:blipFill>
          <a:blip r:embed="rId4"/>
          <a:stretch>
            <a:fillRect/>
          </a:stretch>
        </p:blipFill>
        <p:spPr>
          <a:xfrm rot="0">
            <a:off x="10198100" y="4724400"/>
            <a:ext cx="673100" cy="673100"/>
          </a:xfrm>
          <a:prstGeom prst="rect">
            <a:avLst/>
          </a:prstGeom>
        </p:spPr>
      </p:pic>
      <p:sp>
        <p:nvSpPr>
          <p:cNvPr name="TextBox 10" id="10"/>
          <p:cNvSpPr txBox="true"/>
          <p:nvPr/>
        </p:nvSpPr>
        <p:spPr>
          <a:xfrm rot="0">
            <a:off x="1206500" y="1193800"/>
            <a:ext cx="78486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Financial Data</a:t>
            </a:r>
          </a:p>
        </p:txBody>
      </p:sp>
      <p:sp>
        <p:nvSpPr>
          <p:cNvPr name="TextBox 11" id="11"/>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12" id="12"/>
          <p:cNvSpPr txBox="true"/>
          <p:nvPr/>
        </p:nvSpPr>
        <p:spPr>
          <a:xfrm rot="0">
            <a:off x="508000" y="95885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3" id="13"/>
          <p:cNvSpPr txBox="true"/>
          <p:nvPr/>
        </p:nvSpPr>
        <p:spPr>
          <a:xfrm rot="0">
            <a:off x="15519400" y="95885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PAGE 04</a:t>
            </a:r>
          </a:p>
        </p:txBody>
      </p:sp>
      <p:sp>
        <p:nvSpPr>
          <p:cNvPr name="TextBox 14" id="14"/>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15" id="15"/>
          <p:cNvSpPr txBox="true"/>
          <p:nvPr/>
        </p:nvSpPr>
        <p:spPr>
          <a:xfrm rot="0">
            <a:off x="10198100" y="3276600"/>
            <a:ext cx="5308600" cy="1028700"/>
          </a:xfrm>
          <a:prstGeom prst="rect">
            <a:avLst/>
          </a:prstGeom>
        </p:spPr>
        <p:txBody>
          <a:bodyPr anchor="t" rtlCol="false" lIns="0" tIns="0" rIns="0" bIns="0"/>
          <a:lstStyle/>
          <a:p>
            <a:pPr algn="l" lvl="0">
              <a:lnSpc>
                <a:spcPct val="107899"/>
              </a:lnSpc>
            </a:pPr>
            <a:r>
              <a:rPr lang="en-US" sz="3000" b="false" i="false" u="none" strike="noStrike">
                <a:solidFill>
                  <a:srgbClr val="000000"/>
                </a:solidFill>
                <a:latin typeface="Kaisei HarunoUmi Bold"/>
              </a:rPr>
              <a:t>Enter a section title or a statement title in this space</a:t>
            </a:r>
          </a:p>
        </p:txBody>
      </p:sp>
      <p:sp>
        <p:nvSpPr>
          <p:cNvPr name="TextBox 16" id="16"/>
          <p:cNvSpPr txBox="true"/>
          <p:nvPr/>
        </p:nvSpPr>
        <p:spPr>
          <a:xfrm rot="0">
            <a:off x="10198100" y="54991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Content 01</a:t>
            </a:r>
          </a:p>
        </p:txBody>
      </p:sp>
      <p:sp>
        <p:nvSpPr>
          <p:cNvPr name="TextBox 17" id="17"/>
          <p:cNvSpPr txBox="true"/>
          <p:nvPr/>
        </p:nvSpPr>
        <p:spPr>
          <a:xfrm rot="0">
            <a:off x="10198100" y="5994400"/>
            <a:ext cx="31115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a:t>
            </a:r>
          </a:p>
        </p:txBody>
      </p:sp>
      <p:sp>
        <p:nvSpPr>
          <p:cNvPr name="TextBox 18" id="18"/>
          <p:cNvSpPr txBox="true"/>
          <p:nvPr/>
        </p:nvSpPr>
        <p:spPr>
          <a:xfrm rot="0">
            <a:off x="14084300" y="54991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Content 02</a:t>
            </a:r>
          </a:p>
        </p:txBody>
      </p:sp>
      <p:sp>
        <p:nvSpPr>
          <p:cNvPr name="TextBox 19" id="19"/>
          <p:cNvSpPr txBox="true"/>
          <p:nvPr/>
        </p:nvSpPr>
        <p:spPr>
          <a:xfrm rot="0">
            <a:off x="14084300" y="5994400"/>
            <a:ext cx="31115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a:t>
            </a:r>
          </a:p>
        </p:txBody>
      </p:sp>
      <p:sp>
        <p:nvSpPr>
          <p:cNvPr name="TextBox 20" id="20"/>
          <p:cNvSpPr txBox="true"/>
          <p:nvPr/>
        </p:nvSpPr>
        <p:spPr>
          <a:xfrm rot="0">
            <a:off x="10198100" y="77851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Content 03</a:t>
            </a:r>
          </a:p>
        </p:txBody>
      </p:sp>
      <p:sp>
        <p:nvSpPr>
          <p:cNvPr name="TextBox 21" id="21"/>
          <p:cNvSpPr txBox="true"/>
          <p:nvPr/>
        </p:nvSpPr>
        <p:spPr>
          <a:xfrm rot="0">
            <a:off x="10198100" y="8280400"/>
            <a:ext cx="31115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a:t>
            </a:r>
          </a:p>
        </p:txBody>
      </p:sp>
      <p:sp>
        <p:nvSpPr>
          <p:cNvPr name="TextBox 22" id="22"/>
          <p:cNvSpPr txBox="true"/>
          <p:nvPr/>
        </p:nvSpPr>
        <p:spPr>
          <a:xfrm rot="0">
            <a:off x="14084300" y="7785100"/>
            <a:ext cx="3124200" cy="444500"/>
          </a:xfrm>
          <a:prstGeom prst="rect">
            <a:avLst/>
          </a:prstGeom>
        </p:spPr>
        <p:txBody>
          <a:bodyPr anchor="t" rtlCol="false" lIns="0" tIns="0" rIns="0" bIns="0"/>
          <a:lstStyle/>
          <a:p>
            <a:pPr algn="l" lvl="0">
              <a:lnSpc>
                <a:spcPct val="124499"/>
              </a:lnSpc>
            </a:pPr>
            <a:r>
              <a:rPr lang="en-US" sz="2500" b="false" i="false" u="none" strike="noStrike">
                <a:solidFill>
                  <a:srgbClr val="000000"/>
                </a:solidFill>
                <a:latin typeface="IBM Plex Sans KR Bold"/>
              </a:rPr>
              <a:t>Content 04</a:t>
            </a:r>
          </a:p>
        </p:txBody>
      </p:sp>
      <p:sp>
        <p:nvSpPr>
          <p:cNvPr name="TextBox 23" id="23"/>
          <p:cNvSpPr txBox="true"/>
          <p:nvPr/>
        </p:nvSpPr>
        <p:spPr>
          <a:xfrm rot="0">
            <a:off x="14084300" y="8280400"/>
            <a:ext cx="3111500" cy="660400"/>
          </a:xfrm>
          <a:prstGeom prst="rect">
            <a:avLst/>
          </a:prstGeom>
        </p:spPr>
        <p:txBody>
          <a:bodyPr anchor="t" rtlCol="false" lIns="0" tIns="0" rIns="0" bIns="0"/>
          <a:lstStyle/>
          <a:p>
            <a:pPr algn="l" lvl="0">
              <a:lnSpc>
                <a:spcPct val="124499"/>
              </a:lnSpc>
            </a:pPr>
            <a:r>
              <a:rPr lang="en-US" sz="1800" b="false" i="false" u="none" strike="noStrike">
                <a:solidFill>
                  <a:srgbClr val="000000"/>
                </a:solidFill>
                <a:latin typeface="IBM Plex Sans KR Light"/>
              </a:rPr>
              <a:t>Please add a description here. Lorem ipsum dolor sit amet.</a:t>
            </a:r>
          </a:p>
        </p:txBody>
      </p:sp>
      <p:pic>
        <p:nvPicPr>
          <p:cNvPr name="Picture 24" id="24"/>
          <p:cNvPicPr>
            <a:picLocks noChangeAspect="true"/>
          </p:cNvPicPr>
          <p:nvPr/>
        </p:nvPicPr>
        <p:blipFill>
          <a:blip r:embed="rId7"/>
          <a:stretch>
            <a:fillRect/>
          </a:stretch>
        </p:blipFill>
        <p:spPr>
          <a:xfrm rot="0">
            <a:off x="4000500" y="3606800"/>
            <a:ext cx="1803400" cy="609600"/>
          </a:xfrm>
          <a:prstGeom prst="rect">
            <a:avLst/>
          </a:prstGeom>
        </p:spPr>
      </p:pic>
      <p:sp>
        <p:nvSpPr>
          <p:cNvPr name="TextBox 25" id="25"/>
          <p:cNvSpPr txBox="true"/>
          <p:nvPr/>
        </p:nvSpPr>
        <p:spPr>
          <a:xfrm rot="0">
            <a:off x="4203700" y="3683000"/>
            <a:ext cx="1397000" cy="444500"/>
          </a:xfrm>
          <a:prstGeom prst="rect">
            <a:avLst/>
          </a:prstGeom>
        </p:spPr>
        <p:txBody>
          <a:bodyPr anchor="t" rtlCol="false" lIns="0" tIns="0" rIns="0" bIns="0"/>
          <a:lstStyle/>
          <a:p>
            <a:pPr algn="ctr" lvl="0">
              <a:lnSpc>
                <a:spcPct val="124499"/>
              </a:lnSpc>
            </a:pPr>
            <a:r>
              <a:rPr lang="en-US" sz="2500" b="false" i="false" u="none" strike="noStrike">
                <a:solidFill>
                  <a:srgbClr val="000000"/>
                </a:solidFill>
                <a:latin typeface="IBM Plex Sans KR Bold"/>
              </a:rPr>
              <a:t>ITEM 01</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1206500" y="3162300"/>
            <a:ext cx="2324100" cy="2641600"/>
          </a:xfrm>
          <a:prstGeom prst="rect">
            <a:avLst/>
          </a:prstGeom>
        </p:spPr>
      </p:pic>
      <p:pic>
        <p:nvPicPr>
          <p:cNvPr name="Picture 4" id="4"/>
          <p:cNvPicPr>
            <a:picLocks noChangeAspect="true"/>
          </p:cNvPicPr>
          <p:nvPr/>
        </p:nvPicPr>
        <p:blipFill>
          <a:blip r:embed="rId4">
            <a:alphaModFix amt="50000"/>
          </a:blip>
          <a:stretch>
            <a:fillRect/>
          </a:stretch>
        </p:blipFill>
        <p:spPr>
          <a:xfrm rot="0">
            <a:off x="-228600" y="2933700"/>
            <a:ext cx="18643600" cy="12700"/>
          </a:xfrm>
          <a:prstGeom prst="rect">
            <a:avLst/>
          </a:prstGeom>
        </p:spPr>
      </p:pic>
      <p:pic>
        <p:nvPicPr>
          <p:cNvPr name="Picture 5" id="5"/>
          <p:cNvPicPr>
            <a:picLocks noChangeAspect="true"/>
          </p:cNvPicPr>
          <p:nvPr/>
        </p:nvPicPr>
        <p:blipFill>
          <a:blip r:embed="rId4">
            <a:alphaModFix amt="50000"/>
          </a:blip>
          <a:stretch>
            <a:fillRect/>
          </a:stretch>
        </p:blipFill>
        <p:spPr>
          <a:xfrm rot="0">
            <a:off x="-228600" y="5969000"/>
            <a:ext cx="18643600" cy="12700"/>
          </a:xfrm>
          <a:prstGeom prst="rect">
            <a:avLst/>
          </a:prstGeom>
        </p:spPr>
      </p:pic>
      <p:pic>
        <p:nvPicPr>
          <p:cNvPr name="Picture 6" id="6"/>
          <p:cNvPicPr>
            <a:picLocks noChangeAspect="true"/>
          </p:cNvPicPr>
          <p:nvPr/>
        </p:nvPicPr>
        <p:blipFill>
          <a:blip r:embed="rId4">
            <a:alphaModFix amt="50000"/>
          </a:blip>
          <a:stretch>
            <a:fillRect/>
          </a:stretch>
        </p:blipFill>
        <p:spPr>
          <a:xfrm rot="0">
            <a:off x="-228600" y="8991600"/>
            <a:ext cx="18643600" cy="12700"/>
          </a:xfrm>
          <a:prstGeom prst="rect">
            <a:avLst/>
          </a:prstGeom>
        </p:spPr>
      </p:pic>
      <p:sp>
        <p:nvSpPr>
          <p:cNvPr name="TextBox 7" id="7"/>
          <p:cNvSpPr txBox="true"/>
          <p:nvPr/>
        </p:nvSpPr>
        <p:spPr>
          <a:xfrm rot="0">
            <a:off x="1206500" y="1282700"/>
            <a:ext cx="80010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Some Numbers</a:t>
            </a:r>
          </a:p>
        </p:txBody>
      </p:sp>
      <p:sp>
        <p:nvSpPr>
          <p:cNvPr name="TextBox 8" id="8"/>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9" id="9"/>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0" id="10"/>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05</a:t>
            </a:r>
          </a:p>
        </p:txBody>
      </p:sp>
      <p:sp>
        <p:nvSpPr>
          <p:cNvPr name="TextBox 11" id="11"/>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12" id="12"/>
          <p:cNvSpPr txBox="true"/>
          <p:nvPr/>
        </p:nvSpPr>
        <p:spPr>
          <a:xfrm rot="0">
            <a:off x="4102100" y="35433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01</a:t>
            </a:r>
          </a:p>
        </p:txBody>
      </p:sp>
      <p:sp>
        <p:nvSpPr>
          <p:cNvPr name="TextBox 13" id="13"/>
          <p:cNvSpPr txBox="true"/>
          <p:nvPr/>
        </p:nvSpPr>
        <p:spPr>
          <a:xfrm rot="0">
            <a:off x="4102100" y="4064000"/>
            <a:ext cx="4737100" cy="13462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 Morbi tempor orci non justo consectetur mollis.</a:t>
            </a:r>
          </a:p>
        </p:txBody>
      </p:sp>
      <p:pic>
        <p:nvPicPr>
          <p:cNvPr name="Picture 14" id="14"/>
          <p:cNvPicPr>
            <a:picLocks noChangeAspect="true"/>
          </p:cNvPicPr>
          <p:nvPr/>
        </p:nvPicPr>
        <p:blipFill>
          <a:blip r:embed="rId5"/>
          <a:stretch>
            <a:fillRect/>
          </a:stretch>
        </p:blipFill>
        <p:spPr>
          <a:xfrm rot="0">
            <a:off x="1206500" y="6159500"/>
            <a:ext cx="2324100" cy="2641600"/>
          </a:xfrm>
          <a:prstGeom prst="rect">
            <a:avLst/>
          </a:prstGeom>
        </p:spPr>
      </p:pic>
      <p:sp>
        <p:nvSpPr>
          <p:cNvPr name="TextBox 15" id="15"/>
          <p:cNvSpPr txBox="true"/>
          <p:nvPr/>
        </p:nvSpPr>
        <p:spPr>
          <a:xfrm rot="0">
            <a:off x="4102100" y="65405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02</a:t>
            </a:r>
          </a:p>
        </p:txBody>
      </p:sp>
      <p:sp>
        <p:nvSpPr>
          <p:cNvPr name="TextBox 16" id="16"/>
          <p:cNvSpPr txBox="true"/>
          <p:nvPr/>
        </p:nvSpPr>
        <p:spPr>
          <a:xfrm rot="0">
            <a:off x="4102100" y="7061200"/>
            <a:ext cx="4737100" cy="13462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 Morbi tempor orci non justo consectetur mollis.</a:t>
            </a:r>
          </a:p>
        </p:txBody>
      </p:sp>
      <p:pic>
        <p:nvPicPr>
          <p:cNvPr name="Picture 17" id="17"/>
          <p:cNvPicPr>
            <a:picLocks noChangeAspect="true"/>
          </p:cNvPicPr>
          <p:nvPr/>
        </p:nvPicPr>
        <p:blipFill>
          <a:blip r:embed="rId6"/>
          <a:stretch>
            <a:fillRect/>
          </a:stretch>
        </p:blipFill>
        <p:spPr>
          <a:xfrm rot="0">
            <a:off x="9766300" y="3162300"/>
            <a:ext cx="2324100" cy="2641600"/>
          </a:xfrm>
          <a:prstGeom prst="rect">
            <a:avLst/>
          </a:prstGeom>
        </p:spPr>
      </p:pic>
      <p:sp>
        <p:nvSpPr>
          <p:cNvPr name="TextBox 18" id="18"/>
          <p:cNvSpPr txBox="true"/>
          <p:nvPr/>
        </p:nvSpPr>
        <p:spPr>
          <a:xfrm rot="0">
            <a:off x="12661900" y="35433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03</a:t>
            </a:r>
          </a:p>
        </p:txBody>
      </p:sp>
      <p:sp>
        <p:nvSpPr>
          <p:cNvPr name="TextBox 19" id="19"/>
          <p:cNvSpPr txBox="true"/>
          <p:nvPr/>
        </p:nvSpPr>
        <p:spPr>
          <a:xfrm rot="0">
            <a:off x="12661900" y="4064000"/>
            <a:ext cx="4737100" cy="13462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 Morbi tempor orci non justo consectetur mollis.</a:t>
            </a:r>
          </a:p>
        </p:txBody>
      </p:sp>
      <p:pic>
        <p:nvPicPr>
          <p:cNvPr name="Picture 20" id="20"/>
          <p:cNvPicPr>
            <a:picLocks noChangeAspect="true"/>
          </p:cNvPicPr>
          <p:nvPr/>
        </p:nvPicPr>
        <p:blipFill>
          <a:blip r:embed="rId7"/>
          <a:stretch>
            <a:fillRect/>
          </a:stretch>
        </p:blipFill>
        <p:spPr>
          <a:xfrm rot="0">
            <a:off x="9766300" y="6159500"/>
            <a:ext cx="2324100" cy="2641600"/>
          </a:xfrm>
          <a:prstGeom prst="rect">
            <a:avLst/>
          </a:prstGeom>
        </p:spPr>
      </p:pic>
      <p:pic>
        <p:nvPicPr>
          <p:cNvPr name="Picture 21" id="21"/>
          <p:cNvPicPr>
            <a:picLocks noChangeAspect="true"/>
          </p:cNvPicPr>
          <p:nvPr/>
        </p:nvPicPr>
        <p:blipFill>
          <a:blip r:embed="rId8">
            <a:alphaModFix amt="50000"/>
          </a:blip>
          <a:stretch>
            <a:fillRect/>
          </a:stretch>
        </p:blipFill>
        <p:spPr>
          <a:xfrm rot="5400000">
            <a:off x="5181600" y="6896100"/>
            <a:ext cx="7937500" cy="12700"/>
          </a:xfrm>
          <a:prstGeom prst="rect">
            <a:avLst/>
          </a:prstGeom>
        </p:spPr>
      </p:pic>
      <p:pic>
        <p:nvPicPr>
          <p:cNvPr name="Picture 22" id="22"/>
          <p:cNvPicPr>
            <a:picLocks noChangeAspect="true"/>
          </p:cNvPicPr>
          <p:nvPr/>
        </p:nvPicPr>
        <p:blipFill>
          <a:blip r:embed="rId9"/>
          <a:stretch>
            <a:fillRect/>
          </a:stretch>
        </p:blipFill>
        <p:spPr>
          <a:xfrm rot="0">
            <a:off x="9144000" y="1803400"/>
            <a:ext cx="10871200" cy="342900"/>
          </a:xfrm>
          <a:prstGeom prst="rect">
            <a:avLst/>
          </a:prstGeom>
        </p:spPr>
      </p:pic>
      <p:sp>
        <p:nvSpPr>
          <p:cNvPr name="TextBox 23" id="23"/>
          <p:cNvSpPr txBox="true"/>
          <p:nvPr/>
        </p:nvSpPr>
        <p:spPr>
          <a:xfrm rot="0">
            <a:off x="12661900" y="65405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04</a:t>
            </a:r>
          </a:p>
        </p:txBody>
      </p:sp>
      <p:sp>
        <p:nvSpPr>
          <p:cNvPr name="TextBox 24" id="24"/>
          <p:cNvSpPr txBox="true"/>
          <p:nvPr/>
        </p:nvSpPr>
        <p:spPr>
          <a:xfrm rot="0">
            <a:off x="12661900" y="7061200"/>
            <a:ext cx="4737100" cy="13462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 tincidunt. Morbi tempor orci non justo consectetur mollis.</a:t>
            </a:r>
          </a:p>
        </p:txBody>
      </p:sp>
      <p:sp>
        <p:nvSpPr>
          <p:cNvPr name="TextBox 25" id="25"/>
          <p:cNvSpPr txBox="true"/>
          <p:nvPr/>
        </p:nvSpPr>
        <p:spPr>
          <a:xfrm rot="0">
            <a:off x="1549400" y="4241800"/>
            <a:ext cx="1651000" cy="533400"/>
          </a:xfrm>
          <a:prstGeom prst="rect">
            <a:avLst/>
          </a:prstGeom>
        </p:spPr>
        <p:txBody>
          <a:bodyPr anchor="t" rtlCol="false" lIns="0" tIns="0" rIns="0" bIns="0"/>
          <a:lstStyle/>
          <a:p>
            <a:pPr algn="ctr" lvl="0">
              <a:lnSpc>
                <a:spcPct val="99600"/>
              </a:lnSpc>
            </a:pPr>
            <a:r>
              <a:rPr lang="en-US" sz="3000" b="false" i="false" u="none" strike="noStrike">
                <a:solidFill>
                  <a:srgbClr val="FFFFFF"/>
                </a:solidFill>
                <a:latin typeface="Kaisei HarunoUmi Bold"/>
              </a:rPr>
              <a:t>100%</a:t>
            </a:r>
          </a:p>
        </p:txBody>
      </p:sp>
      <p:sp>
        <p:nvSpPr>
          <p:cNvPr name="TextBox 26" id="26"/>
          <p:cNvSpPr txBox="true"/>
          <p:nvPr/>
        </p:nvSpPr>
        <p:spPr>
          <a:xfrm rot="0">
            <a:off x="1549400" y="7239000"/>
            <a:ext cx="1651000" cy="533400"/>
          </a:xfrm>
          <a:prstGeom prst="rect">
            <a:avLst/>
          </a:prstGeom>
        </p:spPr>
        <p:txBody>
          <a:bodyPr anchor="t" rtlCol="false" lIns="0" tIns="0" rIns="0" bIns="0"/>
          <a:lstStyle/>
          <a:p>
            <a:pPr algn="ctr" lvl="0">
              <a:lnSpc>
                <a:spcPct val="99600"/>
              </a:lnSpc>
            </a:pPr>
            <a:r>
              <a:rPr lang="en-US" sz="3000" b="false" i="false" u="none" strike="noStrike">
                <a:solidFill>
                  <a:srgbClr val="FFFFFF"/>
                </a:solidFill>
                <a:latin typeface="Kaisei HarunoUmi Bold"/>
              </a:rPr>
              <a:t>60%</a:t>
            </a:r>
          </a:p>
        </p:txBody>
      </p:sp>
      <p:sp>
        <p:nvSpPr>
          <p:cNvPr name="TextBox 27" id="27"/>
          <p:cNvSpPr txBox="true"/>
          <p:nvPr/>
        </p:nvSpPr>
        <p:spPr>
          <a:xfrm rot="0">
            <a:off x="10109200" y="4241800"/>
            <a:ext cx="1651000" cy="533400"/>
          </a:xfrm>
          <a:prstGeom prst="rect">
            <a:avLst/>
          </a:prstGeom>
        </p:spPr>
        <p:txBody>
          <a:bodyPr anchor="t" rtlCol="false" lIns="0" tIns="0" rIns="0" bIns="0"/>
          <a:lstStyle/>
          <a:p>
            <a:pPr algn="ctr" lvl="0">
              <a:lnSpc>
                <a:spcPct val="99600"/>
              </a:lnSpc>
            </a:pPr>
            <a:r>
              <a:rPr lang="en-US" sz="3000" b="false" i="false" u="none" strike="noStrike">
                <a:solidFill>
                  <a:srgbClr val="FFFFFF"/>
                </a:solidFill>
                <a:latin typeface="Kaisei HarunoUmi Bold"/>
              </a:rPr>
              <a:t>45%</a:t>
            </a:r>
          </a:p>
        </p:txBody>
      </p:sp>
      <p:sp>
        <p:nvSpPr>
          <p:cNvPr name="TextBox 28" id="28"/>
          <p:cNvSpPr txBox="true"/>
          <p:nvPr/>
        </p:nvSpPr>
        <p:spPr>
          <a:xfrm rot="0">
            <a:off x="10109200" y="7239000"/>
            <a:ext cx="1651000" cy="533400"/>
          </a:xfrm>
          <a:prstGeom prst="rect">
            <a:avLst/>
          </a:prstGeom>
        </p:spPr>
        <p:txBody>
          <a:bodyPr anchor="t" rtlCol="false" lIns="0" tIns="0" rIns="0" bIns="0"/>
          <a:lstStyle/>
          <a:p>
            <a:pPr algn="ctr" lvl="0">
              <a:lnSpc>
                <a:spcPct val="99600"/>
              </a:lnSpc>
            </a:pPr>
            <a:r>
              <a:rPr lang="en-US" sz="3000" b="false" i="false" u="none" strike="noStrike">
                <a:solidFill>
                  <a:srgbClr val="FFFFFF"/>
                </a:solidFill>
                <a:latin typeface="Kaisei HarunoUmi Bold"/>
              </a:rPr>
              <a:t>50%</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7C52E"/>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1206500" y="2882900"/>
            <a:ext cx="7759700" cy="1828800"/>
          </a:xfrm>
          <a:prstGeom prst="rect">
            <a:avLst/>
          </a:prstGeom>
        </p:spPr>
      </p:pic>
      <p:pic>
        <p:nvPicPr>
          <p:cNvPr name="Picture 4" id="4"/>
          <p:cNvPicPr>
            <a:picLocks noChangeAspect="true"/>
          </p:cNvPicPr>
          <p:nvPr/>
        </p:nvPicPr>
        <p:blipFill>
          <a:blip r:embed="rId3"/>
          <a:stretch>
            <a:fillRect/>
          </a:stretch>
        </p:blipFill>
        <p:spPr>
          <a:xfrm rot="0">
            <a:off x="1206500" y="5029200"/>
            <a:ext cx="7759700" cy="1828800"/>
          </a:xfrm>
          <a:prstGeom prst="rect">
            <a:avLst/>
          </a:prstGeom>
        </p:spPr>
      </p:pic>
      <p:pic>
        <p:nvPicPr>
          <p:cNvPr name="Picture 5" id="5"/>
          <p:cNvPicPr>
            <a:picLocks noChangeAspect="true"/>
          </p:cNvPicPr>
          <p:nvPr/>
        </p:nvPicPr>
        <p:blipFill>
          <a:blip r:embed="rId3"/>
          <a:stretch>
            <a:fillRect/>
          </a:stretch>
        </p:blipFill>
        <p:spPr>
          <a:xfrm rot="0">
            <a:off x="1206500" y="7175500"/>
            <a:ext cx="7759700" cy="1828800"/>
          </a:xfrm>
          <a:prstGeom prst="rect">
            <a:avLst/>
          </a:prstGeom>
        </p:spPr>
      </p:pic>
      <p:pic>
        <p:nvPicPr>
          <p:cNvPr name="Picture 6" id="6"/>
          <p:cNvPicPr>
            <a:picLocks noChangeAspect="true"/>
          </p:cNvPicPr>
          <p:nvPr/>
        </p:nvPicPr>
        <p:blipFill>
          <a:blip r:embed="rId3"/>
          <a:stretch>
            <a:fillRect/>
          </a:stretch>
        </p:blipFill>
        <p:spPr>
          <a:xfrm rot="0">
            <a:off x="9461500" y="2882900"/>
            <a:ext cx="7759700" cy="1828800"/>
          </a:xfrm>
          <a:prstGeom prst="rect">
            <a:avLst/>
          </a:prstGeom>
        </p:spPr>
      </p:pic>
      <p:pic>
        <p:nvPicPr>
          <p:cNvPr name="Picture 7" id="7"/>
          <p:cNvPicPr>
            <a:picLocks noChangeAspect="true"/>
          </p:cNvPicPr>
          <p:nvPr/>
        </p:nvPicPr>
        <p:blipFill>
          <a:blip r:embed="rId3"/>
          <a:stretch>
            <a:fillRect/>
          </a:stretch>
        </p:blipFill>
        <p:spPr>
          <a:xfrm rot="0">
            <a:off x="9461500" y="5029200"/>
            <a:ext cx="7759700" cy="1828800"/>
          </a:xfrm>
          <a:prstGeom prst="rect">
            <a:avLst/>
          </a:prstGeom>
        </p:spPr>
      </p:pic>
      <p:pic>
        <p:nvPicPr>
          <p:cNvPr name="Picture 8" id="8"/>
          <p:cNvPicPr>
            <a:picLocks noChangeAspect="true"/>
          </p:cNvPicPr>
          <p:nvPr/>
        </p:nvPicPr>
        <p:blipFill>
          <a:blip r:embed="rId3"/>
          <a:stretch>
            <a:fillRect/>
          </a:stretch>
        </p:blipFill>
        <p:spPr>
          <a:xfrm rot="0">
            <a:off x="9461500" y="7175500"/>
            <a:ext cx="7759700" cy="1828800"/>
          </a:xfrm>
          <a:prstGeom prst="rect">
            <a:avLst/>
          </a:prstGeom>
        </p:spPr>
      </p:pic>
      <p:pic>
        <p:nvPicPr>
          <p:cNvPr name="Picture 9" id="9"/>
          <p:cNvPicPr>
            <a:picLocks noChangeAspect="true"/>
          </p:cNvPicPr>
          <p:nvPr/>
        </p:nvPicPr>
        <p:blipFill>
          <a:blip r:embed="rId4"/>
          <a:stretch>
            <a:fillRect/>
          </a:stretch>
        </p:blipFill>
        <p:spPr>
          <a:xfrm rot="0">
            <a:off x="1524000" y="3162300"/>
            <a:ext cx="1346200" cy="1270000"/>
          </a:xfrm>
          <a:prstGeom prst="rect">
            <a:avLst/>
          </a:prstGeom>
        </p:spPr>
      </p:pic>
      <p:pic>
        <p:nvPicPr>
          <p:cNvPr name="Picture 10" id="10"/>
          <p:cNvPicPr>
            <a:picLocks noChangeAspect="true"/>
          </p:cNvPicPr>
          <p:nvPr/>
        </p:nvPicPr>
        <p:blipFill>
          <a:blip r:embed="rId5"/>
          <a:stretch>
            <a:fillRect/>
          </a:stretch>
        </p:blipFill>
        <p:spPr>
          <a:xfrm rot="0">
            <a:off x="1524000" y="5588000"/>
            <a:ext cx="1346200" cy="711200"/>
          </a:xfrm>
          <a:prstGeom prst="rect">
            <a:avLst/>
          </a:prstGeom>
        </p:spPr>
      </p:pic>
      <p:pic>
        <p:nvPicPr>
          <p:cNvPr name="Picture 11" id="11"/>
          <p:cNvPicPr>
            <a:picLocks noChangeAspect="true"/>
          </p:cNvPicPr>
          <p:nvPr/>
        </p:nvPicPr>
        <p:blipFill>
          <a:blip r:embed="rId6"/>
          <a:stretch>
            <a:fillRect/>
          </a:stretch>
        </p:blipFill>
        <p:spPr>
          <a:xfrm rot="0">
            <a:off x="1524000" y="7632700"/>
            <a:ext cx="1346200" cy="990600"/>
          </a:xfrm>
          <a:prstGeom prst="rect">
            <a:avLst/>
          </a:prstGeom>
        </p:spPr>
      </p:pic>
      <p:pic>
        <p:nvPicPr>
          <p:cNvPr name="Picture 12" id="12"/>
          <p:cNvPicPr>
            <a:picLocks noChangeAspect="true"/>
          </p:cNvPicPr>
          <p:nvPr/>
        </p:nvPicPr>
        <p:blipFill>
          <a:blip r:embed="rId7"/>
          <a:stretch>
            <a:fillRect/>
          </a:stretch>
        </p:blipFill>
        <p:spPr>
          <a:xfrm rot="0">
            <a:off x="9817100" y="3213100"/>
            <a:ext cx="1346200" cy="1168400"/>
          </a:xfrm>
          <a:prstGeom prst="rect">
            <a:avLst/>
          </a:prstGeom>
        </p:spPr>
      </p:pic>
      <p:pic>
        <p:nvPicPr>
          <p:cNvPr name="Picture 13" id="13"/>
          <p:cNvPicPr>
            <a:picLocks noChangeAspect="true"/>
          </p:cNvPicPr>
          <p:nvPr/>
        </p:nvPicPr>
        <p:blipFill>
          <a:blip r:embed="rId8"/>
          <a:stretch>
            <a:fillRect/>
          </a:stretch>
        </p:blipFill>
        <p:spPr>
          <a:xfrm rot="0">
            <a:off x="9817100" y="5435600"/>
            <a:ext cx="1346200" cy="1016000"/>
          </a:xfrm>
          <a:prstGeom prst="rect">
            <a:avLst/>
          </a:prstGeom>
        </p:spPr>
      </p:pic>
      <p:pic>
        <p:nvPicPr>
          <p:cNvPr name="Picture 14" id="14"/>
          <p:cNvPicPr>
            <a:picLocks noChangeAspect="true"/>
          </p:cNvPicPr>
          <p:nvPr/>
        </p:nvPicPr>
        <p:blipFill>
          <a:blip r:embed="rId9"/>
          <a:stretch>
            <a:fillRect/>
          </a:stretch>
        </p:blipFill>
        <p:spPr>
          <a:xfrm rot="0">
            <a:off x="9842500" y="7531100"/>
            <a:ext cx="1346200" cy="1130300"/>
          </a:xfrm>
          <a:prstGeom prst="rect">
            <a:avLst/>
          </a:prstGeom>
        </p:spPr>
      </p:pic>
      <p:pic>
        <p:nvPicPr>
          <p:cNvPr name="Picture 15" id="15"/>
          <p:cNvPicPr>
            <a:picLocks noChangeAspect="true"/>
          </p:cNvPicPr>
          <p:nvPr/>
        </p:nvPicPr>
        <p:blipFill>
          <a:blip r:embed="rId10"/>
          <a:stretch>
            <a:fillRect/>
          </a:stretch>
        </p:blipFill>
        <p:spPr>
          <a:xfrm rot="0">
            <a:off x="9156700" y="1727200"/>
            <a:ext cx="10871200" cy="342900"/>
          </a:xfrm>
          <a:prstGeom prst="rect">
            <a:avLst/>
          </a:prstGeom>
        </p:spPr>
      </p:pic>
      <p:sp>
        <p:nvSpPr>
          <p:cNvPr name="TextBox 16" id="16"/>
          <p:cNvSpPr txBox="true"/>
          <p:nvPr/>
        </p:nvSpPr>
        <p:spPr>
          <a:xfrm rot="0">
            <a:off x="1206500" y="1117600"/>
            <a:ext cx="7721600" cy="1422400"/>
          </a:xfrm>
          <a:prstGeom prst="rect">
            <a:avLst/>
          </a:prstGeom>
        </p:spPr>
        <p:txBody>
          <a:bodyPr anchor="t" rtlCol="false" lIns="0" tIns="0" rIns="0" bIns="0"/>
          <a:lstStyle/>
          <a:p>
            <a:pPr algn="l" lvl="0">
              <a:lnSpc>
                <a:spcPct val="99600"/>
              </a:lnSpc>
            </a:pPr>
            <a:r>
              <a:rPr lang="en-US" sz="8000" b="false" i="false" u="none" strike="noStrike" spc="-100">
                <a:solidFill>
                  <a:srgbClr val="000000"/>
                </a:solidFill>
                <a:latin typeface="Kaisei HarunoUmi Bold"/>
              </a:rPr>
              <a:t>Partner Brands</a:t>
            </a:r>
          </a:p>
        </p:txBody>
      </p:sp>
      <p:sp>
        <p:nvSpPr>
          <p:cNvPr name="TextBox 17" id="17"/>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YOUR COMPANY</a:t>
            </a:r>
          </a:p>
        </p:txBody>
      </p:sp>
      <p:sp>
        <p:nvSpPr>
          <p:cNvPr name="TextBox 18" id="18"/>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000000"/>
                </a:solidFill>
                <a:latin typeface="IBM Plex Sans KR Light"/>
              </a:rPr>
              <a:t>MARCH 20XX</a:t>
            </a:r>
          </a:p>
        </p:txBody>
      </p:sp>
      <p:sp>
        <p:nvSpPr>
          <p:cNvPr name="TextBox 19" id="19"/>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PAGE 06</a:t>
            </a:r>
          </a:p>
        </p:txBody>
      </p:sp>
      <p:sp>
        <p:nvSpPr>
          <p:cNvPr name="TextBox 20" id="20"/>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000000"/>
                </a:solidFill>
                <a:latin typeface="IBM Plex Sans KR Light"/>
              </a:rPr>
              <a:t>MEDIA KIT</a:t>
            </a:r>
          </a:p>
        </p:txBody>
      </p:sp>
      <p:sp>
        <p:nvSpPr>
          <p:cNvPr name="TextBox 21" id="21"/>
          <p:cNvSpPr txBox="true"/>
          <p:nvPr/>
        </p:nvSpPr>
        <p:spPr>
          <a:xfrm rot="0">
            <a:off x="3225800" y="31623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01</a:t>
            </a:r>
          </a:p>
        </p:txBody>
      </p:sp>
      <p:sp>
        <p:nvSpPr>
          <p:cNvPr name="TextBox 22" id="22"/>
          <p:cNvSpPr txBox="true"/>
          <p:nvPr/>
        </p:nvSpPr>
        <p:spPr>
          <a:xfrm rot="0">
            <a:off x="3225800" y="36957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
        <p:nvSpPr>
          <p:cNvPr name="TextBox 23" id="23"/>
          <p:cNvSpPr txBox="true"/>
          <p:nvPr/>
        </p:nvSpPr>
        <p:spPr>
          <a:xfrm rot="0">
            <a:off x="3225800" y="53594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02</a:t>
            </a:r>
          </a:p>
        </p:txBody>
      </p:sp>
      <p:sp>
        <p:nvSpPr>
          <p:cNvPr name="TextBox 24" id="24"/>
          <p:cNvSpPr txBox="true"/>
          <p:nvPr/>
        </p:nvSpPr>
        <p:spPr>
          <a:xfrm rot="0">
            <a:off x="3225800" y="58928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
        <p:nvSpPr>
          <p:cNvPr name="TextBox 25" id="25"/>
          <p:cNvSpPr txBox="true"/>
          <p:nvPr/>
        </p:nvSpPr>
        <p:spPr>
          <a:xfrm rot="0">
            <a:off x="3225800" y="75184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03</a:t>
            </a:r>
          </a:p>
        </p:txBody>
      </p:sp>
      <p:sp>
        <p:nvSpPr>
          <p:cNvPr name="TextBox 26" id="26"/>
          <p:cNvSpPr txBox="true"/>
          <p:nvPr/>
        </p:nvSpPr>
        <p:spPr>
          <a:xfrm rot="0">
            <a:off x="3225800" y="80391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
        <p:nvSpPr>
          <p:cNvPr name="TextBox 27" id="27"/>
          <p:cNvSpPr txBox="true"/>
          <p:nvPr/>
        </p:nvSpPr>
        <p:spPr>
          <a:xfrm rot="0">
            <a:off x="11493500" y="31623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04</a:t>
            </a:r>
          </a:p>
        </p:txBody>
      </p:sp>
      <p:sp>
        <p:nvSpPr>
          <p:cNvPr name="TextBox 28" id="28"/>
          <p:cNvSpPr txBox="true"/>
          <p:nvPr/>
        </p:nvSpPr>
        <p:spPr>
          <a:xfrm rot="0">
            <a:off x="11493500" y="36957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
        <p:nvSpPr>
          <p:cNvPr name="TextBox 29" id="29"/>
          <p:cNvSpPr txBox="true"/>
          <p:nvPr/>
        </p:nvSpPr>
        <p:spPr>
          <a:xfrm rot="0">
            <a:off x="11493500" y="53594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05</a:t>
            </a:r>
          </a:p>
        </p:txBody>
      </p:sp>
      <p:sp>
        <p:nvSpPr>
          <p:cNvPr name="TextBox 30" id="30"/>
          <p:cNvSpPr txBox="true"/>
          <p:nvPr/>
        </p:nvSpPr>
        <p:spPr>
          <a:xfrm rot="0">
            <a:off x="11493500" y="58928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
        <p:nvSpPr>
          <p:cNvPr name="TextBox 31" id="31"/>
          <p:cNvSpPr txBox="true"/>
          <p:nvPr/>
        </p:nvSpPr>
        <p:spPr>
          <a:xfrm rot="0">
            <a:off x="11493500" y="7518400"/>
            <a:ext cx="43434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Brand 06</a:t>
            </a:r>
          </a:p>
        </p:txBody>
      </p:sp>
      <p:sp>
        <p:nvSpPr>
          <p:cNvPr name="TextBox 32" id="32"/>
          <p:cNvSpPr txBox="true"/>
          <p:nvPr/>
        </p:nvSpPr>
        <p:spPr>
          <a:xfrm rot="0">
            <a:off x="11493500" y="8039100"/>
            <a:ext cx="5575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dolor condimentum nunc diam, non.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alphaModFix amt="50000"/>
          </a:blip>
          <a:stretch>
            <a:fillRect/>
          </a:stretch>
        </p:blipFill>
        <p:spPr>
          <a:xfrm rot="0">
            <a:off x="-228600" y="2933700"/>
            <a:ext cx="18643600" cy="12700"/>
          </a:xfrm>
          <a:prstGeom prst="rect">
            <a:avLst/>
          </a:prstGeom>
        </p:spPr>
      </p:pic>
      <p:pic>
        <p:nvPicPr>
          <p:cNvPr name="Picture 4" id="4"/>
          <p:cNvPicPr>
            <a:picLocks noChangeAspect="true"/>
          </p:cNvPicPr>
          <p:nvPr/>
        </p:nvPicPr>
        <p:blipFill>
          <a:blip r:embed="rId4"/>
          <a:stretch>
            <a:fillRect/>
          </a:stretch>
        </p:blipFill>
        <p:spPr>
          <a:xfrm rot="0">
            <a:off x="1206500" y="3479800"/>
            <a:ext cx="3238500" cy="3670300"/>
          </a:xfrm>
          <a:prstGeom prst="rect">
            <a:avLst/>
          </a:prstGeom>
        </p:spPr>
      </p:pic>
      <p:pic>
        <p:nvPicPr>
          <p:cNvPr name="Picture 5" id="5"/>
          <p:cNvPicPr>
            <a:picLocks noChangeAspect="true"/>
          </p:cNvPicPr>
          <p:nvPr/>
        </p:nvPicPr>
        <p:blipFill>
          <a:blip r:embed="rId5"/>
          <a:stretch>
            <a:fillRect/>
          </a:stretch>
        </p:blipFill>
        <p:spPr>
          <a:xfrm rot="0">
            <a:off x="5435600" y="3479800"/>
            <a:ext cx="3238500" cy="3670300"/>
          </a:xfrm>
          <a:prstGeom prst="rect">
            <a:avLst/>
          </a:prstGeom>
        </p:spPr>
      </p:pic>
      <p:pic>
        <p:nvPicPr>
          <p:cNvPr name="Picture 6" id="6"/>
          <p:cNvPicPr>
            <a:picLocks noChangeAspect="true"/>
          </p:cNvPicPr>
          <p:nvPr/>
        </p:nvPicPr>
        <p:blipFill>
          <a:blip r:embed="rId6"/>
          <a:stretch>
            <a:fillRect/>
          </a:stretch>
        </p:blipFill>
        <p:spPr>
          <a:xfrm rot="0">
            <a:off x="9652000" y="3479800"/>
            <a:ext cx="3238500" cy="3670300"/>
          </a:xfrm>
          <a:prstGeom prst="rect">
            <a:avLst/>
          </a:prstGeom>
        </p:spPr>
      </p:pic>
      <p:pic>
        <p:nvPicPr>
          <p:cNvPr name="Picture 7" id="7"/>
          <p:cNvPicPr>
            <a:picLocks noChangeAspect="true"/>
          </p:cNvPicPr>
          <p:nvPr/>
        </p:nvPicPr>
        <p:blipFill>
          <a:blip r:embed="rId7"/>
          <a:stretch>
            <a:fillRect/>
          </a:stretch>
        </p:blipFill>
        <p:spPr>
          <a:xfrm rot="0">
            <a:off x="13868400" y="3479800"/>
            <a:ext cx="3238500" cy="3670300"/>
          </a:xfrm>
          <a:prstGeom prst="rect">
            <a:avLst/>
          </a:prstGeom>
        </p:spPr>
      </p:pic>
      <p:pic>
        <p:nvPicPr>
          <p:cNvPr name="Picture 8" id="8"/>
          <p:cNvPicPr>
            <a:picLocks noChangeAspect="true"/>
          </p:cNvPicPr>
          <p:nvPr/>
        </p:nvPicPr>
        <p:blipFill>
          <a:blip r:embed="rId8"/>
          <a:stretch>
            <a:fillRect/>
          </a:stretch>
        </p:blipFill>
        <p:spPr>
          <a:xfrm rot="0">
            <a:off x="11264900" y="1803400"/>
            <a:ext cx="10871200" cy="342900"/>
          </a:xfrm>
          <a:prstGeom prst="rect">
            <a:avLst/>
          </a:prstGeom>
        </p:spPr>
      </p:pic>
      <p:sp>
        <p:nvSpPr>
          <p:cNvPr name="TextBox 9" id="9"/>
          <p:cNvSpPr txBox="true"/>
          <p:nvPr/>
        </p:nvSpPr>
        <p:spPr>
          <a:xfrm rot="0">
            <a:off x="1206500" y="1282700"/>
            <a:ext cx="101346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Advertising Metrics</a:t>
            </a:r>
          </a:p>
        </p:txBody>
      </p:sp>
      <p:sp>
        <p:nvSpPr>
          <p:cNvPr name="TextBox 10" id="10"/>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11" id="11"/>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12" id="12"/>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07</a:t>
            </a:r>
          </a:p>
        </p:txBody>
      </p:sp>
      <p:sp>
        <p:nvSpPr>
          <p:cNvPr name="TextBox 13" id="13"/>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14" id="14"/>
          <p:cNvSpPr txBox="true"/>
          <p:nvPr/>
        </p:nvSpPr>
        <p:spPr>
          <a:xfrm rot="0">
            <a:off x="1206500" y="7442200"/>
            <a:ext cx="33020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01</a:t>
            </a:r>
          </a:p>
        </p:txBody>
      </p:sp>
      <p:sp>
        <p:nvSpPr>
          <p:cNvPr name="TextBox 15" id="15"/>
          <p:cNvSpPr txBox="true"/>
          <p:nvPr/>
        </p:nvSpPr>
        <p:spPr>
          <a:xfrm rot="0">
            <a:off x="1206500" y="7962900"/>
            <a:ext cx="3289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a:t>
            </a:r>
          </a:p>
        </p:txBody>
      </p:sp>
      <p:sp>
        <p:nvSpPr>
          <p:cNvPr name="TextBox 16" id="16"/>
          <p:cNvSpPr txBox="true"/>
          <p:nvPr/>
        </p:nvSpPr>
        <p:spPr>
          <a:xfrm rot="0">
            <a:off x="5435600" y="7442200"/>
            <a:ext cx="33020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02</a:t>
            </a:r>
          </a:p>
        </p:txBody>
      </p:sp>
      <p:sp>
        <p:nvSpPr>
          <p:cNvPr name="TextBox 17" id="17"/>
          <p:cNvSpPr txBox="true"/>
          <p:nvPr/>
        </p:nvSpPr>
        <p:spPr>
          <a:xfrm rot="0">
            <a:off x="5435600" y="7962900"/>
            <a:ext cx="3289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a:t>
            </a:r>
          </a:p>
        </p:txBody>
      </p:sp>
      <p:sp>
        <p:nvSpPr>
          <p:cNvPr name="TextBox 18" id="18"/>
          <p:cNvSpPr txBox="true"/>
          <p:nvPr/>
        </p:nvSpPr>
        <p:spPr>
          <a:xfrm rot="0">
            <a:off x="9652000" y="7442200"/>
            <a:ext cx="33020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03</a:t>
            </a:r>
          </a:p>
        </p:txBody>
      </p:sp>
      <p:sp>
        <p:nvSpPr>
          <p:cNvPr name="TextBox 19" id="19"/>
          <p:cNvSpPr txBox="true"/>
          <p:nvPr/>
        </p:nvSpPr>
        <p:spPr>
          <a:xfrm rot="0">
            <a:off x="9652000" y="7962900"/>
            <a:ext cx="3289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a:t>
            </a:r>
          </a:p>
        </p:txBody>
      </p:sp>
      <p:sp>
        <p:nvSpPr>
          <p:cNvPr name="TextBox 20" id="20"/>
          <p:cNvSpPr txBox="true"/>
          <p:nvPr/>
        </p:nvSpPr>
        <p:spPr>
          <a:xfrm rot="0">
            <a:off x="13868400" y="7442200"/>
            <a:ext cx="33020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Metric 04</a:t>
            </a:r>
          </a:p>
        </p:txBody>
      </p:sp>
      <p:sp>
        <p:nvSpPr>
          <p:cNvPr name="TextBox 21" id="21"/>
          <p:cNvSpPr txBox="true"/>
          <p:nvPr/>
        </p:nvSpPr>
        <p:spPr>
          <a:xfrm rot="0">
            <a:off x="13868400" y="7962900"/>
            <a:ext cx="3289300" cy="6604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a:t>
            </a:r>
          </a:p>
        </p:txBody>
      </p:sp>
      <p:sp>
        <p:nvSpPr>
          <p:cNvPr name="TextBox 22" id="22"/>
          <p:cNvSpPr txBox="true"/>
          <p:nvPr/>
        </p:nvSpPr>
        <p:spPr>
          <a:xfrm rot="0">
            <a:off x="1841500" y="4991100"/>
            <a:ext cx="1968500" cy="711200"/>
          </a:xfrm>
          <a:prstGeom prst="rect">
            <a:avLst/>
          </a:prstGeom>
        </p:spPr>
        <p:txBody>
          <a:bodyPr anchor="t" rtlCol="false" lIns="0" tIns="0" rIns="0" bIns="0"/>
          <a:lstStyle/>
          <a:p>
            <a:pPr algn="ctr" lvl="0">
              <a:lnSpc>
                <a:spcPct val="99600"/>
              </a:lnSpc>
            </a:pPr>
            <a:r>
              <a:rPr lang="en-US" sz="4000" b="false" i="false" u="none" strike="noStrike" spc="-100">
                <a:solidFill>
                  <a:srgbClr val="FFFFFF"/>
                </a:solidFill>
                <a:latin typeface="Kaisei HarunoUmi Bold"/>
              </a:rPr>
              <a:t>100%</a:t>
            </a:r>
          </a:p>
        </p:txBody>
      </p:sp>
      <p:sp>
        <p:nvSpPr>
          <p:cNvPr name="TextBox 23" id="23"/>
          <p:cNvSpPr txBox="true"/>
          <p:nvPr/>
        </p:nvSpPr>
        <p:spPr>
          <a:xfrm rot="0">
            <a:off x="6032500" y="4991100"/>
            <a:ext cx="1968500" cy="711200"/>
          </a:xfrm>
          <a:prstGeom prst="rect">
            <a:avLst/>
          </a:prstGeom>
        </p:spPr>
        <p:txBody>
          <a:bodyPr anchor="t" rtlCol="false" lIns="0" tIns="0" rIns="0" bIns="0"/>
          <a:lstStyle/>
          <a:p>
            <a:pPr algn="ctr" lvl="0">
              <a:lnSpc>
                <a:spcPct val="99600"/>
              </a:lnSpc>
            </a:pPr>
            <a:r>
              <a:rPr lang="en-US" sz="4000" b="false" i="false" u="none" strike="noStrike" spc="-100">
                <a:solidFill>
                  <a:srgbClr val="FFFFFF"/>
                </a:solidFill>
                <a:latin typeface="Kaisei HarunoUmi Bold"/>
              </a:rPr>
              <a:t>50%</a:t>
            </a:r>
          </a:p>
        </p:txBody>
      </p:sp>
      <p:sp>
        <p:nvSpPr>
          <p:cNvPr name="TextBox 24" id="24"/>
          <p:cNvSpPr txBox="true"/>
          <p:nvPr/>
        </p:nvSpPr>
        <p:spPr>
          <a:xfrm rot="0">
            <a:off x="10287000" y="4991100"/>
            <a:ext cx="1968500" cy="711200"/>
          </a:xfrm>
          <a:prstGeom prst="rect">
            <a:avLst/>
          </a:prstGeom>
        </p:spPr>
        <p:txBody>
          <a:bodyPr anchor="t" rtlCol="false" lIns="0" tIns="0" rIns="0" bIns="0"/>
          <a:lstStyle/>
          <a:p>
            <a:pPr algn="ctr" lvl="0">
              <a:lnSpc>
                <a:spcPct val="99600"/>
              </a:lnSpc>
            </a:pPr>
            <a:r>
              <a:rPr lang="en-US" sz="4000" b="false" i="false" u="none" strike="noStrike" spc="-100">
                <a:solidFill>
                  <a:srgbClr val="FFFFFF"/>
                </a:solidFill>
                <a:latin typeface="Kaisei HarunoUmi Bold"/>
              </a:rPr>
              <a:t>60%</a:t>
            </a:r>
          </a:p>
        </p:txBody>
      </p:sp>
      <p:sp>
        <p:nvSpPr>
          <p:cNvPr name="TextBox 25" id="25"/>
          <p:cNvSpPr txBox="true"/>
          <p:nvPr/>
        </p:nvSpPr>
        <p:spPr>
          <a:xfrm rot="0">
            <a:off x="14516100" y="4991100"/>
            <a:ext cx="1968500" cy="711200"/>
          </a:xfrm>
          <a:prstGeom prst="rect">
            <a:avLst/>
          </a:prstGeom>
        </p:spPr>
        <p:txBody>
          <a:bodyPr anchor="t" rtlCol="false" lIns="0" tIns="0" rIns="0" bIns="0"/>
          <a:lstStyle/>
          <a:p>
            <a:pPr algn="ctr" lvl="0">
              <a:lnSpc>
                <a:spcPct val="99600"/>
              </a:lnSpc>
            </a:pPr>
            <a:r>
              <a:rPr lang="en-US" sz="4000" b="false" i="false" u="none" strike="noStrike" spc="-100">
                <a:solidFill>
                  <a:srgbClr val="FFFFFF"/>
                </a:solidFill>
                <a:latin typeface="Kaisei HarunoUmi Bold"/>
              </a:rPr>
              <a:t>70%</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08000" y="546100"/>
            <a:ext cx="228600" cy="254000"/>
          </a:xfrm>
          <a:prstGeom prst="rect">
            <a:avLst/>
          </a:prstGeom>
        </p:spPr>
      </p:pic>
      <p:pic>
        <p:nvPicPr>
          <p:cNvPr name="Picture 3" id="3"/>
          <p:cNvPicPr>
            <a:picLocks noChangeAspect="true"/>
          </p:cNvPicPr>
          <p:nvPr/>
        </p:nvPicPr>
        <p:blipFill>
          <a:blip r:embed="rId3"/>
          <a:stretch>
            <a:fillRect/>
          </a:stretch>
        </p:blipFill>
        <p:spPr>
          <a:xfrm rot="0">
            <a:off x="1206500" y="3302000"/>
            <a:ext cx="5016500" cy="2527300"/>
          </a:xfrm>
          <a:prstGeom prst="rect">
            <a:avLst/>
          </a:prstGeom>
        </p:spPr>
      </p:pic>
      <p:pic>
        <p:nvPicPr>
          <p:cNvPr name="Picture 4" id="4"/>
          <p:cNvPicPr>
            <a:picLocks noChangeAspect="true"/>
          </p:cNvPicPr>
          <p:nvPr/>
        </p:nvPicPr>
        <p:blipFill>
          <a:blip r:embed="rId3"/>
          <a:stretch>
            <a:fillRect/>
          </a:stretch>
        </p:blipFill>
        <p:spPr>
          <a:xfrm rot="0">
            <a:off x="6642100" y="3302000"/>
            <a:ext cx="5016500" cy="2527300"/>
          </a:xfrm>
          <a:prstGeom prst="rect">
            <a:avLst/>
          </a:prstGeom>
        </p:spPr>
      </p:pic>
      <p:pic>
        <p:nvPicPr>
          <p:cNvPr name="Picture 5" id="5"/>
          <p:cNvPicPr>
            <a:picLocks noChangeAspect="true"/>
          </p:cNvPicPr>
          <p:nvPr/>
        </p:nvPicPr>
        <p:blipFill>
          <a:blip r:embed="rId3"/>
          <a:stretch>
            <a:fillRect/>
          </a:stretch>
        </p:blipFill>
        <p:spPr>
          <a:xfrm rot="0">
            <a:off x="12065000" y="3302000"/>
            <a:ext cx="5016500" cy="2527300"/>
          </a:xfrm>
          <a:prstGeom prst="rect">
            <a:avLst/>
          </a:prstGeom>
        </p:spPr>
      </p:pic>
      <p:pic>
        <p:nvPicPr>
          <p:cNvPr name="Picture 6" id="6"/>
          <p:cNvPicPr>
            <a:picLocks noChangeAspect="true"/>
          </p:cNvPicPr>
          <p:nvPr/>
        </p:nvPicPr>
        <p:blipFill>
          <a:blip r:embed="rId3"/>
          <a:stretch>
            <a:fillRect/>
          </a:stretch>
        </p:blipFill>
        <p:spPr>
          <a:xfrm rot="0">
            <a:off x="1206500" y="6388100"/>
            <a:ext cx="5016500" cy="2527300"/>
          </a:xfrm>
          <a:prstGeom prst="rect">
            <a:avLst/>
          </a:prstGeom>
        </p:spPr>
      </p:pic>
      <p:pic>
        <p:nvPicPr>
          <p:cNvPr name="Picture 7" id="7"/>
          <p:cNvPicPr>
            <a:picLocks noChangeAspect="true"/>
          </p:cNvPicPr>
          <p:nvPr/>
        </p:nvPicPr>
        <p:blipFill>
          <a:blip r:embed="rId3"/>
          <a:stretch>
            <a:fillRect/>
          </a:stretch>
        </p:blipFill>
        <p:spPr>
          <a:xfrm rot="0">
            <a:off x="6629400" y="6388100"/>
            <a:ext cx="5016500" cy="2527300"/>
          </a:xfrm>
          <a:prstGeom prst="rect">
            <a:avLst/>
          </a:prstGeom>
        </p:spPr>
      </p:pic>
      <p:pic>
        <p:nvPicPr>
          <p:cNvPr name="Picture 8" id="8"/>
          <p:cNvPicPr>
            <a:picLocks noChangeAspect="true"/>
          </p:cNvPicPr>
          <p:nvPr/>
        </p:nvPicPr>
        <p:blipFill>
          <a:blip r:embed="rId3"/>
          <a:stretch>
            <a:fillRect/>
          </a:stretch>
        </p:blipFill>
        <p:spPr>
          <a:xfrm rot="0">
            <a:off x="12065000" y="6388100"/>
            <a:ext cx="5016500" cy="2527300"/>
          </a:xfrm>
          <a:prstGeom prst="rect">
            <a:avLst/>
          </a:prstGeom>
        </p:spPr>
      </p:pic>
      <p:grpSp>
        <p:nvGrpSpPr>
          <p:cNvPr name="Group 9" id="9"/>
          <p:cNvGrpSpPr/>
          <p:nvPr/>
        </p:nvGrpSpPr>
        <p:grpSpPr>
          <a:xfrm>
            <a:off x="2147483647" y="2147483647"/>
            <a:ext cx="2147483647" cy="2147483647"/>
          </a:xfrm>
        </p:grpSpPr>
      </p:grpSp>
      <p:pic>
        <p:nvPicPr>
          <p:cNvPr name="Picture 10" id="10"/>
          <p:cNvPicPr>
            <a:picLocks noChangeAspect="true"/>
          </p:cNvPicPr>
          <p:nvPr/>
        </p:nvPicPr>
        <p:blipFill>
          <a:blip r:embed="rId4"/>
          <a:stretch>
            <a:fillRect/>
          </a:stretch>
        </p:blipFill>
        <p:spPr>
          <a:xfrm rot="0">
            <a:off x="5422900" y="6108700"/>
            <a:ext cx="952500" cy="952500"/>
          </a:xfrm>
          <a:prstGeom prst="rect">
            <a:avLst/>
          </a:prstGeom>
        </p:spPr>
      </p:pic>
      <p:pic>
        <p:nvPicPr>
          <p:cNvPr name="Picture 11" id="11"/>
          <p:cNvPicPr>
            <a:picLocks noChangeAspect="true"/>
          </p:cNvPicPr>
          <p:nvPr/>
        </p:nvPicPr>
        <p:blipFill>
          <a:blip r:embed="rId5"/>
          <a:stretch>
            <a:fillRect/>
          </a:stretch>
        </p:blipFill>
        <p:spPr>
          <a:xfrm rot="0">
            <a:off x="5588000" y="6388100"/>
            <a:ext cx="635000" cy="393700"/>
          </a:xfrm>
          <a:prstGeom prst="rect">
            <a:avLst/>
          </a:prstGeom>
        </p:spPr>
      </p:pic>
      <p:grpSp>
        <p:nvGrpSpPr>
          <p:cNvPr name="Group 12" id="12"/>
          <p:cNvGrpSpPr/>
          <p:nvPr/>
        </p:nvGrpSpPr>
        <p:grpSpPr>
          <a:xfrm>
            <a:off x="2147483647" y="2147483647"/>
            <a:ext cx="2147483647" cy="2147483647"/>
          </a:xfrm>
        </p:grpSpPr>
      </p:grpSp>
      <p:pic>
        <p:nvPicPr>
          <p:cNvPr name="Picture 13" id="13"/>
          <p:cNvPicPr>
            <a:picLocks noChangeAspect="true"/>
          </p:cNvPicPr>
          <p:nvPr/>
        </p:nvPicPr>
        <p:blipFill>
          <a:blip r:embed="rId4"/>
          <a:stretch>
            <a:fillRect/>
          </a:stretch>
        </p:blipFill>
        <p:spPr>
          <a:xfrm rot="0">
            <a:off x="10883900" y="6108700"/>
            <a:ext cx="952500" cy="952500"/>
          </a:xfrm>
          <a:prstGeom prst="rect">
            <a:avLst/>
          </a:prstGeom>
        </p:spPr>
      </p:pic>
      <p:pic>
        <p:nvPicPr>
          <p:cNvPr name="Picture 14" id="14"/>
          <p:cNvPicPr>
            <a:picLocks noChangeAspect="true"/>
          </p:cNvPicPr>
          <p:nvPr/>
        </p:nvPicPr>
        <p:blipFill>
          <a:blip r:embed="rId5"/>
          <a:stretch>
            <a:fillRect/>
          </a:stretch>
        </p:blipFill>
        <p:spPr>
          <a:xfrm rot="0">
            <a:off x="11049000" y="6388100"/>
            <a:ext cx="635000" cy="393700"/>
          </a:xfrm>
          <a:prstGeom prst="rect">
            <a:avLst/>
          </a:prstGeom>
        </p:spPr>
      </p:pic>
      <p:grpSp>
        <p:nvGrpSpPr>
          <p:cNvPr name="Group 15" id="15"/>
          <p:cNvGrpSpPr/>
          <p:nvPr/>
        </p:nvGrpSpPr>
        <p:grpSpPr>
          <a:xfrm>
            <a:off x="2147483647" y="2147483647"/>
            <a:ext cx="2147483647" cy="2147483647"/>
          </a:xfrm>
        </p:grpSpPr>
      </p:grpSp>
      <p:pic>
        <p:nvPicPr>
          <p:cNvPr name="Picture 16" id="16"/>
          <p:cNvPicPr>
            <a:picLocks noChangeAspect="true"/>
          </p:cNvPicPr>
          <p:nvPr/>
        </p:nvPicPr>
        <p:blipFill>
          <a:blip r:embed="rId4"/>
          <a:stretch>
            <a:fillRect/>
          </a:stretch>
        </p:blipFill>
        <p:spPr>
          <a:xfrm rot="0">
            <a:off x="16319500" y="6108700"/>
            <a:ext cx="952500" cy="952500"/>
          </a:xfrm>
          <a:prstGeom prst="rect">
            <a:avLst/>
          </a:prstGeom>
        </p:spPr>
      </p:pic>
      <p:pic>
        <p:nvPicPr>
          <p:cNvPr name="Picture 17" id="17"/>
          <p:cNvPicPr>
            <a:picLocks noChangeAspect="true"/>
          </p:cNvPicPr>
          <p:nvPr/>
        </p:nvPicPr>
        <p:blipFill>
          <a:blip r:embed="rId5"/>
          <a:stretch>
            <a:fillRect/>
          </a:stretch>
        </p:blipFill>
        <p:spPr>
          <a:xfrm rot="0">
            <a:off x="16484600" y="6388100"/>
            <a:ext cx="635000" cy="393700"/>
          </a:xfrm>
          <a:prstGeom prst="rect">
            <a:avLst/>
          </a:prstGeom>
        </p:spPr>
      </p:pic>
      <p:grpSp>
        <p:nvGrpSpPr>
          <p:cNvPr name="Group 18" id="18"/>
          <p:cNvGrpSpPr/>
          <p:nvPr/>
        </p:nvGrpSpPr>
        <p:grpSpPr>
          <a:xfrm>
            <a:off x="2147483647" y="2147483647"/>
            <a:ext cx="2147483647" cy="2147483647"/>
          </a:xfrm>
        </p:grpSpPr>
      </p:grpSp>
      <p:pic>
        <p:nvPicPr>
          <p:cNvPr name="Picture 19" id="19"/>
          <p:cNvPicPr>
            <a:picLocks noChangeAspect="true"/>
          </p:cNvPicPr>
          <p:nvPr/>
        </p:nvPicPr>
        <p:blipFill>
          <a:blip r:embed="rId4"/>
          <a:stretch>
            <a:fillRect/>
          </a:stretch>
        </p:blipFill>
        <p:spPr>
          <a:xfrm rot="0">
            <a:off x="5422900" y="2895600"/>
            <a:ext cx="952500" cy="952500"/>
          </a:xfrm>
          <a:prstGeom prst="rect">
            <a:avLst/>
          </a:prstGeom>
        </p:spPr>
      </p:pic>
      <p:pic>
        <p:nvPicPr>
          <p:cNvPr name="Picture 20" id="20"/>
          <p:cNvPicPr>
            <a:picLocks noChangeAspect="true"/>
          </p:cNvPicPr>
          <p:nvPr/>
        </p:nvPicPr>
        <p:blipFill>
          <a:blip r:embed="rId5"/>
          <a:stretch>
            <a:fillRect/>
          </a:stretch>
        </p:blipFill>
        <p:spPr>
          <a:xfrm rot="0">
            <a:off x="5588000" y="3175000"/>
            <a:ext cx="635000" cy="393700"/>
          </a:xfrm>
          <a:prstGeom prst="rect">
            <a:avLst/>
          </a:prstGeom>
        </p:spPr>
      </p:pic>
      <p:grpSp>
        <p:nvGrpSpPr>
          <p:cNvPr name="Group 21" id="21"/>
          <p:cNvGrpSpPr/>
          <p:nvPr/>
        </p:nvGrpSpPr>
        <p:grpSpPr>
          <a:xfrm>
            <a:off x="2147483647" y="2147483647"/>
            <a:ext cx="2147483647" cy="2147483647"/>
          </a:xfrm>
        </p:grpSpPr>
      </p:grpSp>
      <p:pic>
        <p:nvPicPr>
          <p:cNvPr name="Picture 22" id="22"/>
          <p:cNvPicPr>
            <a:picLocks noChangeAspect="true"/>
          </p:cNvPicPr>
          <p:nvPr/>
        </p:nvPicPr>
        <p:blipFill>
          <a:blip r:embed="rId4"/>
          <a:stretch>
            <a:fillRect/>
          </a:stretch>
        </p:blipFill>
        <p:spPr>
          <a:xfrm rot="0">
            <a:off x="10883900" y="2895600"/>
            <a:ext cx="952500" cy="952500"/>
          </a:xfrm>
          <a:prstGeom prst="rect">
            <a:avLst/>
          </a:prstGeom>
        </p:spPr>
      </p:pic>
      <p:pic>
        <p:nvPicPr>
          <p:cNvPr name="Picture 23" id="23"/>
          <p:cNvPicPr>
            <a:picLocks noChangeAspect="true"/>
          </p:cNvPicPr>
          <p:nvPr/>
        </p:nvPicPr>
        <p:blipFill>
          <a:blip r:embed="rId5"/>
          <a:stretch>
            <a:fillRect/>
          </a:stretch>
        </p:blipFill>
        <p:spPr>
          <a:xfrm rot="0">
            <a:off x="11049000" y="3175000"/>
            <a:ext cx="635000" cy="393700"/>
          </a:xfrm>
          <a:prstGeom prst="rect">
            <a:avLst/>
          </a:prstGeom>
        </p:spPr>
      </p:pic>
      <p:grpSp>
        <p:nvGrpSpPr>
          <p:cNvPr name="Group 24" id="24"/>
          <p:cNvGrpSpPr/>
          <p:nvPr/>
        </p:nvGrpSpPr>
        <p:grpSpPr>
          <a:xfrm>
            <a:off x="2147483647" y="2147483647"/>
            <a:ext cx="2147483647" cy="2147483647"/>
          </a:xfrm>
        </p:grpSpPr>
      </p:grpSp>
      <p:pic>
        <p:nvPicPr>
          <p:cNvPr name="Picture 25" id="25"/>
          <p:cNvPicPr>
            <a:picLocks noChangeAspect="true"/>
          </p:cNvPicPr>
          <p:nvPr/>
        </p:nvPicPr>
        <p:blipFill>
          <a:blip r:embed="rId4"/>
          <a:stretch>
            <a:fillRect/>
          </a:stretch>
        </p:blipFill>
        <p:spPr>
          <a:xfrm rot="0">
            <a:off x="16319500" y="2895600"/>
            <a:ext cx="952500" cy="952500"/>
          </a:xfrm>
          <a:prstGeom prst="rect">
            <a:avLst/>
          </a:prstGeom>
        </p:spPr>
      </p:pic>
      <p:pic>
        <p:nvPicPr>
          <p:cNvPr name="Picture 26" id="26"/>
          <p:cNvPicPr>
            <a:picLocks noChangeAspect="true"/>
          </p:cNvPicPr>
          <p:nvPr/>
        </p:nvPicPr>
        <p:blipFill>
          <a:blip r:embed="rId5"/>
          <a:stretch>
            <a:fillRect/>
          </a:stretch>
        </p:blipFill>
        <p:spPr>
          <a:xfrm rot="0">
            <a:off x="16484600" y="3175000"/>
            <a:ext cx="635000" cy="393700"/>
          </a:xfrm>
          <a:prstGeom prst="rect">
            <a:avLst/>
          </a:prstGeom>
        </p:spPr>
      </p:pic>
      <p:pic>
        <p:nvPicPr>
          <p:cNvPr name="Picture 27" id="27"/>
          <p:cNvPicPr>
            <a:picLocks noChangeAspect="true"/>
          </p:cNvPicPr>
          <p:nvPr/>
        </p:nvPicPr>
        <p:blipFill>
          <a:blip r:embed="rId6"/>
          <a:stretch>
            <a:fillRect/>
          </a:stretch>
        </p:blipFill>
        <p:spPr>
          <a:xfrm rot="0">
            <a:off x="8102600" y="1879600"/>
            <a:ext cx="10871200" cy="342900"/>
          </a:xfrm>
          <a:prstGeom prst="rect">
            <a:avLst/>
          </a:prstGeom>
        </p:spPr>
      </p:pic>
      <p:sp>
        <p:nvSpPr>
          <p:cNvPr name="TextBox 28" id="28"/>
          <p:cNvSpPr txBox="true"/>
          <p:nvPr/>
        </p:nvSpPr>
        <p:spPr>
          <a:xfrm rot="0">
            <a:off x="1206500" y="1282700"/>
            <a:ext cx="6845300" cy="1422400"/>
          </a:xfrm>
          <a:prstGeom prst="rect">
            <a:avLst/>
          </a:prstGeom>
        </p:spPr>
        <p:txBody>
          <a:bodyPr anchor="t" rtlCol="false" lIns="0" tIns="0" rIns="0" bIns="0"/>
          <a:lstStyle/>
          <a:p>
            <a:pPr algn="l" lvl="0">
              <a:lnSpc>
                <a:spcPct val="99600"/>
              </a:lnSpc>
            </a:pPr>
            <a:r>
              <a:rPr lang="en-US" sz="8000" b="false" i="false" u="none" strike="noStrike" spc="-100">
                <a:solidFill>
                  <a:srgbClr val="E7C52E"/>
                </a:solidFill>
                <a:latin typeface="Kaisei HarunoUmi Bold"/>
              </a:rPr>
              <a:t>Testimonials</a:t>
            </a:r>
          </a:p>
        </p:txBody>
      </p:sp>
      <p:sp>
        <p:nvSpPr>
          <p:cNvPr name="TextBox 29" id="29"/>
          <p:cNvSpPr txBox="true"/>
          <p:nvPr/>
        </p:nvSpPr>
        <p:spPr>
          <a:xfrm rot="0">
            <a:off x="863600" y="5588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YOUR COMPANY</a:t>
            </a:r>
          </a:p>
        </p:txBody>
      </p:sp>
      <p:sp>
        <p:nvSpPr>
          <p:cNvPr name="TextBox 30" id="30"/>
          <p:cNvSpPr txBox="true"/>
          <p:nvPr/>
        </p:nvSpPr>
        <p:spPr>
          <a:xfrm rot="0">
            <a:off x="508000" y="9626600"/>
            <a:ext cx="2298700" cy="266700"/>
          </a:xfrm>
          <a:prstGeom prst="rect">
            <a:avLst/>
          </a:prstGeom>
        </p:spPr>
        <p:txBody>
          <a:bodyPr anchor="t" rtlCol="false" lIns="0" tIns="0" rIns="0" bIns="0"/>
          <a:lstStyle/>
          <a:p>
            <a:pPr algn="l" lvl="0">
              <a:lnSpc>
                <a:spcPct val="124499"/>
              </a:lnSpc>
            </a:pPr>
            <a:r>
              <a:rPr lang="en-US" sz="1500" b="false" i="false" u="none" strike="noStrike">
                <a:solidFill>
                  <a:srgbClr val="FFFFFF"/>
                </a:solidFill>
                <a:latin typeface="IBM Plex Sans KR Light"/>
              </a:rPr>
              <a:t>MARCH 20XX</a:t>
            </a:r>
          </a:p>
        </p:txBody>
      </p:sp>
      <p:sp>
        <p:nvSpPr>
          <p:cNvPr name="TextBox 31" id="31"/>
          <p:cNvSpPr txBox="true"/>
          <p:nvPr/>
        </p:nvSpPr>
        <p:spPr>
          <a:xfrm rot="0">
            <a:off x="15519400" y="95504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PAGE 08</a:t>
            </a:r>
          </a:p>
        </p:txBody>
      </p:sp>
      <p:sp>
        <p:nvSpPr>
          <p:cNvPr name="TextBox 32" id="32"/>
          <p:cNvSpPr txBox="true"/>
          <p:nvPr/>
        </p:nvSpPr>
        <p:spPr>
          <a:xfrm rot="0">
            <a:off x="15519400" y="558800"/>
            <a:ext cx="2298700" cy="266700"/>
          </a:xfrm>
          <a:prstGeom prst="rect">
            <a:avLst/>
          </a:prstGeom>
        </p:spPr>
        <p:txBody>
          <a:bodyPr anchor="t" rtlCol="false" lIns="0" tIns="0" rIns="0" bIns="0"/>
          <a:lstStyle/>
          <a:p>
            <a:pPr algn="r" lvl="0">
              <a:lnSpc>
                <a:spcPct val="124499"/>
              </a:lnSpc>
            </a:pPr>
            <a:r>
              <a:rPr lang="en-US" sz="1500" b="false" i="false" u="none" strike="noStrike">
                <a:solidFill>
                  <a:srgbClr val="FFFFFF"/>
                </a:solidFill>
                <a:latin typeface="IBM Plex Sans KR Light"/>
              </a:rPr>
              <a:t>MEDIA KIT</a:t>
            </a:r>
          </a:p>
        </p:txBody>
      </p:sp>
      <p:sp>
        <p:nvSpPr>
          <p:cNvPr name="TextBox 33" id="33"/>
          <p:cNvSpPr txBox="true"/>
          <p:nvPr/>
        </p:nvSpPr>
        <p:spPr>
          <a:xfrm rot="0">
            <a:off x="1549400" y="37465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01</a:t>
            </a:r>
          </a:p>
        </p:txBody>
      </p:sp>
      <p:sp>
        <p:nvSpPr>
          <p:cNvPr name="TextBox 34" id="34"/>
          <p:cNvSpPr txBox="true"/>
          <p:nvPr/>
        </p:nvSpPr>
        <p:spPr>
          <a:xfrm rot="0">
            <a:off x="1549400" y="42672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35" id="35"/>
          <p:cNvSpPr txBox="true"/>
          <p:nvPr/>
        </p:nvSpPr>
        <p:spPr>
          <a:xfrm rot="0">
            <a:off x="7010400" y="37465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02</a:t>
            </a:r>
          </a:p>
        </p:txBody>
      </p:sp>
      <p:sp>
        <p:nvSpPr>
          <p:cNvPr name="TextBox 36" id="36"/>
          <p:cNvSpPr txBox="true"/>
          <p:nvPr/>
        </p:nvSpPr>
        <p:spPr>
          <a:xfrm rot="0">
            <a:off x="7010400" y="42672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37" id="37"/>
          <p:cNvSpPr txBox="true"/>
          <p:nvPr/>
        </p:nvSpPr>
        <p:spPr>
          <a:xfrm rot="0">
            <a:off x="12407900" y="37465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03</a:t>
            </a:r>
          </a:p>
        </p:txBody>
      </p:sp>
      <p:sp>
        <p:nvSpPr>
          <p:cNvPr name="TextBox 38" id="38"/>
          <p:cNvSpPr txBox="true"/>
          <p:nvPr/>
        </p:nvSpPr>
        <p:spPr>
          <a:xfrm rot="0">
            <a:off x="12407900" y="42672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39" id="39"/>
          <p:cNvSpPr txBox="true"/>
          <p:nvPr/>
        </p:nvSpPr>
        <p:spPr>
          <a:xfrm rot="0">
            <a:off x="1549400" y="68961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04</a:t>
            </a:r>
          </a:p>
        </p:txBody>
      </p:sp>
      <p:sp>
        <p:nvSpPr>
          <p:cNvPr name="TextBox 40" id="40"/>
          <p:cNvSpPr txBox="true"/>
          <p:nvPr/>
        </p:nvSpPr>
        <p:spPr>
          <a:xfrm rot="0">
            <a:off x="1549400" y="74295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41" id="41"/>
          <p:cNvSpPr txBox="true"/>
          <p:nvPr/>
        </p:nvSpPr>
        <p:spPr>
          <a:xfrm rot="0">
            <a:off x="7010400" y="68961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05</a:t>
            </a:r>
          </a:p>
        </p:txBody>
      </p:sp>
      <p:sp>
        <p:nvSpPr>
          <p:cNvPr name="TextBox 42" id="42"/>
          <p:cNvSpPr txBox="true"/>
          <p:nvPr/>
        </p:nvSpPr>
        <p:spPr>
          <a:xfrm rot="0">
            <a:off x="7010400" y="74295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
        <p:nvSpPr>
          <p:cNvPr name="TextBox 43" id="43"/>
          <p:cNvSpPr txBox="true"/>
          <p:nvPr/>
        </p:nvSpPr>
        <p:spPr>
          <a:xfrm rot="0">
            <a:off x="12407900" y="6896100"/>
            <a:ext cx="4406900" cy="444500"/>
          </a:xfrm>
          <a:prstGeom prst="rect">
            <a:avLst/>
          </a:prstGeom>
        </p:spPr>
        <p:txBody>
          <a:bodyPr anchor="t" rtlCol="false" lIns="0" tIns="0" rIns="0" bIns="0"/>
          <a:lstStyle/>
          <a:p>
            <a:pPr algn="l" lvl="0">
              <a:lnSpc>
                <a:spcPct val="124499"/>
              </a:lnSpc>
            </a:pPr>
            <a:r>
              <a:rPr lang="en-US" sz="2500" b="false" i="false" u="none" strike="noStrike">
                <a:solidFill>
                  <a:srgbClr val="E7C52E"/>
                </a:solidFill>
                <a:latin typeface="IBM Plex Sans KR Bold"/>
              </a:rPr>
              <a:t>Quote 06</a:t>
            </a:r>
          </a:p>
        </p:txBody>
      </p:sp>
      <p:sp>
        <p:nvSpPr>
          <p:cNvPr name="TextBox 44" id="44"/>
          <p:cNvSpPr txBox="true"/>
          <p:nvPr/>
        </p:nvSpPr>
        <p:spPr>
          <a:xfrm rot="0">
            <a:off x="12407900" y="7429500"/>
            <a:ext cx="4394200" cy="1003300"/>
          </a:xfrm>
          <a:prstGeom prst="rect">
            <a:avLst/>
          </a:prstGeom>
        </p:spPr>
        <p:txBody>
          <a:bodyPr anchor="t" rtlCol="false" lIns="0" tIns="0" rIns="0" bIns="0"/>
          <a:lstStyle/>
          <a:p>
            <a:pPr algn="l" lvl="0">
              <a:lnSpc>
                <a:spcPct val="124499"/>
              </a:lnSpc>
            </a:pPr>
            <a:r>
              <a:rPr lang="en-US" sz="1800" b="false" i="false" u="none" strike="noStrike">
                <a:solidFill>
                  <a:srgbClr val="FFFFFF"/>
                </a:solidFill>
                <a:latin typeface="IBM Plex Sans KR Light"/>
              </a:rPr>
              <a:t>Please add a description here. Lorem ipsum dolor sit amet. Praesent condimentum nunc diam, non tincidunt nibh aliquam nec.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