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true"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Noto Serif Display Bold"/>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png" Type="http://schemas.openxmlformats.org/officeDocument/2006/relationships/image"/><Relationship Id="rId4" Target="../media/image39.png" Type="http://schemas.openxmlformats.org/officeDocument/2006/relationships/image"/><Relationship Id="rId5" Target="../media/image40.png" Type="http://schemas.openxmlformats.org/officeDocument/2006/relationships/image"/><Relationship Id="rId6" Target="../media/image4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png" Type="http://schemas.openxmlformats.org/officeDocument/2006/relationships/image"/><Relationship Id="rId4" Target="../media/image44.png" Type="http://schemas.openxmlformats.org/officeDocument/2006/relationships/image"/><Relationship Id="rId5" Target="../media/image45.png" Type="http://schemas.openxmlformats.org/officeDocument/2006/relationships/image"/><Relationship Id="rId6" Target="../media/image46.png" Type="http://schemas.openxmlformats.org/officeDocument/2006/relationships/image"/><Relationship Id="rId7" Target="../media/image47.png" Type="http://schemas.openxmlformats.org/officeDocument/2006/relationships/image"/><Relationship Id="rId8" Target="../media/image4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 Id="rId9" Target="../media/image1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 Id="rId4" Target="../media/image3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28.png" Type="http://schemas.openxmlformats.org/officeDocument/2006/relationships/image"/><Relationship Id="rId4" Target="../media/image3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6151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9499600" y="-1739900"/>
            <a:ext cx="9144000" cy="12192000"/>
          </a:xfrm>
          <a:prstGeom prst="rect">
            <a:avLst/>
          </a:prstGeom>
        </p:spPr>
      </p:pic>
      <p:sp>
        <p:nvSpPr>
          <p:cNvPr name="TextBox 3" id="3"/>
          <p:cNvSpPr txBox="true"/>
          <p:nvPr/>
        </p:nvSpPr>
        <p:spPr>
          <a:xfrm rot="0">
            <a:off x="939800" y="2768600"/>
            <a:ext cx="9448800" cy="4533900"/>
          </a:xfrm>
          <a:prstGeom prst="rect">
            <a:avLst/>
          </a:prstGeom>
        </p:spPr>
        <p:txBody>
          <a:bodyPr anchor="t" rtlCol="false" lIns="0" tIns="0" rIns="0" bIns="0"/>
          <a:lstStyle/>
          <a:p>
            <a:pPr algn="l" lvl="0">
              <a:lnSpc>
                <a:spcPct val="83000"/>
              </a:lnSpc>
            </a:pPr>
            <a:r>
              <a:rPr lang="en-US" sz="10500" b="false" i="false" u="none" strike="noStrike">
                <a:solidFill>
                  <a:srgbClr val="FFFFFF"/>
                </a:solidFill>
                <a:latin typeface="Noto Serif Display Bold"/>
              </a:rPr>
              <a:t>Business</a:t>
            </a:r>
          </a:p>
          <a:p>
            <a:pPr algn="l" lvl="0">
              <a:lnSpc>
                <a:spcPct val="83000"/>
              </a:lnSpc>
            </a:pPr>
            <a:r>
              <a:rPr lang="en-US" sz="10500" b="false" i="false" u="none" strike="noStrike">
                <a:solidFill>
                  <a:srgbClr val="FFFFFF"/>
                </a:solidFill>
                <a:latin typeface="Noto Serif Display Bold"/>
              </a:rPr>
              <a:t>Consulting</a:t>
            </a:r>
          </a:p>
          <a:p>
            <a:pPr algn="l" lvl="0">
              <a:lnSpc>
                <a:spcPct val="83000"/>
              </a:lnSpc>
            </a:pPr>
            <a:r>
              <a:rPr lang="en-US" sz="10500" b="false" i="false" u="none" strike="noStrike">
                <a:solidFill>
                  <a:srgbClr val="FFFFFF"/>
                </a:solidFill>
                <a:latin typeface="Noto Serif Display Bold"/>
              </a:rPr>
              <a:t>Presentation</a:t>
            </a:r>
          </a:p>
        </p:txBody>
      </p:sp>
      <p:sp>
        <p:nvSpPr>
          <p:cNvPr name="TextBox 4" id="4"/>
          <p:cNvSpPr txBox="true"/>
          <p:nvPr/>
        </p:nvSpPr>
        <p:spPr>
          <a:xfrm rot="0">
            <a:off x="939800" y="7734300"/>
            <a:ext cx="8242300" cy="6350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Atomy Light"/>
              </a:rPr>
              <a:t>Lorem ipsum dolor sit amet, consectetur adipiscing elit. Praesent sit amet nisl quam. Proin nec pretium leo. Lorem ipsum dolor sit amet, consectetur.</a:t>
            </a:r>
          </a:p>
        </p:txBody>
      </p:sp>
      <p:sp>
        <p:nvSpPr>
          <p:cNvPr name="TextBox 5" id="5"/>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FFFFFF"/>
                </a:solidFill>
                <a:latin typeface="Atomy Light"/>
              </a:rPr>
              <a:t>YOUR COMPANY / YOUR PRESENTATION</a:t>
            </a:r>
          </a:p>
        </p:txBody>
      </p:sp>
      <p:sp>
        <p:nvSpPr>
          <p:cNvPr name="TextBox 6" id="6"/>
          <p:cNvSpPr txBox="true"/>
          <p:nvPr/>
        </p:nvSpPr>
        <p:spPr>
          <a:xfrm rot="0">
            <a:off x="939800" y="2095500"/>
            <a:ext cx="9283700" cy="431800"/>
          </a:xfrm>
          <a:prstGeom prst="rect">
            <a:avLst/>
          </a:prstGeom>
        </p:spPr>
        <p:txBody>
          <a:bodyPr anchor="t" rtlCol="false" lIns="0" tIns="0" rIns="0" bIns="0"/>
          <a:lstStyle/>
          <a:p>
            <a:pPr algn="l" lvl="0">
              <a:lnSpc>
                <a:spcPct val="116199"/>
              </a:lnSpc>
            </a:pPr>
            <a:r>
              <a:rPr lang="en-US" sz="2400" b="false" i="false" u="none" strike="noStrike">
                <a:solidFill>
                  <a:srgbClr val="247195"/>
                </a:solidFill>
                <a:latin typeface="Atomy Bold"/>
              </a:rPr>
              <a:t>Write a subtitle for the topic here.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7068800" y="5143500"/>
            <a:ext cx="673100" cy="5575300"/>
          </a:xfrm>
          <a:prstGeom prst="rect">
            <a:avLst/>
          </a:prstGeom>
        </p:spPr>
      </p:pic>
      <p:sp>
        <p:nvSpPr>
          <p:cNvPr name="TextBox 3" id="3"/>
          <p:cNvSpPr txBox="true"/>
          <p:nvPr/>
        </p:nvSpPr>
        <p:spPr>
          <a:xfrm rot="0">
            <a:off x="939800" y="1638300"/>
            <a:ext cx="7150100" cy="3378200"/>
          </a:xfrm>
          <a:prstGeom prst="rect">
            <a:avLst/>
          </a:prstGeom>
        </p:spPr>
        <p:txBody>
          <a:bodyPr anchor="t" rtlCol="false" lIns="0" tIns="0" rIns="0" bIns="0"/>
          <a:lstStyle/>
          <a:p>
            <a:pPr algn="l" lvl="0">
              <a:lnSpc>
                <a:spcPct val="99600"/>
              </a:lnSpc>
            </a:pPr>
            <a:r>
              <a:rPr lang="en-US" sz="7000" b="false" i="false" u="none" strike="noStrike">
                <a:solidFill>
                  <a:srgbClr val="000000"/>
                </a:solidFill>
                <a:latin typeface="Noto Serif Display Bold"/>
              </a:rPr>
              <a:t>Innovative</a:t>
            </a:r>
          </a:p>
          <a:p>
            <a:pPr algn="l" lvl="0">
              <a:lnSpc>
                <a:spcPct val="99600"/>
              </a:lnSpc>
            </a:pPr>
            <a:r>
              <a:rPr lang="en-US" sz="7000" b="false" i="false" u="none" strike="noStrike">
                <a:solidFill>
                  <a:srgbClr val="000000"/>
                </a:solidFill>
                <a:latin typeface="Noto Serif Display Bold"/>
              </a:rPr>
              <a:t>Technology</a:t>
            </a:r>
          </a:p>
          <a:p>
            <a:pPr algn="l" lvl="0">
              <a:lnSpc>
                <a:spcPct val="99600"/>
              </a:lnSpc>
            </a:pPr>
            <a:r>
              <a:rPr lang="en-US" sz="7000" b="false" i="false" u="none" strike="noStrike">
                <a:solidFill>
                  <a:srgbClr val="000000"/>
                </a:solidFill>
                <a:latin typeface="Noto Serif Display Bold"/>
              </a:rPr>
              <a:t>Solutions</a:t>
            </a:r>
          </a:p>
        </p:txBody>
      </p:sp>
      <p:pic>
        <p:nvPicPr>
          <p:cNvPr name="Picture 4" id="4"/>
          <p:cNvPicPr>
            <a:picLocks noChangeAspect="true"/>
          </p:cNvPicPr>
          <p:nvPr/>
        </p:nvPicPr>
        <p:blipFill>
          <a:blip r:embed="rId3"/>
          <a:stretch>
            <a:fillRect/>
          </a:stretch>
        </p:blipFill>
        <p:spPr>
          <a:xfrm rot="0">
            <a:off x="939800" y="5448300"/>
            <a:ext cx="787400" cy="787400"/>
          </a:xfrm>
          <a:prstGeom prst="rect">
            <a:avLst/>
          </a:prstGeom>
        </p:spPr>
      </p:pic>
      <p:pic>
        <p:nvPicPr>
          <p:cNvPr name="Picture 5" id="5"/>
          <p:cNvPicPr>
            <a:picLocks noChangeAspect="true"/>
          </p:cNvPicPr>
          <p:nvPr/>
        </p:nvPicPr>
        <p:blipFill>
          <a:blip r:embed="rId4"/>
          <a:stretch>
            <a:fillRect/>
          </a:stretch>
        </p:blipFill>
        <p:spPr>
          <a:xfrm rot="0">
            <a:off x="8978900" y="-1333500"/>
            <a:ext cx="5676900" cy="7226300"/>
          </a:xfrm>
          <a:prstGeom prst="rect">
            <a:avLst/>
          </a:prstGeom>
        </p:spPr>
      </p:pic>
      <p:pic>
        <p:nvPicPr>
          <p:cNvPr name="Picture 6" id="6"/>
          <p:cNvPicPr>
            <a:picLocks noChangeAspect="true"/>
          </p:cNvPicPr>
          <p:nvPr/>
        </p:nvPicPr>
        <p:blipFill>
          <a:blip r:embed="rId5"/>
          <a:stretch>
            <a:fillRect/>
          </a:stretch>
        </p:blipFill>
        <p:spPr>
          <a:xfrm rot="0">
            <a:off x="10591800" y="2019300"/>
            <a:ext cx="5676900" cy="8267700"/>
          </a:xfrm>
          <a:prstGeom prst="rect">
            <a:avLst/>
          </a:prstGeom>
        </p:spPr>
      </p:pic>
      <p:pic>
        <p:nvPicPr>
          <p:cNvPr name="Picture 7" id="7"/>
          <p:cNvPicPr>
            <a:picLocks noChangeAspect="true"/>
          </p:cNvPicPr>
          <p:nvPr/>
        </p:nvPicPr>
        <p:blipFill>
          <a:blip r:embed="rId6"/>
          <a:stretch>
            <a:fillRect/>
          </a:stretch>
        </p:blipFill>
        <p:spPr>
          <a:xfrm rot="0">
            <a:off x="1066800" y="5613400"/>
            <a:ext cx="520700" cy="520700"/>
          </a:xfrm>
          <a:prstGeom prst="rect">
            <a:avLst/>
          </a:prstGeom>
        </p:spPr>
      </p:pic>
      <p:sp>
        <p:nvSpPr>
          <p:cNvPr name="TextBox 8" id="8"/>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YOUR COMPANY / YOUR PRESENTATION</a:t>
            </a:r>
          </a:p>
        </p:txBody>
      </p:sp>
      <p:sp>
        <p:nvSpPr>
          <p:cNvPr name="TextBox 9" id="9"/>
          <p:cNvSpPr txBox="true"/>
          <p:nvPr/>
        </p:nvSpPr>
        <p:spPr>
          <a:xfrm rot="0">
            <a:off x="14706600" y="571500"/>
            <a:ext cx="28829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CONSULTING_BUSINESS CONSULTING</a:t>
            </a:r>
          </a:p>
        </p:txBody>
      </p:sp>
      <p:sp>
        <p:nvSpPr>
          <p:cNvPr name="TextBox 10" id="10"/>
          <p:cNvSpPr txBox="true"/>
          <p:nvPr/>
        </p:nvSpPr>
        <p:spPr>
          <a:xfrm rot="0">
            <a:off x="939800" y="6540500"/>
            <a:ext cx="7493000" cy="2565400"/>
          </a:xfrm>
          <a:prstGeom prst="rect">
            <a:avLst/>
          </a:prstGeom>
        </p:spPr>
        <p:txBody>
          <a:bodyPr anchor="t" rtlCol="false" lIns="0" tIns="0" rIns="0" bIns="0"/>
          <a:lstStyle/>
          <a:p>
            <a:pPr algn="l" lvl="0">
              <a:lnSpc>
                <a:spcPct val="116199"/>
              </a:lnSpc>
            </a:pPr>
            <a:r>
              <a:rPr lang="en-US" sz="1600" b="false" i="false" u="none" strike="noStrike">
                <a:solidFill>
                  <a:srgbClr val="000000"/>
                </a:solidFill>
                <a:latin typeface="Atomy Light"/>
              </a:rPr>
              <a:t>Lorem ipsum dolor sit amet, consectetur adipiscing elit. Sed porttitor sagittis diam in lacinia. Aenean at bibendum lorem. Quisque et risus dui. Ut consectetur vitae justo vel elementum. Interdum et malesuada fames ac ante ipsum primis in faucibus.</a:t>
            </a:r>
            <a:br>
              <a:rPr lang="en-US" sz="1600" b="false" i="false" u="none" strike="noStrike">
                <a:solidFill>
                  <a:srgbClr val="000000"/>
                </a:solidFill>
                <a:latin typeface="Atomy Light"/>
              </a:rPr>
            </a:br>
          </a:p>
          <a:p>
            <a:pPr algn="l" lvl="0">
              <a:lnSpc>
                <a:spcPct val="116199"/>
              </a:lnSpc>
            </a:pPr>
            <a:r>
              <a:rPr lang="en-US" sz="1600" b="false" i="false" u="none" strike="noStrike">
                <a:solidFill>
                  <a:srgbClr val="000000"/>
                </a:solidFill>
                <a:latin typeface="Atomy Light"/>
              </a:rPr>
              <a:t>Lorem ipsum dolor sit amet, consectetur adipiscing elit. Sed porttitor sagittis diam in lacinia. Aenean at bibendum lorem. Quisque et risus dui. Ut consectetur vitae justo vel elementum. Interdum et malesuada fames ac ante ipsum primis in faucibus.</a:t>
            </a:r>
          </a:p>
        </p:txBody>
      </p:sp>
      <p:sp>
        <p:nvSpPr>
          <p:cNvPr name="TextBox 11" id="11"/>
          <p:cNvSpPr txBox="true"/>
          <p:nvPr/>
        </p:nvSpPr>
        <p:spPr>
          <a:xfrm rot="0">
            <a:off x="1943100" y="5461000"/>
            <a:ext cx="3340100" cy="444500"/>
          </a:xfrm>
          <a:prstGeom prst="rect">
            <a:avLst/>
          </a:prstGeom>
        </p:spPr>
        <p:txBody>
          <a:bodyPr anchor="t" rtlCol="false" lIns="0" tIns="0" rIns="0" bIns="0"/>
          <a:lstStyle/>
          <a:p>
            <a:pPr algn="l" lvl="0">
              <a:lnSpc>
                <a:spcPct val="116199"/>
              </a:lnSpc>
            </a:pPr>
            <a:r>
              <a:rPr lang="en-US" sz="2500" b="false" i="false" u="none" strike="noStrike">
                <a:solidFill>
                  <a:srgbClr val="000000"/>
                </a:solidFill>
                <a:latin typeface="Noto Serif Display Bold"/>
              </a:rPr>
              <a:t>Solution 01</a:t>
            </a:r>
          </a:p>
        </p:txBody>
      </p:sp>
      <p:sp>
        <p:nvSpPr>
          <p:cNvPr name="TextBox 12" id="12"/>
          <p:cNvSpPr txBox="true"/>
          <p:nvPr/>
        </p:nvSpPr>
        <p:spPr>
          <a:xfrm rot="0">
            <a:off x="1943100" y="5943600"/>
            <a:ext cx="3467100" cy="355600"/>
          </a:xfrm>
          <a:prstGeom prst="rect">
            <a:avLst/>
          </a:prstGeom>
        </p:spPr>
        <p:txBody>
          <a:bodyPr anchor="t" rtlCol="false" lIns="0" tIns="0" rIns="0" bIns="0"/>
          <a:lstStyle/>
          <a:p>
            <a:pPr algn="l" lvl="0">
              <a:lnSpc>
                <a:spcPct val="116199"/>
              </a:lnSpc>
            </a:pPr>
            <a:r>
              <a:rPr lang="en-US" sz="2000" b="false" i="false" u="none" strike="noStrike">
                <a:solidFill>
                  <a:srgbClr val="247195"/>
                </a:solidFill>
                <a:latin typeface="Atomy Medium"/>
              </a:rPr>
              <a:t>Details on the topic.</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9969500" y="6629400"/>
            <a:ext cx="8305800" cy="3657600"/>
          </a:xfrm>
          <a:prstGeom prst="rect">
            <a:avLst/>
          </a:prstGeom>
        </p:spPr>
      </p:pic>
      <p:sp>
        <p:nvSpPr>
          <p:cNvPr name="TextBox 3" id="3"/>
          <p:cNvSpPr txBox="true"/>
          <p:nvPr/>
        </p:nvSpPr>
        <p:spPr>
          <a:xfrm rot="0">
            <a:off x="939800" y="1739900"/>
            <a:ext cx="9029700" cy="1651000"/>
          </a:xfrm>
          <a:prstGeom prst="rect">
            <a:avLst/>
          </a:prstGeom>
        </p:spPr>
        <p:txBody>
          <a:bodyPr anchor="t" rtlCol="false" lIns="0" tIns="0" rIns="0" bIns="0"/>
          <a:lstStyle/>
          <a:p>
            <a:pPr algn="l" lvl="0">
              <a:lnSpc>
                <a:spcPct val="116199"/>
              </a:lnSpc>
            </a:pPr>
            <a:r>
              <a:rPr lang="en-US" sz="9300" b="false" i="false" u="none" strike="noStrike">
                <a:solidFill>
                  <a:srgbClr val="000000"/>
                </a:solidFill>
                <a:latin typeface="Noto Serif Display Bold"/>
              </a:rPr>
              <a:t>Contact Us</a:t>
            </a:r>
          </a:p>
        </p:txBody>
      </p:sp>
      <p:pic>
        <p:nvPicPr>
          <p:cNvPr name="Picture 4" id="4"/>
          <p:cNvPicPr>
            <a:picLocks noChangeAspect="true"/>
          </p:cNvPicPr>
          <p:nvPr/>
        </p:nvPicPr>
        <p:blipFill>
          <a:blip r:embed="rId3"/>
          <a:stretch>
            <a:fillRect/>
          </a:stretch>
        </p:blipFill>
        <p:spPr>
          <a:xfrm rot="0">
            <a:off x="0" y="3695700"/>
            <a:ext cx="9982200" cy="6591300"/>
          </a:xfrm>
          <a:prstGeom prst="rect">
            <a:avLst/>
          </a:prstGeom>
        </p:spPr>
      </p:pic>
      <p:sp>
        <p:nvSpPr>
          <p:cNvPr name="TextBox 5" id="5"/>
          <p:cNvSpPr txBox="true"/>
          <p:nvPr/>
        </p:nvSpPr>
        <p:spPr>
          <a:xfrm rot="0">
            <a:off x="1841500" y="7645400"/>
            <a:ext cx="2667000" cy="292100"/>
          </a:xfrm>
          <a:prstGeom prst="rect">
            <a:avLst/>
          </a:prstGeom>
        </p:spPr>
        <p:txBody>
          <a:bodyPr anchor="t" rtlCol="false" lIns="0" tIns="0" rIns="0" bIns="0"/>
          <a:lstStyle/>
          <a:p>
            <a:pPr algn="l" lvl="0">
              <a:lnSpc>
                <a:spcPct val="116199"/>
              </a:lnSpc>
            </a:pPr>
            <a:r>
              <a:rPr lang="en-US" sz="1600" b="false" i="false" u="none" strike="noStrike">
                <a:solidFill>
                  <a:srgbClr val="FFFFFF"/>
                </a:solidFill>
                <a:latin typeface="Atomy Medium"/>
              </a:rPr>
              <a:t>Your address here</a:t>
            </a:r>
          </a:p>
        </p:txBody>
      </p:sp>
      <p:sp>
        <p:nvSpPr>
          <p:cNvPr name="TextBox 6" id="6"/>
          <p:cNvSpPr txBox="true"/>
          <p:nvPr/>
        </p:nvSpPr>
        <p:spPr>
          <a:xfrm rot="0">
            <a:off x="5791200" y="7645400"/>
            <a:ext cx="3251200" cy="292100"/>
          </a:xfrm>
          <a:prstGeom prst="rect">
            <a:avLst/>
          </a:prstGeom>
        </p:spPr>
        <p:txBody>
          <a:bodyPr anchor="t" rtlCol="false" lIns="0" tIns="0" rIns="0" bIns="0"/>
          <a:lstStyle/>
          <a:p>
            <a:pPr algn="l" lvl="0">
              <a:lnSpc>
                <a:spcPct val="116199"/>
              </a:lnSpc>
            </a:pPr>
            <a:r>
              <a:rPr lang="en-US" sz="1600" b="false" i="false" u="none" strike="noStrike">
                <a:solidFill>
                  <a:srgbClr val="FFFFFF"/>
                </a:solidFill>
                <a:latin typeface="Atomy Medium"/>
              </a:rPr>
              <a:t>123-456-890</a:t>
            </a:r>
          </a:p>
        </p:txBody>
      </p:sp>
      <p:sp>
        <p:nvSpPr>
          <p:cNvPr name="TextBox 7" id="7"/>
          <p:cNvSpPr txBox="true"/>
          <p:nvPr/>
        </p:nvSpPr>
        <p:spPr>
          <a:xfrm rot="0">
            <a:off x="1828800" y="8470900"/>
            <a:ext cx="2984500" cy="292100"/>
          </a:xfrm>
          <a:prstGeom prst="rect">
            <a:avLst/>
          </a:prstGeom>
        </p:spPr>
        <p:txBody>
          <a:bodyPr anchor="t" rtlCol="false" lIns="0" tIns="0" rIns="0" bIns="0"/>
          <a:lstStyle/>
          <a:p>
            <a:pPr algn="l" lvl="0">
              <a:lnSpc>
                <a:spcPct val="116199"/>
              </a:lnSpc>
            </a:pPr>
            <a:r>
              <a:rPr lang="en-US" sz="1600" b="false" i="false" u="none" strike="noStrike">
                <a:solidFill>
                  <a:srgbClr val="FFFFFF"/>
                </a:solidFill>
                <a:latin typeface="Atomy Medium"/>
              </a:rPr>
              <a:t>yourcompany@email.com</a:t>
            </a:r>
          </a:p>
        </p:txBody>
      </p:sp>
      <p:sp>
        <p:nvSpPr>
          <p:cNvPr name="TextBox 8" id="8"/>
          <p:cNvSpPr txBox="true"/>
          <p:nvPr/>
        </p:nvSpPr>
        <p:spPr>
          <a:xfrm rot="0">
            <a:off x="5791200" y="8470900"/>
            <a:ext cx="3238500" cy="292100"/>
          </a:xfrm>
          <a:prstGeom prst="rect">
            <a:avLst/>
          </a:prstGeom>
        </p:spPr>
        <p:txBody>
          <a:bodyPr anchor="t" rtlCol="false" lIns="0" tIns="0" rIns="0" bIns="0"/>
          <a:lstStyle/>
          <a:p>
            <a:pPr algn="l" lvl="0">
              <a:lnSpc>
                <a:spcPct val="116199"/>
              </a:lnSpc>
            </a:pPr>
            <a:r>
              <a:rPr lang="en-US" sz="1600" b="false" i="false" u="none" strike="noStrike">
                <a:solidFill>
                  <a:srgbClr val="FFFFFF"/>
                </a:solidFill>
                <a:latin typeface="Atomy Medium"/>
              </a:rPr>
              <a:t>www.yourcompany.com</a:t>
            </a:r>
          </a:p>
        </p:txBody>
      </p:sp>
      <p:pic>
        <p:nvPicPr>
          <p:cNvPr name="Picture 9" id="9"/>
          <p:cNvPicPr>
            <a:picLocks noChangeAspect="true"/>
          </p:cNvPicPr>
          <p:nvPr/>
        </p:nvPicPr>
        <p:blipFill>
          <a:blip r:embed="rId4"/>
          <a:stretch>
            <a:fillRect/>
          </a:stretch>
        </p:blipFill>
        <p:spPr>
          <a:xfrm rot="0">
            <a:off x="9982200" y="3695700"/>
            <a:ext cx="8305800" cy="4381500"/>
          </a:xfrm>
          <a:prstGeom prst="rect">
            <a:avLst/>
          </a:prstGeom>
        </p:spPr>
      </p:pic>
      <p:pic>
        <p:nvPicPr>
          <p:cNvPr name="Picture 10" id="10"/>
          <p:cNvPicPr>
            <a:picLocks noChangeAspect="true"/>
          </p:cNvPicPr>
          <p:nvPr/>
        </p:nvPicPr>
        <p:blipFill>
          <a:blip r:embed="rId5"/>
          <a:stretch>
            <a:fillRect/>
          </a:stretch>
        </p:blipFill>
        <p:spPr>
          <a:xfrm rot="0">
            <a:off x="4914900" y="8267700"/>
            <a:ext cx="673100" cy="673100"/>
          </a:xfrm>
          <a:prstGeom prst="rect">
            <a:avLst/>
          </a:prstGeom>
        </p:spPr>
      </p:pic>
      <p:pic>
        <p:nvPicPr>
          <p:cNvPr name="Picture 11" id="11"/>
          <p:cNvPicPr>
            <a:picLocks noChangeAspect="true"/>
          </p:cNvPicPr>
          <p:nvPr/>
        </p:nvPicPr>
        <p:blipFill>
          <a:blip r:embed="rId6"/>
          <a:stretch>
            <a:fillRect/>
          </a:stretch>
        </p:blipFill>
        <p:spPr>
          <a:xfrm rot="0">
            <a:off x="4914900" y="7442200"/>
            <a:ext cx="673100" cy="673100"/>
          </a:xfrm>
          <a:prstGeom prst="rect">
            <a:avLst/>
          </a:prstGeom>
        </p:spPr>
      </p:pic>
      <p:pic>
        <p:nvPicPr>
          <p:cNvPr name="Picture 12" id="12"/>
          <p:cNvPicPr>
            <a:picLocks noChangeAspect="true"/>
          </p:cNvPicPr>
          <p:nvPr/>
        </p:nvPicPr>
        <p:blipFill>
          <a:blip r:embed="rId7"/>
          <a:stretch>
            <a:fillRect/>
          </a:stretch>
        </p:blipFill>
        <p:spPr>
          <a:xfrm rot="0">
            <a:off x="990600" y="8267700"/>
            <a:ext cx="673100" cy="673100"/>
          </a:xfrm>
          <a:prstGeom prst="rect">
            <a:avLst/>
          </a:prstGeom>
        </p:spPr>
      </p:pic>
      <p:pic>
        <p:nvPicPr>
          <p:cNvPr name="Picture 13" id="13"/>
          <p:cNvPicPr>
            <a:picLocks noChangeAspect="true"/>
          </p:cNvPicPr>
          <p:nvPr/>
        </p:nvPicPr>
        <p:blipFill>
          <a:blip r:embed="rId8"/>
          <a:stretch>
            <a:fillRect/>
          </a:stretch>
        </p:blipFill>
        <p:spPr>
          <a:xfrm rot="0">
            <a:off x="990600" y="7442200"/>
            <a:ext cx="673100" cy="673100"/>
          </a:xfrm>
          <a:prstGeom prst="rect">
            <a:avLst/>
          </a:prstGeom>
        </p:spPr>
      </p:pic>
      <p:sp>
        <p:nvSpPr>
          <p:cNvPr name="TextBox 14" id="14"/>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YOUR COMPANY / YOUR PRESENTATION</a:t>
            </a:r>
          </a:p>
        </p:txBody>
      </p:sp>
      <p:sp>
        <p:nvSpPr>
          <p:cNvPr name="TextBox 15" id="15"/>
          <p:cNvSpPr txBox="true"/>
          <p:nvPr/>
        </p:nvSpPr>
        <p:spPr>
          <a:xfrm rot="0">
            <a:off x="14706600" y="571500"/>
            <a:ext cx="28829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CONSULTING_BUSINESS CONSULTING</a:t>
            </a:r>
          </a:p>
        </p:txBody>
      </p:sp>
      <p:sp>
        <p:nvSpPr>
          <p:cNvPr name="TextBox 16" id="16"/>
          <p:cNvSpPr txBox="true"/>
          <p:nvPr/>
        </p:nvSpPr>
        <p:spPr>
          <a:xfrm rot="0">
            <a:off x="939800" y="5461000"/>
            <a:ext cx="8242300" cy="12827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Atomy Light"/>
              </a:rPr>
              <a:t>Lorem ipsum dolor sit amet, consectetuer adipiscing elit. Aenean commodo ligula eget dolor. Aenean massa. Cum sociis natoque penatibu. </a:t>
            </a:r>
            <a:r>
              <a:rPr lang="en-US" sz="1800" b="false" i="false" u="none" strike="noStrike">
                <a:solidFill>
                  <a:srgbClr val="FFFFFF"/>
                </a:solidFill>
                <a:latin typeface="Atomy Light"/>
              </a:rPr>
              <a:t>Lorem ipsum dolor sit amet,</a:t>
            </a:r>
            <a:r>
              <a:rPr lang="en-US" sz="1800" b="false" i="false" u="none" strike="noStrike">
                <a:solidFill>
                  <a:srgbClr val="FFFFFF"/>
                </a:solidFill>
                <a:latin typeface="Atomy Light"/>
              </a:rPr>
              <a:t>consectetuer adipiscing elit. </a:t>
            </a:r>
            <a:r>
              <a:rPr lang="en-US" sz="1800" b="false" i="false" u="none" strike="noStrike">
                <a:solidFill>
                  <a:srgbClr val="FFFFFF"/>
                </a:solidFill>
                <a:latin typeface="Atomy Light"/>
              </a:rPr>
              <a:t>Aenean commodo ligula eget </a:t>
            </a:r>
            <a:r>
              <a:rPr lang="en-US" sz="1800" b="false" i="false" u="none" strike="noStrike">
                <a:solidFill>
                  <a:srgbClr val="FFFFFF"/>
                </a:solidFill>
                <a:latin typeface="Atomy Light"/>
              </a:rPr>
              <a:t>dolor. Aenean massa. Cum sociis natoque penatibus.</a:t>
            </a:r>
          </a:p>
        </p:txBody>
      </p:sp>
      <p:sp>
        <p:nvSpPr>
          <p:cNvPr name="TextBox 17" id="17"/>
          <p:cNvSpPr txBox="true"/>
          <p:nvPr/>
        </p:nvSpPr>
        <p:spPr>
          <a:xfrm rot="0">
            <a:off x="939800" y="4724400"/>
            <a:ext cx="7937500" cy="469900"/>
          </a:xfrm>
          <a:prstGeom prst="rect">
            <a:avLst/>
          </a:prstGeom>
        </p:spPr>
        <p:txBody>
          <a:bodyPr anchor="t" rtlCol="false" lIns="0" tIns="0" rIns="0" bIns="0"/>
          <a:lstStyle/>
          <a:p>
            <a:pPr algn="l" lvl="0">
              <a:lnSpc>
                <a:spcPct val="116199"/>
              </a:lnSpc>
            </a:pPr>
            <a:r>
              <a:rPr lang="en-US" sz="2600" b="false" i="false" u="none" strike="noStrike">
                <a:solidFill>
                  <a:srgbClr val="FFFFFF"/>
                </a:solidFill>
                <a:latin typeface="Atomy Bold"/>
              </a:rPr>
              <a:t>Write a subtitle for the topic here.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01600" y="-38100"/>
            <a:ext cx="18821400" cy="10553700"/>
          </a:xfrm>
          <a:prstGeom prst="rect">
            <a:avLst/>
          </a:prstGeom>
        </p:spPr>
      </p:pic>
      <p:sp>
        <p:nvSpPr>
          <p:cNvPr name="TextBox 3" id="3"/>
          <p:cNvSpPr txBox="true"/>
          <p:nvPr/>
        </p:nvSpPr>
        <p:spPr>
          <a:xfrm rot="0">
            <a:off x="2260600" y="4191000"/>
            <a:ext cx="13766800" cy="2844800"/>
          </a:xfrm>
          <a:prstGeom prst="rect">
            <a:avLst/>
          </a:prstGeom>
        </p:spPr>
        <p:txBody>
          <a:bodyPr anchor="t" rtlCol="false" lIns="0" tIns="0" rIns="0" bIns="0"/>
          <a:lstStyle/>
          <a:p>
            <a:pPr algn="ctr" lvl="0">
              <a:lnSpc>
                <a:spcPct val="116199"/>
              </a:lnSpc>
            </a:pPr>
            <a:r>
              <a:rPr lang="en-US" sz="16000" b="false" i="false" u="none" strike="noStrike">
                <a:solidFill>
                  <a:srgbClr val="FFFFFF"/>
                </a:solidFill>
                <a:latin typeface="Noto Serif Display Bold"/>
              </a:rPr>
              <a:t>Thank You.</a:t>
            </a:r>
          </a:p>
        </p:txBody>
      </p:sp>
      <p:sp>
        <p:nvSpPr>
          <p:cNvPr name="TextBox 4" id="4"/>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FFFFFF"/>
                </a:solidFill>
                <a:latin typeface="Atomy Light"/>
              </a:rPr>
              <a:t>YOUR COMPANY / YOUR PRESENTATION</a:t>
            </a:r>
          </a:p>
        </p:txBody>
      </p:sp>
      <p:sp>
        <p:nvSpPr>
          <p:cNvPr name="TextBox 5" id="5"/>
          <p:cNvSpPr txBox="true"/>
          <p:nvPr/>
        </p:nvSpPr>
        <p:spPr>
          <a:xfrm rot="0">
            <a:off x="14706600" y="571500"/>
            <a:ext cx="2882900" cy="215900"/>
          </a:xfrm>
          <a:prstGeom prst="rect">
            <a:avLst/>
          </a:prstGeom>
        </p:spPr>
        <p:txBody>
          <a:bodyPr anchor="t" rtlCol="false" lIns="0" tIns="0" rIns="0" bIns="0"/>
          <a:lstStyle/>
          <a:p>
            <a:pPr algn="l" lvl="0">
              <a:lnSpc>
                <a:spcPct val="116199"/>
              </a:lnSpc>
            </a:pPr>
            <a:r>
              <a:rPr lang="en-US" sz="1200" b="false" i="false" u="none" strike="noStrike">
                <a:solidFill>
                  <a:srgbClr val="FFFFFF"/>
                </a:solidFill>
                <a:latin typeface="Atomy Light"/>
              </a:rPr>
              <a:t>CONSULTING_BUSINESS CONSULTING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5676900" y="3632200"/>
            <a:ext cx="4483100" cy="5499100"/>
          </a:xfrm>
          <a:prstGeom prst="rect">
            <a:avLst/>
          </a:prstGeom>
        </p:spPr>
      </p:pic>
      <p:pic>
        <p:nvPicPr>
          <p:cNvPr name="Picture 3" id="3"/>
          <p:cNvPicPr>
            <a:picLocks noChangeAspect="true"/>
          </p:cNvPicPr>
          <p:nvPr/>
        </p:nvPicPr>
        <p:blipFill>
          <a:blip r:embed="rId3"/>
          <a:stretch>
            <a:fillRect/>
          </a:stretch>
        </p:blipFill>
        <p:spPr>
          <a:xfrm rot="0">
            <a:off x="6057900" y="4597400"/>
            <a:ext cx="1092200" cy="1092200"/>
          </a:xfrm>
          <a:prstGeom prst="rect">
            <a:avLst/>
          </a:prstGeom>
        </p:spPr>
      </p:pic>
      <p:pic>
        <p:nvPicPr>
          <p:cNvPr name="Picture 4" id="4"/>
          <p:cNvPicPr>
            <a:picLocks noChangeAspect="true"/>
          </p:cNvPicPr>
          <p:nvPr/>
        </p:nvPicPr>
        <p:blipFill>
          <a:blip r:embed="rId4"/>
          <a:stretch>
            <a:fillRect/>
          </a:stretch>
        </p:blipFill>
        <p:spPr>
          <a:xfrm rot="0">
            <a:off x="939800" y="3632200"/>
            <a:ext cx="4737100" cy="5499100"/>
          </a:xfrm>
          <a:prstGeom prst="rect">
            <a:avLst/>
          </a:prstGeom>
        </p:spPr>
      </p:pic>
      <p:pic>
        <p:nvPicPr>
          <p:cNvPr name="Picture 5" id="5"/>
          <p:cNvPicPr>
            <a:picLocks noChangeAspect="true"/>
          </p:cNvPicPr>
          <p:nvPr/>
        </p:nvPicPr>
        <p:blipFill>
          <a:blip r:embed="rId5"/>
          <a:stretch>
            <a:fillRect/>
          </a:stretch>
        </p:blipFill>
        <p:spPr>
          <a:xfrm rot="0">
            <a:off x="10706100" y="-127000"/>
            <a:ext cx="7759700" cy="10528300"/>
          </a:xfrm>
          <a:prstGeom prst="rect">
            <a:avLst/>
          </a:prstGeom>
        </p:spPr>
      </p:pic>
      <p:pic>
        <p:nvPicPr>
          <p:cNvPr name="Picture 6" id="6"/>
          <p:cNvPicPr>
            <a:picLocks noChangeAspect="true"/>
          </p:cNvPicPr>
          <p:nvPr/>
        </p:nvPicPr>
        <p:blipFill>
          <a:blip r:embed="rId6"/>
          <a:stretch>
            <a:fillRect/>
          </a:stretch>
        </p:blipFill>
        <p:spPr>
          <a:xfrm rot="0">
            <a:off x="6273800" y="4813300"/>
            <a:ext cx="660400" cy="660400"/>
          </a:xfrm>
          <a:prstGeom prst="rect">
            <a:avLst/>
          </a:prstGeom>
        </p:spPr>
      </p:pic>
      <p:sp>
        <p:nvSpPr>
          <p:cNvPr name="TextBox 7" id="7"/>
          <p:cNvSpPr txBox="true"/>
          <p:nvPr/>
        </p:nvSpPr>
        <p:spPr>
          <a:xfrm rot="0">
            <a:off x="939800" y="1549400"/>
            <a:ext cx="9169400" cy="1244600"/>
          </a:xfrm>
          <a:prstGeom prst="rect">
            <a:avLst/>
          </a:prstGeom>
        </p:spPr>
        <p:txBody>
          <a:bodyPr anchor="t" rtlCol="false" lIns="0" tIns="0" rIns="0" bIns="0"/>
          <a:lstStyle/>
          <a:p>
            <a:pPr algn="l" lvl="0">
              <a:lnSpc>
                <a:spcPct val="116199"/>
              </a:lnSpc>
            </a:pPr>
            <a:r>
              <a:rPr lang="en-US" sz="7000" b="false" i="false" u="none" strike="noStrike">
                <a:solidFill>
                  <a:srgbClr val="000000"/>
                </a:solidFill>
                <a:latin typeface="Noto Serif Display Bold"/>
              </a:rPr>
              <a:t>Our Expertise</a:t>
            </a:r>
          </a:p>
        </p:txBody>
      </p:sp>
      <p:pic>
        <p:nvPicPr>
          <p:cNvPr name="Picture 8" id="8"/>
          <p:cNvPicPr>
            <a:picLocks noChangeAspect="true"/>
          </p:cNvPicPr>
          <p:nvPr/>
        </p:nvPicPr>
        <p:blipFill>
          <a:blip r:embed="rId3"/>
          <a:stretch>
            <a:fillRect/>
          </a:stretch>
        </p:blipFill>
        <p:spPr>
          <a:xfrm rot="0">
            <a:off x="1485900" y="4610100"/>
            <a:ext cx="1092200" cy="1092200"/>
          </a:xfrm>
          <a:prstGeom prst="rect">
            <a:avLst/>
          </a:prstGeom>
        </p:spPr>
      </p:pic>
      <p:pic>
        <p:nvPicPr>
          <p:cNvPr name="Picture 9" id="9"/>
          <p:cNvPicPr>
            <a:picLocks noChangeAspect="true"/>
          </p:cNvPicPr>
          <p:nvPr/>
        </p:nvPicPr>
        <p:blipFill>
          <a:blip r:embed="rId7"/>
          <a:stretch>
            <a:fillRect/>
          </a:stretch>
        </p:blipFill>
        <p:spPr>
          <a:xfrm rot="0">
            <a:off x="1816100" y="4953000"/>
            <a:ext cx="431800" cy="431800"/>
          </a:xfrm>
          <a:prstGeom prst="rect">
            <a:avLst/>
          </a:prstGeom>
        </p:spPr>
      </p:pic>
      <p:sp>
        <p:nvSpPr>
          <p:cNvPr name="TextBox 10" id="10"/>
          <p:cNvSpPr txBox="true"/>
          <p:nvPr/>
        </p:nvSpPr>
        <p:spPr>
          <a:xfrm rot="0">
            <a:off x="1384300" y="7289800"/>
            <a:ext cx="3848100" cy="1130300"/>
          </a:xfrm>
          <a:prstGeom prst="rect">
            <a:avLst/>
          </a:prstGeom>
        </p:spPr>
        <p:txBody>
          <a:bodyPr anchor="t" rtlCol="false" lIns="0" tIns="0" rIns="0" bIns="0"/>
          <a:lstStyle/>
          <a:p>
            <a:pPr algn="l" lvl="0">
              <a:lnSpc>
                <a:spcPct val="116199"/>
              </a:lnSpc>
            </a:pPr>
            <a:r>
              <a:rPr lang="en-US" sz="1600" b="false" i="false" u="none" strike="noStrike">
                <a:solidFill>
                  <a:srgbClr val="FFFFFF"/>
                </a:solidFill>
                <a:latin typeface="Atomy Light"/>
              </a:rPr>
              <a:t>Lorem ipsum dolor sit amet, consectetur adipiscing elit. Sed porttitor sagittis diam in lacinia. Aenean at bibendum lorem. Quisque et risus dui.</a:t>
            </a:r>
          </a:p>
        </p:txBody>
      </p:sp>
      <p:sp>
        <p:nvSpPr>
          <p:cNvPr name="TextBox 11" id="11"/>
          <p:cNvSpPr txBox="true"/>
          <p:nvPr/>
        </p:nvSpPr>
        <p:spPr>
          <a:xfrm rot="0">
            <a:off x="1384300" y="6210300"/>
            <a:ext cx="3340100" cy="444500"/>
          </a:xfrm>
          <a:prstGeom prst="rect">
            <a:avLst/>
          </a:prstGeom>
        </p:spPr>
        <p:txBody>
          <a:bodyPr anchor="t" rtlCol="false" lIns="0" tIns="0" rIns="0" bIns="0"/>
          <a:lstStyle/>
          <a:p>
            <a:pPr algn="l" lvl="0">
              <a:lnSpc>
                <a:spcPct val="116199"/>
              </a:lnSpc>
            </a:pPr>
            <a:r>
              <a:rPr lang="en-US" sz="2500" b="false" i="false" u="none" strike="noStrike">
                <a:solidFill>
                  <a:srgbClr val="FFFFFF"/>
                </a:solidFill>
                <a:latin typeface="Noto Serif Display Bold"/>
              </a:rPr>
              <a:t>Subtitle 01</a:t>
            </a:r>
          </a:p>
        </p:txBody>
      </p:sp>
      <p:sp>
        <p:nvSpPr>
          <p:cNvPr name="TextBox 12" id="12"/>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YOUR COMPANY / YOUR PRESENTATION</a:t>
            </a:r>
          </a:p>
        </p:txBody>
      </p:sp>
      <p:sp>
        <p:nvSpPr>
          <p:cNvPr name="TextBox 13" id="13"/>
          <p:cNvSpPr txBox="true"/>
          <p:nvPr/>
        </p:nvSpPr>
        <p:spPr>
          <a:xfrm rot="0">
            <a:off x="1384300" y="6718300"/>
            <a:ext cx="3467100" cy="355600"/>
          </a:xfrm>
          <a:prstGeom prst="rect">
            <a:avLst/>
          </a:prstGeom>
        </p:spPr>
        <p:txBody>
          <a:bodyPr anchor="t" rtlCol="false" lIns="0" tIns="0" rIns="0" bIns="0"/>
          <a:lstStyle/>
          <a:p>
            <a:pPr algn="l" lvl="0">
              <a:lnSpc>
                <a:spcPct val="116199"/>
              </a:lnSpc>
            </a:pPr>
            <a:r>
              <a:rPr lang="en-US" sz="2000" b="false" i="false" u="none" strike="noStrike">
                <a:solidFill>
                  <a:srgbClr val="247195"/>
                </a:solidFill>
                <a:latin typeface="Atomy Medium"/>
              </a:rPr>
              <a:t>Details on the topic.</a:t>
            </a:r>
          </a:p>
        </p:txBody>
      </p:sp>
      <p:sp>
        <p:nvSpPr>
          <p:cNvPr name="TextBox 14" id="14"/>
          <p:cNvSpPr txBox="true"/>
          <p:nvPr/>
        </p:nvSpPr>
        <p:spPr>
          <a:xfrm rot="0">
            <a:off x="6007100" y="6197600"/>
            <a:ext cx="3340100" cy="444500"/>
          </a:xfrm>
          <a:prstGeom prst="rect">
            <a:avLst/>
          </a:prstGeom>
        </p:spPr>
        <p:txBody>
          <a:bodyPr anchor="t" rtlCol="false" lIns="0" tIns="0" rIns="0" bIns="0"/>
          <a:lstStyle/>
          <a:p>
            <a:pPr algn="l" lvl="0">
              <a:lnSpc>
                <a:spcPct val="116199"/>
              </a:lnSpc>
            </a:pPr>
            <a:r>
              <a:rPr lang="en-US" sz="2500" b="false" i="false" u="none" strike="noStrike">
                <a:solidFill>
                  <a:srgbClr val="000000"/>
                </a:solidFill>
                <a:latin typeface="Noto Serif Display Bold"/>
              </a:rPr>
              <a:t>Subtitle 01</a:t>
            </a:r>
          </a:p>
        </p:txBody>
      </p:sp>
      <p:sp>
        <p:nvSpPr>
          <p:cNvPr name="TextBox 15" id="15"/>
          <p:cNvSpPr txBox="true"/>
          <p:nvPr/>
        </p:nvSpPr>
        <p:spPr>
          <a:xfrm rot="0">
            <a:off x="6007100" y="6718300"/>
            <a:ext cx="3467100" cy="355600"/>
          </a:xfrm>
          <a:prstGeom prst="rect">
            <a:avLst/>
          </a:prstGeom>
        </p:spPr>
        <p:txBody>
          <a:bodyPr anchor="t" rtlCol="false" lIns="0" tIns="0" rIns="0" bIns="0"/>
          <a:lstStyle/>
          <a:p>
            <a:pPr algn="l" lvl="0">
              <a:lnSpc>
                <a:spcPct val="116199"/>
              </a:lnSpc>
            </a:pPr>
            <a:r>
              <a:rPr lang="en-US" sz="2000" b="false" i="false" u="none" strike="noStrike">
                <a:solidFill>
                  <a:srgbClr val="247195"/>
                </a:solidFill>
                <a:latin typeface="Atomy Medium"/>
              </a:rPr>
              <a:t>Details on the topic.</a:t>
            </a:r>
          </a:p>
        </p:txBody>
      </p:sp>
      <p:sp>
        <p:nvSpPr>
          <p:cNvPr name="TextBox 16" id="16"/>
          <p:cNvSpPr txBox="true"/>
          <p:nvPr/>
        </p:nvSpPr>
        <p:spPr>
          <a:xfrm rot="0">
            <a:off x="939800" y="2882900"/>
            <a:ext cx="9283700" cy="431800"/>
          </a:xfrm>
          <a:prstGeom prst="rect">
            <a:avLst/>
          </a:prstGeom>
        </p:spPr>
        <p:txBody>
          <a:bodyPr anchor="t" rtlCol="false" lIns="0" tIns="0" rIns="0" bIns="0"/>
          <a:lstStyle/>
          <a:p>
            <a:pPr algn="l" lvl="0">
              <a:lnSpc>
                <a:spcPct val="116199"/>
              </a:lnSpc>
            </a:pPr>
            <a:r>
              <a:rPr lang="en-US" sz="2400" b="false" i="false" u="none" strike="noStrike">
                <a:solidFill>
                  <a:srgbClr val="247195"/>
                </a:solidFill>
                <a:latin typeface="Atomy Bold"/>
              </a:rPr>
              <a:t>Write a subtitle for the topic here.</a:t>
            </a:r>
          </a:p>
        </p:txBody>
      </p:sp>
      <p:sp>
        <p:nvSpPr>
          <p:cNvPr name="TextBox 17" id="17"/>
          <p:cNvSpPr txBox="true"/>
          <p:nvPr/>
        </p:nvSpPr>
        <p:spPr>
          <a:xfrm rot="0">
            <a:off x="6007100" y="7289800"/>
            <a:ext cx="3848100" cy="1130300"/>
          </a:xfrm>
          <a:prstGeom prst="rect">
            <a:avLst/>
          </a:prstGeom>
        </p:spPr>
        <p:txBody>
          <a:bodyPr anchor="t" rtlCol="false" lIns="0" tIns="0" rIns="0" bIns="0"/>
          <a:lstStyle/>
          <a:p>
            <a:pPr algn="l" lvl="0">
              <a:lnSpc>
                <a:spcPct val="116199"/>
              </a:lnSpc>
            </a:pPr>
            <a:r>
              <a:rPr lang="en-US" sz="1600" b="false" i="false" u="none" strike="noStrike">
                <a:solidFill>
                  <a:srgbClr val="000000"/>
                </a:solidFill>
                <a:latin typeface="Atomy Light"/>
              </a:rPr>
              <a:t>Lorem ipsum dolor sit amet, consectetur adipiscing elit. Sed porttitor sagittis diam in lacinia. Aenean at bibendum lorem. Quisque et risus dui.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2153900" y="3594100"/>
            <a:ext cx="5422900" cy="5422900"/>
          </a:xfrm>
          <a:prstGeom prst="rect">
            <a:avLst/>
          </a:prstGeom>
        </p:spPr>
      </p:pic>
      <p:pic>
        <p:nvPicPr>
          <p:cNvPr name="Picture 3" id="3"/>
          <p:cNvPicPr>
            <a:picLocks noChangeAspect="true"/>
          </p:cNvPicPr>
          <p:nvPr/>
        </p:nvPicPr>
        <p:blipFill>
          <a:blip r:embed="rId3"/>
          <a:stretch>
            <a:fillRect/>
          </a:stretch>
        </p:blipFill>
        <p:spPr>
          <a:xfrm rot="0">
            <a:off x="927100" y="3594100"/>
            <a:ext cx="5422900" cy="5422900"/>
          </a:xfrm>
          <a:prstGeom prst="rect">
            <a:avLst/>
          </a:prstGeom>
        </p:spPr>
      </p:pic>
      <p:pic>
        <p:nvPicPr>
          <p:cNvPr name="Picture 4" id="4"/>
          <p:cNvPicPr>
            <a:picLocks noChangeAspect="true"/>
          </p:cNvPicPr>
          <p:nvPr/>
        </p:nvPicPr>
        <p:blipFill>
          <a:blip r:embed="rId4"/>
          <a:stretch>
            <a:fillRect/>
          </a:stretch>
        </p:blipFill>
        <p:spPr>
          <a:xfrm rot="0">
            <a:off x="6540500" y="3594100"/>
            <a:ext cx="5422900" cy="5422900"/>
          </a:xfrm>
          <a:prstGeom prst="rect">
            <a:avLst/>
          </a:prstGeom>
        </p:spPr>
      </p:pic>
      <p:pic>
        <p:nvPicPr>
          <p:cNvPr name="Picture 5" id="5"/>
          <p:cNvPicPr>
            <a:picLocks noChangeAspect="true"/>
          </p:cNvPicPr>
          <p:nvPr/>
        </p:nvPicPr>
        <p:blipFill>
          <a:blip r:embed="rId5"/>
          <a:stretch>
            <a:fillRect/>
          </a:stretch>
        </p:blipFill>
        <p:spPr>
          <a:xfrm rot="0">
            <a:off x="2552700" y="4140200"/>
            <a:ext cx="2159000" cy="2159000"/>
          </a:xfrm>
          <a:prstGeom prst="rect">
            <a:avLst/>
          </a:prstGeom>
        </p:spPr>
      </p:pic>
      <p:pic>
        <p:nvPicPr>
          <p:cNvPr name="Picture 6" id="6"/>
          <p:cNvPicPr>
            <a:picLocks noChangeAspect="true"/>
          </p:cNvPicPr>
          <p:nvPr/>
        </p:nvPicPr>
        <p:blipFill>
          <a:blip r:embed="rId6"/>
          <a:stretch>
            <a:fillRect/>
          </a:stretch>
        </p:blipFill>
        <p:spPr>
          <a:xfrm rot="0">
            <a:off x="8166100" y="4178300"/>
            <a:ext cx="2159000" cy="2159000"/>
          </a:xfrm>
          <a:prstGeom prst="rect">
            <a:avLst/>
          </a:prstGeom>
        </p:spPr>
      </p:pic>
      <p:pic>
        <p:nvPicPr>
          <p:cNvPr name="Picture 7" id="7"/>
          <p:cNvPicPr>
            <a:picLocks noChangeAspect="true"/>
          </p:cNvPicPr>
          <p:nvPr/>
        </p:nvPicPr>
        <p:blipFill>
          <a:blip r:embed="rId7"/>
          <a:stretch>
            <a:fillRect/>
          </a:stretch>
        </p:blipFill>
        <p:spPr>
          <a:xfrm rot="0">
            <a:off x="13779500" y="4140200"/>
            <a:ext cx="2159000" cy="2159000"/>
          </a:xfrm>
          <a:prstGeom prst="rect">
            <a:avLst/>
          </a:prstGeom>
        </p:spPr>
      </p:pic>
      <p:pic>
        <p:nvPicPr>
          <p:cNvPr name="Picture 8" id="8"/>
          <p:cNvPicPr>
            <a:picLocks noChangeAspect="true"/>
          </p:cNvPicPr>
          <p:nvPr/>
        </p:nvPicPr>
        <p:blipFill>
          <a:blip r:embed="rId8"/>
          <a:stretch>
            <a:fillRect/>
          </a:stretch>
        </p:blipFill>
        <p:spPr>
          <a:xfrm rot="0">
            <a:off x="4279900" y="6896100"/>
            <a:ext cx="2730500" cy="228600"/>
          </a:xfrm>
          <a:prstGeom prst="rect">
            <a:avLst/>
          </a:prstGeom>
        </p:spPr>
      </p:pic>
      <p:sp>
        <p:nvSpPr>
          <p:cNvPr name="TextBox 9" id="9"/>
          <p:cNvSpPr txBox="true"/>
          <p:nvPr/>
        </p:nvSpPr>
        <p:spPr>
          <a:xfrm rot="0">
            <a:off x="914400" y="1485900"/>
            <a:ext cx="9423400" cy="1244600"/>
          </a:xfrm>
          <a:prstGeom prst="rect">
            <a:avLst/>
          </a:prstGeom>
        </p:spPr>
        <p:txBody>
          <a:bodyPr anchor="t" rtlCol="false" lIns="0" tIns="0" rIns="0" bIns="0"/>
          <a:lstStyle/>
          <a:p>
            <a:pPr algn="l" lvl="0">
              <a:lnSpc>
                <a:spcPct val="83000"/>
              </a:lnSpc>
            </a:pPr>
            <a:r>
              <a:rPr lang="en-US" sz="7000" b="false" i="false" u="none" strike="noStrike">
                <a:solidFill>
                  <a:srgbClr val="000000"/>
                </a:solidFill>
                <a:latin typeface="Noto Serif Display Bold"/>
              </a:rPr>
              <a:t>Our Clients</a:t>
            </a:r>
          </a:p>
        </p:txBody>
      </p:sp>
      <p:sp>
        <p:nvSpPr>
          <p:cNvPr name="TextBox 10" id="10"/>
          <p:cNvSpPr txBox="true"/>
          <p:nvPr/>
        </p:nvSpPr>
        <p:spPr>
          <a:xfrm rot="0">
            <a:off x="14706600" y="571500"/>
            <a:ext cx="28829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CONSULTING_BUSINESS CONSULTING</a:t>
            </a:r>
          </a:p>
        </p:txBody>
      </p:sp>
      <p:sp>
        <p:nvSpPr>
          <p:cNvPr name="TextBox 11" id="11"/>
          <p:cNvSpPr txBox="true"/>
          <p:nvPr/>
        </p:nvSpPr>
        <p:spPr>
          <a:xfrm rot="0">
            <a:off x="1536700" y="7366000"/>
            <a:ext cx="4178300" cy="1130300"/>
          </a:xfrm>
          <a:prstGeom prst="rect">
            <a:avLst/>
          </a:prstGeom>
        </p:spPr>
        <p:txBody>
          <a:bodyPr anchor="t" rtlCol="false" lIns="0" tIns="0" rIns="0" bIns="0"/>
          <a:lstStyle/>
          <a:p>
            <a:pPr algn="ctr" lvl="0">
              <a:lnSpc>
                <a:spcPct val="116199"/>
              </a:lnSpc>
            </a:pPr>
            <a:r>
              <a:rPr lang="en-US" sz="1600" b="false" i="false" u="none" strike="noStrike">
                <a:solidFill>
                  <a:srgbClr val="FFFFFF"/>
                </a:solidFill>
                <a:latin typeface="Atomy Light"/>
              </a:rPr>
              <a:t>Lorem ipsum dolor sit amet, consectetur adipiscing elit. Praesent sit amet nisl quam. Proin nec pretium leo. Lorem ipsum dolor sit amet, consectetur.</a:t>
            </a:r>
          </a:p>
        </p:txBody>
      </p:sp>
      <p:sp>
        <p:nvSpPr>
          <p:cNvPr name="TextBox 12" id="12"/>
          <p:cNvSpPr txBox="true"/>
          <p:nvPr/>
        </p:nvSpPr>
        <p:spPr>
          <a:xfrm rot="0">
            <a:off x="1460500" y="6819900"/>
            <a:ext cx="3784600" cy="444500"/>
          </a:xfrm>
          <a:prstGeom prst="rect">
            <a:avLst/>
          </a:prstGeom>
        </p:spPr>
        <p:txBody>
          <a:bodyPr anchor="t" rtlCol="false" lIns="0" tIns="0" rIns="0" bIns="0"/>
          <a:lstStyle/>
          <a:p>
            <a:pPr algn="l" lvl="0">
              <a:lnSpc>
                <a:spcPct val="116199"/>
              </a:lnSpc>
            </a:pPr>
            <a:r>
              <a:rPr lang="en-US" sz="2500" b="false" i="false" u="none" strike="noStrike">
                <a:solidFill>
                  <a:srgbClr val="FFFFFF"/>
                </a:solidFill>
                <a:latin typeface="Noto Serif Display Bold"/>
              </a:rPr>
              <a:t>Your Client 01</a:t>
            </a:r>
          </a:p>
        </p:txBody>
      </p:sp>
      <p:sp>
        <p:nvSpPr>
          <p:cNvPr name="TextBox 13" id="13"/>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YOUR COMPANY / YOUR PRESENTATION</a:t>
            </a:r>
          </a:p>
        </p:txBody>
      </p:sp>
      <p:sp>
        <p:nvSpPr>
          <p:cNvPr name="TextBox 14" id="14"/>
          <p:cNvSpPr txBox="true"/>
          <p:nvPr/>
        </p:nvSpPr>
        <p:spPr>
          <a:xfrm rot="0">
            <a:off x="939800" y="2755900"/>
            <a:ext cx="9283700" cy="431800"/>
          </a:xfrm>
          <a:prstGeom prst="rect">
            <a:avLst/>
          </a:prstGeom>
        </p:spPr>
        <p:txBody>
          <a:bodyPr anchor="t" rtlCol="false" lIns="0" tIns="0" rIns="0" bIns="0"/>
          <a:lstStyle/>
          <a:p>
            <a:pPr algn="l" lvl="0">
              <a:lnSpc>
                <a:spcPct val="116199"/>
              </a:lnSpc>
            </a:pPr>
            <a:r>
              <a:rPr lang="en-US" sz="2400" b="false" i="false" u="none" strike="noStrike">
                <a:solidFill>
                  <a:srgbClr val="247195"/>
                </a:solidFill>
                <a:latin typeface="Atomy Bold"/>
              </a:rPr>
              <a:t>Write a subtitle for the topic here.</a:t>
            </a:r>
          </a:p>
        </p:txBody>
      </p:sp>
      <p:pic>
        <p:nvPicPr>
          <p:cNvPr name="Picture 15" id="15"/>
          <p:cNvPicPr>
            <a:picLocks noChangeAspect="true"/>
          </p:cNvPicPr>
          <p:nvPr/>
        </p:nvPicPr>
        <p:blipFill>
          <a:blip r:embed="rId9"/>
          <a:stretch>
            <a:fillRect/>
          </a:stretch>
        </p:blipFill>
        <p:spPr>
          <a:xfrm rot="0">
            <a:off x="9944100" y="6985000"/>
            <a:ext cx="2730500" cy="228600"/>
          </a:xfrm>
          <a:prstGeom prst="rect">
            <a:avLst/>
          </a:prstGeom>
        </p:spPr>
      </p:pic>
      <p:pic>
        <p:nvPicPr>
          <p:cNvPr name="Picture 16" id="16"/>
          <p:cNvPicPr>
            <a:picLocks noChangeAspect="true"/>
          </p:cNvPicPr>
          <p:nvPr/>
        </p:nvPicPr>
        <p:blipFill>
          <a:blip r:embed="rId9"/>
          <a:stretch>
            <a:fillRect/>
          </a:stretch>
        </p:blipFill>
        <p:spPr>
          <a:xfrm rot="0">
            <a:off x="15608300" y="6985000"/>
            <a:ext cx="2730500" cy="228600"/>
          </a:xfrm>
          <a:prstGeom prst="rect">
            <a:avLst/>
          </a:prstGeom>
        </p:spPr>
      </p:pic>
      <p:sp>
        <p:nvSpPr>
          <p:cNvPr name="TextBox 17" id="17"/>
          <p:cNvSpPr txBox="true"/>
          <p:nvPr/>
        </p:nvSpPr>
        <p:spPr>
          <a:xfrm rot="0">
            <a:off x="7200900" y="7454900"/>
            <a:ext cx="4178300" cy="1130300"/>
          </a:xfrm>
          <a:prstGeom prst="rect">
            <a:avLst/>
          </a:prstGeom>
        </p:spPr>
        <p:txBody>
          <a:bodyPr anchor="t" rtlCol="false" lIns="0" tIns="0" rIns="0" bIns="0"/>
          <a:lstStyle/>
          <a:p>
            <a:pPr algn="ctr" lvl="0">
              <a:lnSpc>
                <a:spcPct val="116199"/>
              </a:lnSpc>
            </a:pPr>
            <a:r>
              <a:rPr lang="en-US" sz="1600" b="false" i="false" u="none" strike="noStrike">
                <a:solidFill>
                  <a:srgbClr val="FFFFFF"/>
                </a:solidFill>
                <a:latin typeface="Atomy Light"/>
              </a:rPr>
              <a:t>Lorem ipsum dolor sit amet, consectetur adipiscing elit. Praesent sit amet nisl quam. Proin nec pretium leo. Lorem ipsum dolor sit amet, consectetur.</a:t>
            </a:r>
          </a:p>
        </p:txBody>
      </p:sp>
      <p:sp>
        <p:nvSpPr>
          <p:cNvPr name="TextBox 18" id="18"/>
          <p:cNvSpPr txBox="true"/>
          <p:nvPr/>
        </p:nvSpPr>
        <p:spPr>
          <a:xfrm rot="0">
            <a:off x="7124700" y="6908800"/>
            <a:ext cx="3784600" cy="444500"/>
          </a:xfrm>
          <a:prstGeom prst="rect">
            <a:avLst/>
          </a:prstGeom>
        </p:spPr>
        <p:txBody>
          <a:bodyPr anchor="t" rtlCol="false" lIns="0" tIns="0" rIns="0" bIns="0"/>
          <a:lstStyle/>
          <a:p>
            <a:pPr algn="l" lvl="0">
              <a:lnSpc>
                <a:spcPct val="116199"/>
              </a:lnSpc>
            </a:pPr>
            <a:r>
              <a:rPr lang="en-US" sz="2500" b="false" i="false" u="none" strike="noStrike">
                <a:solidFill>
                  <a:srgbClr val="FFFFFF"/>
                </a:solidFill>
                <a:latin typeface="Noto Serif Display Bold"/>
              </a:rPr>
              <a:t>Your Client 02</a:t>
            </a:r>
          </a:p>
        </p:txBody>
      </p:sp>
      <p:sp>
        <p:nvSpPr>
          <p:cNvPr name="TextBox 19" id="19"/>
          <p:cNvSpPr txBox="true"/>
          <p:nvPr/>
        </p:nvSpPr>
        <p:spPr>
          <a:xfrm rot="0">
            <a:off x="12776200" y="7454900"/>
            <a:ext cx="4178300" cy="1130300"/>
          </a:xfrm>
          <a:prstGeom prst="rect">
            <a:avLst/>
          </a:prstGeom>
        </p:spPr>
        <p:txBody>
          <a:bodyPr anchor="t" rtlCol="false" lIns="0" tIns="0" rIns="0" bIns="0"/>
          <a:lstStyle/>
          <a:p>
            <a:pPr algn="ctr" lvl="0">
              <a:lnSpc>
                <a:spcPct val="116199"/>
              </a:lnSpc>
            </a:pPr>
            <a:r>
              <a:rPr lang="en-US" sz="1600" b="false" i="false" u="none" strike="noStrike">
                <a:solidFill>
                  <a:srgbClr val="FFFFFF"/>
                </a:solidFill>
                <a:latin typeface="Atomy Light"/>
              </a:rPr>
              <a:t>Lorem ipsum dolor sit amet, consectetur adipiscing elit. Praesent sit amet nisl quam. Proin nec pretium leo. Lorem ipsum dolor sit amet, consectetur.</a:t>
            </a:r>
          </a:p>
        </p:txBody>
      </p:sp>
      <p:sp>
        <p:nvSpPr>
          <p:cNvPr name="TextBox 20" id="20"/>
          <p:cNvSpPr txBox="true"/>
          <p:nvPr/>
        </p:nvSpPr>
        <p:spPr>
          <a:xfrm rot="0">
            <a:off x="12750800" y="6908800"/>
            <a:ext cx="3784600" cy="444500"/>
          </a:xfrm>
          <a:prstGeom prst="rect">
            <a:avLst/>
          </a:prstGeom>
        </p:spPr>
        <p:txBody>
          <a:bodyPr anchor="t" rtlCol="false" lIns="0" tIns="0" rIns="0" bIns="0"/>
          <a:lstStyle/>
          <a:p>
            <a:pPr algn="l" lvl="0">
              <a:lnSpc>
                <a:spcPct val="116199"/>
              </a:lnSpc>
            </a:pPr>
            <a:r>
              <a:rPr lang="en-US" sz="2500" b="false" i="false" u="none" strike="noStrike">
                <a:solidFill>
                  <a:srgbClr val="FFFFFF"/>
                </a:solidFill>
                <a:latin typeface="Noto Serif Display Bold"/>
              </a:rPr>
              <a:t>Your Client 03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2039600" y="0"/>
            <a:ext cx="6248400" cy="10337800"/>
          </a:xfrm>
          <a:prstGeom prst="rect">
            <a:avLst/>
          </a:prstGeom>
        </p:spPr>
      </p:pic>
      <p:pic>
        <p:nvPicPr>
          <p:cNvPr name="Picture 3" id="3"/>
          <p:cNvPicPr>
            <a:picLocks noChangeAspect="true"/>
          </p:cNvPicPr>
          <p:nvPr/>
        </p:nvPicPr>
        <p:blipFill>
          <a:blip r:embed="rId3"/>
          <a:stretch>
            <a:fillRect/>
          </a:stretch>
        </p:blipFill>
        <p:spPr>
          <a:xfrm rot="0">
            <a:off x="952500" y="5168900"/>
            <a:ext cx="1181100" cy="1181100"/>
          </a:xfrm>
          <a:prstGeom prst="rect">
            <a:avLst/>
          </a:prstGeom>
        </p:spPr>
      </p:pic>
      <p:sp>
        <p:nvSpPr>
          <p:cNvPr name="TextBox 4" id="4"/>
          <p:cNvSpPr txBox="true"/>
          <p:nvPr/>
        </p:nvSpPr>
        <p:spPr>
          <a:xfrm rot="0">
            <a:off x="2387600" y="5511800"/>
            <a:ext cx="3136900" cy="9652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consectetur adipiscing elit, sed do eiusmod tempor </a:t>
            </a:r>
          </a:p>
        </p:txBody>
      </p:sp>
      <p:sp>
        <p:nvSpPr>
          <p:cNvPr name="TextBox 5" id="5"/>
          <p:cNvSpPr txBox="true"/>
          <p:nvPr/>
        </p:nvSpPr>
        <p:spPr>
          <a:xfrm rot="0">
            <a:off x="2387600" y="4965700"/>
            <a:ext cx="2032000" cy="444500"/>
          </a:xfrm>
          <a:prstGeom prst="rect">
            <a:avLst/>
          </a:prstGeom>
        </p:spPr>
        <p:txBody>
          <a:bodyPr anchor="t" rtlCol="false" lIns="0" tIns="0" rIns="0" bIns="0"/>
          <a:lstStyle/>
          <a:p>
            <a:pPr algn="l" lvl="0">
              <a:lnSpc>
                <a:spcPct val="116199"/>
              </a:lnSpc>
            </a:pPr>
            <a:r>
              <a:rPr lang="en-US" sz="2500" b="false" i="false" u="none" strike="noStrike">
                <a:solidFill>
                  <a:srgbClr val="2E2C4C"/>
                </a:solidFill>
                <a:latin typeface="Noto Serif Display Bold"/>
              </a:rPr>
              <a:t>Subtitle 01</a:t>
            </a:r>
          </a:p>
        </p:txBody>
      </p:sp>
      <p:pic>
        <p:nvPicPr>
          <p:cNvPr name="Picture 6" id="6"/>
          <p:cNvPicPr>
            <a:picLocks noChangeAspect="true"/>
          </p:cNvPicPr>
          <p:nvPr/>
        </p:nvPicPr>
        <p:blipFill>
          <a:blip r:embed="rId4"/>
          <a:stretch>
            <a:fillRect/>
          </a:stretch>
        </p:blipFill>
        <p:spPr>
          <a:xfrm rot="0">
            <a:off x="952500" y="7594600"/>
            <a:ext cx="1181100" cy="1181100"/>
          </a:xfrm>
          <a:prstGeom prst="rect">
            <a:avLst/>
          </a:prstGeom>
        </p:spPr>
      </p:pic>
      <p:sp>
        <p:nvSpPr>
          <p:cNvPr name="TextBox 7" id="7"/>
          <p:cNvSpPr txBox="true"/>
          <p:nvPr/>
        </p:nvSpPr>
        <p:spPr>
          <a:xfrm rot="0">
            <a:off x="2387600" y="8013700"/>
            <a:ext cx="3136900" cy="9652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consectetur adipiscing elit, sed do eiusmod tempor </a:t>
            </a:r>
          </a:p>
        </p:txBody>
      </p:sp>
      <p:sp>
        <p:nvSpPr>
          <p:cNvPr name="TextBox 8" id="8"/>
          <p:cNvSpPr txBox="true"/>
          <p:nvPr/>
        </p:nvSpPr>
        <p:spPr>
          <a:xfrm rot="0">
            <a:off x="2387600" y="7480300"/>
            <a:ext cx="1905000" cy="444500"/>
          </a:xfrm>
          <a:prstGeom prst="rect">
            <a:avLst/>
          </a:prstGeom>
        </p:spPr>
        <p:txBody>
          <a:bodyPr anchor="t" rtlCol="false" lIns="0" tIns="0" rIns="0" bIns="0"/>
          <a:lstStyle/>
          <a:p>
            <a:pPr algn="l" lvl="0">
              <a:lnSpc>
                <a:spcPct val="116199"/>
              </a:lnSpc>
            </a:pPr>
            <a:r>
              <a:rPr lang="en-US" sz="2500" b="false" i="false" u="none" strike="noStrike">
                <a:solidFill>
                  <a:srgbClr val="2E2C4C"/>
                </a:solidFill>
                <a:latin typeface="Noto Serif Display Bold"/>
              </a:rPr>
              <a:t>Subtitle 02</a:t>
            </a:r>
          </a:p>
        </p:txBody>
      </p:sp>
      <p:pic>
        <p:nvPicPr>
          <p:cNvPr name="Picture 9" id="9"/>
          <p:cNvPicPr>
            <a:picLocks noChangeAspect="true"/>
          </p:cNvPicPr>
          <p:nvPr/>
        </p:nvPicPr>
        <p:blipFill>
          <a:blip r:embed="rId3"/>
          <a:stretch>
            <a:fillRect/>
          </a:stretch>
        </p:blipFill>
        <p:spPr>
          <a:xfrm rot="0">
            <a:off x="6146800" y="5181600"/>
            <a:ext cx="1181100" cy="1181100"/>
          </a:xfrm>
          <a:prstGeom prst="rect">
            <a:avLst/>
          </a:prstGeom>
        </p:spPr>
      </p:pic>
      <p:pic>
        <p:nvPicPr>
          <p:cNvPr name="Picture 10" id="10"/>
          <p:cNvPicPr>
            <a:picLocks noChangeAspect="true"/>
          </p:cNvPicPr>
          <p:nvPr/>
        </p:nvPicPr>
        <p:blipFill>
          <a:blip r:embed="rId5"/>
          <a:stretch>
            <a:fillRect/>
          </a:stretch>
        </p:blipFill>
        <p:spPr>
          <a:xfrm rot="0">
            <a:off x="1206500" y="5422900"/>
            <a:ext cx="673100" cy="673100"/>
          </a:xfrm>
          <a:prstGeom prst="rect">
            <a:avLst/>
          </a:prstGeom>
        </p:spPr>
      </p:pic>
      <p:pic>
        <p:nvPicPr>
          <p:cNvPr name="Picture 11" id="11"/>
          <p:cNvPicPr>
            <a:picLocks noChangeAspect="true"/>
          </p:cNvPicPr>
          <p:nvPr/>
        </p:nvPicPr>
        <p:blipFill>
          <a:blip r:embed="rId6"/>
          <a:stretch>
            <a:fillRect/>
          </a:stretch>
        </p:blipFill>
        <p:spPr>
          <a:xfrm rot="0">
            <a:off x="1193800" y="7848600"/>
            <a:ext cx="673100" cy="673100"/>
          </a:xfrm>
          <a:prstGeom prst="rect">
            <a:avLst/>
          </a:prstGeom>
        </p:spPr>
      </p:pic>
      <p:pic>
        <p:nvPicPr>
          <p:cNvPr name="Picture 12" id="12"/>
          <p:cNvPicPr>
            <a:picLocks noChangeAspect="true"/>
          </p:cNvPicPr>
          <p:nvPr/>
        </p:nvPicPr>
        <p:blipFill>
          <a:blip r:embed="rId7"/>
          <a:stretch>
            <a:fillRect/>
          </a:stretch>
        </p:blipFill>
        <p:spPr>
          <a:xfrm rot="0">
            <a:off x="6400800" y="5435600"/>
            <a:ext cx="673100" cy="673100"/>
          </a:xfrm>
          <a:prstGeom prst="rect">
            <a:avLst/>
          </a:prstGeom>
        </p:spPr>
      </p:pic>
      <p:sp>
        <p:nvSpPr>
          <p:cNvPr name="TextBox 13" id="13"/>
          <p:cNvSpPr txBox="true"/>
          <p:nvPr/>
        </p:nvSpPr>
        <p:spPr>
          <a:xfrm rot="0">
            <a:off x="7581900" y="5511800"/>
            <a:ext cx="3263900" cy="9652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consectetur adipiscing elit, sed do eiusmod tempor </a:t>
            </a:r>
          </a:p>
        </p:txBody>
      </p:sp>
      <p:sp>
        <p:nvSpPr>
          <p:cNvPr name="TextBox 14" id="14"/>
          <p:cNvSpPr txBox="true"/>
          <p:nvPr/>
        </p:nvSpPr>
        <p:spPr>
          <a:xfrm rot="0">
            <a:off x="7581900" y="5092700"/>
            <a:ext cx="1778000" cy="444500"/>
          </a:xfrm>
          <a:prstGeom prst="rect">
            <a:avLst/>
          </a:prstGeom>
        </p:spPr>
        <p:txBody>
          <a:bodyPr anchor="t" rtlCol="false" lIns="0" tIns="0" rIns="0" bIns="0"/>
          <a:lstStyle/>
          <a:p>
            <a:pPr algn="l" lvl="0">
              <a:lnSpc>
                <a:spcPct val="116199"/>
              </a:lnSpc>
            </a:pPr>
            <a:r>
              <a:rPr lang="en-US" sz="2500" b="false" i="false" u="none" strike="noStrike">
                <a:solidFill>
                  <a:srgbClr val="2E2C4C"/>
                </a:solidFill>
                <a:latin typeface="Noto Serif Display Bold"/>
              </a:rPr>
              <a:t>Subtitle 03</a:t>
            </a:r>
          </a:p>
        </p:txBody>
      </p:sp>
      <p:pic>
        <p:nvPicPr>
          <p:cNvPr name="Picture 15" id="15"/>
          <p:cNvPicPr>
            <a:picLocks noChangeAspect="true"/>
          </p:cNvPicPr>
          <p:nvPr/>
        </p:nvPicPr>
        <p:blipFill>
          <a:blip r:embed="rId4"/>
          <a:stretch>
            <a:fillRect/>
          </a:stretch>
        </p:blipFill>
        <p:spPr>
          <a:xfrm rot="0">
            <a:off x="6146800" y="7696200"/>
            <a:ext cx="1181100" cy="1181100"/>
          </a:xfrm>
          <a:prstGeom prst="rect">
            <a:avLst/>
          </a:prstGeom>
        </p:spPr>
      </p:pic>
      <p:pic>
        <p:nvPicPr>
          <p:cNvPr name="Picture 16" id="16"/>
          <p:cNvPicPr>
            <a:picLocks noChangeAspect="true"/>
          </p:cNvPicPr>
          <p:nvPr/>
        </p:nvPicPr>
        <p:blipFill>
          <a:blip r:embed="rId8"/>
          <a:stretch>
            <a:fillRect/>
          </a:stretch>
        </p:blipFill>
        <p:spPr>
          <a:xfrm rot="0">
            <a:off x="6337300" y="7874000"/>
            <a:ext cx="800100" cy="800100"/>
          </a:xfrm>
          <a:prstGeom prst="rect">
            <a:avLst/>
          </a:prstGeom>
        </p:spPr>
      </p:pic>
      <p:sp>
        <p:nvSpPr>
          <p:cNvPr name="TextBox 17" id="17"/>
          <p:cNvSpPr txBox="true"/>
          <p:nvPr/>
        </p:nvSpPr>
        <p:spPr>
          <a:xfrm rot="0">
            <a:off x="7581900" y="8013700"/>
            <a:ext cx="3263900" cy="9652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consectetur adipiscing elit, sed do eiusmod tempor </a:t>
            </a:r>
          </a:p>
        </p:txBody>
      </p:sp>
      <p:sp>
        <p:nvSpPr>
          <p:cNvPr name="TextBox 18" id="18"/>
          <p:cNvSpPr txBox="true"/>
          <p:nvPr/>
        </p:nvSpPr>
        <p:spPr>
          <a:xfrm rot="0">
            <a:off x="7581900" y="7480300"/>
            <a:ext cx="1905000" cy="444500"/>
          </a:xfrm>
          <a:prstGeom prst="rect">
            <a:avLst/>
          </a:prstGeom>
        </p:spPr>
        <p:txBody>
          <a:bodyPr anchor="t" rtlCol="false" lIns="0" tIns="0" rIns="0" bIns="0"/>
          <a:lstStyle/>
          <a:p>
            <a:pPr algn="l" lvl="0">
              <a:lnSpc>
                <a:spcPct val="116199"/>
              </a:lnSpc>
            </a:pPr>
            <a:r>
              <a:rPr lang="en-US" sz="2500" b="false" i="false" u="none" strike="noStrike">
                <a:solidFill>
                  <a:srgbClr val="2E2C4C"/>
                </a:solidFill>
                <a:latin typeface="Noto Serif Display Bold"/>
              </a:rPr>
              <a:t>Subtitle 04</a:t>
            </a:r>
          </a:p>
        </p:txBody>
      </p:sp>
      <p:sp>
        <p:nvSpPr>
          <p:cNvPr name="TextBox 19" id="19"/>
          <p:cNvSpPr txBox="true"/>
          <p:nvPr/>
        </p:nvSpPr>
        <p:spPr>
          <a:xfrm rot="0">
            <a:off x="939800" y="1384300"/>
            <a:ext cx="9626600" cy="2336800"/>
          </a:xfrm>
          <a:prstGeom prst="rect">
            <a:avLst/>
          </a:prstGeom>
        </p:spPr>
        <p:txBody>
          <a:bodyPr anchor="t" rtlCol="false" lIns="0" tIns="0" rIns="0" bIns="0"/>
          <a:lstStyle/>
          <a:p>
            <a:pPr algn="l" lvl="0">
              <a:lnSpc>
                <a:spcPct val="102089"/>
              </a:lnSpc>
            </a:pPr>
            <a:r>
              <a:rPr lang="en-US" sz="7000" b="false" i="false" u="none" strike="noStrike">
                <a:solidFill>
                  <a:srgbClr val="000000"/>
                </a:solidFill>
                <a:latin typeface="Noto Serif Display Bold"/>
              </a:rPr>
              <a:t>Our Approach </a:t>
            </a:r>
          </a:p>
          <a:p>
            <a:pPr algn="l" lvl="0">
              <a:lnSpc>
                <a:spcPct val="102089"/>
              </a:lnSpc>
            </a:pPr>
            <a:r>
              <a:rPr lang="en-US" sz="7000" b="false" i="false" u="none" strike="noStrike">
                <a:solidFill>
                  <a:srgbClr val="000000"/>
                </a:solidFill>
                <a:latin typeface="Noto Serif Display Bold"/>
              </a:rPr>
              <a:t>and Methodology</a:t>
            </a:r>
          </a:p>
        </p:txBody>
      </p:sp>
      <p:sp>
        <p:nvSpPr>
          <p:cNvPr name="TextBox 20" id="20"/>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YOUR COMPANY / YOUR PRESENTATION</a:t>
            </a:r>
          </a:p>
        </p:txBody>
      </p:sp>
      <p:sp>
        <p:nvSpPr>
          <p:cNvPr name="TextBox 21" id="21"/>
          <p:cNvSpPr txBox="true"/>
          <p:nvPr/>
        </p:nvSpPr>
        <p:spPr>
          <a:xfrm rot="0">
            <a:off x="939800" y="3860800"/>
            <a:ext cx="9283700" cy="431800"/>
          </a:xfrm>
          <a:prstGeom prst="rect">
            <a:avLst/>
          </a:prstGeom>
        </p:spPr>
        <p:txBody>
          <a:bodyPr anchor="t" rtlCol="false" lIns="0" tIns="0" rIns="0" bIns="0"/>
          <a:lstStyle/>
          <a:p>
            <a:pPr algn="l" lvl="0">
              <a:lnSpc>
                <a:spcPct val="116199"/>
              </a:lnSpc>
            </a:pPr>
            <a:r>
              <a:rPr lang="en-US" sz="2400" b="false" i="false" u="none" strike="noStrike">
                <a:solidFill>
                  <a:srgbClr val="247195"/>
                </a:solidFill>
                <a:latin typeface="Atomy Bold"/>
              </a:rPr>
              <a:t>Write a subtitle for the topic here.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name="TextBox 2" id="2"/>
          <p:cNvSpPr txBox="true"/>
          <p:nvPr/>
        </p:nvSpPr>
        <p:spPr>
          <a:xfrm rot="0">
            <a:off x="850900" y="1765300"/>
            <a:ext cx="7950200" cy="1244600"/>
          </a:xfrm>
          <a:prstGeom prst="rect">
            <a:avLst/>
          </a:prstGeom>
        </p:spPr>
        <p:txBody>
          <a:bodyPr anchor="t" rtlCol="false" lIns="0" tIns="0" rIns="0" bIns="0"/>
          <a:lstStyle/>
          <a:p>
            <a:pPr algn="l" lvl="0">
              <a:lnSpc>
                <a:spcPct val="92960"/>
              </a:lnSpc>
            </a:pPr>
            <a:r>
              <a:rPr lang="en-US" sz="7000" b="false" i="false" u="none" strike="noStrike">
                <a:solidFill>
                  <a:srgbClr val="000000"/>
                </a:solidFill>
                <a:latin typeface="Noto Serif Display Bold"/>
              </a:rPr>
              <a:t>Industry Insights</a:t>
            </a:r>
          </a:p>
        </p:txBody>
      </p:sp>
      <p:pic>
        <p:nvPicPr>
          <p:cNvPr name="Picture 3" id="3"/>
          <p:cNvPicPr>
            <a:picLocks noChangeAspect="true"/>
          </p:cNvPicPr>
          <p:nvPr/>
        </p:nvPicPr>
        <p:blipFill>
          <a:blip r:embed="rId2"/>
          <a:stretch>
            <a:fillRect/>
          </a:stretch>
        </p:blipFill>
        <p:spPr>
          <a:xfrm rot="0">
            <a:off x="889000" y="4292600"/>
            <a:ext cx="1181100" cy="1181100"/>
          </a:xfrm>
          <a:prstGeom prst="rect">
            <a:avLst/>
          </a:prstGeom>
        </p:spPr>
      </p:pic>
      <p:pic>
        <p:nvPicPr>
          <p:cNvPr name="Picture 4" id="4"/>
          <p:cNvPicPr>
            <a:picLocks noChangeAspect="true"/>
          </p:cNvPicPr>
          <p:nvPr/>
        </p:nvPicPr>
        <p:blipFill>
          <a:blip r:embed="rId2"/>
          <a:stretch>
            <a:fillRect/>
          </a:stretch>
        </p:blipFill>
        <p:spPr>
          <a:xfrm rot="0">
            <a:off x="889000" y="6870700"/>
            <a:ext cx="1181100" cy="1181100"/>
          </a:xfrm>
          <a:prstGeom prst="rect">
            <a:avLst/>
          </a:prstGeom>
        </p:spPr>
      </p:pic>
      <p:pic>
        <p:nvPicPr>
          <p:cNvPr name="Picture 5" id="5"/>
          <p:cNvPicPr>
            <a:picLocks noChangeAspect="true"/>
          </p:cNvPicPr>
          <p:nvPr/>
        </p:nvPicPr>
        <p:blipFill>
          <a:blip r:embed="rId3"/>
          <a:stretch>
            <a:fillRect/>
          </a:stretch>
        </p:blipFill>
        <p:spPr>
          <a:xfrm rot="0">
            <a:off x="9144000" y="-25400"/>
            <a:ext cx="9182100" cy="10337800"/>
          </a:xfrm>
          <a:prstGeom prst="rect">
            <a:avLst/>
          </a:prstGeom>
        </p:spPr>
      </p:pic>
      <p:pic>
        <p:nvPicPr>
          <p:cNvPr name="Picture 6" id="6"/>
          <p:cNvPicPr>
            <a:picLocks noChangeAspect="true"/>
          </p:cNvPicPr>
          <p:nvPr/>
        </p:nvPicPr>
        <p:blipFill>
          <a:blip r:embed="rId4"/>
          <a:stretch>
            <a:fillRect/>
          </a:stretch>
        </p:blipFill>
        <p:spPr>
          <a:xfrm rot="0">
            <a:off x="1168400" y="7124700"/>
            <a:ext cx="660400" cy="660400"/>
          </a:xfrm>
          <a:prstGeom prst="rect">
            <a:avLst/>
          </a:prstGeom>
        </p:spPr>
      </p:pic>
      <p:pic>
        <p:nvPicPr>
          <p:cNvPr name="Picture 7" id="7"/>
          <p:cNvPicPr>
            <a:picLocks noChangeAspect="true"/>
          </p:cNvPicPr>
          <p:nvPr/>
        </p:nvPicPr>
        <p:blipFill>
          <a:blip r:embed="rId5"/>
          <a:stretch>
            <a:fillRect/>
          </a:stretch>
        </p:blipFill>
        <p:spPr>
          <a:xfrm rot="0">
            <a:off x="1143000" y="4572000"/>
            <a:ext cx="660400" cy="660400"/>
          </a:xfrm>
          <a:prstGeom prst="rect">
            <a:avLst/>
          </a:prstGeom>
        </p:spPr>
      </p:pic>
      <p:sp>
        <p:nvSpPr>
          <p:cNvPr name="TextBox 8" id="8"/>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YOUR COMPANY / YOUR PRESENTATION</a:t>
            </a:r>
          </a:p>
        </p:txBody>
      </p:sp>
      <p:sp>
        <p:nvSpPr>
          <p:cNvPr name="TextBox 9" id="9"/>
          <p:cNvSpPr txBox="true"/>
          <p:nvPr/>
        </p:nvSpPr>
        <p:spPr>
          <a:xfrm rot="0">
            <a:off x="2349500" y="5168900"/>
            <a:ext cx="6299200" cy="1130300"/>
          </a:xfrm>
          <a:prstGeom prst="rect">
            <a:avLst/>
          </a:prstGeom>
        </p:spPr>
        <p:txBody>
          <a:bodyPr anchor="t" rtlCol="false" lIns="0" tIns="0" rIns="0" bIns="0"/>
          <a:lstStyle/>
          <a:p>
            <a:pPr algn="l" lvl="0">
              <a:lnSpc>
                <a:spcPct val="116199"/>
              </a:lnSpc>
            </a:pPr>
            <a:r>
              <a:rPr lang="en-US" sz="1600" b="false" i="false" u="none" strike="noStrike">
                <a:solidFill>
                  <a:srgbClr val="000000"/>
                </a:solidFill>
                <a:latin typeface="Atomy Light"/>
              </a:rPr>
              <a:t>Lorem ipsum dolor sit amet, consectetur adipiscing elit. Sed porttitor sagittis diam in lacinia. Aenean at bibendum lorem. Quisque et risus dui. Ut consectetur vitae justo vel elementum. Interdum et malesuada fames ac ante ipsum primis in faucibus.</a:t>
            </a:r>
          </a:p>
        </p:txBody>
      </p:sp>
      <p:sp>
        <p:nvSpPr>
          <p:cNvPr name="TextBox 10" id="10"/>
          <p:cNvSpPr txBox="true"/>
          <p:nvPr/>
        </p:nvSpPr>
        <p:spPr>
          <a:xfrm rot="0">
            <a:off x="2349500" y="4191000"/>
            <a:ext cx="3340100" cy="444500"/>
          </a:xfrm>
          <a:prstGeom prst="rect">
            <a:avLst/>
          </a:prstGeom>
        </p:spPr>
        <p:txBody>
          <a:bodyPr anchor="t" rtlCol="false" lIns="0" tIns="0" rIns="0" bIns="0"/>
          <a:lstStyle/>
          <a:p>
            <a:pPr algn="l" lvl="0">
              <a:lnSpc>
                <a:spcPct val="116199"/>
              </a:lnSpc>
            </a:pPr>
            <a:r>
              <a:rPr lang="en-US" sz="2500" b="false" i="false" u="none" strike="noStrike">
                <a:solidFill>
                  <a:srgbClr val="000000"/>
                </a:solidFill>
                <a:latin typeface="Noto Serif Display Bold"/>
              </a:rPr>
              <a:t>Subtitle 01</a:t>
            </a:r>
          </a:p>
        </p:txBody>
      </p:sp>
      <p:sp>
        <p:nvSpPr>
          <p:cNvPr name="TextBox 11" id="11"/>
          <p:cNvSpPr txBox="true"/>
          <p:nvPr/>
        </p:nvSpPr>
        <p:spPr>
          <a:xfrm rot="0">
            <a:off x="2349500" y="4699000"/>
            <a:ext cx="3467100" cy="355600"/>
          </a:xfrm>
          <a:prstGeom prst="rect">
            <a:avLst/>
          </a:prstGeom>
        </p:spPr>
        <p:txBody>
          <a:bodyPr anchor="t" rtlCol="false" lIns="0" tIns="0" rIns="0" bIns="0"/>
          <a:lstStyle/>
          <a:p>
            <a:pPr algn="l" lvl="0">
              <a:lnSpc>
                <a:spcPct val="116199"/>
              </a:lnSpc>
            </a:pPr>
            <a:r>
              <a:rPr lang="en-US" sz="2000" b="false" i="false" u="none" strike="noStrike">
                <a:solidFill>
                  <a:srgbClr val="247195"/>
                </a:solidFill>
                <a:latin typeface="Atomy Medium"/>
              </a:rPr>
              <a:t>Details on the topic.</a:t>
            </a:r>
          </a:p>
        </p:txBody>
      </p:sp>
      <p:sp>
        <p:nvSpPr>
          <p:cNvPr name="TextBox 12" id="12"/>
          <p:cNvSpPr txBox="true"/>
          <p:nvPr/>
        </p:nvSpPr>
        <p:spPr>
          <a:xfrm rot="0">
            <a:off x="2400300" y="7874000"/>
            <a:ext cx="6248400" cy="1130300"/>
          </a:xfrm>
          <a:prstGeom prst="rect">
            <a:avLst/>
          </a:prstGeom>
        </p:spPr>
        <p:txBody>
          <a:bodyPr anchor="t" rtlCol="false" lIns="0" tIns="0" rIns="0" bIns="0"/>
          <a:lstStyle/>
          <a:p>
            <a:pPr algn="l" lvl="0">
              <a:lnSpc>
                <a:spcPct val="116199"/>
              </a:lnSpc>
            </a:pPr>
            <a:r>
              <a:rPr lang="en-US" sz="1600" b="false" i="false" u="none" strike="noStrike">
                <a:solidFill>
                  <a:srgbClr val="000000"/>
                </a:solidFill>
                <a:latin typeface="Atomy Light"/>
              </a:rPr>
              <a:t>Lorem ipsum dolor sit amet, consectetur adipiscing elit. Sed porttitor sagittis diam in lacinia. Aenean at bibendum lorem. Quisque et risus dui. Ut consectetur vitae justo vel elementum. Interdum et malesuada fames ac ante ipsum primis in faucibus.</a:t>
            </a:r>
          </a:p>
        </p:txBody>
      </p:sp>
      <p:sp>
        <p:nvSpPr>
          <p:cNvPr name="TextBox 13" id="13"/>
          <p:cNvSpPr txBox="true"/>
          <p:nvPr/>
        </p:nvSpPr>
        <p:spPr>
          <a:xfrm rot="0">
            <a:off x="2400300" y="6883400"/>
            <a:ext cx="3340100" cy="444500"/>
          </a:xfrm>
          <a:prstGeom prst="rect">
            <a:avLst/>
          </a:prstGeom>
        </p:spPr>
        <p:txBody>
          <a:bodyPr anchor="t" rtlCol="false" lIns="0" tIns="0" rIns="0" bIns="0"/>
          <a:lstStyle/>
          <a:p>
            <a:pPr algn="l" lvl="0">
              <a:lnSpc>
                <a:spcPct val="116199"/>
              </a:lnSpc>
            </a:pPr>
            <a:r>
              <a:rPr lang="en-US" sz="2500" b="false" i="false" u="none" strike="noStrike">
                <a:solidFill>
                  <a:srgbClr val="000000"/>
                </a:solidFill>
                <a:latin typeface="Noto Serif Display Bold"/>
              </a:rPr>
              <a:t>Subtitle 02</a:t>
            </a:r>
          </a:p>
        </p:txBody>
      </p:sp>
      <p:sp>
        <p:nvSpPr>
          <p:cNvPr name="TextBox 14" id="14"/>
          <p:cNvSpPr txBox="true"/>
          <p:nvPr/>
        </p:nvSpPr>
        <p:spPr>
          <a:xfrm rot="0">
            <a:off x="2400300" y="7391400"/>
            <a:ext cx="3467100" cy="355600"/>
          </a:xfrm>
          <a:prstGeom prst="rect">
            <a:avLst/>
          </a:prstGeom>
        </p:spPr>
        <p:txBody>
          <a:bodyPr anchor="t" rtlCol="false" lIns="0" tIns="0" rIns="0" bIns="0"/>
          <a:lstStyle/>
          <a:p>
            <a:pPr algn="l" lvl="0">
              <a:lnSpc>
                <a:spcPct val="116199"/>
              </a:lnSpc>
            </a:pPr>
            <a:r>
              <a:rPr lang="en-US" sz="2000" b="false" i="false" u="none" strike="noStrike">
                <a:solidFill>
                  <a:srgbClr val="247195"/>
                </a:solidFill>
                <a:latin typeface="Atomy Medium"/>
              </a:rPr>
              <a:t>Details on the topic.</a:t>
            </a:r>
          </a:p>
        </p:txBody>
      </p:sp>
      <p:sp>
        <p:nvSpPr>
          <p:cNvPr name="TextBox 15" id="15"/>
          <p:cNvSpPr txBox="true"/>
          <p:nvPr/>
        </p:nvSpPr>
        <p:spPr>
          <a:xfrm rot="0">
            <a:off x="939800" y="3098800"/>
            <a:ext cx="7721600" cy="431800"/>
          </a:xfrm>
          <a:prstGeom prst="rect">
            <a:avLst/>
          </a:prstGeom>
        </p:spPr>
        <p:txBody>
          <a:bodyPr anchor="t" rtlCol="false" lIns="0" tIns="0" rIns="0" bIns="0"/>
          <a:lstStyle/>
          <a:p>
            <a:pPr algn="l" lvl="0">
              <a:lnSpc>
                <a:spcPct val="116199"/>
              </a:lnSpc>
            </a:pPr>
            <a:r>
              <a:rPr lang="en-US" sz="2400" b="false" i="false" u="none" strike="noStrike">
                <a:solidFill>
                  <a:srgbClr val="247195"/>
                </a:solidFill>
                <a:latin typeface="Atomy Bold"/>
              </a:rPr>
              <a:t>Write a subtitle for the topic here.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215900" y="3378200"/>
            <a:ext cx="18719800" cy="6553200"/>
          </a:xfrm>
          <a:prstGeom prst="rect">
            <a:avLst/>
          </a:prstGeom>
        </p:spPr>
      </p:pic>
      <p:pic>
        <p:nvPicPr>
          <p:cNvPr name="Picture 3" id="3"/>
          <p:cNvPicPr>
            <a:picLocks noChangeAspect="true"/>
          </p:cNvPicPr>
          <p:nvPr/>
        </p:nvPicPr>
        <p:blipFill>
          <a:blip r:embed="rId3"/>
          <a:stretch>
            <a:fillRect/>
          </a:stretch>
        </p:blipFill>
        <p:spPr>
          <a:xfrm rot="0">
            <a:off x="939800" y="3962400"/>
            <a:ext cx="9118600" cy="5334000"/>
          </a:xfrm>
          <a:prstGeom prst="rect">
            <a:avLst/>
          </a:prstGeom>
        </p:spPr>
      </p:pic>
      <p:pic>
        <p:nvPicPr>
          <p:cNvPr name="Picture 4" id="4"/>
          <p:cNvPicPr>
            <a:picLocks noChangeAspect="true"/>
          </p:cNvPicPr>
          <p:nvPr/>
        </p:nvPicPr>
        <p:blipFill>
          <a:blip r:embed="rId4"/>
          <a:stretch>
            <a:fillRect/>
          </a:stretch>
        </p:blipFill>
        <p:spPr>
          <a:xfrm rot="0">
            <a:off x="10629900" y="4191000"/>
            <a:ext cx="368300" cy="368300"/>
          </a:xfrm>
          <a:prstGeom prst="rect">
            <a:avLst/>
          </a:prstGeom>
        </p:spPr>
      </p:pic>
      <p:pic>
        <p:nvPicPr>
          <p:cNvPr name="Picture 5" id="5"/>
          <p:cNvPicPr>
            <a:picLocks noChangeAspect="true"/>
          </p:cNvPicPr>
          <p:nvPr/>
        </p:nvPicPr>
        <p:blipFill>
          <a:blip r:embed="rId4"/>
          <a:stretch>
            <a:fillRect/>
          </a:stretch>
        </p:blipFill>
        <p:spPr>
          <a:xfrm rot="0">
            <a:off x="10629900" y="7023100"/>
            <a:ext cx="368300" cy="368300"/>
          </a:xfrm>
          <a:prstGeom prst="rect">
            <a:avLst/>
          </a:prstGeom>
        </p:spPr>
      </p:pic>
      <p:sp>
        <p:nvSpPr>
          <p:cNvPr name="TextBox 6" id="6"/>
          <p:cNvSpPr txBox="true"/>
          <p:nvPr/>
        </p:nvSpPr>
        <p:spPr>
          <a:xfrm rot="0">
            <a:off x="939800" y="1447800"/>
            <a:ext cx="11785600" cy="1244600"/>
          </a:xfrm>
          <a:prstGeom prst="rect">
            <a:avLst/>
          </a:prstGeom>
        </p:spPr>
        <p:txBody>
          <a:bodyPr anchor="t" rtlCol="false" lIns="0" tIns="0" rIns="0" bIns="0"/>
          <a:lstStyle/>
          <a:p>
            <a:pPr algn="l" lvl="0">
              <a:lnSpc>
                <a:spcPct val="83000"/>
              </a:lnSpc>
            </a:pPr>
            <a:r>
              <a:rPr lang="en-US" sz="7000" b="false" i="false" u="none" strike="noStrike">
                <a:solidFill>
                  <a:srgbClr val="000000"/>
                </a:solidFill>
                <a:latin typeface="Noto Serif Display Bold"/>
              </a:rPr>
              <a:t>Our Services</a:t>
            </a:r>
          </a:p>
        </p:txBody>
      </p:sp>
      <p:sp>
        <p:nvSpPr>
          <p:cNvPr name="TextBox 7" id="7"/>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YOUR COMPANY / YOUR PRESENTATION</a:t>
            </a:r>
          </a:p>
        </p:txBody>
      </p:sp>
      <p:sp>
        <p:nvSpPr>
          <p:cNvPr name="TextBox 8" id="8"/>
          <p:cNvSpPr txBox="true"/>
          <p:nvPr/>
        </p:nvSpPr>
        <p:spPr>
          <a:xfrm rot="0">
            <a:off x="14706600" y="571500"/>
            <a:ext cx="28829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CONSULTING_BUSINESS CONSULTING</a:t>
            </a:r>
          </a:p>
        </p:txBody>
      </p:sp>
      <p:sp>
        <p:nvSpPr>
          <p:cNvPr name="TextBox 9" id="9"/>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YOUR COMPANY / YOUR PRESENTATION</a:t>
            </a:r>
          </a:p>
        </p:txBody>
      </p:sp>
      <p:sp>
        <p:nvSpPr>
          <p:cNvPr name="TextBox 10" id="10"/>
          <p:cNvSpPr txBox="true"/>
          <p:nvPr/>
        </p:nvSpPr>
        <p:spPr>
          <a:xfrm rot="0">
            <a:off x="939800" y="2641600"/>
            <a:ext cx="7721600" cy="431800"/>
          </a:xfrm>
          <a:prstGeom prst="rect">
            <a:avLst/>
          </a:prstGeom>
        </p:spPr>
        <p:txBody>
          <a:bodyPr anchor="t" rtlCol="false" lIns="0" tIns="0" rIns="0" bIns="0"/>
          <a:lstStyle/>
          <a:p>
            <a:pPr algn="l" lvl="0">
              <a:lnSpc>
                <a:spcPct val="116199"/>
              </a:lnSpc>
            </a:pPr>
            <a:r>
              <a:rPr lang="en-US" sz="2400" b="false" i="false" u="none" strike="noStrike">
                <a:solidFill>
                  <a:srgbClr val="247195"/>
                </a:solidFill>
                <a:latin typeface="Atomy Bold"/>
              </a:rPr>
              <a:t>Write a subtitle for the topic here.</a:t>
            </a:r>
          </a:p>
        </p:txBody>
      </p:sp>
      <p:sp>
        <p:nvSpPr>
          <p:cNvPr name="TextBox 11" id="11"/>
          <p:cNvSpPr txBox="true"/>
          <p:nvPr/>
        </p:nvSpPr>
        <p:spPr>
          <a:xfrm rot="0">
            <a:off x="11214100" y="5080000"/>
            <a:ext cx="6299200" cy="1130300"/>
          </a:xfrm>
          <a:prstGeom prst="rect">
            <a:avLst/>
          </a:prstGeom>
        </p:spPr>
        <p:txBody>
          <a:bodyPr anchor="t" rtlCol="false" lIns="0" tIns="0" rIns="0" bIns="0"/>
          <a:lstStyle/>
          <a:p>
            <a:pPr algn="l" lvl="0">
              <a:lnSpc>
                <a:spcPct val="116199"/>
              </a:lnSpc>
            </a:pPr>
            <a:r>
              <a:rPr lang="en-US" sz="1600" b="false" i="false" u="none" strike="noStrike">
                <a:solidFill>
                  <a:srgbClr val="000000"/>
                </a:solidFill>
                <a:latin typeface="Atomy Light"/>
              </a:rPr>
              <a:t>Lorem ipsum dolor sit amet, consectetur adipiscing elit. Sed porttitor sagittis diam in lacinia. Aenean at bibendum lorem. Quisque et risus dui. Ut consectetur vitae justo vel elementum. Interdum et malesuada fames ac ante ipsum primis in faucibus.</a:t>
            </a:r>
          </a:p>
        </p:txBody>
      </p:sp>
      <p:sp>
        <p:nvSpPr>
          <p:cNvPr name="TextBox 12" id="12"/>
          <p:cNvSpPr txBox="true"/>
          <p:nvPr/>
        </p:nvSpPr>
        <p:spPr>
          <a:xfrm rot="0">
            <a:off x="11214100" y="4102100"/>
            <a:ext cx="3340100" cy="444500"/>
          </a:xfrm>
          <a:prstGeom prst="rect">
            <a:avLst/>
          </a:prstGeom>
        </p:spPr>
        <p:txBody>
          <a:bodyPr anchor="t" rtlCol="false" lIns="0" tIns="0" rIns="0" bIns="0"/>
          <a:lstStyle/>
          <a:p>
            <a:pPr algn="l" lvl="0">
              <a:lnSpc>
                <a:spcPct val="116199"/>
              </a:lnSpc>
            </a:pPr>
            <a:r>
              <a:rPr lang="en-US" sz="2500" b="false" i="false" u="none" strike="noStrike">
                <a:solidFill>
                  <a:srgbClr val="000000"/>
                </a:solidFill>
                <a:latin typeface="Noto Serif Display Bold"/>
              </a:rPr>
              <a:t>Service 01</a:t>
            </a:r>
          </a:p>
        </p:txBody>
      </p:sp>
      <p:sp>
        <p:nvSpPr>
          <p:cNvPr name="TextBox 13" id="13"/>
          <p:cNvSpPr txBox="true"/>
          <p:nvPr/>
        </p:nvSpPr>
        <p:spPr>
          <a:xfrm rot="0">
            <a:off x="11214100" y="4610100"/>
            <a:ext cx="3467100" cy="355600"/>
          </a:xfrm>
          <a:prstGeom prst="rect">
            <a:avLst/>
          </a:prstGeom>
        </p:spPr>
        <p:txBody>
          <a:bodyPr anchor="t" rtlCol="false" lIns="0" tIns="0" rIns="0" bIns="0"/>
          <a:lstStyle/>
          <a:p>
            <a:pPr algn="l" lvl="0">
              <a:lnSpc>
                <a:spcPct val="116199"/>
              </a:lnSpc>
            </a:pPr>
            <a:r>
              <a:rPr lang="en-US" sz="2000" b="false" i="false" u="none" strike="noStrike">
                <a:solidFill>
                  <a:srgbClr val="247195"/>
                </a:solidFill>
                <a:latin typeface="Atomy Medium"/>
              </a:rPr>
              <a:t>Details on the topic.</a:t>
            </a:r>
          </a:p>
        </p:txBody>
      </p:sp>
      <p:sp>
        <p:nvSpPr>
          <p:cNvPr name="TextBox 14" id="14"/>
          <p:cNvSpPr txBox="true"/>
          <p:nvPr/>
        </p:nvSpPr>
        <p:spPr>
          <a:xfrm rot="0">
            <a:off x="11214100" y="7962900"/>
            <a:ext cx="6299200" cy="1130300"/>
          </a:xfrm>
          <a:prstGeom prst="rect">
            <a:avLst/>
          </a:prstGeom>
        </p:spPr>
        <p:txBody>
          <a:bodyPr anchor="t" rtlCol="false" lIns="0" tIns="0" rIns="0" bIns="0"/>
          <a:lstStyle/>
          <a:p>
            <a:pPr algn="l" lvl="0">
              <a:lnSpc>
                <a:spcPct val="116199"/>
              </a:lnSpc>
            </a:pPr>
            <a:r>
              <a:rPr lang="en-US" sz="1600" b="false" i="false" u="none" strike="noStrike">
                <a:solidFill>
                  <a:srgbClr val="000000"/>
                </a:solidFill>
                <a:latin typeface="Atomy Light"/>
              </a:rPr>
              <a:t>Lorem ipsum dolor sit amet, consectetur adipiscing elit. Sed porttitor sagittis diam in lacinia. Aenean at bibendum lorem. Quisque et risus dui. Ut consectetur vitae justo vel elementum. Interdum et malesuada fames ac ante ipsum primis in faucibus.</a:t>
            </a:r>
          </a:p>
        </p:txBody>
      </p:sp>
      <p:sp>
        <p:nvSpPr>
          <p:cNvPr name="TextBox 15" id="15"/>
          <p:cNvSpPr txBox="true"/>
          <p:nvPr/>
        </p:nvSpPr>
        <p:spPr>
          <a:xfrm rot="0">
            <a:off x="11214100" y="6972300"/>
            <a:ext cx="3340100" cy="444500"/>
          </a:xfrm>
          <a:prstGeom prst="rect">
            <a:avLst/>
          </a:prstGeom>
        </p:spPr>
        <p:txBody>
          <a:bodyPr anchor="t" rtlCol="false" lIns="0" tIns="0" rIns="0" bIns="0"/>
          <a:lstStyle/>
          <a:p>
            <a:pPr algn="l" lvl="0">
              <a:lnSpc>
                <a:spcPct val="116199"/>
              </a:lnSpc>
            </a:pPr>
            <a:r>
              <a:rPr lang="en-US" sz="2500" b="false" i="false" u="none" strike="noStrike">
                <a:solidFill>
                  <a:srgbClr val="000000"/>
                </a:solidFill>
                <a:latin typeface="Noto Serif Display Bold"/>
              </a:rPr>
              <a:t>Service 02</a:t>
            </a:r>
          </a:p>
        </p:txBody>
      </p:sp>
      <p:sp>
        <p:nvSpPr>
          <p:cNvPr name="TextBox 16" id="16"/>
          <p:cNvSpPr txBox="true"/>
          <p:nvPr/>
        </p:nvSpPr>
        <p:spPr>
          <a:xfrm rot="0">
            <a:off x="11214100" y="7480300"/>
            <a:ext cx="3467100" cy="355600"/>
          </a:xfrm>
          <a:prstGeom prst="rect">
            <a:avLst/>
          </a:prstGeom>
        </p:spPr>
        <p:txBody>
          <a:bodyPr anchor="t" rtlCol="false" lIns="0" tIns="0" rIns="0" bIns="0"/>
          <a:lstStyle/>
          <a:p>
            <a:pPr algn="l" lvl="0">
              <a:lnSpc>
                <a:spcPct val="116199"/>
              </a:lnSpc>
            </a:pPr>
            <a:r>
              <a:rPr lang="en-US" sz="2000" b="false" i="false" u="none" strike="noStrike">
                <a:solidFill>
                  <a:srgbClr val="247195"/>
                </a:solidFill>
                <a:latin typeface="Atomy Medium"/>
              </a:rPr>
              <a:t>Details on the topic.</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6151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939800" y="3683000"/>
            <a:ext cx="5346700" cy="5511800"/>
          </a:xfrm>
          <a:prstGeom prst="rect">
            <a:avLst/>
          </a:prstGeom>
        </p:spPr>
      </p:pic>
      <p:pic>
        <p:nvPicPr>
          <p:cNvPr name="Picture 3" id="3"/>
          <p:cNvPicPr>
            <a:picLocks noChangeAspect="true"/>
          </p:cNvPicPr>
          <p:nvPr/>
        </p:nvPicPr>
        <p:blipFill>
          <a:blip r:embed="rId3"/>
          <a:stretch>
            <a:fillRect/>
          </a:stretch>
        </p:blipFill>
        <p:spPr>
          <a:xfrm rot="0">
            <a:off x="6248400" y="3683000"/>
            <a:ext cx="5486400" cy="5511800"/>
          </a:xfrm>
          <a:prstGeom prst="rect">
            <a:avLst/>
          </a:prstGeom>
        </p:spPr>
      </p:pic>
      <p:pic>
        <p:nvPicPr>
          <p:cNvPr name="Picture 4" id="4"/>
          <p:cNvPicPr>
            <a:picLocks noChangeAspect="true"/>
          </p:cNvPicPr>
          <p:nvPr/>
        </p:nvPicPr>
        <p:blipFill>
          <a:blip r:embed="rId4"/>
          <a:stretch>
            <a:fillRect/>
          </a:stretch>
        </p:blipFill>
        <p:spPr>
          <a:xfrm rot="0">
            <a:off x="11734800" y="3683000"/>
            <a:ext cx="5486400" cy="5511800"/>
          </a:xfrm>
          <a:prstGeom prst="rect">
            <a:avLst/>
          </a:prstGeom>
        </p:spPr>
      </p:pic>
      <p:sp>
        <p:nvSpPr>
          <p:cNvPr name="TextBox 5" id="5"/>
          <p:cNvSpPr txBox="true"/>
          <p:nvPr/>
        </p:nvSpPr>
        <p:spPr>
          <a:xfrm rot="0">
            <a:off x="12407900" y="7620000"/>
            <a:ext cx="45085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Atomy Light"/>
              </a:rPr>
              <a:t>Lorem ipsum dolor sit amet, consectetuer adipiscing elit. Aenean commodo ligula eget dolor. Aenean massa..</a:t>
            </a:r>
          </a:p>
        </p:txBody>
      </p:sp>
      <p:sp>
        <p:nvSpPr>
          <p:cNvPr name="TextBox 6" id="6"/>
          <p:cNvSpPr txBox="true"/>
          <p:nvPr/>
        </p:nvSpPr>
        <p:spPr>
          <a:xfrm rot="0">
            <a:off x="12407900" y="6781800"/>
            <a:ext cx="1778000" cy="444500"/>
          </a:xfrm>
          <a:prstGeom prst="rect">
            <a:avLst/>
          </a:prstGeom>
        </p:spPr>
        <p:txBody>
          <a:bodyPr anchor="t" rtlCol="false" lIns="0" tIns="0" rIns="0" bIns="0"/>
          <a:lstStyle/>
          <a:p>
            <a:pPr algn="l" lvl="0">
              <a:lnSpc>
                <a:spcPct val="116199"/>
              </a:lnSpc>
            </a:pPr>
            <a:r>
              <a:rPr lang="en-US" sz="2500" b="false" i="false" u="none" strike="noStrike">
                <a:solidFill>
                  <a:srgbClr val="FFFFFF"/>
                </a:solidFill>
                <a:latin typeface="Noto Serif Display Bold"/>
              </a:rPr>
              <a:t>Subtitle 03</a:t>
            </a:r>
          </a:p>
        </p:txBody>
      </p:sp>
      <p:sp>
        <p:nvSpPr>
          <p:cNvPr name="TextBox 7" id="7"/>
          <p:cNvSpPr txBox="true"/>
          <p:nvPr/>
        </p:nvSpPr>
        <p:spPr>
          <a:xfrm rot="0">
            <a:off x="12407900" y="4978400"/>
            <a:ext cx="2933700" cy="1778000"/>
          </a:xfrm>
          <a:prstGeom prst="rect">
            <a:avLst/>
          </a:prstGeom>
        </p:spPr>
        <p:txBody>
          <a:bodyPr anchor="t" rtlCol="false" lIns="0" tIns="0" rIns="0" bIns="0"/>
          <a:lstStyle/>
          <a:p>
            <a:pPr algn="l" lvl="0">
              <a:lnSpc>
                <a:spcPct val="116199"/>
              </a:lnSpc>
            </a:pPr>
            <a:r>
              <a:rPr lang="en-US" sz="10000" b="false" i="false" u="none" strike="noStrike">
                <a:solidFill>
                  <a:srgbClr val="FFFFFF"/>
                </a:solidFill>
                <a:latin typeface="Noto Serif Display Bold"/>
              </a:rPr>
              <a:t>$50</a:t>
            </a:r>
          </a:p>
        </p:txBody>
      </p:sp>
      <p:sp>
        <p:nvSpPr>
          <p:cNvPr name="TextBox 8" id="8"/>
          <p:cNvSpPr txBox="true"/>
          <p:nvPr/>
        </p:nvSpPr>
        <p:spPr>
          <a:xfrm rot="0">
            <a:off x="12407900" y="4406900"/>
            <a:ext cx="4419600" cy="444500"/>
          </a:xfrm>
          <a:prstGeom prst="rect">
            <a:avLst/>
          </a:prstGeom>
        </p:spPr>
        <p:txBody>
          <a:bodyPr anchor="t" rtlCol="false" lIns="0" tIns="0" rIns="0" bIns="0"/>
          <a:lstStyle/>
          <a:p>
            <a:pPr algn="l" lvl="0">
              <a:lnSpc>
                <a:spcPct val="116199"/>
              </a:lnSpc>
            </a:pPr>
            <a:r>
              <a:rPr lang="en-US" sz="2500" b="false" i="false" u="none" strike="noStrike">
                <a:solidFill>
                  <a:srgbClr val="FFFFFF"/>
                </a:solidFill>
                <a:latin typeface="Noto Serif Display Bold"/>
              </a:rPr>
              <a:t>Add Subtitle Here</a:t>
            </a:r>
          </a:p>
        </p:txBody>
      </p:sp>
      <p:sp>
        <p:nvSpPr>
          <p:cNvPr name="TextBox 9" id="9"/>
          <p:cNvSpPr txBox="true"/>
          <p:nvPr/>
        </p:nvSpPr>
        <p:spPr>
          <a:xfrm rot="0">
            <a:off x="6781800" y="7620000"/>
            <a:ext cx="46228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Atomy Light"/>
              </a:rPr>
              <a:t>Lorem ipsum dolor sit amet, consectetuer adipiscing elit. Aenean commodo ligula eget dolor. Aenean massa..</a:t>
            </a:r>
          </a:p>
        </p:txBody>
      </p:sp>
      <p:sp>
        <p:nvSpPr>
          <p:cNvPr name="TextBox 10" id="10"/>
          <p:cNvSpPr txBox="true"/>
          <p:nvPr/>
        </p:nvSpPr>
        <p:spPr>
          <a:xfrm rot="0">
            <a:off x="6781800" y="6781800"/>
            <a:ext cx="1778000" cy="444500"/>
          </a:xfrm>
          <a:prstGeom prst="rect">
            <a:avLst/>
          </a:prstGeom>
        </p:spPr>
        <p:txBody>
          <a:bodyPr anchor="t" rtlCol="false" lIns="0" tIns="0" rIns="0" bIns="0"/>
          <a:lstStyle/>
          <a:p>
            <a:pPr algn="l" lvl="0">
              <a:lnSpc>
                <a:spcPct val="116199"/>
              </a:lnSpc>
            </a:pPr>
            <a:r>
              <a:rPr lang="en-US" sz="2500" b="false" i="false" u="none" strike="noStrike">
                <a:solidFill>
                  <a:srgbClr val="FFFFFF"/>
                </a:solidFill>
                <a:latin typeface="Noto Serif Display Bold"/>
              </a:rPr>
              <a:t>Subtitle 02</a:t>
            </a:r>
          </a:p>
        </p:txBody>
      </p:sp>
      <p:sp>
        <p:nvSpPr>
          <p:cNvPr name="TextBox 11" id="11"/>
          <p:cNvSpPr txBox="true"/>
          <p:nvPr/>
        </p:nvSpPr>
        <p:spPr>
          <a:xfrm rot="0">
            <a:off x="6781800" y="4978400"/>
            <a:ext cx="2933700" cy="1778000"/>
          </a:xfrm>
          <a:prstGeom prst="rect">
            <a:avLst/>
          </a:prstGeom>
        </p:spPr>
        <p:txBody>
          <a:bodyPr anchor="t" rtlCol="false" lIns="0" tIns="0" rIns="0" bIns="0"/>
          <a:lstStyle/>
          <a:p>
            <a:pPr algn="l" lvl="0">
              <a:lnSpc>
                <a:spcPct val="116199"/>
              </a:lnSpc>
            </a:pPr>
            <a:r>
              <a:rPr lang="en-US" sz="10000" b="false" i="false" u="none" strike="noStrike">
                <a:solidFill>
                  <a:srgbClr val="FFFFFF"/>
                </a:solidFill>
                <a:latin typeface="Noto Serif Display Bold"/>
              </a:rPr>
              <a:t>$20</a:t>
            </a:r>
          </a:p>
        </p:txBody>
      </p:sp>
      <p:sp>
        <p:nvSpPr>
          <p:cNvPr name="TextBox 12" id="12"/>
          <p:cNvSpPr txBox="true"/>
          <p:nvPr/>
        </p:nvSpPr>
        <p:spPr>
          <a:xfrm rot="0">
            <a:off x="6781800" y="4406900"/>
            <a:ext cx="4432300" cy="444500"/>
          </a:xfrm>
          <a:prstGeom prst="rect">
            <a:avLst/>
          </a:prstGeom>
        </p:spPr>
        <p:txBody>
          <a:bodyPr anchor="t" rtlCol="false" lIns="0" tIns="0" rIns="0" bIns="0"/>
          <a:lstStyle/>
          <a:p>
            <a:pPr algn="l" lvl="0">
              <a:lnSpc>
                <a:spcPct val="116199"/>
              </a:lnSpc>
            </a:pPr>
            <a:r>
              <a:rPr lang="en-US" sz="2500" b="false" i="false" u="none" strike="noStrike">
                <a:solidFill>
                  <a:srgbClr val="FFFFFF"/>
                </a:solidFill>
                <a:latin typeface="Noto Serif Display Bold"/>
              </a:rPr>
              <a:t>Add Subtitle Here</a:t>
            </a:r>
          </a:p>
        </p:txBody>
      </p:sp>
      <p:sp>
        <p:nvSpPr>
          <p:cNvPr name="TextBox 13" id="13"/>
          <p:cNvSpPr txBox="true"/>
          <p:nvPr/>
        </p:nvSpPr>
        <p:spPr>
          <a:xfrm rot="0">
            <a:off x="1422400" y="7620000"/>
            <a:ext cx="4495800" cy="965200"/>
          </a:xfrm>
          <a:prstGeom prst="rect">
            <a:avLst/>
          </a:prstGeom>
        </p:spPr>
        <p:txBody>
          <a:bodyPr anchor="t" rtlCol="false" lIns="0" tIns="0" rIns="0" bIns="0"/>
          <a:lstStyle/>
          <a:p>
            <a:pPr algn="l" lvl="0">
              <a:lnSpc>
                <a:spcPct val="116199"/>
              </a:lnSpc>
            </a:pPr>
            <a:r>
              <a:rPr lang="en-US" sz="1800" b="false" i="false" u="none" strike="noStrike">
                <a:solidFill>
                  <a:srgbClr val="FFFFFF"/>
                </a:solidFill>
                <a:latin typeface="Atomy Light"/>
              </a:rPr>
              <a:t>Lorem ipsum dolor sit amet, consectetuer adipiscing elit. Aenean commodo ligula eget dolor. Aenean massa..</a:t>
            </a:r>
          </a:p>
        </p:txBody>
      </p:sp>
      <p:sp>
        <p:nvSpPr>
          <p:cNvPr name="TextBox 14" id="14"/>
          <p:cNvSpPr txBox="true"/>
          <p:nvPr/>
        </p:nvSpPr>
        <p:spPr>
          <a:xfrm rot="0">
            <a:off x="1422400" y="6781800"/>
            <a:ext cx="1778000" cy="444500"/>
          </a:xfrm>
          <a:prstGeom prst="rect">
            <a:avLst/>
          </a:prstGeom>
        </p:spPr>
        <p:txBody>
          <a:bodyPr anchor="t" rtlCol="false" lIns="0" tIns="0" rIns="0" bIns="0"/>
          <a:lstStyle/>
          <a:p>
            <a:pPr algn="l" lvl="0">
              <a:lnSpc>
                <a:spcPct val="116199"/>
              </a:lnSpc>
            </a:pPr>
            <a:r>
              <a:rPr lang="en-US" sz="2500" b="false" i="false" u="none" strike="noStrike">
                <a:solidFill>
                  <a:srgbClr val="FFFFFF"/>
                </a:solidFill>
                <a:latin typeface="Noto Serif Display Bold"/>
              </a:rPr>
              <a:t>Subtitle 01</a:t>
            </a:r>
          </a:p>
        </p:txBody>
      </p:sp>
      <p:sp>
        <p:nvSpPr>
          <p:cNvPr name="TextBox 15" id="15"/>
          <p:cNvSpPr txBox="true"/>
          <p:nvPr/>
        </p:nvSpPr>
        <p:spPr>
          <a:xfrm rot="0">
            <a:off x="1422400" y="4978400"/>
            <a:ext cx="2933700" cy="1778000"/>
          </a:xfrm>
          <a:prstGeom prst="rect">
            <a:avLst/>
          </a:prstGeom>
        </p:spPr>
        <p:txBody>
          <a:bodyPr anchor="t" rtlCol="false" lIns="0" tIns="0" rIns="0" bIns="0"/>
          <a:lstStyle/>
          <a:p>
            <a:pPr algn="l" lvl="0">
              <a:lnSpc>
                <a:spcPct val="116199"/>
              </a:lnSpc>
            </a:pPr>
            <a:r>
              <a:rPr lang="en-US" sz="10000" b="false" i="false" u="none" strike="noStrike">
                <a:solidFill>
                  <a:srgbClr val="FFFFFF"/>
                </a:solidFill>
                <a:latin typeface="Noto Serif Display Bold"/>
              </a:rPr>
              <a:t>$80</a:t>
            </a:r>
          </a:p>
        </p:txBody>
      </p:sp>
      <p:sp>
        <p:nvSpPr>
          <p:cNvPr name="TextBox 16" id="16"/>
          <p:cNvSpPr txBox="true"/>
          <p:nvPr/>
        </p:nvSpPr>
        <p:spPr>
          <a:xfrm rot="0">
            <a:off x="1422400" y="4406900"/>
            <a:ext cx="4381500" cy="444500"/>
          </a:xfrm>
          <a:prstGeom prst="rect">
            <a:avLst/>
          </a:prstGeom>
        </p:spPr>
        <p:txBody>
          <a:bodyPr anchor="t" rtlCol="false" lIns="0" tIns="0" rIns="0" bIns="0"/>
          <a:lstStyle/>
          <a:p>
            <a:pPr algn="l" lvl="0">
              <a:lnSpc>
                <a:spcPct val="116199"/>
              </a:lnSpc>
            </a:pPr>
            <a:r>
              <a:rPr lang="en-US" sz="2500" b="false" i="false" u="none" strike="noStrike">
                <a:solidFill>
                  <a:srgbClr val="FFFFFF"/>
                </a:solidFill>
                <a:latin typeface="Noto Serif Display Bold"/>
              </a:rPr>
              <a:t>Add Subtitle Here</a:t>
            </a:r>
          </a:p>
        </p:txBody>
      </p:sp>
      <p:sp>
        <p:nvSpPr>
          <p:cNvPr name="TextBox 17" id="17"/>
          <p:cNvSpPr txBox="true"/>
          <p:nvPr/>
        </p:nvSpPr>
        <p:spPr>
          <a:xfrm rot="0">
            <a:off x="939800" y="1536700"/>
            <a:ext cx="9766300" cy="1244600"/>
          </a:xfrm>
          <a:prstGeom prst="rect">
            <a:avLst/>
          </a:prstGeom>
        </p:spPr>
        <p:txBody>
          <a:bodyPr anchor="t" rtlCol="false" lIns="0" tIns="0" rIns="0" bIns="0"/>
          <a:lstStyle/>
          <a:p>
            <a:pPr algn="l" lvl="0">
              <a:lnSpc>
                <a:spcPct val="116199"/>
              </a:lnSpc>
            </a:pPr>
            <a:r>
              <a:rPr lang="en-US" sz="7000" b="false" i="false" u="none" strike="noStrike">
                <a:solidFill>
                  <a:srgbClr val="FFFFFF"/>
                </a:solidFill>
                <a:latin typeface="Noto Serif Display Bold"/>
              </a:rPr>
              <a:t>Pricing Plans</a:t>
            </a:r>
          </a:p>
        </p:txBody>
      </p:sp>
      <p:sp>
        <p:nvSpPr>
          <p:cNvPr name="TextBox 18" id="18"/>
          <p:cNvSpPr txBox="true"/>
          <p:nvPr/>
        </p:nvSpPr>
        <p:spPr>
          <a:xfrm rot="0">
            <a:off x="14706600" y="571500"/>
            <a:ext cx="2882900" cy="215900"/>
          </a:xfrm>
          <a:prstGeom prst="rect">
            <a:avLst/>
          </a:prstGeom>
        </p:spPr>
        <p:txBody>
          <a:bodyPr anchor="t" rtlCol="false" lIns="0" tIns="0" rIns="0" bIns="0"/>
          <a:lstStyle/>
          <a:p>
            <a:pPr algn="l" lvl="0">
              <a:lnSpc>
                <a:spcPct val="116199"/>
              </a:lnSpc>
            </a:pPr>
            <a:r>
              <a:rPr lang="en-US" sz="1200" b="false" i="false" u="none" strike="noStrike">
                <a:solidFill>
                  <a:srgbClr val="FFFFFF"/>
                </a:solidFill>
                <a:latin typeface="Atomy Light"/>
              </a:rPr>
              <a:t>CONSULTING_BUSINESS CONSULTING</a:t>
            </a:r>
          </a:p>
        </p:txBody>
      </p:sp>
      <p:sp>
        <p:nvSpPr>
          <p:cNvPr name="TextBox 19" id="19"/>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FFFFFF"/>
                </a:solidFill>
                <a:latin typeface="Atomy Light"/>
              </a:rPr>
              <a:t>YOUR COMPANY / YOUR PRESENTATION</a:t>
            </a:r>
          </a:p>
        </p:txBody>
      </p:sp>
      <p:sp>
        <p:nvSpPr>
          <p:cNvPr name="TextBox 20" id="20"/>
          <p:cNvSpPr txBox="true"/>
          <p:nvPr/>
        </p:nvSpPr>
        <p:spPr>
          <a:xfrm rot="0">
            <a:off x="939800" y="2832100"/>
            <a:ext cx="7721600" cy="431800"/>
          </a:xfrm>
          <a:prstGeom prst="rect">
            <a:avLst/>
          </a:prstGeom>
        </p:spPr>
        <p:txBody>
          <a:bodyPr anchor="t" rtlCol="false" lIns="0" tIns="0" rIns="0" bIns="0"/>
          <a:lstStyle/>
          <a:p>
            <a:pPr algn="l" lvl="0">
              <a:lnSpc>
                <a:spcPct val="116199"/>
              </a:lnSpc>
            </a:pPr>
            <a:r>
              <a:rPr lang="en-US" sz="2400" b="false" i="false" u="none" strike="noStrike">
                <a:solidFill>
                  <a:srgbClr val="247195"/>
                </a:solidFill>
                <a:latin typeface="Atomy Bold"/>
              </a:rPr>
              <a:t>Write a subtitle for the topic here.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0" y="4724400"/>
            <a:ext cx="8661400" cy="5562600"/>
          </a:xfrm>
          <a:prstGeom prst="rect">
            <a:avLst/>
          </a:prstGeom>
        </p:spPr>
      </p:pic>
      <p:sp>
        <p:nvSpPr>
          <p:cNvPr name="TextBox 3" id="3"/>
          <p:cNvSpPr txBox="true"/>
          <p:nvPr/>
        </p:nvSpPr>
        <p:spPr>
          <a:xfrm rot="0">
            <a:off x="939800" y="1524000"/>
            <a:ext cx="6997700" cy="2260600"/>
          </a:xfrm>
          <a:prstGeom prst="rect">
            <a:avLst/>
          </a:prstGeom>
        </p:spPr>
        <p:txBody>
          <a:bodyPr anchor="t" rtlCol="false" lIns="0" tIns="0" rIns="0" bIns="0"/>
          <a:lstStyle/>
          <a:p>
            <a:pPr algn="l" lvl="0">
              <a:lnSpc>
                <a:spcPct val="94619"/>
              </a:lnSpc>
            </a:pPr>
            <a:r>
              <a:rPr lang="en-US" sz="7000" b="false" i="false" u="none" strike="noStrike">
                <a:solidFill>
                  <a:srgbClr val="000000"/>
                </a:solidFill>
                <a:latin typeface="Noto Serif Display Bold"/>
              </a:rPr>
              <a:t>Our Strategic Planning</a:t>
            </a:r>
          </a:p>
        </p:txBody>
      </p:sp>
      <p:pic>
        <p:nvPicPr>
          <p:cNvPr name="Picture 4" id="4"/>
          <p:cNvPicPr>
            <a:picLocks noChangeAspect="true"/>
          </p:cNvPicPr>
          <p:nvPr/>
        </p:nvPicPr>
        <p:blipFill>
          <a:blip r:embed="rId3"/>
          <a:stretch>
            <a:fillRect/>
          </a:stretch>
        </p:blipFill>
        <p:spPr>
          <a:xfrm rot="0">
            <a:off x="939800" y="5346700"/>
            <a:ext cx="368300" cy="368300"/>
          </a:xfrm>
          <a:prstGeom prst="rect">
            <a:avLst/>
          </a:prstGeom>
        </p:spPr>
      </p:pic>
      <p:pic>
        <p:nvPicPr>
          <p:cNvPr name="Picture 5" id="5"/>
          <p:cNvPicPr>
            <a:picLocks noChangeAspect="true"/>
          </p:cNvPicPr>
          <p:nvPr/>
        </p:nvPicPr>
        <p:blipFill>
          <a:blip r:embed="rId4"/>
          <a:stretch>
            <a:fillRect/>
          </a:stretch>
        </p:blipFill>
        <p:spPr>
          <a:xfrm rot="0">
            <a:off x="8661400" y="1625600"/>
            <a:ext cx="8686800" cy="8699500"/>
          </a:xfrm>
          <a:prstGeom prst="rect">
            <a:avLst/>
          </a:prstGeom>
        </p:spPr>
      </p:pic>
      <p:sp>
        <p:nvSpPr>
          <p:cNvPr name="TextBox 6" id="6"/>
          <p:cNvSpPr txBox="true"/>
          <p:nvPr/>
        </p:nvSpPr>
        <p:spPr>
          <a:xfrm rot="0">
            <a:off x="939800" y="6045200"/>
            <a:ext cx="7035800" cy="32004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a:t>
            </a:r>
          </a:p>
          <a:p>
            <a:pPr algn="l" lvl="0">
              <a:lnSpc>
                <a:spcPct val="116199"/>
              </a:lnSpc>
            </a:pPr>
            <a:r>
              <a:rPr lang="en-US" sz="1800" b="false" i="false" u="none" strike="noStrike">
                <a:solidFill>
                  <a:srgbClr val="2E2C4C"/>
                </a:solidFill>
                <a:latin typeface="Atomy Light"/>
              </a:rPr>
              <a:t/>
            </a:r>
          </a:p>
          <a:p>
            <a:pPr algn="l" lvl="0">
              <a:lnSpc>
                <a:spcPct val="116199"/>
              </a:lnSpc>
            </a:pPr>
            <a:r>
              <a:rPr lang="en-US" sz="1800" b="false" i="false" u="none" strike="noStrike">
                <a:solidFill>
                  <a:srgbClr val="2E2C4C"/>
                </a:solidFill>
                <a:latin typeface="Atomy Light"/>
              </a:rPr>
              <a:t>eget, arcu. In enim justo, rhoncus ut, imperdiet a, venenatis vitae, justo. Nullam dictum felis eu pede mollis pretium. Integer tincidunt. Cras dapibus.</a:t>
            </a:r>
          </a:p>
        </p:txBody>
      </p:sp>
      <p:sp>
        <p:nvSpPr>
          <p:cNvPr name="TextBox 7" id="7"/>
          <p:cNvSpPr txBox="true"/>
          <p:nvPr/>
        </p:nvSpPr>
        <p:spPr>
          <a:xfrm rot="0">
            <a:off x="1511300" y="5308600"/>
            <a:ext cx="4267200" cy="444500"/>
          </a:xfrm>
          <a:prstGeom prst="rect">
            <a:avLst/>
          </a:prstGeom>
        </p:spPr>
        <p:txBody>
          <a:bodyPr anchor="t" rtlCol="false" lIns="0" tIns="0" rIns="0" bIns="0"/>
          <a:lstStyle/>
          <a:p>
            <a:pPr algn="l" lvl="0">
              <a:lnSpc>
                <a:spcPct val="116199"/>
              </a:lnSpc>
            </a:pPr>
            <a:r>
              <a:rPr lang="en-US" sz="2500" b="false" i="false" u="none" strike="noStrike">
                <a:solidFill>
                  <a:srgbClr val="2E2C4C"/>
                </a:solidFill>
                <a:latin typeface="Noto Serif Display Bold"/>
              </a:rPr>
              <a:t>Subtitle 01</a:t>
            </a:r>
          </a:p>
        </p:txBody>
      </p:sp>
      <p:sp>
        <p:nvSpPr>
          <p:cNvPr name="TextBox 8" id="8"/>
          <p:cNvSpPr txBox="true"/>
          <p:nvPr/>
        </p:nvSpPr>
        <p:spPr>
          <a:xfrm rot="0">
            <a:off x="14706600" y="571500"/>
            <a:ext cx="28829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CONSULTING_BUSINESS CONSULTING</a:t>
            </a:r>
          </a:p>
        </p:txBody>
      </p:sp>
      <p:sp>
        <p:nvSpPr>
          <p:cNvPr name="TextBox 9" id="9"/>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YOUR COMPANY / YOUR PRESENTATION</a:t>
            </a:r>
          </a:p>
        </p:txBody>
      </p:sp>
      <p:sp>
        <p:nvSpPr>
          <p:cNvPr name="TextBox 10" id="10"/>
          <p:cNvSpPr txBox="true"/>
          <p:nvPr/>
        </p:nvSpPr>
        <p:spPr>
          <a:xfrm rot="0">
            <a:off x="939800" y="3873500"/>
            <a:ext cx="6883400" cy="431800"/>
          </a:xfrm>
          <a:prstGeom prst="rect">
            <a:avLst/>
          </a:prstGeom>
        </p:spPr>
        <p:txBody>
          <a:bodyPr anchor="t" rtlCol="false" lIns="0" tIns="0" rIns="0" bIns="0"/>
          <a:lstStyle/>
          <a:p>
            <a:pPr algn="l" lvl="0">
              <a:lnSpc>
                <a:spcPct val="116199"/>
              </a:lnSpc>
            </a:pPr>
            <a:r>
              <a:rPr lang="en-US" sz="2400" b="false" i="false" u="none" strike="noStrike">
                <a:solidFill>
                  <a:srgbClr val="247195"/>
                </a:solidFill>
                <a:latin typeface="Atomy Bold"/>
              </a:rPr>
              <a:t>Write a subtitle for the topic here.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1328400" y="-889000"/>
            <a:ext cx="8382000" cy="5143500"/>
          </a:xfrm>
          <a:prstGeom prst="rect">
            <a:avLst/>
          </a:prstGeom>
        </p:spPr>
      </p:pic>
      <p:pic>
        <p:nvPicPr>
          <p:cNvPr name="Picture 3" id="3"/>
          <p:cNvPicPr>
            <a:picLocks noChangeAspect="true"/>
          </p:cNvPicPr>
          <p:nvPr/>
        </p:nvPicPr>
        <p:blipFill>
          <a:blip r:embed="rId3"/>
          <a:stretch>
            <a:fillRect/>
          </a:stretch>
        </p:blipFill>
        <p:spPr>
          <a:xfrm rot="0">
            <a:off x="14211300" y="1638300"/>
            <a:ext cx="3352800" cy="7772400"/>
          </a:xfrm>
          <a:prstGeom prst="rect">
            <a:avLst/>
          </a:prstGeom>
        </p:spPr>
      </p:pic>
      <p:pic>
        <p:nvPicPr>
          <p:cNvPr name="Picture 4" id="4"/>
          <p:cNvPicPr>
            <a:picLocks noChangeAspect="true"/>
          </p:cNvPicPr>
          <p:nvPr/>
        </p:nvPicPr>
        <p:blipFill>
          <a:blip r:embed="rId4"/>
          <a:stretch>
            <a:fillRect/>
          </a:stretch>
        </p:blipFill>
        <p:spPr>
          <a:xfrm rot="0">
            <a:off x="1117600" y="5080000"/>
            <a:ext cx="533400" cy="533400"/>
          </a:xfrm>
          <a:prstGeom prst="rect">
            <a:avLst/>
          </a:prstGeom>
        </p:spPr>
      </p:pic>
      <p:sp>
        <p:nvSpPr>
          <p:cNvPr name="TextBox 5" id="5"/>
          <p:cNvSpPr txBox="true"/>
          <p:nvPr/>
        </p:nvSpPr>
        <p:spPr>
          <a:xfrm rot="0">
            <a:off x="838200" y="1447800"/>
            <a:ext cx="8775700" cy="2311400"/>
          </a:xfrm>
          <a:prstGeom prst="rect">
            <a:avLst/>
          </a:prstGeom>
        </p:spPr>
        <p:txBody>
          <a:bodyPr anchor="t" rtlCol="false" lIns="0" tIns="0" rIns="0" bIns="0"/>
          <a:lstStyle/>
          <a:p>
            <a:pPr algn="l" lvl="0">
              <a:lnSpc>
                <a:spcPct val="99600"/>
              </a:lnSpc>
            </a:pPr>
            <a:r>
              <a:rPr lang="en-US" sz="7000" b="false" i="false" u="none" strike="noStrike">
                <a:solidFill>
                  <a:srgbClr val="000000"/>
                </a:solidFill>
                <a:latin typeface="Noto Serif Display Bold"/>
              </a:rPr>
              <a:t>Our Operational</a:t>
            </a:r>
          </a:p>
          <a:p>
            <a:pPr algn="l" lvl="0">
              <a:lnSpc>
                <a:spcPct val="99600"/>
              </a:lnSpc>
            </a:pPr>
            <a:r>
              <a:rPr lang="en-US" sz="7000" b="false" i="false" u="none" strike="noStrike">
                <a:solidFill>
                  <a:srgbClr val="000000"/>
                </a:solidFill>
                <a:latin typeface="Noto Serif Display Bold"/>
              </a:rPr>
              <a:t>Optimization</a:t>
            </a:r>
          </a:p>
        </p:txBody>
      </p:sp>
      <p:sp>
        <p:nvSpPr>
          <p:cNvPr name="TextBox 6" id="6"/>
          <p:cNvSpPr txBox="true"/>
          <p:nvPr/>
        </p:nvSpPr>
        <p:spPr>
          <a:xfrm rot="0">
            <a:off x="1866900" y="5448300"/>
            <a:ext cx="4902200" cy="6350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consectetur adipiscing elit. Sed porttitor sagittis diam in.</a:t>
            </a:r>
          </a:p>
        </p:txBody>
      </p:sp>
      <p:sp>
        <p:nvSpPr>
          <p:cNvPr name="TextBox 7" id="7"/>
          <p:cNvSpPr txBox="true"/>
          <p:nvPr/>
        </p:nvSpPr>
        <p:spPr>
          <a:xfrm rot="0">
            <a:off x="1866900" y="5003800"/>
            <a:ext cx="2032000" cy="393700"/>
          </a:xfrm>
          <a:prstGeom prst="rect">
            <a:avLst/>
          </a:prstGeom>
        </p:spPr>
        <p:txBody>
          <a:bodyPr anchor="t" rtlCol="false" lIns="0" tIns="0" rIns="0" bIns="0"/>
          <a:lstStyle/>
          <a:p>
            <a:pPr algn="l" lvl="0">
              <a:lnSpc>
                <a:spcPct val="116199"/>
              </a:lnSpc>
            </a:pPr>
            <a:r>
              <a:rPr lang="en-US" sz="2200" b="false" i="false" u="none" strike="noStrike">
                <a:solidFill>
                  <a:srgbClr val="000000"/>
                </a:solidFill>
                <a:latin typeface="Noto Serif Display Bold"/>
              </a:rPr>
              <a:t>Subtitle 01</a:t>
            </a:r>
          </a:p>
        </p:txBody>
      </p:sp>
      <p:sp>
        <p:nvSpPr>
          <p:cNvPr name="TextBox 8" id="8"/>
          <p:cNvSpPr txBox="true"/>
          <p:nvPr/>
        </p:nvSpPr>
        <p:spPr>
          <a:xfrm rot="0">
            <a:off x="14706600" y="571500"/>
            <a:ext cx="28829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CONSULTING_BUSINESS CONSULTING</a:t>
            </a:r>
          </a:p>
        </p:txBody>
      </p:sp>
      <p:sp>
        <p:nvSpPr>
          <p:cNvPr name="TextBox 9" id="9"/>
          <p:cNvSpPr txBox="true"/>
          <p:nvPr/>
        </p:nvSpPr>
        <p:spPr>
          <a:xfrm rot="0">
            <a:off x="939800" y="571500"/>
            <a:ext cx="3073400" cy="215900"/>
          </a:xfrm>
          <a:prstGeom prst="rect">
            <a:avLst/>
          </a:prstGeom>
        </p:spPr>
        <p:txBody>
          <a:bodyPr anchor="t" rtlCol="false" lIns="0" tIns="0" rIns="0" bIns="0"/>
          <a:lstStyle/>
          <a:p>
            <a:pPr algn="l" lvl="0">
              <a:lnSpc>
                <a:spcPct val="116199"/>
              </a:lnSpc>
            </a:pPr>
            <a:r>
              <a:rPr lang="en-US" sz="1200" b="false" i="false" u="none" strike="noStrike">
                <a:solidFill>
                  <a:srgbClr val="000000"/>
                </a:solidFill>
                <a:latin typeface="Atomy Light"/>
              </a:rPr>
              <a:t>YOUR COMPANY / YOUR PRESENTATION</a:t>
            </a:r>
          </a:p>
        </p:txBody>
      </p:sp>
      <p:sp>
        <p:nvSpPr>
          <p:cNvPr name="TextBox 10" id="10"/>
          <p:cNvSpPr txBox="true"/>
          <p:nvPr/>
        </p:nvSpPr>
        <p:spPr>
          <a:xfrm rot="0">
            <a:off x="838200" y="3962400"/>
            <a:ext cx="6883400" cy="431800"/>
          </a:xfrm>
          <a:prstGeom prst="rect">
            <a:avLst/>
          </a:prstGeom>
        </p:spPr>
        <p:txBody>
          <a:bodyPr anchor="t" rtlCol="false" lIns="0" tIns="0" rIns="0" bIns="0"/>
          <a:lstStyle/>
          <a:p>
            <a:pPr algn="l" lvl="0">
              <a:lnSpc>
                <a:spcPct val="116199"/>
              </a:lnSpc>
            </a:pPr>
            <a:r>
              <a:rPr lang="en-US" sz="2400" b="false" i="false" u="none" strike="noStrike">
                <a:solidFill>
                  <a:srgbClr val="247195"/>
                </a:solidFill>
                <a:latin typeface="Atomy Bold"/>
              </a:rPr>
              <a:t>Write a subtitle for the topic here.</a:t>
            </a:r>
          </a:p>
        </p:txBody>
      </p:sp>
      <p:pic>
        <p:nvPicPr>
          <p:cNvPr name="Picture 11" id="11"/>
          <p:cNvPicPr>
            <a:picLocks noChangeAspect="true"/>
          </p:cNvPicPr>
          <p:nvPr/>
        </p:nvPicPr>
        <p:blipFill>
          <a:blip r:embed="rId4"/>
          <a:stretch>
            <a:fillRect/>
          </a:stretch>
        </p:blipFill>
        <p:spPr>
          <a:xfrm rot="0">
            <a:off x="1104900" y="6629400"/>
            <a:ext cx="533400" cy="533400"/>
          </a:xfrm>
          <a:prstGeom prst="rect">
            <a:avLst/>
          </a:prstGeom>
        </p:spPr>
      </p:pic>
      <p:sp>
        <p:nvSpPr>
          <p:cNvPr name="TextBox 12" id="12"/>
          <p:cNvSpPr txBox="true"/>
          <p:nvPr/>
        </p:nvSpPr>
        <p:spPr>
          <a:xfrm rot="0">
            <a:off x="1866900" y="6985000"/>
            <a:ext cx="4902200" cy="6350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consectetur adipiscing elit. Sed porttitor sagittis diam in.</a:t>
            </a:r>
          </a:p>
        </p:txBody>
      </p:sp>
      <p:sp>
        <p:nvSpPr>
          <p:cNvPr name="TextBox 13" id="13"/>
          <p:cNvSpPr txBox="true"/>
          <p:nvPr/>
        </p:nvSpPr>
        <p:spPr>
          <a:xfrm rot="0">
            <a:off x="1866900" y="6540500"/>
            <a:ext cx="3644900" cy="393700"/>
          </a:xfrm>
          <a:prstGeom prst="rect">
            <a:avLst/>
          </a:prstGeom>
        </p:spPr>
        <p:txBody>
          <a:bodyPr anchor="t" rtlCol="false" lIns="0" tIns="0" rIns="0" bIns="0"/>
          <a:lstStyle/>
          <a:p>
            <a:pPr algn="l" lvl="0">
              <a:lnSpc>
                <a:spcPct val="116199"/>
              </a:lnSpc>
            </a:pPr>
            <a:r>
              <a:rPr lang="en-US" sz="2200" b="false" i="false" u="none" strike="noStrike">
                <a:solidFill>
                  <a:srgbClr val="000000"/>
                </a:solidFill>
                <a:latin typeface="Noto Serif Display Bold"/>
              </a:rPr>
              <a:t>Subtitle 02</a:t>
            </a:r>
          </a:p>
        </p:txBody>
      </p:sp>
      <p:pic>
        <p:nvPicPr>
          <p:cNvPr name="Picture 14" id="14"/>
          <p:cNvPicPr>
            <a:picLocks noChangeAspect="true"/>
          </p:cNvPicPr>
          <p:nvPr/>
        </p:nvPicPr>
        <p:blipFill>
          <a:blip r:embed="rId4"/>
          <a:stretch>
            <a:fillRect/>
          </a:stretch>
        </p:blipFill>
        <p:spPr>
          <a:xfrm rot="0">
            <a:off x="1104900" y="8128000"/>
            <a:ext cx="533400" cy="533400"/>
          </a:xfrm>
          <a:prstGeom prst="rect">
            <a:avLst/>
          </a:prstGeom>
        </p:spPr>
      </p:pic>
      <p:sp>
        <p:nvSpPr>
          <p:cNvPr name="TextBox 15" id="15"/>
          <p:cNvSpPr txBox="true"/>
          <p:nvPr/>
        </p:nvSpPr>
        <p:spPr>
          <a:xfrm rot="0">
            <a:off x="1866900" y="8496300"/>
            <a:ext cx="4902200" cy="6350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consectetur adipiscing elit. Sed porttitor sagittis diam in.</a:t>
            </a:r>
          </a:p>
        </p:txBody>
      </p:sp>
      <p:sp>
        <p:nvSpPr>
          <p:cNvPr name="TextBox 16" id="16"/>
          <p:cNvSpPr txBox="true"/>
          <p:nvPr/>
        </p:nvSpPr>
        <p:spPr>
          <a:xfrm rot="0">
            <a:off x="1866900" y="8051800"/>
            <a:ext cx="3860800" cy="393700"/>
          </a:xfrm>
          <a:prstGeom prst="rect">
            <a:avLst/>
          </a:prstGeom>
        </p:spPr>
        <p:txBody>
          <a:bodyPr anchor="t" rtlCol="false" lIns="0" tIns="0" rIns="0" bIns="0"/>
          <a:lstStyle/>
          <a:p>
            <a:pPr algn="l" lvl="0">
              <a:lnSpc>
                <a:spcPct val="116199"/>
              </a:lnSpc>
            </a:pPr>
            <a:r>
              <a:rPr lang="en-US" sz="2200" b="false" i="false" u="none" strike="noStrike">
                <a:solidFill>
                  <a:srgbClr val="000000"/>
                </a:solidFill>
                <a:latin typeface="Noto Serif Display Bold"/>
              </a:rPr>
              <a:t>Subtitle 03</a:t>
            </a:r>
          </a:p>
        </p:txBody>
      </p:sp>
      <p:pic>
        <p:nvPicPr>
          <p:cNvPr name="Picture 17" id="17"/>
          <p:cNvPicPr>
            <a:picLocks noChangeAspect="true"/>
          </p:cNvPicPr>
          <p:nvPr/>
        </p:nvPicPr>
        <p:blipFill>
          <a:blip r:embed="rId4"/>
          <a:stretch>
            <a:fillRect/>
          </a:stretch>
        </p:blipFill>
        <p:spPr>
          <a:xfrm rot="0">
            <a:off x="7772400" y="5080000"/>
            <a:ext cx="533400" cy="533400"/>
          </a:xfrm>
          <a:prstGeom prst="rect">
            <a:avLst/>
          </a:prstGeom>
        </p:spPr>
      </p:pic>
      <p:sp>
        <p:nvSpPr>
          <p:cNvPr name="TextBox 18" id="18"/>
          <p:cNvSpPr txBox="true"/>
          <p:nvPr/>
        </p:nvSpPr>
        <p:spPr>
          <a:xfrm rot="0">
            <a:off x="8521700" y="5448300"/>
            <a:ext cx="4902200" cy="6350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consectetur adipiscing elit. Sed porttitor sagittis diam in.</a:t>
            </a:r>
          </a:p>
        </p:txBody>
      </p:sp>
      <p:sp>
        <p:nvSpPr>
          <p:cNvPr name="TextBox 19" id="19"/>
          <p:cNvSpPr txBox="true"/>
          <p:nvPr/>
        </p:nvSpPr>
        <p:spPr>
          <a:xfrm rot="0">
            <a:off x="8521700" y="5003800"/>
            <a:ext cx="2032000" cy="393700"/>
          </a:xfrm>
          <a:prstGeom prst="rect">
            <a:avLst/>
          </a:prstGeom>
        </p:spPr>
        <p:txBody>
          <a:bodyPr anchor="t" rtlCol="false" lIns="0" tIns="0" rIns="0" bIns="0"/>
          <a:lstStyle/>
          <a:p>
            <a:pPr algn="l" lvl="0">
              <a:lnSpc>
                <a:spcPct val="116199"/>
              </a:lnSpc>
            </a:pPr>
            <a:r>
              <a:rPr lang="en-US" sz="2200" b="false" i="false" u="none" strike="noStrike">
                <a:solidFill>
                  <a:srgbClr val="000000"/>
                </a:solidFill>
                <a:latin typeface="Noto Serif Display Bold"/>
              </a:rPr>
              <a:t>Subtitle 01</a:t>
            </a:r>
          </a:p>
        </p:txBody>
      </p:sp>
      <p:pic>
        <p:nvPicPr>
          <p:cNvPr name="Picture 20" id="20"/>
          <p:cNvPicPr>
            <a:picLocks noChangeAspect="true"/>
          </p:cNvPicPr>
          <p:nvPr/>
        </p:nvPicPr>
        <p:blipFill>
          <a:blip r:embed="rId4"/>
          <a:stretch>
            <a:fillRect/>
          </a:stretch>
        </p:blipFill>
        <p:spPr>
          <a:xfrm rot="0">
            <a:off x="7759700" y="6629400"/>
            <a:ext cx="533400" cy="533400"/>
          </a:xfrm>
          <a:prstGeom prst="rect">
            <a:avLst/>
          </a:prstGeom>
        </p:spPr>
      </p:pic>
      <p:sp>
        <p:nvSpPr>
          <p:cNvPr name="TextBox 21" id="21"/>
          <p:cNvSpPr txBox="true"/>
          <p:nvPr/>
        </p:nvSpPr>
        <p:spPr>
          <a:xfrm rot="0">
            <a:off x="8521700" y="6985000"/>
            <a:ext cx="4902200" cy="6350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consectetur adipiscing elit. Sed porttitor sagittis diam in.</a:t>
            </a:r>
          </a:p>
        </p:txBody>
      </p:sp>
      <p:sp>
        <p:nvSpPr>
          <p:cNvPr name="TextBox 22" id="22"/>
          <p:cNvSpPr txBox="true"/>
          <p:nvPr/>
        </p:nvSpPr>
        <p:spPr>
          <a:xfrm rot="0">
            <a:off x="8521700" y="6540500"/>
            <a:ext cx="3644900" cy="393700"/>
          </a:xfrm>
          <a:prstGeom prst="rect">
            <a:avLst/>
          </a:prstGeom>
        </p:spPr>
        <p:txBody>
          <a:bodyPr anchor="t" rtlCol="false" lIns="0" tIns="0" rIns="0" bIns="0"/>
          <a:lstStyle/>
          <a:p>
            <a:pPr algn="l" lvl="0">
              <a:lnSpc>
                <a:spcPct val="116199"/>
              </a:lnSpc>
            </a:pPr>
            <a:r>
              <a:rPr lang="en-US" sz="2200" b="false" i="false" u="none" strike="noStrike">
                <a:solidFill>
                  <a:srgbClr val="000000"/>
                </a:solidFill>
                <a:latin typeface="Noto Serif Display Bold"/>
              </a:rPr>
              <a:t>Subtitle 02</a:t>
            </a:r>
          </a:p>
        </p:txBody>
      </p:sp>
      <p:pic>
        <p:nvPicPr>
          <p:cNvPr name="Picture 23" id="23"/>
          <p:cNvPicPr>
            <a:picLocks noChangeAspect="true"/>
          </p:cNvPicPr>
          <p:nvPr/>
        </p:nvPicPr>
        <p:blipFill>
          <a:blip r:embed="rId4"/>
          <a:stretch>
            <a:fillRect/>
          </a:stretch>
        </p:blipFill>
        <p:spPr>
          <a:xfrm rot="0">
            <a:off x="7759700" y="8128000"/>
            <a:ext cx="533400" cy="533400"/>
          </a:xfrm>
          <a:prstGeom prst="rect">
            <a:avLst/>
          </a:prstGeom>
        </p:spPr>
      </p:pic>
      <p:sp>
        <p:nvSpPr>
          <p:cNvPr name="TextBox 24" id="24"/>
          <p:cNvSpPr txBox="true"/>
          <p:nvPr/>
        </p:nvSpPr>
        <p:spPr>
          <a:xfrm rot="0">
            <a:off x="8521700" y="8496300"/>
            <a:ext cx="4902200" cy="635000"/>
          </a:xfrm>
          <a:prstGeom prst="rect">
            <a:avLst/>
          </a:prstGeom>
        </p:spPr>
        <p:txBody>
          <a:bodyPr anchor="t" rtlCol="false" lIns="0" tIns="0" rIns="0" bIns="0"/>
          <a:lstStyle/>
          <a:p>
            <a:pPr algn="l" lvl="0">
              <a:lnSpc>
                <a:spcPct val="116199"/>
              </a:lnSpc>
            </a:pPr>
            <a:r>
              <a:rPr lang="en-US" sz="1800" b="false" i="false" u="none" strike="noStrike">
                <a:solidFill>
                  <a:srgbClr val="2E2C4C"/>
                </a:solidFill>
                <a:latin typeface="Atomy Light"/>
              </a:rPr>
              <a:t>Lorem ipsum dolor sit amet, consectetur adipiscing elit. Sed porttitor sagittis diam in.</a:t>
            </a:r>
          </a:p>
        </p:txBody>
      </p:sp>
      <p:sp>
        <p:nvSpPr>
          <p:cNvPr name="TextBox 25" id="25"/>
          <p:cNvSpPr txBox="true"/>
          <p:nvPr/>
        </p:nvSpPr>
        <p:spPr>
          <a:xfrm rot="0">
            <a:off x="8521700" y="8051800"/>
            <a:ext cx="3860800" cy="393700"/>
          </a:xfrm>
          <a:prstGeom prst="rect">
            <a:avLst/>
          </a:prstGeom>
        </p:spPr>
        <p:txBody>
          <a:bodyPr anchor="t" rtlCol="false" lIns="0" tIns="0" rIns="0" bIns="0"/>
          <a:lstStyle/>
          <a:p>
            <a:pPr algn="l" lvl="0">
              <a:lnSpc>
                <a:spcPct val="116199"/>
              </a:lnSpc>
            </a:pPr>
            <a:r>
              <a:rPr lang="en-US" sz="2200" b="false" i="false" u="none" strike="noStrike">
                <a:solidFill>
                  <a:srgbClr val="000000"/>
                </a:solidFill>
                <a:latin typeface="Noto Serif Display Bold"/>
              </a:rPr>
              <a:t>Subtitle 03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