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Urbanist Bold"/>
      <p:bold r:id="rId18"/>
    </p:embeddedFont>
    <p:embeddedFont>
      <p:font typeface="SoukouMincho"/>
      <p:regular r:id="rId19"/>
    </p:embeddedFont>
    <p:embeddedFont>
      <p:font typeface="Urbanist Regular"/>
      <p:regular r:id="rId20"/>
    </p:embeddedFont>
    <p:embeddedFont>
      <p:font typeface="Urbanist SemiBold"/>
      <p:bold r:id="rId21"/>
    </p:embeddedFont>
    <p:embeddedFont>
      <p:font typeface="Urbanist ExtraBold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.fntdata" Type="http://schemas.openxmlformats.org/officeDocument/2006/relationships/font"/><Relationship Id="rId19" Target="fonts/font2.fntdata" Type="http://schemas.openxmlformats.org/officeDocument/2006/relationships/font"/><Relationship Id="rId2" Target="presProps.xml" Type="http://schemas.openxmlformats.org/officeDocument/2006/relationships/presProps"/><Relationship Id="rId20" Target="fonts/font3.fntdata" Type="http://schemas.openxmlformats.org/officeDocument/2006/relationships/font"/><Relationship Id="rId21" Target="fonts/font4.fntdata" Type="http://schemas.openxmlformats.org/officeDocument/2006/relationships/font"/><Relationship Id="rId22" Target="fonts/font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5.pn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Relationship Id="rId6" Target="../media/image4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50.png" Type="http://schemas.openxmlformats.org/officeDocument/2006/relationships/image"/><Relationship Id="rId4" Target="../media/image27.png" Type="http://schemas.openxmlformats.org/officeDocument/2006/relationships/image"/><Relationship Id="rId5" Target="../media/image51.png" Type="http://schemas.openxmlformats.org/officeDocument/2006/relationships/image"/><Relationship Id="rId6" Target="../media/image52.png" Type="http://schemas.openxmlformats.org/officeDocument/2006/relationships/image"/><Relationship Id="rId7" Target="../media/image53.png" Type="http://schemas.openxmlformats.org/officeDocument/2006/relationships/image"/><Relationship Id="rId8" Target="../media/image5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55.png" Type="http://schemas.openxmlformats.org/officeDocument/2006/relationships/image"/><Relationship Id="rId4" Target="../media/image3.png" Type="http://schemas.openxmlformats.org/officeDocument/2006/relationships/image"/><Relationship Id="rId5" Target="../media/image56.png" Type="http://schemas.openxmlformats.org/officeDocument/2006/relationships/image"/><Relationship Id="rId6" Target="../media/image57.png" Type="http://schemas.openxmlformats.org/officeDocument/2006/relationships/image"/><Relationship Id="rId7" Target="../media/image5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3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1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4.png" Type="http://schemas.openxmlformats.org/officeDocument/2006/relationships/image"/><Relationship Id="rId4" Target="../media/image2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2" Target="../media/image5.png" Type="http://schemas.openxmlformats.org/officeDocument/2006/relationships/image"/><Relationship Id="rId3" Target="../media/image26.png" Type="http://schemas.openxmlformats.org/officeDocument/2006/relationships/image"/><Relationship Id="rId4" Target="../media/image3.pn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Relationship Id="rId7" Target="../media/image29.png" Type="http://schemas.openxmlformats.org/officeDocument/2006/relationships/image"/><Relationship Id="rId8" Target="../media/image30.png" Type="http://schemas.openxmlformats.org/officeDocument/2006/relationships/image"/><Relationship Id="rId9" Target="../media/image3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36.png" Type="http://schemas.openxmlformats.org/officeDocument/2006/relationships/image"/><Relationship Id="rId6" Target="../media/image37.png" Type="http://schemas.openxmlformats.org/officeDocument/2006/relationships/image"/><Relationship Id="rId7" Target="../media/image38.png" Type="http://schemas.openxmlformats.org/officeDocument/2006/relationships/image"/><Relationship Id="rId8" Target="../media/image3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9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2319000" y="3276600"/>
            <a:ext cx="7581900" cy="84963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1841500" y="-2184400"/>
            <a:ext cx="7327900" cy="7327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515100" y="0"/>
            <a:ext cx="10807700" cy="10807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4432300" y="7962900"/>
            <a:ext cx="5295900" cy="59436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9728200" y="4851400"/>
            <a:ext cx="8953500" cy="89535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-4440000">
            <a:off x="-2641600" y="1079500"/>
            <a:ext cx="5016500" cy="56261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 rot="0">
            <a:off x="1308100" y="1384300"/>
            <a:ext cx="15671800" cy="75311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6057900" y="-3873500"/>
            <a:ext cx="6172200" cy="5854700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723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Your Company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819400" y="7366000"/>
            <a:ext cx="5765800" cy="5334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30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947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Q2. |  20230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755900" y="2247900"/>
            <a:ext cx="10769600" cy="5181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83000"/>
              </a:lnSpc>
            </a:pPr>
            <a:r>
              <a:rPr lang="en-US" sz="12000" b="false" i="false" u="none" strike="noStrike" spc="-800">
                <a:solidFill>
                  <a:srgbClr val="000000"/>
                </a:solidFill>
                <a:latin typeface="SoukouMincho"/>
              </a:rPr>
              <a:t>Business</a:t>
            </a:r>
          </a:p>
          <a:p>
            <a:pPr algn="l" lvl="0">
              <a:lnSpc>
                <a:spcPct val="83000"/>
              </a:lnSpc>
            </a:pPr>
            <a:r>
              <a:rPr lang="en-US" sz="12000" b="false" i="false" u="none" strike="noStrike" spc="-800">
                <a:solidFill>
                  <a:srgbClr val="000000"/>
                </a:solidFill>
                <a:latin typeface="SoukouMincho"/>
              </a:rPr>
              <a:t>Consulting</a:t>
            </a:r>
          </a:p>
          <a:p>
            <a:pPr algn="l" lvl="0">
              <a:lnSpc>
                <a:spcPct val="83000"/>
              </a:lnSpc>
            </a:pPr>
            <a:r>
              <a:rPr lang="en-US" sz="12000" b="false" i="false" u="none" strike="noStrike" spc="-800">
                <a:solidFill>
                  <a:srgbClr val="000000"/>
                </a:solidFill>
                <a:latin typeface="SoukouMincho"/>
              </a:rPr>
              <a:t>Presentation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3540000">
            <a:off x="-1651000" y="-3136900"/>
            <a:ext cx="7772400" cy="77724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193800" y="6934200"/>
            <a:ext cx="825500" cy="8255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193800" y="8013700"/>
            <a:ext cx="825500" cy="8255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283700" y="3632200"/>
            <a:ext cx="8140700" cy="51816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371600" y="7112000"/>
            <a:ext cx="469900" cy="4699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371600" y="8191500"/>
            <a:ext cx="469900" cy="46990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5963900" y="9550400"/>
            <a:ext cx="18669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16199"/>
              </a:lnSpc>
            </a:pPr>
            <a:r>
              <a:rPr lang="en-US" sz="1600" b="false" i="false" u="none" strike="noStrike">
                <a:solidFill>
                  <a:srgbClr val="000000"/>
                </a:solidFill>
                <a:latin typeface="Urbanist Bold"/>
              </a:rPr>
              <a:t>10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36800" y="7150100"/>
            <a:ext cx="54991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Please enter a brief description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336800" y="8229600"/>
            <a:ext cx="54991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Please enter a brief description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23900" y="9550400"/>
            <a:ext cx="4152900" cy="3048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7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23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Your Company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947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Q2. |  20230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43000" y="4470400"/>
            <a:ext cx="7086600" cy="1879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amet, consectetur adipiscing elit, sed do eiusmod tempor incididunt ut labore et dolore magna aliqua.</a:t>
            </a:r>
          </a:p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ullamco laboris nisi ut aliquip ex ea commodo consequat. </a:t>
            </a: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Sunt in culpa qui officia deserunt mollit anim id est laborum. </a:t>
            </a: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Sed ut perspiciatis unde omnis iste natus error sit voluptatem.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43000" y="3784600"/>
            <a:ext cx="71247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82700" y="1828800"/>
            <a:ext cx="16319500" cy="12192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6900" b="false" i="false" u="none" strike="noStrike" spc="-100">
                <a:solidFill>
                  <a:srgbClr val="000000"/>
                </a:solidFill>
                <a:latin typeface="SoukouMincho"/>
              </a:rPr>
              <a:t>Innovative Technology Solutions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-16860000">
            <a:off x="10718800" y="-4622800"/>
            <a:ext cx="10172700" cy="114046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-3540000">
            <a:off x="-3479800" y="5308600"/>
            <a:ext cx="7874000" cy="78740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458700" y="6350000"/>
            <a:ext cx="7493000" cy="74930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282700" y="6337300"/>
            <a:ext cx="825500" cy="8255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282700" y="7670800"/>
            <a:ext cx="825500" cy="8255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721600" y="7772400"/>
            <a:ext cx="584200" cy="6350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511300" y="6565900"/>
            <a:ext cx="368300" cy="3683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511300" y="7950200"/>
            <a:ext cx="355600" cy="266700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282700" y="3873500"/>
            <a:ext cx="5816600" cy="149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amet, consectetur adipiscing elit, sed do eiusmod tempor incididunt ut labore et dolore magna aliqua. Ut enim ad minim veniam, quis nostrud exercitation ullamco.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82700" y="3352800"/>
            <a:ext cx="58293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Please enter a brief description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603500" y="6375400"/>
            <a:ext cx="45085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123-456-7890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603500" y="6832600"/>
            <a:ext cx="4495800" cy="3429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Please enter the subtitle here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603500" y="7683500"/>
            <a:ext cx="45085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yourname@email.com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963900" y="9550400"/>
            <a:ext cx="18669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16199"/>
              </a:lnSpc>
            </a:pPr>
            <a:r>
              <a:rPr lang="en-US" sz="1600" b="false" i="false" u="none" strike="noStrike">
                <a:solidFill>
                  <a:srgbClr val="000000"/>
                </a:solidFill>
                <a:latin typeface="Urbanist Bold"/>
              </a:rPr>
              <a:t>11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603500" y="8140700"/>
            <a:ext cx="4495800" cy="3429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Please enter the subtitle here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721600" y="6362700"/>
            <a:ext cx="45085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Presented by Your Name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721600" y="6819900"/>
            <a:ext cx="4495800" cy="3429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Please enter the subtitle here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521700" y="7886700"/>
            <a:ext cx="27051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Your Company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23900" y="9550400"/>
            <a:ext cx="4152900" cy="3048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7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23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Your Company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947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Q2. |  20230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82700" y="1549400"/>
            <a:ext cx="8915400" cy="14732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8300" b="false" i="false" u="none" strike="noStrike" spc="-100">
                <a:solidFill>
                  <a:srgbClr val="000000"/>
                </a:solidFill>
                <a:latin typeface="SoukouMincho"/>
              </a:rPr>
              <a:t>Contact Us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4114800" y="6997700"/>
            <a:ext cx="7493000" cy="7493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1854200" y="-1473200"/>
            <a:ext cx="11137900" cy="111379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944100" y="2527300"/>
            <a:ext cx="10807700" cy="10807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16860000">
            <a:off x="9398000" y="-1866900"/>
            <a:ext cx="7200900" cy="80645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2293600" y="-4432300"/>
            <a:ext cx="7493000" cy="74930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-16860000">
            <a:off x="-3111500" y="3543300"/>
            <a:ext cx="7581900" cy="84963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 rot="0">
            <a:off x="3987800" y="2667000"/>
            <a:ext cx="10312400" cy="4953000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6210300" y="3505200"/>
            <a:ext cx="5854700" cy="647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32800"/>
              </a:lnSpc>
            </a:pPr>
            <a:r>
              <a:rPr lang="en-US" sz="3600" b="false" i="false" u="none" strike="noStrike">
                <a:solidFill>
                  <a:srgbClr val="000000"/>
                </a:solidFill>
                <a:latin typeface="Urbanist Bold"/>
              </a:rPr>
              <a:t>Closing Page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130800" y="6083300"/>
            <a:ext cx="7950200" cy="7239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 elit, sed do eiusmod tempor incididunt </a:t>
            </a: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ut labore et dolore magna aliqua. Ut enim ad minim veniam.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073900" y="9550400"/>
            <a:ext cx="4152900" cy="3048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99600"/>
              </a:lnSpc>
            </a:pPr>
            <a:r>
              <a:rPr lang="en-US" sz="1700" b="false" i="false" u="none" strike="noStrike">
                <a:solidFill>
                  <a:srgbClr val="000000"/>
                </a:solidFill>
                <a:latin typeface="Urbanist Bold"/>
              </a:rPr>
              <a:t>www.yourcompany.com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711700" y="4216400"/>
            <a:ext cx="8864600" cy="1892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99600"/>
              </a:lnSpc>
            </a:pPr>
            <a:r>
              <a:rPr lang="en-US" sz="10600" b="false" i="false" u="none" strike="noStrike" spc="-100">
                <a:solidFill>
                  <a:srgbClr val="000000"/>
                </a:solidFill>
                <a:latin typeface="SoukouMincho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1422400" y="-1473200"/>
            <a:ext cx="6172200" cy="61722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9944100" y="2527300"/>
            <a:ext cx="10807700" cy="108077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5118100" y="7924800"/>
            <a:ext cx="6172200" cy="61722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169400" y="1079500"/>
            <a:ext cx="8572500" cy="7797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16860000">
            <a:off x="13817600" y="-3022600"/>
            <a:ext cx="6172200" cy="692150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143000" y="4406900"/>
            <a:ext cx="7086600" cy="2654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amet, consectetur adipiscing elit, sed do eiusmod tempor incididunt ut labore et dolore magna aliqua. Ut enim ad minim veniam, quis nostrud exercitation. </a:t>
            </a:r>
          </a:p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/>
            </a:r>
          </a:p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ullamco laboris nisi ut aliquip ex ea commodo consequat. </a:t>
            </a: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Sunt in culpa qui officia deserunt mollit anim id est laborum. </a:t>
            </a: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Sed ut perspiciatis unde omnis iste natus error sit voluptatem.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43000" y="3708400"/>
            <a:ext cx="71247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43000" y="7645400"/>
            <a:ext cx="2641600" cy="3429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41100"/>
              </a:lnSpc>
            </a:pPr>
            <a:r>
              <a:rPr lang="en-US" sz="1900" b="false" i="false" u="none" strike="noStrike">
                <a:solidFill>
                  <a:srgbClr val="000000"/>
                </a:solidFill>
                <a:latin typeface="Urbanist Bold"/>
              </a:rPr>
              <a:t>Context 01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43000" y="7975600"/>
            <a:ext cx="2730500" cy="927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83000"/>
              </a:lnSpc>
            </a:pPr>
            <a:r>
              <a:rPr lang="en-US" sz="5200" b="true" i="false" u="none" strike="noStrike" spc="-100">
                <a:solidFill>
                  <a:srgbClr val="000000"/>
                </a:solidFill>
                <a:latin typeface="Urbanist Bold"/>
              </a:rPr>
              <a:t>22.100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432300" y="7645400"/>
            <a:ext cx="2159000" cy="3429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41100"/>
              </a:lnSpc>
            </a:pPr>
            <a:r>
              <a:rPr lang="en-US" sz="1900" b="false" i="false" u="none" strike="noStrike">
                <a:solidFill>
                  <a:srgbClr val="000000"/>
                </a:solidFill>
                <a:latin typeface="Urbanist Bold"/>
              </a:rPr>
              <a:t>Context 02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406900" y="7975600"/>
            <a:ext cx="2273300" cy="927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83000"/>
              </a:lnSpc>
            </a:pPr>
            <a:r>
              <a:rPr lang="en-US" sz="5200" b="true" i="false" u="none" strike="noStrike" spc="-100">
                <a:solidFill>
                  <a:srgbClr val="000000"/>
                </a:solidFill>
                <a:latin typeface="Urbanist Bold"/>
              </a:rPr>
              <a:t>2.640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23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Your Company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963900" y="9550400"/>
            <a:ext cx="18669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16199"/>
              </a:lnSpc>
            </a:pPr>
            <a:r>
              <a:rPr lang="en-US" sz="1600" b="false" i="false" u="none" strike="noStrike">
                <a:solidFill>
                  <a:srgbClr val="000000"/>
                </a:solidFill>
                <a:latin typeface="Urbanist Bold"/>
              </a:rPr>
              <a:t>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43000" y="1955800"/>
            <a:ext cx="8229600" cy="12192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6900" b="false" i="false" u="none" strike="noStrike" spc="-500">
                <a:solidFill>
                  <a:srgbClr val="000000"/>
                </a:solidFill>
                <a:latin typeface="SoukouMincho"/>
              </a:rPr>
              <a:t>Our Expertise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1955800" y="-3365500"/>
            <a:ext cx="6172200" cy="61722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6217900" y="698500"/>
            <a:ext cx="6172200" cy="61722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320800" y="3238500"/>
            <a:ext cx="4851400" cy="3035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718300" y="3238500"/>
            <a:ext cx="4851400" cy="30353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2115800" y="3238500"/>
            <a:ext cx="4851400" cy="303530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723900" y="9550400"/>
            <a:ext cx="4152900" cy="3048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7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20800" y="7200900"/>
            <a:ext cx="4889500" cy="1117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20800" y="6667500"/>
            <a:ext cx="49022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718300" y="7200900"/>
            <a:ext cx="4889500" cy="1117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963900" y="9550400"/>
            <a:ext cx="18669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16199"/>
              </a:lnSpc>
            </a:pPr>
            <a:r>
              <a:rPr lang="en-US" sz="1600" b="false" i="false" u="none" strike="noStrike">
                <a:solidFill>
                  <a:srgbClr val="000000"/>
                </a:solidFill>
                <a:latin typeface="Urbanist Bold"/>
              </a:rPr>
              <a:t>3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718300" y="6667500"/>
            <a:ext cx="49022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115800" y="7200900"/>
            <a:ext cx="4889500" cy="1117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115800" y="6667500"/>
            <a:ext cx="49022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23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Your Company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947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Q2. |  20230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82700" y="1638300"/>
            <a:ext cx="8229600" cy="12192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6900" b="false" i="false" u="none" strike="noStrike" spc="-100">
                <a:solidFill>
                  <a:srgbClr val="000000"/>
                </a:solidFill>
                <a:latin typeface="SoukouMincho"/>
              </a:rPr>
              <a:t>Our Clients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1397000" y="-3441700"/>
            <a:ext cx="6172200" cy="58547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2159000" y="7886700"/>
            <a:ext cx="6172200" cy="61722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181100" y="4267200"/>
            <a:ext cx="1587500" cy="15875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499600" y="4267200"/>
            <a:ext cx="1587500" cy="15875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5963900" y="9550400"/>
            <a:ext cx="18669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16199"/>
              </a:lnSpc>
            </a:pPr>
            <a:r>
              <a:rPr lang="en-US" sz="1600" b="false" i="false" u="none" strike="noStrike">
                <a:solidFill>
                  <a:srgbClr val="000000"/>
                </a:solidFill>
                <a:latin typeface="Urbanist Bold"/>
              </a:rPr>
              <a:t>4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181100" y="6616700"/>
            <a:ext cx="1587500" cy="15875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499600" y="6604000"/>
            <a:ext cx="1587500" cy="15875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333500" y="4419600"/>
            <a:ext cx="1295400" cy="12954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9639300" y="4483100"/>
            <a:ext cx="1320800" cy="13208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485900" y="7010400"/>
            <a:ext cx="990600" cy="7874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9728200" y="6845300"/>
            <a:ext cx="1117600" cy="1117600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723900" y="9550400"/>
            <a:ext cx="4152900" cy="3048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7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23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FFFFFF"/>
                </a:solidFill>
                <a:latin typeface="Urbanist Bold"/>
              </a:rPr>
              <a:t>Your Company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947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Q2. |  20230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263900" y="4787900"/>
            <a:ext cx="5575300" cy="1117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263900" y="4267200"/>
            <a:ext cx="55880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582400" y="4775200"/>
            <a:ext cx="5575300" cy="1117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582400" y="4254500"/>
            <a:ext cx="55880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263900" y="7124700"/>
            <a:ext cx="5575300" cy="1117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263900" y="6604000"/>
            <a:ext cx="55880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582400" y="7124700"/>
            <a:ext cx="5575300" cy="1117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582400" y="6591300"/>
            <a:ext cx="55880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25500" y="1981200"/>
            <a:ext cx="16649700" cy="1155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ctr" lvl="0">
              <a:lnSpc>
                <a:spcPct val="99600"/>
              </a:lnSpc>
            </a:pPr>
            <a:r>
              <a:rPr lang="en-US" sz="6500" b="false" i="false" u="none" strike="noStrike" spc="-100">
                <a:solidFill>
                  <a:srgbClr val="000000"/>
                </a:solidFill>
                <a:latin typeface="SoukouMincho"/>
              </a:rPr>
              <a:t>Our Approach and Methodology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5671800" y="-1498600"/>
            <a:ext cx="6172200" cy="61722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6718300" y="3289300"/>
            <a:ext cx="5181600" cy="54356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2153900" y="3289300"/>
            <a:ext cx="5181600" cy="54356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7226300" y="4000500"/>
            <a:ext cx="711200" cy="9017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2687300" y="4038600"/>
            <a:ext cx="812800" cy="8382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282700" y="3289300"/>
            <a:ext cx="5181600" cy="546100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7226300" y="6807200"/>
            <a:ext cx="4394200" cy="149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amet, adipiscing elit, sed do eiusmod tempor incididunt</a:t>
            </a:r>
          </a:p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ut labore dolore magna aliqua. Ut enim ad minim veniam, 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226300" y="6248400"/>
            <a:ext cx="4406900" cy="393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200" b="false" i="false" u="none" strike="noStrike">
                <a:solidFill>
                  <a:srgbClr val="000000"/>
                </a:solidFill>
                <a:latin typeface="Urbanist SemiBold"/>
              </a:rPr>
              <a:t>Write your content here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226300" y="5168900"/>
            <a:ext cx="4457700" cy="7239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4100" b="false" i="false" u="none" strike="noStrike" spc="-100">
                <a:solidFill>
                  <a:srgbClr val="000000"/>
                </a:solidFill>
                <a:latin typeface="Urbanist ExtraBold"/>
              </a:rPr>
              <a:t>Context 01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963900" y="9550400"/>
            <a:ext cx="18669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16199"/>
              </a:lnSpc>
            </a:pPr>
            <a:r>
              <a:rPr lang="en-US" sz="1600" b="false" i="false" u="none" strike="noStrike">
                <a:solidFill>
                  <a:srgbClr val="000000"/>
                </a:solidFill>
                <a:latin typeface="Urbanist Bold"/>
              </a:rPr>
              <a:t>5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23900" y="9550400"/>
            <a:ext cx="4152900" cy="3048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7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23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Your Company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947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Q2. |  20230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82700" y="1638300"/>
            <a:ext cx="8229600" cy="12192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6900" b="false" i="false" u="none" strike="noStrike" spc="-100">
                <a:solidFill>
                  <a:srgbClr val="000000"/>
                </a:solidFill>
                <a:latin typeface="SoukouMincho"/>
              </a:rPr>
              <a:t>Industry Insights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687300" y="6807200"/>
            <a:ext cx="4394200" cy="149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amet, adipiscing elit, sed do eiusmod tempor incididunt </a:t>
            </a:r>
            <a:b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</a:b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ut labore dolore magna aliqua. Ut enim ad minim veniam, 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87300" y="6248400"/>
            <a:ext cx="4406900" cy="3937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200" b="false" i="false" u="none" strike="noStrike">
                <a:solidFill>
                  <a:srgbClr val="000000"/>
                </a:solidFill>
                <a:latin typeface="Urbanist SemiBold"/>
              </a:rPr>
              <a:t>Write your content here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87300" y="5168900"/>
            <a:ext cx="4457700" cy="7239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4100" b="false" i="false" u="none" strike="noStrike" spc="-100">
                <a:solidFill>
                  <a:srgbClr val="000000"/>
                </a:solidFill>
                <a:latin typeface="Urbanist ExtraBold"/>
              </a:rPr>
              <a:t>Context 02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1955800" y="-3365500"/>
            <a:ext cx="6172200" cy="61722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3131800" y="3238500"/>
            <a:ext cx="4292600" cy="75057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82700" y="3352800"/>
            <a:ext cx="4292600" cy="75057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6756400" y="4699000"/>
            <a:ext cx="5499100" cy="1117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amet, adipiscing elit, sed do eiusmod tempor incididunt </a:t>
            </a: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ut labore et dolore aliqua. Ut enim ad minim veniam, quis nostrud.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756400" y="4140200"/>
            <a:ext cx="55118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Write your content here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756400" y="7124700"/>
            <a:ext cx="5499100" cy="1117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amet, adipiscing elit, sed do eiusmod tempor incididunt </a:t>
            </a: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ut labore et dolore aliqua. Ut enim ad minim veniam, quis nostrud.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756400" y="6553200"/>
            <a:ext cx="55118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Write your content here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963900" y="9550400"/>
            <a:ext cx="18669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16199"/>
              </a:lnSpc>
            </a:pPr>
            <a:r>
              <a:rPr lang="en-US" sz="1600" b="false" i="false" u="none" strike="noStrike">
                <a:solidFill>
                  <a:srgbClr val="000000"/>
                </a:solidFill>
                <a:latin typeface="Urbanist Bold"/>
              </a:rPr>
              <a:t>6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756400" y="9550400"/>
            <a:ext cx="4127500" cy="254000"/>
          </a:xfrm>
          <a:prstGeom prst="rect">
            <a:avLst/>
          </a:prstGeom>
          <a:effectLst>
            <a:outerShdw dir="2700000" dist="8890" blurRad="0">
              <a:srgbClr val="000000">
                <a:alpha val="66000"/>
              </a:srgbClr>
            </a:outerShdw>
          </a:effectLst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400" b="false" i="false" u="none" strike="noStrike">
                <a:solidFill>
                  <a:srgbClr val="FFFFFF"/>
                </a:solidFill>
                <a:latin typeface="Urbanist Regular"/>
              </a:rPr>
              <a:t>The portrait used is a sample image.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23900" y="9550400"/>
            <a:ext cx="4152900" cy="3048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7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23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Your Company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947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Q2. |  20230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82700" y="1638300"/>
            <a:ext cx="8229600" cy="12192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6900" b="false" i="false" u="none" strike="noStrike" spc="-100">
                <a:solidFill>
                  <a:srgbClr val="000000"/>
                </a:solidFill>
                <a:latin typeface="SoukouMincho"/>
              </a:rPr>
              <a:t>Our Services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15300000">
            <a:off x="13030200" y="-4318000"/>
            <a:ext cx="8953500" cy="89535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-16860000">
            <a:off x="15163800" y="787400"/>
            <a:ext cx="5118100" cy="5740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3540000">
            <a:off x="-3340100" y="3060700"/>
            <a:ext cx="10807700" cy="10807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2382500" y="4533900"/>
            <a:ext cx="7493000" cy="74930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-2044700" y="-3848100"/>
            <a:ext cx="7493000" cy="74930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282700" y="3289300"/>
            <a:ext cx="4787900" cy="5435600"/>
          </a:xfrm>
          <a:prstGeom prst="rect">
            <a:avLst/>
          </a:prstGeom>
          <a:effectLst>
            <a:outerShdw dir="2700000" dist="405179" blurRad="799261">
              <a:srgbClr val="000000">
                <a:alpha val="10000"/>
              </a:srgbClr>
            </a:outerShdw>
          </a:effectLst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6654800" y="3289300"/>
            <a:ext cx="4787900" cy="5435600"/>
          </a:xfrm>
          <a:prstGeom prst="rect">
            <a:avLst/>
          </a:prstGeom>
          <a:effectLst>
            <a:outerShdw dir="2700000" dist="405179" blurRad="799261">
              <a:srgbClr val="000000">
                <a:alpha val="10000"/>
              </a:srgbClr>
            </a:outerShdw>
          </a:effectLst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2039600" y="3289300"/>
            <a:ext cx="4787900" cy="5435600"/>
          </a:xfrm>
          <a:prstGeom prst="rect">
            <a:avLst/>
          </a:prstGeom>
          <a:effectLst>
            <a:outerShdw dir="2700000" dist="405179" blurRad="799261">
              <a:srgbClr val="000000">
                <a:alpha val="10000"/>
              </a:srgbClr>
            </a:outerShdw>
          </a:effectLst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803400" y="3784600"/>
            <a:ext cx="1130300" cy="11303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7188200" y="3784600"/>
            <a:ext cx="1130300" cy="11303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2560300" y="3784600"/>
            <a:ext cx="1130300" cy="11303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981200" y="3962400"/>
            <a:ext cx="749300" cy="7493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7315200" y="3886200"/>
            <a:ext cx="863600" cy="8636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2776200" y="3987800"/>
            <a:ext cx="711200" cy="711200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1778000" y="6642100"/>
            <a:ext cx="3873500" cy="149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 elit, sed do eiusmod tempor incididunt </a:t>
            </a: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ut labore et dolore magna aliqua. Ut enim ad minim veniam.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778000" y="6019800"/>
            <a:ext cx="43434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Write your content here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162800" y="6642100"/>
            <a:ext cx="3873500" cy="149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 elit, sed do eiusmod tempor incididunt </a:t>
            </a: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ut labore et dolore magna aliqua. Ut enim ad minim veniam.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963900" y="9550400"/>
            <a:ext cx="18669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16199"/>
              </a:lnSpc>
            </a:pPr>
            <a:r>
              <a:rPr lang="en-US" sz="1600" b="false" i="false" u="none" strike="noStrike">
                <a:solidFill>
                  <a:srgbClr val="000000"/>
                </a:solidFill>
                <a:latin typeface="Urbanist Bold"/>
              </a:rPr>
              <a:t>7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162800" y="6019800"/>
            <a:ext cx="43434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Write your content here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547600" y="6642100"/>
            <a:ext cx="3873500" cy="1498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 elit, sed do eiusmod tempor incididunt </a:t>
            </a: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ut labore et dolore magna aliqua. Ut enim ad minim veniam.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547600" y="6019800"/>
            <a:ext cx="43434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Write your content here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23900" y="9550400"/>
            <a:ext cx="4152900" cy="3048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7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23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Your Company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947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Q2. |  20230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82700" y="1638300"/>
            <a:ext cx="8229600" cy="12192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6900" b="false" i="false" u="none" strike="noStrike" spc="-100">
                <a:solidFill>
                  <a:srgbClr val="000000"/>
                </a:solidFill>
                <a:latin typeface="SoukouMincho"/>
              </a:rPr>
              <a:t>Pricing Plans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3540000">
            <a:off x="-2044700" y="-3822700"/>
            <a:ext cx="7874000" cy="7874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9334500" y="1663700"/>
            <a:ext cx="3962400" cy="3708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3462000" y="1663700"/>
            <a:ext cx="3962400" cy="37084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9334500" y="5524500"/>
            <a:ext cx="3962400" cy="37084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3462000" y="5524500"/>
            <a:ext cx="3962400" cy="37084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219200" y="7620000"/>
            <a:ext cx="1219200" cy="12192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346200" y="7747000"/>
            <a:ext cx="977900" cy="977900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282700" y="4457700"/>
            <a:ext cx="7086600" cy="26543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amet, consectetur adipiscing elit, sed do eiusmod tempor incididunt ut labore et dolore magna aliqua. Ut enim ad minim veniam, quis nostrud exercitation .</a:t>
            </a:r>
          </a:p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/>
            </a:r>
          </a:p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Duis aute irure dolor in reprehenderit in voluptate velit esse cillum dolore eu fugiat nulla pariatur. Excepteur sint occaecat cupidatat non proident.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870200" y="8039100"/>
            <a:ext cx="54991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Please enter a brief description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23900" y="9550400"/>
            <a:ext cx="4152900" cy="3048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7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23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Your Company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963900" y="9550400"/>
            <a:ext cx="18669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16199"/>
              </a:lnSpc>
            </a:pPr>
            <a:r>
              <a:rPr lang="en-US" sz="1600" b="false" i="false" u="none" strike="noStrike">
                <a:solidFill>
                  <a:srgbClr val="000000"/>
                </a:solidFill>
                <a:latin typeface="Urbanist Bold"/>
              </a:rPr>
              <a:t>8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947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Q2. |  20230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82700" y="1828800"/>
            <a:ext cx="7708900" cy="22860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6900" b="false" i="false" u="none" strike="noStrike" spc="-100">
                <a:solidFill>
                  <a:srgbClr val="000000"/>
                </a:solidFill>
                <a:latin typeface="SoukouMincho"/>
              </a:rPr>
              <a:t>Our Strategic</a:t>
            </a:r>
          </a:p>
          <a:p>
            <a:pPr algn="l" lvl="0">
              <a:lnSpc>
                <a:spcPct val="99600"/>
              </a:lnSpc>
            </a:pPr>
            <a:r>
              <a:rPr lang="en-US" sz="6900" b="false" i="false" u="none" strike="noStrike" spc="-100">
                <a:solidFill>
                  <a:srgbClr val="000000"/>
                </a:solidFill>
                <a:latin typeface="SoukouMincho"/>
              </a:rPr>
              <a:t>Planning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298700" y="4533900"/>
            <a:ext cx="7493000" cy="7493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562100" y="4114800"/>
            <a:ext cx="1130300" cy="11303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9842500" y="4140200"/>
            <a:ext cx="1130300" cy="11303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562100" y="6883400"/>
            <a:ext cx="1130300" cy="11303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9842500" y="6896100"/>
            <a:ext cx="1130300" cy="11303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739900" y="4305300"/>
            <a:ext cx="762000" cy="7620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9982200" y="4279900"/>
            <a:ext cx="850900" cy="8509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765300" y="7035800"/>
            <a:ext cx="711200" cy="7112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0020300" y="7061200"/>
            <a:ext cx="774700" cy="774700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2984500" y="4406900"/>
            <a:ext cx="5511800" cy="1117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 elit, sed do eiusmod tempor incididunt </a:t>
            </a: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ut labore et dolore magna aliqua. Ut enim ad minim veniam.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84500" y="3886200"/>
            <a:ext cx="55245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Write your content here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264900" y="4406900"/>
            <a:ext cx="5511800" cy="1117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 elit, sed do eiusmod tempor incididunt </a:t>
            </a: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ut labore et dolore magna aliqua. Ut enim ad minim veniam.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963900" y="9550400"/>
            <a:ext cx="1866900" cy="292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116199"/>
              </a:lnSpc>
            </a:pPr>
            <a:r>
              <a:rPr lang="en-US" sz="1600" b="false" i="false" u="none" strike="noStrike">
                <a:solidFill>
                  <a:srgbClr val="000000"/>
                </a:solidFill>
                <a:latin typeface="Urbanist Bold"/>
              </a:rPr>
              <a:t>9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264900" y="3886200"/>
            <a:ext cx="55245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Write your content here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984500" y="7162800"/>
            <a:ext cx="5511800" cy="1117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 elit, sed do eiusmod tempor incididunt </a:t>
            </a: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ut labore et dolore magna aliqua. Ut enim ad minim veniam.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984500" y="6642100"/>
            <a:ext cx="55245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Write your content here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264900" y="7162800"/>
            <a:ext cx="5511800" cy="1117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Lorem ipsum dolor sit amet elit, sed do eiusmod tempor incididunt </a:t>
            </a:r>
            <a:r>
              <a:rPr lang="en-US" sz="1900" b="false" i="false" u="none" strike="noStrike">
                <a:solidFill>
                  <a:srgbClr val="595959"/>
                </a:solidFill>
                <a:latin typeface="Urbanist Regular"/>
              </a:rPr>
              <a:t>ut labore et dolore magna aliqua. Ut enim ad minim veniam.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264900" y="6642100"/>
            <a:ext cx="5524500" cy="4191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132800"/>
              </a:lnSpc>
            </a:pPr>
            <a:r>
              <a:rPr lang="en-US" sz="2400" b="false" i="false" u="none" strike="noStrike">
                <a:solidFill>
                  <a:srgbClr val="000000"/>
                </a:solidFill>
                <a:latin typeface="Urbanist Bold"/>
              </a:rPr>
              <a:t>Write your content here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23900" y="9550400"/>
            <a:ext cx="4152900" cy="3048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1700" b="false" i="false" u="none" strike="noStrike">
                <a:solidFill>
                  <a:srgbClr val="000000"/>
                </a:solidFill>
                <a:latin typeface="Urbanist Bold"/>
              </a:rPr>
              <a:t>Please enter your title here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23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Your Company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947900" y="508000"/>
            <a:ext cx="2578100" cy="3556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r" lvl="0">
              <a:lnSpc>
                <a:spcPct val="99600"/>
              </a:lnSpc>
            </a:pPr>
            <a:r>
              <a:rPr lang="en-US" sz="2000" b="false" i="false" u="none" strike="noStrike">
                <a:solidFill>
                  <a:srgbClr val="000000"/>
                </a:solidFill>
                <a:latin typeface="Urbanist Bold"/>
              </a:rPr>
              <a:t>Q2. |  20230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82700" y="1828800"/>
            <a:ext cx="16319500" cy="1219200"/>
          </a:xfrm>
          <a:prstGeom prst="rect">
            <a:avLst/>
          </a:prstGeom>
        </p:spPr>
        <p:txBody>
          <a:bodyPr anchor="t" rtlCol="false" lIns="0" tIns="0" rIns="0" bIns="0"/>
          <a:lstStyle/>
          <a:p>
            <a:pPr algn="l" lvl="0">
              <a:lnSpc>
                <a:spcPct val="99600"/>
              </a:lnSpc>
            </a:pPr>
            <a:r>
              <a:rPr lang="en-US" sz="6900" b="false" i="false" u="none" strike="noStrike" spc="-100">
                <a:solidFill>
                  <a:srgbClr val="000000"/>
                </a:solidFill>
                <a:latin typeface="SoukouMincho"/>
              </a:rPr>
              <a:t>Our Operational Optimization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