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true"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Cinzel Regular"/>
      <p:regular r:id="rId18"/>
    </p:embeddedFont>
    <p:embeddedFont>
      <p:font typeface="Pretendard Light"/>
      <p:regular r:id="rId19"/>
    </p:embeddedFont>
    <p:embeddedFont>
      <p:font typeface="Pretendard Regular"/>
      <p:regular r:id="rId20"/>
    </p:embeddedFont>
    <p:embeddedFont>
      <p:font typeface="Pretendard Bold"/>
      <p:bold r:id="rId21"/>
    </p:embeddedFont>
    <p:embeddedFont>
      <p:font typeface="Source Han Serif JP Bold"/>
      <p:bold r:id="rId22"/>
    </p:embeddedFont>
    <p:embeddedFont>
      <p:font typeface="Pretendard Medium"/>
      <p:bold r:id="rId23"/>
    </p:embeddedFont>
    <p:embeddedFont>
      <p:font typeface="Pretendard SemiBold"/>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fntdata" Type="http://schemas.openxmlformats.org/officeDocument/2006/relationships/font"/><Relationship Id="rId19" Target="fonts/font2.fntdata" Type="http://schemas.openxmlformats.org/officeDocument/2006/relationships/font"/><Relationship Id="rId2" Target="presProps.xml" Type="http://schemas.openxmlformats.org/officeDocument/2006/relationships/presProps"/><Relationship Id="rId20" Target="fonts/font3.fntdata" Type="http://schemas.openxmlformats.org/officeDocument/2006/relationships/font"/><Relationship Id="rId21" Target="fonts/font4.fntdata" Type="http://schemas.openxmlformats.org/officeDocument/2006/relationships/font"/><Relationship Id="rId22" Target="fonts/font5.fntdata" Type="http://schemas.openxmlformats.org/officeDocument/2006/relationships/font"/><Relationship Id="rId23" Target="fonts/font6.fntdata" Type="http://schemas.openxmlformats.org/officeDocument/2006/relationships/font"/><Relationship Id="rId24" Target="fonts/font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media/image1.png" Type="http://schemas.openxmlformats.org/officeDocument/2006/relationships/image"/><Relationship Id="rId9" Target="../media/image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media/image52.png" Type="http://schemas.openxmlformats.org/officeDocument/2006/relationships/image"/><Relationship Id="rId7" Target="../media/image53.png" Type="http://schemas.openxmlformats.org/officeDocument/2006/relationships/image"/><Relationship Id="rId8" Target="../media/image1.png" Type="http://schemas.openxmlformats.org/officeDocument/2006/relationships/image"/><Relationship Id="rId9" Target="../media/image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8.png" Type="http://schemas.openxmlformats.org/officeDocument/2006/relationships/image"/><Relationship Id="rId2" Target="../media/image1.pn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 Id="rId9" Target="../media/image6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1.png" Type="http://schemas.openxmlformats.org/officeDocument/2006/relationships/image"/><Relationship Id="rId6"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5.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 Id="rId9"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8.png" Type="http://schemas.openxmlformats.org/officeDocument/2006/relationships/image"/><Relationship Id="rId2" Target="../media/image22.pn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8.png" Type="http://schemas.openxmlformats.org/officeDocument/2006/relationships/image"/><Relationship Id="rId9" Target="../media/image2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8.png" Type="http://schemas.openxmlformats.org/officeDocument/2006/relationships/image"/><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 Id="rId8" Target="../media/image36.png" Type="http://schemas.openxmlformats.org/officeDocument/2006/relationships/image"/><Relationship Id="rId9" Target="../media/image3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1.png" Type="http://schemas.openxmlformats.org/officeDocument/2006/relationships/image"/><Relationship Id="rId7" Target="../media/image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431800" y="901700"/>
            <a:ext cx="17437100" cy="38100"/>
          </a:xfrm>
          <a:prstGeom prst="rect">
            <a:avLst/>
          </a:prstGeom>
        </p:spPr>
      </p:pic>
      <p:pic>
        <p:nvPicPr>
          <p:cNvPr name="Picture 3" id="3"/>
          <p:cNvPicPr>
            <a:picLocks noChangeAspect="true"/>
          </p:cNvPicPr>
          <p:nvPr/>
        </p:nvPicPr>
        <p:blipFill>
          <a:blip r:embed="rId3"/>
          <a:stretch>
            <a:fillRect/>
          </a:stretch>
        </p:blipFill>
        <p:spPr>
          <a:xfrm rot="0">
            <a:off x="10388600" y="0"/>
            <a:ext cx="6819900" cy="8991600"/>
          </a:xfrm>
          <a:prstGeom prst="rect">
            <a:avLst/>
          </a:prstGeom>
        </p:spPr>
      </p:pic>
      <p:pic>
        <p:nvPicPr>
          <p:cNvPr name="Picture 4" id="4"/>
          <p:cNvPicPr>
            <a:picLocks noChangeAspect="true"/>
          </p:cNvPicPr>
          <p:nvPr/>
        </p:nvPicPr>
        <p:blipFill>
          <a:blip r:embed="rId4">
            <a:alphaModFix amt="11000"/>
          </a:blip>
          <a:stretch>
            <a:fillRect/>
          </a:stretch>
        </p:blipFill>
        <p:spPr>
          <a:xfrm rot="0">
            <a:off x="6578600" y="5816600"/>
            <a:ext cx="3810000" cy="4470400"/>
          </a:xfrm>
          <a:prstGeom prst="rect">
            <a:avLst/>
          </a:prstGeom>
        </p:spPr>
      </p:pic>
      <p:pic>
        <p:nvPicPr>
          <p:cNvPr name="Picture 5" id="5"/>
          <p:cNvPicPr>
            <a:picLocks noChangeAspect="true"/>
          </p:cNvPicPr>
          <p:nvPr/>
        </p:nvPicPr>
        <p:blipFill>
          <a:blip r:embed="rId5">
            <a:alphaModFix amt="11000"/>
          </a:blip>
          <a:stretch>
            <a:fillRect/>
          </a:stretch>
        </p:blipFill>
        <p:spPr>
          <a:xfrm rot="0">
            <a:off x="0" y="-139700"/>
            <a:ext cx="5816600" cy="6172200"/>
          </a:xfrm>
          <a:prstGeom prst="rect">
            <a:avLst/>
          </a:prstGeom>
        </p:spPr>
      </p:pic>
      <p:pic>
        <p:nvPicPr>
          <p:cNvPr name="Picture 6" id="6"/>
          <p:cNvPicPr>
            <a:picLocks noChangeAspect="true"/>
          </p:cNvPicPr>
          <p:nvPr/>
        </p:nvPicPr>
        <p:blipFill>
          <a:blip r:embed="rId6"/>
          <a:stretch>
            <a:fillRect/>
          </a:stretch>
        </p:blipFill>
        <p:spPr>
          <a:xfrm rot="0">
            <a:off x="1003300" y="7200900"/>
            <a:ext cx="558800" cy="558800"/>
          </a:xfrm>
          <a:prstGeom prst="rect">
            <a:avLst/>
          </a:prstGeom>
        </p:spPr>
      </p:pic>
      <p:sp>
        <p:nvSpPr>
          <p:cNvPr name="TextBox 7" id="7"/>
          <p:cNvSpPr txBox="true"/>
          <p:nvPr/>
        </p:nvSpPr>
        <p:spPr>
          <a:xfrm rot="0">
            <a:off x="1003300" y="2260600"/>
            <a:ext cx="9359900" cy="4762500"/>
          </a:xfrm>
          <a:prstGeom prst="rect">
            <a:avLst/>
          </a:prstGeom>
        </p:spPr>
        <p:txBody>
          <a:bodyPr anchor="ctr" rtlCol="false" lIns="0" tIns="0" rIns="0" bIns="0"/>
          <a:lstStyle/>
          <a:p>
            <a:pPr algn="l" lvl="0">
              <a:lnSpc>
                <a:spcPct val="89640"/>
              </a:lnSpc>
            </a:pPr>
            <a:r>
              <a:rPr lang="en-US" sz="10500" b="false" i="false" u="none" strike="noStrike">
                <a:solidFill>
                  <a:srgbClr val="D0D3DE"/>
                </a:solidFill>
                <a:latin typeface="Cinzel Regular"/>
              </a:rPr>
              <a:t>Legal</a:t>
            </a:r>
          </a:p>
          <a:p>
            <a:pPr algn="l" lvl="0">
              <a:lnSpc>
                <a:spcPct val="89640"/>
              </a:lnSpc>
            </a:pPr>
            <a:r>
              <a:rPr lang="en-US" sz="10500" b="false" i="false" u="none" strike="noStrike">
                <a:solidFill>
                  <a:srgbClr val="D0D3DE"/>
                </a:solidFill>
                <a:latin typeface="Cinzel Regular"/>
              </a:rPr>
              <a:t>Consulting</a:t>
            </a:r>
          </a:p>
          <a:p>
            <a:pPr algn="l" lvl="0">
              <a:lnSpc>
                <a:spcPct val="89640"/>
              </a:lnSpc>
            </a:pPr>
            <a:r>
              <a:rPr lang="en-US" sz="10500" b="false" i="false" u="none" strike="noStrike">
                <a:solidFill>
                  <a:srgbClr val="D0D3DE"/>
                </a:solidFill>
                <a:latin typeface="Cinzel Regular"/>
              </a:rPr>
              <a:t>Toolkit</a:t>
            </a:r>
          </a:p>
        </p:txBody>
      </p:sp>
      <p:sp>
        <p:nvSpPr>
          <p:cNvPr name="TextBox 8" id="8"/>
          <p:cNvSpPr txBox="true"/>
          <p:nvPr/>
        </p:nvSpPr>
        <p:spPr>
          <a:xfrm rot="0">
            <a:off x="1778000" y="7226300"/>
            <a:ext cx="6299200" cy="482600"/>
          </a:xfrm>
          <a:prstGeom prst="rect">
            <a:avLst/>
          </a:prstGeom>
        </p:spPr>
        <p:txBody>
          <a:bodyPr anchor="ctr" rtlCol="false" lIns="0" tIns="0" rIns="0" bIns="0"/>
          <a:lstStyle/>
          <a:p>
            <a:pPr algn="l" lvl="0">
              <a:lnSpc>
                <a:spcPct val="116199"/>
              </a:lnSpc>
            </a:pPr>
            <a:r>
              <a:rPr lang="en-US" sz="2700" b="false" i="false" u="none" strike="noStrike">
                <a:solidFill>
                  <a:srgbClr val="D0D3DE"/>
                </a:solidFill>
                <a:latin typeface="Pretendard Light"/>
              </a:rPr>
              <a:t>A Presentation on Legal Consulting</a:t>
            </a:r>
          </a:p>
        </p:txBody>
      </p:sp>
      <p:sp>
        <p:nvSpPr>
          <p:cNvPr name="TextBox 9" id="9"/>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10" id="10"/>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11" id="11"/>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TABLE OF CONTENTS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sp>
        <p:nvSpPr>
          <p:cNvPr name="TextBox 2" id="2"/>
          <p:cNvSpPr txBox="true"/>
          <p:nvPr/>
        </p:nvSpPr>
        <p:spPr>
          <a:xfrm rot="0">
            <a:off x="2095500" y="1358900"/>
            <a:ext cx="10426700" cy="1422400"/>
          </a:xfrm>
          <a:prstGeom prst="rect">
            <a:avLst/>
          </a:prstGeom>
        </p:spPr>
        <p:txBody>
          <a:bodyPr anchor="ctr" rtlCol="false" lIns="0" tIns="0" rIns="0" bIns="0"/>
          <a:lstStyle/>
          <a:p>
            <a:pPr algn="l" lvl="0">
              <a:lnSpc>
                <a:spcPct val="94619"/>
              </a:lnSpc>
            </a:pPr>
            <a:r>
              <a:rPr lang="en-US" sz="8000" b="false" i="false" u="none" strike="noStrike">
                <a:solidFill>
                  <a:srgbClr val="D0D3DE"/>
                </a:solidFill>
                <a:latin typeface="Cinzel Regular"/>
              </a:rPr>
              <a:t>Market Research</a:t>
            </a:r>
          </a:p>
        </p:txBody>
      </p:sp>
      <p:pic>
        <p:nvPicPr>
          <p:cNvPr name="Picture 3" id="3"/>
          <p:cNvPicPr>
            <a:picLocks noChangeAspect="true"/>
          </p:cNvPicPr>
          <p:nvPr/>
        </p:nvPicPr>
        <p:blipFill>
          <a:blip r:embed="rId2"/>
          <a:stretch>
            <a:fillRect/>
          </a:stretch>
        </p:blipFill>
        <p:spPr>
          <a:xfrm rot="0">
            <a:off x="1308100" y="2908300"/>
            <a:ext cx="3302000" cy="3746500"/>
          </a:xfrm>
          <a:prstGeom prst="rect">
            <a:avLst/>
          </a:prstGeom>
        </p:spPr>
      </p:pic>
      <p:pic>
        <p:nvPicPr>
          <p:cNvPr name="Picture 4" id="4"/>
          <p:cNvPicPr>
            <a:picLocks noChangeAspect="true"/>
          </p:cNvPicPr>
          <p:nvPr/>
        </p:nvPicPr>
        <p:blipFill>
          <a:blip r:embed="rId3"/>
          <a:stretch>
            <a:fillRect/>
          </a:stretch>
        </p:blipFill>
        <p:spPr>
          <a:xfrm rot="0">
            <a:off x="7150100" y="2908300"/>
            <a:ext cx="3302000" cy="3746500"/>
          </a:xfrm>
          <a:prstGeom prst="rect">
            <a:avLst/>
          </a:prstGeom>
        </p:spPr>
      </p:pic>
      <p:pic>
        <p:nvPicPr>
          <p:cNvPr name="Picture 5" id="5"/>
          <p:cNvPicPr>
            <a:picLocks noChangeAspect="true"/>
          </p:cNvPicPr>
          <p:nvPr/>
        </p:nvPicPr>
        <p:blipFill>
          <a:blip r:embed="rId4"/>
          <a:stretch>
            <a:fillRect/>
          </a:stretch>
        </p:blipFill>
        <p:spPr>
          <a:xfrm rot="0">
            <a:off x="12890500" y="2908300"/>
            <a:ext cx="3302000" cy="3746500"/>
          </a:xfrm>
          <a:prstGeom prst="rect">
            <a:avLst/>
          </a:prstGeom>
        </p:spPr>
      </p:pic>
      <p:pic>
        <p:nvPicPr>
          <p:cNvPr name="Picture 6" id="6"/>
          <p:cNvPicPr>
            <a:picLocks noChangeAspect="true"/>
          </p:cNvPicPr>
          <p:nvPr/>
        </p:nvPicPr>
        <p:blipFill>
          <a:blip r:embed="rId5"/>
          <a:stretch>
            <a:fillRect/>
          </a:stretch>
        </p:blipFill>
        <p:spPr>
          <a:xfrm rot="0">
            <a:off x="1308100" y="8547100"/>
            <a:ext cx="4851400" cy="279400"/>
          </a:xfrm>
          <a:prstGeom prst="rect">
            <a:avLst/>
          </a:prstGeom>
        </p:spPr>
      </p:pic>
      <p:pic>
        <p:nvPicPr>
          <p:cNvPr name="Picture 7" id="7"/>
          <p:cNvPicPr>
            <a:picLocks noChangeAspect="true"/>
          </p:cNvPicPr>
          <p:nvPr/>
        </p:nvPicPr>
        <p:blipFill>
          <a:blip r:embed="rId6"/>
          <a:stretch>
            <a:fillRect/>
          </a:stretch>
        </p:blipFill>
        <p:spPr>
          <a:xfrm rot="0">
            <a:off x="7150100" y="8547100"/>
            <a:ext cx="6070600" cy="279400"/>
          </a:xfrm>
          <a:prstGeom prst="rect">
            <a:avLst/>
          </a:prstGeom>
        </p:spPr>
      </p:pic>
      <p:pic>
        <p:nvPicPr>
          <p:cNvPr name="Picture 8" id="8"/>
          <p:cNvPicPr>
            <a:picLocks noChangeAspect="true"/>
          </p:cNvPicPr>
          <p:nvPr/>
        </p:nvPicPr>
        <p:blipFill>
          <a:blip r:embed="rId7"/>
          <a:stretch>
            <a:fillRect/>
          </a:stretch>
        </p:blipFill>
        <p:spPr>
          <a:xfrm rot="0">
            <a:off x="12890500" y="8547100"/>
            <a:ext cx="3987800" cy="279400"/>
          </a:xfrm>
          <a:prstGeom prst="rect">
            <a:avLst/>
          </a:prstGeom>
        </p:spPr>
      </p:pic>
      <p:sp>
        <p:nvSpPr>
          <p:cNvPr name="TextBox 9" id="9"/>
          <p:cNvSpPr txBox="true"/>
          <p:nvPr/>
        </p:nvSpPr>
        <p:spPr>
          <a:xfrm rot="0">
            <a:off x="7150100" y="68580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Market Research 02</a:t>
            </a:r>
          </a:p>
        </p:txBody>
      </p:sp>
      <p:sp>
        <p:nvSpPr>
          <p:cNvPr name="TextBox 10" id="10"/>
          <p:cNvSpPr txBox="true"/>
          <p:nvPr/>
        </p:nvSpPr>
        <p:spPr>
          <a:xfrm rot="0">
            <a:off x="7150100" y="7404100"/>
            <a:ext cx="40386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Magnis lorem pretium convallis nascetur. Iaculis nascetur neque proin primis eget laoreet put ri natoque adipiscing</a:t>
            </a:r>
          </a:p>
        </p:txBody>
      </p:sp>
      <p:sp>
        <p:nvSpPr>
          <p:cNvPr name="TextBox 11" id="11"/>
          <p:cNvSpPr txBox="true"/>
          <p:nvPr/>
        </p:nvSpPr>
        <p:spPr>
          <a:xfrm rot="0">
            <a:off x="12890500" y="68580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Market Research 03</a:t>
            </a:r>
          </a:p>
        </p:txBody>
      </p:sp>
      <p:sp>
        <p:nvSpPr>
          <p:cNvPr name="TextBox 12" id="12"/>
          <p:cNvSpPr txBox="true"/>
          <p:nvPr/>
        </p:nvSpPr>
        <p:spPr>
          <a:xfrm rot="0">
            <a:off x="12890500" y="7404100"/>
            <a:ext cx="40386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Magnis lorem pretium convallis nascetur. Iaculis nascetur neque proin primis eget laoreet put ri natoque adipiscing</a:t>
            </a:r>
          </a:p>
        </p:txBody>
      </p:sp>
      <p:sp>
        <p:nvSpPr>
          <p:cNvPr name="TextBox 13" id="13"/>
          <p:cNvSpPr txBox="true"/>
          <p:nvPr/>
        </p:nvSpPr>
        <p:spPr>
          <a:xfrm rot="0">
            <a:off x="1308100" y="68580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Market Research 01</a:t>
            </a:r>
          </a:p>
        </p:txBody>
      </p:sp>
      <p:sp>
        <p:nvSpPr>
          <p:cNvPr name="TextBox 14" id="14"/>
          <p:cNvSpPr txBox="true"/>
          <p:nvPr/>
        </p:nvSpPr>
        <p:spPr>
          <a:xfrm rot="0">
            <a:off x="1308100" y="7404100"/>
            <a:ext cx="40386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Magnis lorem pretium convallis nascetur. Iaculis nascetur neque proin primis eget laoreet put ri natoque adipiscing</a:t>
            </a:r>
          </a:p>
        </p:txBody>
      </p:sp>
      <p:sp>
        <p:nvSpPr>
          <p:cNvPr name="TextBox 15" id="15"/>
          <p:cNvSpPr txBox="true"/>
          <p:nvPr/>
        </p:nvSpPr>
        <p:spPr>
          <a:xfrm rot="0">
            <a:off x="1612900" y="4838700"/>
            <a:ext cx="2692400" cy="1054100"/>
          </a:xfrm>
          <a:prstGeom prst="rect">
            <a:avLst/>
          </a:prstGeom>
        </p:spPr>
        <p:txBody>
          <a:bodyPr anchor="ctr" rtlCol="false" lIns="0" tIns="0" rIns="0" bIns="0"/>
          <a:lstStyle/>
          <a:p>
            <a:pPr algn="ctr" lvl="0">
              <a:lnSpc>
                <a:spcPct val="116199"/>
              </a:lnSpc>
            </a:pPr>
            <a:r>
              <a:rPr lang="en-US" sz="5900" b="false" i="false" u="none" strike="noStrike">
                <a:solidFill>
                  <a:srgbClr val="FFFFFF"/>
                </a:solidFill>
                <a:latin typeface="Source Han Serif JP Bold"/>
              </a:rPr>
              <a:t>40%</a:t>
            </a:r>
          </a:p>
        </p:txBody>
      </p:sp>
      <p:sp>
        <p:nvSpPr>
          <p:cNvPr name="TextBox 16" id="16"/>
          <p:cNvSpPr txBox="true"/>
          <p:nvPr/>
        </p:nvSpPr>
        <p:spPr>
          <a:xfrm rot="0">
            <a:off x="7454900" y="4838700"/>
            <a:ext cx="2692400" cy="1054100"/>
          </a:xfrm>
          <a:prstGeom prst="rect">
            <a:avLst/>
          </a:prstGeom>
        </p:spPr>
        <p:txBody>
          <a:bodyPr anchor="ctr" rtlCol="false" lIns="0" tIns="0" rIns="0" bIns="0"/>
          <a:lstStyle/>
          <a:p>
            <a:pPr algn="ctr" lvl="0">
              <a:lnSpc>
                <a:spcPct val="116199"/>
              </a:lnSpc>
            </a:pPr>
            <a:r>
              <a:rPr lang="en-US" sz="5900" b="false" i="false" u="none" strike="noStrike">
                <a:solidFill>
                  <a:srgbClr val="FFFFFF"/>
                </a:solidFill>
                <a:latin typeface="Source Han Serif JP Bold"/>
              </a:rPr>
              <a:t>23%</a:t>
            </a:r>
          </a:p>
        </p:txBody>
      </p:sp>
      <p:sp>
        <p:nvSpPr>
          <p:cNvPr name="TextBox 17" id="17"/>
          <p:cNvSpPr txBox="true"/>
          <p:nvPr/>
        </p:nvSpPr>
        <p:spPr>
          <a:xfrm rot="0">
            <a:off x="13195300" y="4838700"/>
            <a:ext cx="2692400" cy="1054100"/>
          </a:xfrm>
          <a:prstGeom prst="rect">
            <a:avLst/>
          </a:prstGeom>
        </p:spPr>
        <p:txBody>
          <a:bodyPr anchor="ctr" rtlCol="false" lIns="0" tIns="0" rIns="0" bIns="0"/>
          <a:lstStyle/>
          <a:p>
            <a:pPr algn="ctr" lvl="0">
              <a:lnSpc>
                <a:spcPct val="116199"/>
              </a:lnSpc>
            </a:pPr>
            <a:r>
              <a:rPr lang="en-US" sz="5900" b="false" i="false" u="none" strike="noStrike">
                <a:solidFill>
                  <a:srgbClr val="FFFFFF"/>
                </a:solidFill>
                <a:latin typeface="Source Han Serif JP Bold"/>
              </a:rPr>
              <a:t>70%</a:t>
            </a:r>
          </a:p>
        </p:txBody>
      </p:sp>
      <p:pic>
        <p:nvPicPr>
          <p:cNvPr name="Picture 18" id="18"/>
          <p:cNvPicPr>
            <a:picLocks noChangeAspect="true"/>
          </p:cNvPicPr>
          <p:nvPr/>
        </p:nvPicPr>
        <p:blipFill>
          <a:blip r:embed="rId8"/>
          <a:stretch>
            <a:fillRect/>
          </a:stretch>
        </p:blipFill>
        <p:spPr>
          <a:xfrm rot="0">
            <a:off x="431800" y="901700"/>
            <a:ext cx="17437100" cy="38100"/>
          </a:xfrm>
          <a:prstGeom prst="rect">
            <a:avLst/>
          </a:prstGeom>
        </p:spPr>
      </p:pic>
      <p:pic>
        <p:nvPicPr>
          <p:cNvPr name="Picture 19" id="19"/>
          <p:cNvPicPr>
            <a:picLocks noChangeAspect="true"/>
          </p:cNvPicPr>
          <p:nvPr/>
        </p:nvPicPr>
        <p:blipFill>
          <a:blip r:embed="rId9"/>
          <a:stretch>
            <a:fillRect/>
          </a:stretch>
        </p:blipFill>
        <p:spPr>
          <a:xfrm rot="0">
            <a:off x="1308100" y="1816100"/>
            <a:ext cx="558800" cy="558800"/>
          </a:xfrm>
          <a:prstGeom prst="rect">
            <a:avLst/>
          </a:prstGeom>
        </p:spPr>
      </p:pic>
      <p:sp>
        <p:nvSpPr>
          <p:cNvPr name="TextBox 20" id="20"/>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21" id="21"/>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22" id="22"/>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MARKET RESEARCH</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549400" y="5003800"/>
            <a:ext cx="15189200" cy="25400"/>
          </a:xfrm>
          <a:prstGeom prst="rect">
            <a:avLst/>
          </a:prstGeom>
        </p:spPr>
      </p:pic>
      <p:sp>
        <p:nvSpPr>
          <p:cNvPr name="TextBox 3" id="3"/>
          <p:cNvSpPr txBox="true"/>
          <p:nvPr/>
        </p:nvSpPr>
        <p:spPr>
          <a:xfrm rot="0">
            <a:off x="2108200" y="1549400"/>
            <a:ext cx="10502900" cy="1422400"/>
          </a:xfrm>
          <a:prstGeom prst="rect">
            <a:avLst/>
          </a:prstGeom>
        </p:spPr>
        <p:txBody>
          <a:bodyPr anchor="ctr" rtlCol="false" lIns="0" tIns="0" rIns="0" bIns="0"/>
          <a:lstStyle/>
          <a:p>
            <a:pPr algn="l" lvl="0">
              <a:lnSpc>
                <a:spcPct val="94619"/>
              </a:lnSpc>
            </a:pPr>
            <a:r>
              <a:rPr lang="en-US" sz="8000" b="false" i="false" u="none" strike="noStrike">
                <a:solidFill>
                  <a:srgbClr val="D0D3DE"/>
                </a:solidFill>
                <a:latin typeface="Cinzel Regular"/>
              </a:rPr>
              <a:t>Testimonials</a:t>
            </a:r>
          </a:p>
        </p:txBody>
      </p:sp>
      <p:pic>
        <p:nvPicPr>
          <p:cNvPr name="Picture 4" id="4"/>
          <p:cNvPicPr>
            <a:picLocks noChangeAspect="true"/>
          </p:cNvPicPr>
          <p:nvPr/>
        </p:nvPicPr>
        <p:blipFill>
          <a:blip r:embed="rId3"/>
          <a:stretch>
            <a:fillRect/>
          </a:stretch>
        </p:blipFill>
        <p:spPr>
          <a:xfrm rot="0">
            <a:off x="7823200" y="3695700"/>
            <a:ext cx="2628900" cy="2628900"/>
          </a:xfrm>
          <a:prstGeom prst="rect">
            <a:avLst/>
          </a:prstGeom>
        </p:spPr>
      </p:pic>
      <p:sp>
        <p:nvSpPr>
          <p:cNvPr name="TextBox 5" id="5"/>
          <p:cNvSpPr txBox="true"/>
          <p:nvPr/>
        </p:nvSpPr>
        <p:spPr>
          <a:xfrm rot="0">
            <a:off x="7061200" y="6743700"/>
            <a:ext cx="3124200" cy="431800"/>
          </a:xfrm>
          <a:prstGeom prst="rect">
            <a:avLst/>
          </a:prstGeom>
        </p:spPr>
        <p:txBody>
          <a:bodyPr anchor="ctr" rtlCol="false" lIns="0" tIns="0" rIns="0" bIns="0"/>
          <a:lstStyle/>
          <a:p>
            <a:pPr algn="l" lvl="0">
              <a:lnSpc>
                <a:spcPct val="116199"/>
              </a:lnSpc>
            </a:pPr>
            <a:r>
              <a:rPr lang="en-US" sz="2400" b="false" i="false" u="none" strike="noStrike">
                <a:solidFill>
                  <a:srgbClr val="FFFFFF"/>
                </a:solidFill>
                <a:latin typeface="Source Han Serif JP Bold"/>
              </a:rPr>
              <a:t>Your Name</a:t>
            </a:r>
          </a:p>
        </p:txBody>
      </p:sp>
      <p:sp>
        <p:nvSpPr>
          <p:cNvPr name="TextBox 6" id="6"/>
          <p:cNvSpPr txBox="true"/>
          <p:nvPr/>
        </p:nvSpPr>
        <p:spPr>
          <a:xfrm rot="0">
            <a:off x="7061200" y="7797800"/>
            <a:ext cx="42037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Fermentum sagittis odio eleifend orci libero conubia velit semper. Molestie at tempor nam viverra vehicula phasellus at.</a:t>
            </a:r>
          </a:p>
        </p:txBody>
      </p:sp>
      <p:sp>
        <p:nvSpPr>
          <p:cNvPr name="TextBox 7" id="7"/>
          <p:cNvSpPr txBox="true"/>
          <p:nvPr/>
        </p:nvSpPr>
        <p:spPr>
          <a:xfrm rot="0">
            <a:off x="7061200" y="7289800"/>
            <a:ext cx="3390900" cy="355600"/>
          </a:xfrm>
          <a:prstGeom prst="rect">
            <a:avLst/>
          </a:prstGeom>
        </p:spPr>
        <p:txBody>
          <a:bodyPr anchor="ctr" rtlCol="false" lIns="0" tIns="0" rIns="0" bIns="0"/>
          <a:lstStyle/>
          <a:p>
            <a:pPr algn="l" lvl="0">
              <a:lnSpc>
                <a:spcPct val="116199"/>
              </a:lnSpc>
            </a:pPr>
            <a:r>
              <a:rPr lang="en-US" sz="2000" b="false" i="false" u="none" strike="noStrike">
                <a:solidFill>
                  <a:srgbClr val="FFFFFF"/>
                </a:solidFill>
                <a:latin typeface="Pretendard Regular"/>
              </a:rPr>
              <a:t>Service Review</a:t>
            </a:r>
          </a:p>
        </p:txBody>
      </p:sp>
      <p:pic>
        <p:nvPicPr>
          <p:cNvPr name="Picture 8" id="8"/>
          <p:cNvPicPr>
            <a:picLocks noChangeAspect="true"/>
          </p:cNvPicPr>
          <p:nvPr/>
        </p:nvPicPr>
        <p:blipFill>
          <a:blip r:embed="rId4"/>
          <a:stretch>
            <a:fillRect/>
          </a:stretch>
        </p:blipFill>
        <p:spPr>
          <a:xfrm rot="0">
            <a:off x="13423900" y="3695700"/>
            <a:ext cx="2628900" cy="2628900"/>
          </a:xfrm>
          <a:prstGeom prst="rect">
            <a:avLst/>
          </a:prstGeom>
        </p:spPr>
      </p:pic>
      <p:sp>
        <p:nvSpPr>
          <p:cNvPr name="TextBox 9" id="9"/>
          <p:cNvSpPr txBox="true"/>
          <p:nvPr/>
        </p:nvSpPr>
        <p:spPr>
          <a:xfrm rot="0">
            <a:off x="12661900" y="6743700"/>
            <a:ext cx="3124200" cy="431800"/>
          </a:xfrm>
          <a:prstGeom prst="rect">
            <a:avLst/>
          </a:prstGeom>
        </p:spPr>
        <p:txBody>
          <a:bodyPr anchor="ctr" rtlCol="false" lIns="0" tIns="0" rIns="0" bIns="0"/>
          <a:lstStyle/>
          <a:p>
            <a:pPr algn="l" lvl="0">
              <a:lnSpc>
                <a:spcPct val="116199"/>
              </a:lnSpc>
            </a:pPr>
            <a:r>
              <a:rPr lang="en-US" sz="2400" b="false" i="false" u="none" strike="noStrike">
                <a:solidFill>
                  <a:srgbClr val="FFFFFF"/>
                </a:solidFill>
                <a:latin typeface="Source Han Serif JP Bold"/>
              </a:rPr>
              <a:t>Your Name</a:t>
            </a:r>
          </a:p>
        </p:txBody>
      </p:sp>
      <p:sp>
        <p:nvSpPr>
          <p:cNvPr name="TextBox 10" id="10"/>
          <p:cNvSpPr txBox="true"/>
          <p:nvPr/>
        </p:nvSpPr>
        <p:spPr>
          <a:xfrm rot="0">
            <a:off x="12661900" y="7797800"/>
            <a:ext cx="42037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Fermentum sagittis odio eleifend orci libero conubia velit semper. Molestie at tempor nam viverra vehicula phasellus at.</a:t>
            </a:r>
          </a:p>
        </p:txBody>
      </p:sp>
      <p:sp>
        <p:nvSpPr>
          <p:cNvPr name="TextBox 11" id="11"/>
          <p:cNvSpPr txBox="true"/>
          <p:nvPr/>
        </p:nvSpPr>
        <p:spPr>
          <a:xfrm rot="0">
            <a:off x="12661900" y="7289800"/>
            <a:ext cx="3390900" cy="355600"/>
          </a:xfrm>
          <a:prstGeom prst="rect">
            <a:avLst/>
          </a:prstGeom>
        </p:spPr>
        <p:txBody>
          <a:bodyPr anchor="ctr" rtlCol="false" lIns="0" tIns="0" rIns="0" bIns="0"/>
          <a:lstStyle/>
          <a:p>
            <a:pPr algn="l" lvl="0">
              <a:lnSpc>
                <a:spcPct val="116199"/>
              </a:lnSpc>
            </a:pPr>
            <a:r>
              <a:rPr lang="en-US" sz="2000" b="false" i="false" u="none" strike="noStrike">
                <a:solidFill>
                  <a:srgbClr val="FFFFFF"/>
                </a:solidFill>
                <a:latin typeface="Pretendard Regular"/>
              </a:rPr>
              <a:t>Service Review</a:t>
            </a:r>
          </a:p>
        </p:txBody>
      </p:sp>
      <p:pic>
        <p:nvPicPr>
          <p:cNvPr name="Picture 12" id="12"/>
          <p:cNvPicPr>
            <a:picLocks noChangeAspect="true"/>
          </p:cNvPicPr>
          <p:nvPr/>
        </p:nvPicPr>
        <p:blipFill>
          <a:blip r:embed="rId5"/>
          <a:stretch>
            <a:fillRect/>
          </a:stretch>
        </p:blipFill>
        <p:spPr>
          <a:xfrm rot="0">
            <a:off x="2222500" y="3695700"/>
            <a:ext cx="2628900" cy="2628900"/>
          </a:xfrm>
          <a:prstGeom prst="rect">
            <a:avLst/>
          </a:prstGeom>
        </p:spPr>
      </p:pic>
      <p:pic>
        <p:nvPicPr>
          <p:cNvPr name="Picture 13" id="13"/>
          <p:cNvPicPr>
            <a:picLocks noChangeAspect="true"/>
          </p:cNvPicPr>
          <p:nvPr/>
        </p:nvPicPr>
        <p:blipFill>
          <a:blip r:embed="rId6"/>
          <a:stretch>
            <a:fillRect/>
          </a:stretch>
        </p:blipFill>
        <p:spPr>
          <a:xfrm rot="5400000">
            <a:off x="10668000" y="7747000"/>
            <a:ext cx="2552700" cy="25400"/>
          </a:xfrm>
          <a:prstGeom prst="rect">
            <a:avLst/>
          </a:prstGeom>
        </p:spPr>
      </p:pic>
      <p:pic>
        <p:nvPicPr>
          <p:cNvPr name="Picture 14" id="14"/>
          <p:cNvPicPr>
            <a:picLocks noChangeAspect="true"/>
          </p:cNvPicPr>
          <p:nvPr/>
        </p:nvPicPr>
        <p:blipFill>
          <a:blip r:embed="rId6"/>
          <a:stretch>
            <a:fillRect/>
          </a:stretch>
        </p:blipFill>
        <p:spPr>
          <a:xfrm rot="5400000">
            <a:off x="5067300" y="7747000"/>
            <a:ext cx="2552700" cy="25400"/>
          </a:xfrm>
          <a:prstGeom prst="rect">
            <a:avLst/>
          </a:prstGeom>
        </p:spPr>
      </p:pic>
      <p:pic>
        <p:nvPicPr>
          <p:cNvPr name="Picture 15" id="15"/>
          <p:cNvPicPr>
            <a:picLocks noChangeAspect="true"/>
          </p:cNvPicPr>
          <p:nvPr/>
        </p:nvPicPr>
        <p:blipFill>
          <a:blip r:embed="rId7"/>
          <a:stretch>
            <a:fillRect/>
          </a:stretch>
        </p:blipFill>
        <p:spPr>
          <a:xfrm rot="0">
            <a:off x="3530600" y="7340600"/>
            <a:ext cx="1981200" cy="254000"/>
          </a:xfrm>
          <a:prstGeom prst="rect">
            <a:avLst/>
          </a:prstGeom>
        </p:spPr>
      </p:pic>
      <p:pic>
        <p:nvPicPr>
          <p:cNvPr name="Picture 16" id="16"/>
          <p:cNvPicPr>
            <a:picLocks noChangeAspect="true"/>
          </p:cNvPicPr>
          <p:nvPr/>
        </p:nvPicPr>
        <p:blipFill>
          <a:blip r:embed="rId7"/>
          <a:stretch>
            <a:fillRect/>
          </a:stretch>
        </p:blipFill>
        <p:spPr>
          <a:xfrm rot="0">
            <a:off x="9245600" y="7340600"/>
            <a:ext cx="1981200" cy="254000"/>
          </a:xfrm>
          <a:prstGeom prst="rect">
            <a:avLst/>
          </a:prstGeom>
        </p:spPr>
      </p:pic>
      <p:pic>
        <p:nvPicPr>
          <p:cNvPr name="Picture 17" id="17"/>
          <p:cNvPicPr>
            <a:picLocks noChangeAspect="true"/>
          </p:cNvPicPr>
          <p:nvPr/>
        </p:nvPicPr>
        <p:blipFill>
          <a:blip r:embed="rId7"/>
          <a:stretch>
            <a:fillRect/>
          </a:stretch>
        </p:blipFill>
        <p:spPr>
          <a:xfrm rot="0">
            <a:off x="14947900" y="7340600"/>
            <a:ext cx="1981200" cy="254000"/>
          </a:xfrm>
          <a:prstGeom prst="rect">
            <a:avLst/>
          </a:prstGeom>
        </p:spPr>
      </p:pic>
      <p:sp>
        <p:nvSpPr>
          <p:cNvPr name="TextBox 18" id="18"/>
          <p:cNvSpPr txBox="true"/>
          <p:nvPr/>
        </p:nvSpPr>
        <p:spPr>
          <a:xfrm rot="0">
            <a:off x="1460500" y="6743700"/>
            <a:ext cx="3124200" cy="431800"/>
          </a:xfrm>
          <a:prstGeom prst="rect">
            <a:avLst/>
          </a:prstGeom>
        </p:spPr>
        <p:txBody>
          <a:bodyPr anchor="ctr" rtlCol="false" lIns="0" tIns="0" rIns="0" bIns="0"/>
          <a:lstStyle/>
          <a:p>
            <a:pPr algn="l" lvl="0">
              <a:lnSpc>
                <a:spcPct val="116199"/>
              </a:lnSpc>
            </a:pPr>
            <a:r>
              <a:rPr lang="en-US" sz="2400" b="false" i="false" u="none" strike="noStrike">
                <a:solidFill>
                  <a:srgbClr val="FFFFFF"/>
                </a:solidFill>
                <a:latin typeface="Source Han Serif JP Bold"/>
              </a:rPr>
              <a:t>Your Name</a:t>
            </a:r>
          </a:p>
        </p:txBody>
      </p:sp>
      <p:sp>
        <p:nvSpPr>
          <p:cNvPr name="TextBox 19" id="19"/>
          <p:cNvSpPr txBox="true"/>
          <p:nvPr/>
        </p:nvSpPr>
        <p:spPr>
          <a:xfrm rot="0">
            <a:off x="1460500" y="7797800"/>
            <a:ext cx="42037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Fermentum sagittis odio eleifend orci libero conubia velit semper. Molestie at tempor nam viverra vehicula phasellus at.</a:t>
            </a:r>
          </a:p>
        </p:txBody>
      </p:sp>
      <p:sp>
        <p:nvSpPr>
          <p:cNvPr name="TextBox 20" id="20"/>
          <p:cNvSpPr txBox="true"/>
          <p:nvPr/>
        </p:nvSpPr>
        <p:spPr>
          <a:xfrm rot="0">
            <a:off x="1460500" y="7289800"/>
            <a:ext cx="3390900" cy="355600"/>
          </a:xfrm>
          <a:prstGeom prst="rect">
            <a:avLst/>
          </a:prstGeom>
        </p:spPr>
        <p:txBody>
          <a:bodyPr anchor="ctr" rtlCol="false" lIns="0" tIns="0" rIns="0" bIns="0"/>
          <a:lstStyle/>
          <a:p>
            <a:pPr algn="l" lvl="0">
              <a:lnSpc>
                <a:spcPct val="116199"/>
              </a:lnSpc>
            </a:pPr>
            <a:r>
              <a:rPr lang="en-US" sz="2000" b="false" i="false" u="none" strike="noStrike">
                <a:solidFill>
                  <a:srgbClr val="FFFFFF"/>
                </a:solidFill>
                <a:latin typeface="Pretendard Regular"/>
              </a:rPr>
              <a:t>Service Review</a:t>
            </a:r>
          </a:p>
        </p:txBody>
      </p:sp>
      <p:sp>
        <p:nvSpPr>
          <p:cNvPr name="TextBox 21" id="21"/>
          <p:cNvSpPr txBox="true"/>
          <p:nvPr/>
        </p:nvSpPr>
        <p:spPr>
          <a:xfrm rot="0">
            <a:off x="8750300" y="3213100"/>
            <a:ext cx="7975600" cy="228600"/>
          </a:xfrm>
          <a:prstGeom prst="rect">
            <a:avLst/>
          </a:prstGeom>
        </p:spPr>
        <p:txBody>
          <a:bodyPr anchor="ctr" rtlCol="false" lIns="0" tIns="0" rIns="0" bIns="0"/>
          <a:lstStyle/>
          <a:p>
            <a:pPr algn="r" lvl="0">
              <a:lnSpc>
                <a:spcPct val="116199"/>
              </a:lnSpc>
            </a:pPr>
            <a:r>
              <a:rPr lang="en-US" sz="1300" b="false" i="false" u="none" strike="noStrike">
                <a:solidFill>
                  <a:srgbClr val="74767F"/>
                </a:solidFill>
                <a:latin typeface="Pretendard Regular"/>
              </a:rPr>
              <a:t>*The potrait used is a sample image</a:t>
            </a:r>
          </a:p>
        </p:txBody>
      </p:sp>
      <p:pic>
        <p:nvPicPr>
          <p:cNvPr name="Picture 22" id="22"/>
          <p:cNvPicPr>
            <a:picLocks noChangeAspect="true"/>
          </p:cNvPicPr>
          <p:nvPr/>
        </p:nvPicPr>
        <p:blipFill>
          <a:blip r:embed="rId8"/>
          <a:stretch>
            <a:fillRect/>
          </a:stretch>
        </p:blipFill>
        <p:spPr>
          <a:xfrm rot="0">
            <a:off x="431800" y="901700"/>
            <a:ext cx="17437100" cy="38100"/>
          </a:xfrm>
          <a:prstGeom prst="rect">
            <a:avLst/>
          </a:prstGeom>
        </p:spPr>
      </p:pic>
      <p:pic>
        <p:nvPicPr>
          <p:cNvPr name="Picture 23" id="23"/>
          <p:cNvPicPr>
            <a:picLocks noChangeAspect="true"/>
          </p:cNvPicPr>
          <p:nvPr/>
        </p:nvPicPr>
        <p:blipFill>
          <a:blip r:embed="rId9"/>
          <a:stretch>
            <a:fillRect/>
          </a:stretch>
        </p:blipFill>
        <p:spPr>
          <a:xfrm rot="0">
            <a:off x="1333500" y="1917700"/>
            <a:ext cx="558800" cy="558800"/>
          </a:xfrm>
          <a:prstGeom prst="rect">
            <a:avLst/>
          </a:prstGeom>
        </p:spPr>
      </p:pic>
      <p:sp>
        <p:nvSpPr>
          <p:cNvPr name="TextBox 24" id="24"/>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25" id="25"/>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26" id="26"/>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TESTIMONIALS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431800" y="901700"/>
            <a:ext cx="17437100" cy="38100"/>
          </a:xfrm>
          <a:prstGeom prst="rect">
            <a:avLst/>
          </a:prstGeom>
        </p:spPr>
      </p:pic>
      <p:pic>
        <p:nvPicPr>
          <p:cNvPr name="Picture 3" id="3"/>
          <p:cNvPicPr>
            <a:picLocks noChangeAspect="true"/>
          </p:cNvPicPr>
          <p:nvPr/>
        </p:nvPicPr>
        <p:blipFill>
          <a:blip r:embed="rId3"/>
          <a:stretch>
            <a:fillRect/>
          </a:stretch>
        </p:blipFill>
        <p:spPr>
          <a:xfrm rot="0">
            <a:off x="10388600" y="0"/>
            <a:ext cx="6819900" cy="8991600"/>
          </a:xfrm>
          <a:prstGeom prst="rect">
            <a:avLst/>
          </a:prstGeom>
        </p:spPr>
      </p:pic>
      <p:pic>
        <p:nvPicPr>
          <p:cNvPr name="Picture 4" id="4"/>
          <p:cNvPicPr>
            <a:picLocks noChangeAspect="true"/>
          </p:cNvPicPr>
          <p:nvPr/>
        </p:nvPicPr>
        <p:blipFill>
          <a:blip r:embed="rId4"/>
          <a:stretch>
            <a:fillRect/>
          </a:stretch>
        </p:blipFill>
        <p:spPr>
          <a:xfrm rot="0">
            <a:off x="10693400" y="1993900"/>
            <a:ext cx="6197600" cy="6286500"/>
          </a:xfrm>
          <a:prstGeom prst="rect">
            <a:avLst/>
          </a:prstGeom>
        </p:spPr>
      </p:pic>
      <p:sp>
        <p:nvSpPr>
          <p:cNvPr name="TextBox 5" id="5"/>
          <p:cNvSpPr txBox="true"/>
          <p:nvPr/>
        </p:nvSpPr>
        <p:spPr>
          <a:xfrm rot="0">
            <a:off x="1816100" y="1981200"/>
            <a:ext cx="7531100" cy="1333500"/>
          </a:xfrm>
          <a:prstGeom prst="rect">
            <a:avLst/>
          </a:prstGeom>
        </p:spPr>
        <p:txBody>
          <a:bodyPr anchor="ctr" rtlCol="false" lIns="0" tIns="0" rIns="0" bIns="0"/>
          <a:lstStyle/>
          <a:p>
            <a:pPr algn="l" lvl="0">
              <a:lnSpc>
                <a:spcPct val="94619"/>
              </a:lnSpc>
            </a:pPr>
            <a:r>
              <a:rPr lang="en-US" sz="7500" b="false" i="false" u="none" strike="noStrike">
                <a:solidFill>
                  <a:srgbClr val="D0D3DE"/>
                </a:solidFill>
                <a:latin typeface="Cinzel Regular"/>
              </a:rPr>
              <a:t>Contact Us</a:t>
            </a:r>
          </a:p>
        </p:txBody>
      </p:sp>
      <p:sp>
        <p:nvSpPr>
          <p:cNvPr name="TextBox 6" id="6"/>
          <p:cNvSpPr txBox="true"/>
          <p:nvPr/>
        </p:nvSpPr>
        <p:spPr>
          <a:xfrm rot="0">
            <a:off x="1041400" y="3492500"/>
            <a:ext cx="7112000" cy="12065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Lorem ipsum odor amet, consectetuer a adipiscing elit. Porttitor faucibus congue diam tortor duis habitasse sed. Gravida fermentum sagittis odio eleifend orci iki libero conubia velit semper. Molestie at tempor nam viverra vehicula phasellus at. Elementum dignissim hendrerit</a:t>
            </a:r>
          </a:p>
        </p:txBody>
      </p:sp>
      <p:pic>
        <p:nvPicPr>
          <p:cNvPr name="Picture 7" id="7"/>
          <p:cNvPicPr>
            <a:picLocks noChangeAspect="true"/>
          </p:cNvPicPr>
          <p:nvPr/>
        </p:nvPicPr>
        <p:blipFill>
          <a:blip r:embed="rId5"/>
          <a:stretch>
            <a:fillRect/>
          </a:stretch>
        </p:blipFill>
        <p:spPr>
          <a:xfrm rot="0">
            <a:off x="1066800" y="5257800"/>
            <a:ext cx="736600" cy="749300"/>
          </a:xfrm>
          <a:prstGeom prst="rect">
            <a:avLst/>
          </a:prstGeom>
        </p:spPr>
      </p:pic>
      <p:pic>
        <p:nvPicPr>
          <p:cNvPr name="Picture 8" id="8"/>
          <p:cNvPicPr>
            <a:picLocks noChangeAspect="true"/>
          </p:cNvPicPr>
          <p:nvPr/>
        </p:nvPicPr>
        <p:blipFill>
          <a:blip r:embed="rId6"/>
          <a:stretch>
            <a:fillRect/>
          </a:stretch>
        </p:blipFill>
        <p:spPr>
          <a:xfrm rot="0">
            <a:off x="1270000" y="5422900"/>
            <a:ext cx="317500" cy="406400"/>
          </a:xfrm>
          <a:prstGeom prst="rect">
            <a:avLst/>
          </a:prstGeom>
        </p:spPr>
      </p:pic>
      <p:sp>
        <p:nvSpPr>
          <p:cNvPr name="TextBox 9" id="9"/>
          <p:cNvSpPr txBox="true"/>
          <p:nvPr/>
        </p:nvSpPr>
        <p:spPr>
          <a:xfrm rot="0">
            <a:off x="2095500" y="5626100"/>
            <a:ext cx="30988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+123-456-7890</a:t>
            </a:r>
          </a:p>
        </p:txBody>
      </p:sp>
      <p:sp>
        <p:nvSpPr>
          <p:cNvPr name="TextBox 10" id="10"/>
          <p:cNvSpPr txBox="true"/>
          <p:nvPr/>
        </p:nvSpPr>
        <p:spPr>
          <a:xfrm rot="0">
            <a:off x="2095500" y="5245100"/>
            <a:ext cx="30988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Our Phone</a:t>
            </a:r>
          </a:p>
        </p:txBody>
      </p:sp>
      <p:pic>
        <p:nvPicPr>
          <p:cNvPr name="Picture 11" id="11"/>
          <p:cNvPicPr>
            <a:picLocks noChangeAspect="true"/>
          </p:cNvPicPr>
          <p:nvPr/>
        </p:nvPicPr>
        <p:blipFill>
          <a:blip r:embed="rId5"/>
          <a:stretch>
            <a:fillRect/>
          </a:stretch>
        </p:blipFill>
        <p:spPr>
          <a:xfrm rot="0">
            <a:off x="1079500" y="6540500"/>
            <a:ext cx="736600" cy="749300"/>
          </a:xfrm>
          <a:prstGeom prst="rect">
            <a:avLst/>
          </a:prstGeom>
        </p:spPr>
      </p:pic>
      <p:pic>
        <p:nvPicPr>
          <p:cNvPr name="Picture 12" id="12"/>
          <p:cNvPicPr>
            <a:picLocks noChangeAspect="true"/>
          </p:cNvPicPr>
          <p:nvPr/>
        </p:nvPicPr>
        <p:blipFill>
          <a:blip r:embed="rId7"/>
          <a:stretch>
            <a:fillRect/>
          </a:stretch>
        </p:blipFill>
        <p:spPr>
          <a:xfrm rot="0">
            <a:off x="1257300" y="6718300"/>
            <a:ext cx="393700" cy="393700"/>
          </a:xfrm>
          <a:prstGeom prst="rect">
            <a:avLst/>
          </a:prstGeom>
        </p:spPr>
      </p:pic>
      <p:sp>
        <p:nvSpPr>
          <p:cNvPr name="TextBox 13" id="13"/>
          <p:cNvSpPr txBox="true"/>
          <p:nvPr/>
        </p:nvSpPr>
        <p:spPr>
          <a:xfrm rot="0">
            <a:off x="2108200" y="6921500"/>
            <a:ext cx="30988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visit@here.com</a:t>
            </a:r>
          </a:p>
        </p:txBody>
      </p:sp>
      <p:sp>
        <p:nvSpPr>
          <p:cNvPr name="TextBox 14" id="14"/>
          <p:cNvSpPr txBox="true"/>
          <p:nvPr/>
        </p:nvSpPr>
        <p:spPr>
          <a:xfrm rot="0">
            <a:off x="2108200" y="6527800"/>
            <a:ext cx="30988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Our Email</a:t>
            </a:r>
          </a:p>
        </p:txBody>
      </p:sp>
      <p:pic>
        <p:nvPicPr>
          <p:cNvPr name="Picture 15" id="15"/>
          <p:cNvPicPr>
            <a:picLocks noChangeAspect="true"/>
          </p:cNvPicPr>
          <p:nvPr/>
        </p:nvPicPr>
        <p:blipFill>
          <a:blip r:embed="rId5"/>
          <a:stretch>
            <a:fillRect/>
          </a:stretch>
        </p:blipFill>
        <p:spPr>
          <a:xfrm rot="0">
            <a:off x="1066800" y="7823200"/>
            <a:ext cx="736600" cy="749300"/>
          </a:xfrm>
          <a:prstGeom prst="rect">
            <a:avLst/>
          </a:prstGeom>
        </p:spPr>
      </p:pic>
      <p:pic>
        <p:nvPicPr>
          <p:cNvPr name="Picture 16" id="16"/>
          <p:cNvPicPr>
            <a:picLocks noChangeAspect="true"/>
          </p:cNvPicPr>
          <p:nvPr/>
        </p:nvPicPr>
        <p:blipFill>
          <a:blip r:embed="rId8"/>
          <a:stretch>
            <a:fillRect/>
          </a:stretch>
        </p:blipFill>
        <p:spPr>
          <a:xfrm rot="0">
            <a:off x="1244600" y="8013700"/>
            <a:ext cx="368300" cy="368300"/>
          </a:xfrm>
          <a:prstGeom prst="rect">
            <a:avLst/>
          </a:prstGeom>
        </p:spPr>
      </p:pic>
      <p:pic>
        <p:nvPicPr>
          <p:cNvPr name="Picture 17" id="17"/>
          <p:cNvPicPr>
            <a:picLocks noChangeAspect="true"/>
          </p:cNvPicPr>
          <p:nvPr/>
        </p:nvPicPr>
        <p:blipFill>
          <a:blip r:embed="rId9"/>
          <a:stretch>
            <a:fillRect/>
          </a:stretch>
        </p:blipFill>
        <p:spPr>
          <a:xfrm rot="0">
            <a:off x="11379200" y="2692400"/>
            <a:ext cx="4838700" cy="4902200"/>
          </a:xfrm>
          <a:prstGeom prst="rect">
            <a:avLst/>
          </a:prstGeom>
        </p:spPr>
      </p:pic>
      <p:sp>
        <p:nvSpPr>
          <p:cNvPr name="TextBox 18" id="18"/>
          <p:cNvSpPr txBox="true"/>
          <p:nvPr/>
        </p:nvSpPr>
        <p:spPr>
          <a:xfrm rot="0">
            <a:off x="2095500" y="8204200"/>
            <a:ext cx="30988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yoursitehere.com</a:t>
            </a:r>
          </a:p>
        </p:txBody>
      </p:sp>
      <p:sp>
        <p:nvSpPr>
          <p:cNvPr name="TextBox 19" id="19"/>
          <p:cNvSpPr txBox="true"/>
          <p:nvPr/>
        </p:nvSpPr>
        <p:spPr>
          <a:xfrm rot="0">
            <a:off x="2095500" y="7810500"/>
            <a:ext cx="30988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Our Website</a:t>
            </a:r>
          </a:p>
        </p:txBody>
      </p:sp>
      <p:pic>
        <p:nvPicPr>
          <p:cNvPr name="Picture 20" id="20"/>
          <p:cNvPicPr>
            <a:picLocks noChangeAspect="true"/>
          </p:cNvPicPr>
          <p:nvPr/>
        </p:nvPicPr>
        <p:blipFill>
          <a:blip r:embed="rId10"/>
          <a:stretch>
            <a:fillRect/>
          </a:stretch>
        </p:blipFill>
        <p:spPr>
          <a:xfrm rot="0">
            <a:off x="15443200" y="5054600"/>
            <a:ext cx="381000" cy="12700"/>
          </a:xfrm>
          <a:prstGeom prst="rect">
            <a:avLst/>
          </a:prstGeom>
        </p:spPr>
      </p:pic>
      <p:pic>
        <p:nvPicPr>
          <p:cNvPr name="Picture 21" id="21"/>
          <p:cNvPicPr>
            <a:picLocks noChangeAspect="true"/>
          </p:cNvPicPr>
          <p:nvPr/>
        </p:nvPicPr>
        <p:blipFill>
          <a:blip r:embed="rId10"/>
          <a:stretch>
            <a:fillRect/>
          </a:stretch>
        </p:blipFill>
        <p:spPr>
          <a:xfrm rot="0">
            <a:off x="12039600" y="5054600"/>
            <a:ext cx="381000" cy="12700"/>
          </a:xfrm>
          <a:prstGeom prst="rect">
            <a:avLst/>
          </a:prstGeom>
        </p:spPr>
      </p:pic>
      <p:pic>
        <p:nvPicPr>
          <p:cNvPr name="Picture 22" id="22"/>
          <p:cNvPicPr>
            <a:picLocks noChangeAspect="true"/>
          </p:cNvPicPr>
          <p:nvPr/>
        </p:nvPicPr>
        <p:blipFill>
          <a:blip r:embed="rId11"/>
          <a:stretch>
            <a:fillRect/>
          </a:stretch>
        </p:blipFill>
        <p:spPr>
          <a:xfrm rot="0">
            <a:off x="1041400" y="2387600"/>
            <a:ext cx="558800" cy="558800"/>
          </a:xfrm>
          <a:prstGeom prst="rect">
            <a:avLst/>
          </a:prstGeom>
        </p:spPr>
      </p:pic>
      <p:sp>
        <p:nvSpPr>
          <p:cNvPr name="TextBox 23" id="23"/>
          <p:cNvSpPr txBox="true"/>
          <p:nvPr/>
        </p:nvSpPr>
        <p:spPr>
          <a:xfrm rot="0">
            <a:off x="12598400" y="4254500"/>
            <a:ext cx="2654300" cy="1422400"/>
          </a:xfrm>
          <a:prstGeom prst="rect">
            <a:avLst/>
          </a:prstGeom>
        </p:spPr>
        <p:txBody>
          <a:bodyPr anchor="ctr" rtlCol="false" lIns="0" tIns="0" rIns="0" bIns="0"/>
          <a:lstStyle/>
          <a:p>
            <a:pPr algn="ctr" lvl="0">
              <a:lnSpc>
                <a:spcPct val="94619"/>
              </a:lnSpc>
            </a:pPr>
            <a:r>
              <a:rPr lang="en-US" sz="8000" b="false" i="false" u="none" strike="noStrike">
                <a:solidFill>
                  <a:srgbClr val="FFFFFF"/>
                </a:solidFill>
                <a:latin typeface="Source Han Serif JP Bold"/>
              </a:rPr>
              <a:t>2030</a:t>
            </a:r>
          </a:p>
        </p:txBody>
      </p:sp>
      <p:sp>
        <p:nvSpPr>
          <p:cNvPr name="TextBox 24" id="24"/>
          <p:cNvSpPr txBox="true"/>
          <p:nvPr/>
        </p:nvSpPr>
        <p:spPr>
          <a:xfrm rot="0">
            <a:off x="12382500" y="5943600"/>
            <a:ext cx="3098800" cy="355600"/>
          </a:xfrm>
          <a:prstGeom prst="rect">
            <a:avLst/>
          </a:prstGeom>
        </p:spPr>
        <p:txBody>
          <a:bodyPr anchor="ctr" rtlCol="false" lIns="0" tIns="0" rIns="0" bIns="0"/>
          <a:lstStyle/>
          <a:p>
            <a:pPr algn="ctr" lvl="0">
              <a:lnSpc>
                <a:spcPct val="116199"/>
              </a:lnSpc>
            </a:pPr>
            <a:r>
              <a:rPr lang="en-US" sz="2000" b="false" i="false" u="none" strike="noStrike">
                <a:solidFill>
                  <a:srgbClr val="FFFFFF"/>
                </a:solidFill>
                <a:latin typeface="Pretendard Regular"/>
              </a:rPr>
              <a:t>Your Company</a:t>
            </a:r>
          </a:p>
        </p:txBody>
      </p:sp>
      <p:sp>
        <p:nvSpPr>
          <p:cNvPr name="TextBox 25" id="25"/>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26" id="26"/>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27" id="27"/>
          <p:cNvSpPr txBox="true"/>
          <p:nvPr/>
        </p:nvSpPr>
        <p:spPr>
          <a:xfrm rot="0">
            <a:off x="16103600" y="9563100"/>
            <a:ext cx="1701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CONTACT US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431800" y="901700"/>
            <a:ext cx="17437100" cy="38100"/>
          </a:xfrm>
          <a:prstGeom prst="rect">
            <a:avLst/>
          </a:prstGeom>
        </p:spPr>
      </p:pic>
      <p:pic>
        <p:nvPicPr>
          <p:cNvPr name="Picture 3" id="3"/>
          <p:cNvPicPr>
            <a:picLocks noChangeAspect="true"/>
          </p:cNvPicPr>
          <p:nvPr/>
        </p:nvPicPr>
        <p:blipFill>
          <a:blip r:embed="rId3"/>
          <a:stretch>
            <a:fillRect/>
          </a:stretch>
        </p:blipFill>
        <p:spPr>
          <a:xfrm rot="0">
            <a:off x="1003300" y="3302000"/>
            <a:ext cx="16281400" cy="25400"/>
          </a:xfrm>
          <a:prstGeom prst="rect">
            <a:avLst/>
          </a:prstGeom>
        </p:spPr>
      </p:pic>
      <p:pic>
        <p:nvPicPr>
          <p:cNvPr name="Picture 4" id="4"/>
          <p:cNvPicPr>
            <a:picLocks noChangeAspect="true"/>
          </p:cNvPicPr>
          <p:nvPr/>
        </p:nvPicPr>
        <p:blipFill>
          <a:blip r:embed="rId4"/>
          <a:stretch>
            <a:fillRect/>
          </a:stretch>
        </p:blipFill>
        <p:spPr>
          <a:xfrm rot="0">
            <a:off x="1003300" y="4343400"/>
            <a:ext cx="5143500" cy="25400"/>
          </a:xfrm>
          <a:prstGeom prst="rect">
            <a:avLst/>
          </a:prstGeom>
        </p:spPr>
      </p:pic>
      <p:pic>
        <p:nvPicPr>
          <p:cNvPr name="Picture 5" id="5"/>
          <p:cNvPicPr>
            <a:picLocks noChangeAspect="true"/>
          </p:cNvPicPr>
          <p:nvPr/>
        </p:nvPicPr>
        <p:blipFill>
          <a:blip r:embed="rId3"/>
          <a:stretch>
            <a:fillRect/>
          </a:stretch>
        </p:blipFill>
        <p:spPr>
          <a:xfrm rot="0">
            <a:off x="1003300" y="6769100"/>
            <a:ext cx="16281400" cy="25400"/>
          </a:xfrm>
          <a:prstGeom prst="rect">
            <a:avLst/>
          </a:prstGeom>
        </p:spPr>
      </p:pic>
      <p:pic>
        <p:nvPicPr>
          <p:cNvPr name="Picture 6" id="6"/>
          <p:cNvPicPr>
            <a:picLocks noChangeAspect="true"/>
          </p:cNvPicPr>
          <p:nvPr/>
        </p:nvPicPr>
        <p:blipFill>
          <a:blip r:embed="rId3"/>
          <a:stretch>
            <a:fillRect/>
          </a:stretch>
        </p:blipFill>
        <p:spPr>
          <a:xfrm rot="0">
            <a:off x="1003300" y="9182100"/>
            <a:ext cx="16281400" cy="25400"/>
          </a:xfrm>
          <a:prstGeom prst="rect">
            <a:avLst/>
          </a:prstGeom>
        </p:spPr>
      </p:pic>
      <p:pic>
        <p:nvPicPr>
          <p:cNvPr name="Picture 7" id="7"/>
          <p:cNvPicPr>
            <a:picLocks noChangeAspect="true"/>
          </p:cNvPicPr>
          <p:nvPr/>
        </p:nvPicPr>
        <p:blipFill>
          <a:blip r:embed="rId4"/>
          <a:stretch>
            <a:fillRect/>
          </a:stretch>
        </p:blipFill>
        <p:spPr>
          <a:xfrm rot="0">
            <a:off x="6553200" y="4330700"/>
            <a:ext cx="5143500" cy="25400"/>
          </a:xfrm>
          <a:prstGeom prst="rect">
            <a:avLst/>
          </a:prstGeom>
        </p:spPr>
      </p:pic>
      <p:pic>
        <p:nvPicPr>
          <p:cNvPr name="Picture 8" id="8"/>
          <p:cNvPicPr>
            <a:picLocks noChangeAspect="true"/>
          </p:cNvPicPr>
          <p:nvPr/>
        </p:nvPicPr>
        <p:blipFill>
          <a:blip r:embed="rId4"/>
          <a:stretch>
            <a:fillRect/>
          </a:stretch>
        </p:blipFill>
        <p:spPr>
          <a:xfrm rot="0">
            <a:off x="12141200" y="4330700"/>
            <a:ext cx="5143500" cy="25400"/>
          </a:xfrm>
          <a:prstGeom prst="rect">
            <a:avLst/>
          </a:prstGeom>
        </p:spPr>
      </p:pic>
      <p:pic>
        <p:nvPicPr>
          <p:cNvPr name="Picture 9" id="9"/>
          <p:cNvPicPr>
            <a:picLocks noChangeAspect="true"/>
          </p:cNvPicPr>
          <p:nvPr/>
        </p:nvPicPr>
        <p:blipFill>
          <a:blip r:embed="rId5"/>
          <a:stretch>
            <a:fillRect/>
          </a:stretch>
        </p:blipFill>
        <p:spPr>
          <a:xfrm rot="0">
            <a:off x="1104900" y="1917700"/>
            <a:ext cx="558800" cy="558800"/>
          </a:xfrm>
          <a:prstGeom prst="rect">
            <a:avLst/>
          </a:prstGeom>
        </p:spPr>
      </p:pic>
      <p:sp>
        <p:nvSpPr>
          <p:cNvPr name="TextBox 10" id="10"/>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11" id="11"/>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12" id="12"/>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TABLE OF CONTENTS</a:t>
            </a:r>
          </a:p>
        </p:txBody>
      </p:sp>
      <p:sp>
        <p:nvSpPr>
          <p:cNvPr name="TextBox 13" id="13"/>
          <p:cNvSpPr txBox="true"/>
          <p:nvPr/>
        </p:nvSpPr>
        <p:spPr>
          <a:xfrm rot="0">
            <a:off x="1955800" y="1460500"/>
            <a:ext cx="10464800" cy="1409700"/>
          </a:xfrm>
          <a:prstGeom prst="rect">
            <a:avLst/>
          </a:prstGeom>
        </p:spPr>
        <p:txBody>
          <a:bodyPr anchor="ctr" rtlCol="false" lIns="0" tIns="0" rIns="0" bIns="0"/>
          <a:lstStyle/>
          <a:p>
            <a:pPr algn="l" lvl="0">
              <a:lnSpc>
                <a:spcPct val="94619"/>
              </a:lnSpc>
            </a:pPr>
            <a:r>
              <a:rPr lang="en-US" sz="8000" b="false" i="false" u="none" strike="noStrike">
                <a:solidFill>
                  <a:srgbClr val="D0D3DE"/>
                </a:solidFill>
                <a:latin typeface="Cinzel Regular"/>
              </a:rPr>
              <a:t>Table of Contents</a:t>
            </a:r>
          </a:p>
        </p:txBody>
      </p:sp>
      <p:sp>
        <p:nvSpPr>
          <p:cNvPr name="TextBox 14" id="14"/>
          <p:cNvSpPr txBox="true"/>
          <p:nvPr/>
        </p:nvSpPr>
        <p:spPr>
          <a:xfrm rot="0">
            <a:off x="1130300" y="3606800"/>
            <a:ext cx="3733800" cy="431800"/>
          </a:xfrm>
          <a:prstGeom prst="rect">
            <a:avLst/>
          </a:prstGeom>
        </p:spPr>
        <p:txBody>
          <a:bodyPr anchor="ctr" rtlCol="false" lIns="0" tIns="0" rIns="0" bIns="0"/>
          <a:lstStyle/>
          <a:p>
            <a:pPr algn="l" lvl="0">
              <a:lnSpc>
                <a:spcPct val="116199"/>
              </a:lnSpc>
            </a:pPr>
            <a:r>
              <a:rPr lang="en-US" sz="2400" b="false" i="false" u="none" strike="noStrike">
                <a:solidFill>
                  <a:srgbClr val="D0D3DE"/>
                </a:solidFill>
                <a:latin typeface="Pretendard Bold"/>
              </a:rPr>
              <a:t>Your Content A</a:t>
            </a:r>
          </a:p>
        </p:txBody>
      </p:sp>
      <p:sp>
        <p:nvSpPr>
          <p:cNvPr name="TextBox 15" id="15"/>
          <p:cNvSpPr txBox="true"/>
          <p:nvPr/>
        </p:nvSpPr>
        <p:spPr>
          <a:xfrm rot="0">
            <a:off x="1130300" y="53848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1.1</a:t>
            </a:r>
          </a:p>
        </p:txBody>
      </p:sp>
      <p:sp>
        <p:nvSpPr>
          <p:cNvPr name="TextBox 16" id="16"/>
          <p:cNvSpPr txBox="true"/>
          <p:nvPr/>
        </p:nvSpPr>
        <p:spPr>
          <a:xfrm rot="0">
            <a:off x="1130300" y="4699000"/>
            <a:ext cx="43053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Pretendard Bold"/>
              </a:rPr>
              <a:t>Please enter the chapter title here 1</a:t>
            </a:r>
          </a:p>
        </p:txBody>
      </p:sp>
      <p:sp>
        <p:nvSpPr>
          <p:cNvPr name="TextBox 17" id="17"/>
          <p:cNvSpPr txBox="true"/>
          <p:nvPr/>
        </p:nvSpPr>
        <p:spPr>
          <a:xfrm rot="0">
            <a:off x="1130300" y="60706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1.2</a:t>
            </a:r>
          </a:p>
        </p:txBody>
      </p:sp>
      <p:sp>
        <p:nvSpPr>
          <p:cNvPr name="TextBox 18" id="18"/>
          <p:cNvSpPr txBox="true"/>
          <p:nvPr/>
        </p:nvSpPr>
        <p:spPr>
          <a:xfrm rot="0">
            <a:off x="1130300" y="77978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2.1</a:t>
            </a:r>
          </a:p>
        </p:txBody>
      </p:sp>
      <p:sp>
        <p:nvSpPr>
          <p:cNvPr name="TextBox 19" id="19"/>
          <p:cNvSpPr txBox="true"/>
          <p:nvPr/>
        </p:nvSpPr>
        <p:spPr>
          <a:xfrm rot="0">
            <a:off x="1130300" y="7112000"/>
            <a:ext cx="434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Pretendard Bold"/>
              </a:rPr>
              <a:t>Please enter the chapter title here 2</a:t>
            </a:r>
          </a:p>
        </p:txBody>
      </p:sp>
      <p:sp>
        <p:nvSpPr>
          <p:cNvPr name="TextBox 20" id="20"/>
          <p:cNvSpPr txBox="true"/>
          <p:nvPr/>
        </p:nvSpPr>
        <p:spPr>
          <a:xfrm rot="0">
            <a:off x="1130300" y="84836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2.2</a:t>
            </a:r>
          </a:p>
        </p:txBody>
      </p:sp>
      <p:sp>
        <p:nvSpPr>
          <p:cNvPr name="TextBox 21" id="21"/>
          <p:cNvSpPr txBox="true"/>
          <p:nvPr/>
        </p:nvSpPr>
        <p:spPr>
          <a:xfrm rot="0">
            <a:off x="7061200" y="3606800"/>
            <a:ext cx="3771900" cy="431800"/>
          </a:xfrm>
          <a:prstGeom prst="rect">
            <a:avLst/>
          </a:prstGeom>
        </p:spPr>
        <p:txBody>
          <a:bodyPr anchor="ctr" rtlCol="false" lIns="0" tIns="0" rIns="0" bIns="0"/>
          <a:lstStyle/>
          <a:p>
            <a:pPr algn="l" lvl="0">
              <a:lnSpc>
                <a:spcPct val="116199"/>
              </a:lnSpc>
            </a:pPr>
            <a:r>
              <a:rPr lang="en-US" sz="2400" b="false" i="false" u="none" strike="noStrike">
                <a:solidFill>
                  <a:srgbClr val="D0D3DE"/>
                </a:solidFill>
                <a:latin typeface="Pretendard Bold"/>
              </a:rPr>
              <a:t>Your Content B</a:t>
            </a:r>
          </a:p>
        </p:txBody>
      </p:sp>
      <p:sp>
        <p:nvSpPr>
          <p:cNvPr name="TextBox 22" id="22"/>
          <p:cNvSpPr txBox="true"/>
          <p:nvPr/>
        </p:nvSpPr>
        <p:spPr>
          <a:xfrm rot="0">
            <a:off x="7061200" y="53848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3.1</a:t>
            </a:r>
          </a:p>
        </p:txBody>
      </p:sp>
      <p:sp>
        <p:nvSpPr>
          <p:cNvPr name="TextBox 23" id="23"/>
          <p:cNvSpPr txBox="true"/>
          <p:nvPr/>
        </p:nvSpPr>
        <p:spPr>
          <a:xfrm rot="0">
            <a:off x="7061200" y="4699000"/>
            <a:ext cx="45339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Pretendard Bold"/>
              </a:rPr>
              <a:t>Please enter the chapter title here 3</a:t>
            </a:r>
          </a:p>
        </p:txBody>
      </p:sp>
      <p:sp>
        <p:nvSpPr>
          <p:cNvPr name="TextBox 24" id="24"/>
          <p:cNvSpPr txBox="true"/>
          <p:nvPr/>
        </p:nvSpPr>
        <p:spPr>
          <a:xfrm rot="0">
            <a:off x="7061200" y="60706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3.2</a:t>
            </a:r>
          </a:p>
        </p:txBody>
      </p:sp>
      <p:sp>
        <p:nvSpPr>
          <p:cNvPr name="TextBox 25" id="25"/>
          <p:cNvSpPr txBox="true"/>
          <p:nvPr/>
        </p:nvSpPr>
        <p:spPr>
          <a:xfrm rot="0">
            <a:off x="7061200" y="77978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4.1</a:t>
            </a:r>
          </a:p>
        </p:txBody>
      </p:sp>
      <p:sp>
        <p:nvSpPr>
          <p:cNvPr name="TextBox 26" id="26"/>
          <p:cNvSpPr txBox="true"/>
          <p:nvPr/>
        </p:nvSpPr>
        <p:spPr>
          <a:xfrm rot="0">
            <a:off x="7061200" y="7112000"/>
            <a:ext cx="434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Pretendard Bold"/>
              </a:rPr>
              <a:t>Please enter the chapter title here 4</a:t>
            </a:r>
          </a:p>
        </p:txBody>
      </p:sp>
      <p:sp>
        <p:nvSpPr>
          <p:cNvPr name="TextBox 27" id="27"/>
          <p:cNvSpPr txBox="true"/>
          <p:nvPr/>
        </p:nvSpPr>
        <p:spPr>
          <a:xfrm rot="0">
            <a:off x="7061200" y="84836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4.2</a:t>
            </a:r>
          </a:p>
        </p:txBody>
      </p:sp>
      <p:sp>
        <p:nvSpPr>
          <p:cNvPr name="TextBox 28" id="28"/>
          <p:cNvSpPr txBox="true"/>
          <p:nvPr/>
        </p:nvSpPr>
        <p:spPr>
          <a:xfrm rot="0">
            <a:off x="12992100" y="3606800"/>
            <a:ext cx="3657600" cy="431800"/>
          </a:xfrm>
          <a:prstGeom prst="rect">
            <a:avLst/>
          </a:prstGeom>
        </p:spPr>
        <p:txBody>
          <a:bodyPr anchor="ctr" rtlCol="false" lIns="0" tIns="0" rIns="0" bIns="0"/>
          <a:lstStyle/>
          <a:p>
            <a:pPr algn="l" lvl="0">
              <a:lnSpc>
                <a:spcPct val="116199"/>
              </a:lnSpc>
            </a:pPr>
            <a:r>
              <a:rPr lang="en-US" sz="2400" b="false" i="false" u="none" strike="noStrike">
                <a:solidFill>
                  <a:srgbClr val="D0D3DE"/>
                </a:solidFill>
                <a:latin typeface="Pretendard Bold"/>
              </a:rPr>
              <a:t>Your Content C</a:t>
            </a:r>
          </a:p>
        </p:txBody>
      </p:sp>
      <p:sp>
        <p:nvSpPr>
          <p:cNvPr name="TextBox 29" id="29"/>
          <p:cNvSpPr txBox="true"/>
          <p:nvPr/>
        </p:nvSpPr>
        <p:spPr>
          <a:xfrm rot="0">
            <a:off x="12992100" y="53848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5.1</a:t>
            </a:r>
          </a:p>
        </p:txBody>
      </p:sp>
      <p:sp>
        <p:nvSpPr>
          <p:cNvPr name="TextBox 30" id="30"/>
          <p:cNvSpPr txBox="true"/>
          <p:nvPr/>
        </p:nvSpPr>
        <p:spPr>
          <a:xfrm rot="0">
            <a:off x="12992100" y="4699000"/>
            <a:ext cx="44323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Pretendard Bold"/>
              </a:rPr>
              <a:t>Please enter the chapter title here 5</a:t>
            </a:r>
          </a:p>
        </p:txBody>
      </p:sp>
      <p:sp>
        <p:nvSpPr>
          <p:cNvPr name="TextBox 31" id="31"/>
          <p:cNvSpPr txBox="true"/>
          <p:nvPr/>
        </p:nvSpPr>
        <p:spPr>
          <a:xfrm rot="0">
            <a:off x="12992100" y="60706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5.2</a:t>
            </a:r>
          </a:p>
        </p:txBody>
      </p:sp>
      <p:sp>
        <p:nvSpPr>
          <p:cNvPr name="TextBox 32" id="32"/>
          <p:cNvSpPr txBox="true"/>
          <p:nvPr/>
        </p:nvSpPr>
        <p:spPr>
          <a:xfrm rot="0">
            <a:off x="12992100" y="77978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6.1</a:t>
            </a:r>
          </a:p>
        </p:txBody>
      </p:sp>
      <p:sp>
        <p:nvSpPr>
          <p:cNvPr name="TextBox 33" id="33"/>
          <p:cNvSpPr txBox="true"/>
          <p:nvPr/>
        </p:nvSpPr>
        <p:spPr>
          <a:xfrm rot="0">
            <a:off x="12992100" y="7112000"/>
            <a:ext cx="434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Pretendard Bold"/>
              </a:rPr>
              <a:t>Please enter the chapter title here 6</a:t>
            </a:r>
          </a:p>
        </p:txBody>
      </p:sp>
      <p:sp>
        <p:nvSpPr>
          <p:cNvPr name="TextBox 34" id="34"/>
          <p:cNvSpPr txBox="true"/>
          <p:nvPr/>
        </p:nvSpPr>
        <p:spPr>
          <a:xfrm rot="0">
            <a:off x="12992100" y="8483600"/>
            <a:ext cx="4267200" cy="355600"/>
          </a:xfrm>
          <a:prstGeom prst="rect">
            <a:avLst/>
          </a:prstGeom>
        </p:spPr>
        <p:txBody>
          <a:bodyPr anchor="ctr" rtlCol="false" lIns="0" tIns="0" rIns="0" bIns="0"/>
          <a:lstStyle/>
          <a:p>
            <a:pPr algn="l" lvl="0">
              <a:lnSpc>
                <a:spcPct val="116199"/>
              </a:lnSpc>
            </a:pPr>
            <a:r>
              <a:rPr lang="en-US" sz="2000" b="false" i="false" u="none" strike="noStrike">
                <a:solidFill>
                  <a:srgbClr val="74767F"/>
                </a:solidFill>
                <a:latin typeface="Pretendard Regular"/>
              </a:rPr>
              <a:t>Your Subtitle Here 6.2</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431800" y="901700"/>
            <a:ext cx="17437100" cy="38100"/>
          </a:xfrm>
          <a:prstGeom prst="rect">
            <a:avLst/>
          </a:prstGeom>
        </p:spPr>
      </p:pic>
      <p:pic>
        <p:nvPicPr>
          <p:cNvPr name="Picture 3" id="3"/>
          <p:cNvPicPr>
            <a:picLocks noChangeAspect="true"/>
          </p:cNvPicPr>
          <p:nvPr/>
        </p:nvPicPr>
        <p:blipFill>
          <a:blip r:embed="rId3"/>
          <a:stretch>
            <a:fillRect/>
          </a:stretch>
        </p:blipFill>
        <p:spPr>
          <a:xfrm rot="0">
            <a:off x="8648700" y="3187700"/>
            <a:ext cx="8686800" cy="3149600"/>
          </a:xfrm>
          <a:prstGeom prst="rect">
            <a:avLst/>
          </a:prstGeom>
        </p:spPr>
      </p:pic>
      <p:pic>
        <p:nvPicPr>
          <p:cNvPr name="Picture 4" id="4"/>
          <p:cNvPicPr>
            <a:picLocks noChangeAspect="true"/>
          </p:cNvPicPr>
          <p:nvPr/>
        </p:nvPicPr>
        <p:blipFill>
          <a:blip r:embed="rId4"/>
          <a:stretch>
            <a:fillRect/>
          </a:stretch>
        </p:blipFill>
        <p:spPr>
          <a:xfrm rot="0">
            <a:off x="876300" y="1917700"/>
            <a:ext cx="558800" cy="558800"/>
          </a:xfrm>
          <a:prstGeom prst="rect">
            <a:avLst/>
          </a:prstGeom>
        </p:spPr>
      </p:pic>
      <p:sp>
        <p:nvSpPr>
          <p:cNvPr name="TextBox 5" id="5"/>
          <p:cNvSpPr txBox="true"/>
          <p:nvPr/>
        </p:nvSpPr>
        <p:spPr>
          <a:xfrm rot="0">
            <a:off x="1651000" y="1485900"/>
            <a:ext cx="8356600" cy="1397000"/>
          </a:xfrm>
          <a:prstGeom prst="rect">
            <a:avLst/>
          </a:prstGeom>
        </p:spPr>
        <p:txBody>
          <a:bodyPr anchor="ctr" rtlCol="false" lIns="0" tIns="0" rIns="0" bIns="0"/>
          <a:lstStyle/>
          <a:p>
            <a:pPr algn="l" lvl="0">
              <a:lnSpc>
                <a:spcPct val="94619"/>
              </a:lnSpc>
            </a:pPr>
            <a:r>
              <a:rPr lang="en-US" sz="7800" b="false" i="false" u="none" strike="noStrike">
                <a:solidFill>
                  <a:srgbClr val="F6F8F9"/>
                </a:solidFill>
                <a:latin typeface="Cinzel Regular"/>
              </a:rPr>
              <a:t>Introduction</a:t>
            </a:r>
          </a:p>
        </p:txBody>
      </p:sp>
      <p:sp>
        <p:nvSpPr>
          <p:cNvPr name="TextBox 6" id="6"/>
          <p:cNvSpPr txBox="true"/>
          <p:nvPr/>
        </p:nvSpPr>
        <p:spPr>
          <a:xfrm rot="0">
            <a:off x="8674100" y="6819900"/>
            <a:ext cx="3098800" cy="431800"/>
          </a:xfrm>
          <a:prstGeom prst="rect">
            <a:avLst/>
          </a:prstGeom>
        </p:spPr>
        <p:txBody>
          <a:bodyPr anchor="ctr" rtlCol="false" lIns="0" tIns="0" rIns="0" bIns="0"/>
          <a:lstStyle/>
          <a:p>
            <a:pPr algn="l" lvl="0">
              <a:lnSpc>
                <a:spcPct val="116199"/>
              </a:lnSpc>
            </a:pPr>
            <a:r>
              <a:rPr lang="en-US" sz="2400" b="false" i="false" u="none" strike="noStrike">
                <a:solidFill>
                  <a:srgbClr val="F6F8F9"/>
                </a:solidFill>
                <a:latin typeface="Source Han Serif JP Bold"/>
              </a:rPr>
              <a:t>Subtitle 01</a:t>
            </a:r>
          </a:p>
        </p:txBody>
      </p:sp>
      <p:sp>
        <p:nvSpPr>
          <p:cNvPr name="TextBox 7" id="7"/>
          <p:cNvSpPr txBox="true"/>
          <p:nvPr/>
        </p:nvSpPr>
        <p:spPr>
          <a:xfrm rot="0">
            <a:off x="8674100" y="7378700"/>
            <a:ext cx="8699500" cy="1282700"/>
          </a:xfrm>
          <a:prstGeom prst="rect">
            <a:avLst/>
          </a:prstGeom>
        </p:spPr>
        <p:txBody>
          <a:bodyPr anchor="ctr" rtlCol="false" lIns="0" tIns="0" rIns="0" bIns="0"/>
          <a:lstStyle/>
          <a:p>
            <a:pPr algn="l" lvl="0">
              <a:lnSpc>
                <a:spcPct val="124499"/>
              </a:lnSpc>
            </a:pPr>
            <a:r>
              <a:rPr lang="en-US" sz="1700" b="false" i="false" u="none" strike="noStrike">
                <a:solidFill>
                  <a:srgbClr val="74767F"/>
                </a:solidFill>
                <a:latin typeface="Pretendard Regular"/>
              </a:rPr>
              <a:t>Elementum dignissim hendrerit habitant viverra aenean. Porta vivamus litora put ri netus, eros magnis lorem pretium convallis nascetur. Iaculis nascetur neque proin primis eget laoreet natoque adipiscing. Cubilia porta donec accumsan dignissim praesent magnis semper felis. Donec fames quis iaculis libero maecenas</a:t>
            </a:r>
          </a:p>
        </p:txBody>
      </p:sp>
      <p:sp>
        <p:nvSpPr>
          <p:cNvPr name="TextBox 8" id="8"/>
          <p:cNvSpPr txBox="true"/>
          <p:nvPr/>
        </p:nvSpPr>
        <p:spPr>
          <a:xfrm rot="0">
            <a:off x="876300" y="3759200"/>
            <a:ext cx="6921500" cy="1600200"/>
          </a:xfrm>
          <a:prstGeom prst="rect">
            <a:avLst/>
          </a:prstGeom>
        </p:spPr>
        <p:txBody>
          <a:bodyPr anchor="ctr" rtlCol="false" lIns="0" tIns="0" rIns="0" bIns="0"/>
          <a:lstStyle/>
          <a:p>
            <a:pPr algn="l" lvl="0">
              <a:lnSpc>
                <a:spcPct val="124499"/>
              </a:lnSpc>
            </a:pPr>
            <a:r>
              <a:rPr lang="en-US" sz="1700" b="false" i="false" u="none" strike="noStrike">
                <a:solidFill>
                  <a:srgbClr val="74767F"/>
                </a:solidFill>
                <a:latin typeface="Pretendard Regular"/>
              </a:rPr>
              <a:t>Elementum dignissim hendrerit habitant viverra aenean. Porta vivamus litora put ri netus, eros magnis lorem pretium convallis nascetur. Iaculis nascetur neque proin primis eget laoreet natoque adipiscing. Cubilia ki porta donec accumsan dignissim praesent magnis semper felis. Donec fames quis iaculis libero maecenas</a:t>
            </a:r>
          </a:p>
        </p:txBody>
      </p:sp>
      <p:sp>
        <p:nvSpPr>
          <p:cNvPr name="TextBox 9" id="9"/>
          <p:cNvSpPr txBox="true"/>
          <p:nvPr/>
        </p:nvSpPr>
        <p:spPr>
          <a:xfrm rot="0">
            <a:off x="977900" y="7340600"/>
            <a:ext cx="2006600" cy="927100"/>
          </a:xfrm>
          <a:prstGeom prst="rect">
            <a:avLst/>
          </a:prstGeom>
        </p:spPr>
        <p:txBody>
          <a:bodyPr anchor="ctr" rtlCol="false" lIns="0" tIns="0" rIns="0" bIns="0"/>
          <a:lstStyle/>
          <a:p>
            <a:pPr algn="l" lvl="0">
              <a:lnSpc>
                <a:spcPct val="116199"/>
              </a:lnSpc>
            </a:pPr>
            <a:r>
              <a:rPr lang="en-US" sz="5200" b="false" i="false" u="none" strike="noStrike">
                <a:solidFill>
                  <a:srgbClr val="F6F8F9"/>
                </a:solidFill>
                <a:latin typeface="Source Han Serif JP Bold"/>
              </a:rPr>
              <a:t>91%</a:t>
            </a:r>
          </a:p>
        </p:txBody>
      </p:sp>
      <p:sp>
        <p:nvSpPr>
          <p:cNvPr name="TextBox 10" id="10"/>
          <p:cNvSpPr txBox="true"/>
          <p:nvPr/>
        </p:nvSpPr>
        <p:spPr>
          <a:xfrm rot="0">
            <a:off x="2844800" y="7416800"/>
            <a:ext cx="49530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Elementum dignissim hendrerit habitant viverra aenean. A porta vivamus litora put ri netus, eros magnis lorem</a:t>
            </a:r>
          </a:p>
        </p:txBody>
      </p:sp>
      <p:sp>
        <p:nvSpPr>
          <p:cNvPr name="TextBox 11" id="11"/>
          <p:cNvSpPr txBox="true"/>
          <p:nvPr/>
        </p:nvSpPr>
        <p:spPr>
          <a:xfrm rot="0">
            <a:off x="9359900" y="2527300"/>
            <a:ext cx="7975600" cy="254000"/>
          </a:xfrm>
          <a:prstGeom prst="rect">
            <a:avLst/>
          </a:prstGeom>
        </p:spPr>
        <p:txBody>
          <a:bodyPr anchor="ctr" rtlCol="false" lIns="0" tIns="0" rIns="0" bIns="0"/>
          <a:lstStyle/>
          <a:p>
            <a:pPr algn="r" lvl="0">
              <a:lnSpc>
                <a:spcPct val="116199"/>
              </a:lnSpc>
            </a:pPr>
            <a:r>
              <a:rPr lang="en-US" sz="1400" b="false" i="false" u="none" strike="noStrike">
                <a:solidFill>
                  <a:srgbClr val="74767F"/>
                </a:solidFill>
                <a:latin typeface="Pretendard Regular"/>
              </a:rPr>
              <a:t>*The potrait used is a sample image</a:t>
            </a:r>
          </a:p>
        </p:txBody>
      </p:sp>
      <p:sp>
        <p:nvSpPr>
          <p:cNvPr name="TextBox 12" id="12"/>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13" id="13"/>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14" id="14"/>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INTRODUCTION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990600" y="1689100"/>
            <a:ext cx="4051300" cy="7035800"/>
          </a:xfrm>
          <a:prstGeom prst="rect">
            <a:avLst/>
          </a:prstGeom>
        </p:spPr>
      </p:pic>
      <p:sp>
        <p:nvSpPr>
          <p:cNvPr name="TextBox 3" id="3"/>
          <p:cNvSpPr txBox="true"/>
          <p:nvPr/>
        </p:nvSpPr>
        <p:spPr>
          <a:xfrm rot="0">
            <a:off x="6642100" y="2400300"/>
            <a:ext cx="9118600" cy="1397000"/>
          </a:xfrm>
          <a:prstGeom prst="rect">
            <a:avLst/>
          </a:prstGeom>
        </p:spPr>
        <p:txBody>
          <a:bodyPr anchor="ctr" rtlCol="false" lIns="0" tIns="0" rIns="0" bIns="0"/>
          <a:lstStyle/>
          <a:p>
            <a:pPr algn="l" lvl="0">
              <a:lnSpc>
                <a:spcPct val="94619"/>
              </a:lnSpc>
            </a:pPr>
            <a:r>
              <a:rPr lang="en-US" sz="7800" b="false" i="false" u="none" strike="noStrike">
                <a:solidFill>
                  <a:srgbClr val="D0D3DE"/>
                </a:solidFill>
                <a:latin typeface="Cinzel Regular"/>
              </a:rPr>
              <a:t>Our Company</a:t>
            </a:r>
          </a:p>
        </p:txBody>
      </p:sp>
      <p:sp>
        <p:nvSpPr>
          <p:cNvPr name="TextBox 4" id="4"/>
          <p:cNvSpPr txBox="true"/>
          <p:nvPr/>
        </p:nvSpPr>
        <p:spPr>
          <a:xfrm rot="0">
            <a:off x="5918200" y="3911600"/>
            <a:ext cx="10477500" cy="12065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Medium"/>
              </a:rPr>
              <a:t>Elementum dignissim hendrerit habitant viverra aenean. Porta vivamus litora put ri netus, eros magnis lorem pretium convallis nascetur. Iaculis nascetur neque proin primis eget laoreet natoque adipiscing. Cubilia porta donec accumsan dignissim praesent magnis semper felis. Donec fames quis iaculis libero maecenas</a:t>
            </a:r>
          </a:p>
        </p:txBody>
      </p:sp>
      <p:sp>
        <p:nvSpPr>
          <p:cNvPr name="TextBox 5" id="5"/>
          <p:cNvSpPr txBox="true"/>
          <p:nvPr/>
        </p:nvSpPr>
        <p:spPr>
          <a:xfrm rot="0">
            <a:off x="5918200" y="59182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Subtitle 01</a:t>
            </a:r>
          </a:p>
        </p:txBody>
      </p:sp>
      <p:sp>
        <p:nvSpPr>
          <p:cNvPr name="TextBox 6" id="6"/>
          <p:cNvSpPr txBox="true"/>
          <p:nvPr/>
        </p:nvSpPr>
        <p:spPr>
          <a:xfrm rot="0">
            <a:off x="5918200" y="6464300"/>
            <a:ext cx="4648200" cy="15113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Elementum dignissim hendrerit habitant viverra aenean. Porta vivamus litora put ri netus, eros magnis lorem pretium convallis nascetur. Iaculis nascetur neque proin primis eget laoreet put ri natoque adipiscing. Cubilia porta donec iki a</a:t>
            </a:r>
          </a:p>
        </p:txBody>
      </p:sp>
      <p:sp>
        <p:nvSpPr>
          <p:cNvPr name="TextBox 7" id="7"/>
          <p:cNvSpPr txBox="true"/>
          <p:nvPr/>
        </p:nvSpPr>
        <p:spPr>
          <a:xfrm rot="0">
            <a:off x="11760200" y="59182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Subtitle 02</a:t>
            </a:r>
          </a:p>
        </p:txBody>
      </p:sp>
      <p:sp>
        <p:nvSpPr>
          <p:cNvPr name="TextBox 8" id="8"/>
          <p:cNvSpPr txBox="true"/>
          <p:nvPr/>
        </p:nvSpPr>
        <p:spPr>
          <a:xfrm rot="0">
            <a:off x="11760200" y="6464300"/>
            <a:ext cx="4648200" cy="15113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Elementum dignissim hendrerit habitant viverra aenean. Porta vivamus litora put ri netus, eros magnis lorem pretium convallis nascetur. Iaculis nascetur neque proin primis eget laoreet put ri natoque adipiscing. Cubilia porta donec iki a</a:t>
            </a:r>
          </a:p>
        </p:txBody>
      </p:sp>
      <p:sp>
        <p:nvSpPr>
          <p:cNvPr name="TextBox 9" id="9"/>
          <p:cNvSpPr txBox="true"/>
          <p:nvPr/>
        </p:nvSpPr>
        <p:spPr>
          <a:xfrm rot="0">
            <a:off x="990600" y="8966200"/>
            <a:ext cx="7975600" cy="228600"/>
          </a:xfrm>
          <a:prstGeom prst="rect">
            <a:avLst/>
          </a:prstGeom>
        </p:spPr>
        <p:txBody>
          <a:bodyPr anchor="ctr" rtlCol="false" lIns="0" tIns="0" rIns="0" bIns="0"/>
          <a:lstStyle/>
          <a:p>
            <a:pPr algn="l" lvl="0">
              <a:lnSpc>
                <a:spcPct val="116199"/>
              </a:lnSpc>
            </a:pPr>
            <a:r>
              <a:rPr lang="en-US" sz="1300" b="false" i="false" u="none" strike="noStrike">
                <a:solidFill>
                  <a:srgbClr val="D0D3DE"/>
                </a:solidFill>
                <a:latin typeface="Pretendard Regular"/>
              </a:rPr>
              <a:t>*The potrait used is a sample image</a:t>
            </a:r>
          </a:p>
        </p:txBody>
      </p:sp>
      <p:pic>
        <p:nvPicPr>
          <p:cNvPr name="Picture 10" id="10"/>
          <p:cNvPicPr>
            <a:picLocks noChangeAspect="true"/>
          </p:cNvPicPr>
          <p:nvPr/>
        </p:nvPicPr>
        <p:blipFill>
          <a:blip r:embed="rId3"/>
          <a:stretch>
            <a:fillRect/>
          </a:stretch>
        </p:blipFill>
        <p:spPr>
          <a:xfrm rot="0">
            <a:off x="431800" y="901700"/>
            <a:ext cx="17437100" cy="38100"/>
          </a:xfrm>
          <a:prstGeom prst="rect">
            <a:avLst/>
          </a:prstGeom>
        </p:spPr>
      </p:pic>
      <p:pic>
        <p:nvPicPr>
          <p:cNvPr name="Picture 11" id="11"/>
          <p:cNvPicPr>
            <a:picLocks noChangeAspect="true"/>
          </p:cNvPicPr>
          <p:nvPr/>
        </p:nvPicPr>
        <p:blipFill>
          <a:blip r:embed="rId4"/>
          <a:stretch>
            <a:fillRect/>
          </a:stretch>
        </p:blipFill>
        <p:spPr>
          <a:xfrm rot="0">
            <a:off x="5930900" y="2768600"/>
            <a:ext cx="558800" cy="558800"/>
          </a:xfrm>
          <a:prstGeom prst="rect">
            <a:avLst/>
          </a:prstGeom>
        </p:spPr>
      </p:pic>
      <p:sp>
        <p:nvSpPr>
          <p:cNvPr name="TextBox 12" id="12"/>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13" id="13"/>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14" id="14"/>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OUR COMPANY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sp>
        <p:nvSpPr>
          <p:cNvPr name="TextBox 2" id="2"/>
          <p:cNvSpPr txBox="true"/>
          <p:nvPr/>
        </p:nvSpPr>
        <p:spPr>
          <a:xfrm rot="0">
            <a:off x="2159000" y="1536700"/>
            <a:ext cx="11074400" cy="1397000"/>
          </a:xfrm>
          <a:prstGeom prst="rect">
            <a:avLst/>
          </a:prstGeom>
        </p:spPr>
        <p:txBody>
          <a:bodyPr anchor="ctr" rtlCol="false" lIns="0" tIns="0" rIns="0" bIns="0"/>
          <a:lstStyle/>
          <a:p>
            <a:pPr algn="l" lvl="0">
              <a:lnSpc>
                <a:spcPct val="94619"/>
              </a:lnSpc>
            </a:pPr>
            <a:r>
              <a:rPr lang="en-US" sz="7800" b="false" i="false" u="none" strike="noStrike">
                <a:solidFill>
                  <a:srgbClr val="D0D3DE"/>
                </a:solidFill>
                <a:latin typeface="Cinzel Regular"/>
              </a:rPr>
              <a:t>Mission and Vision</a:t>
            </a:r>
          </a:p>
        </p:txBody>
      </p:sp>
      <p:pic>
        <p:nvPicPr>
          <p:cNvPr name="Picture 3" id="3"/>
          <p:cNvPicPr>
            <a:picLocks noChangeAspect="true"/>
          </p:cNvPicPr>
          <p:nvPr/>
        </p:nvPicPr>
        <p:blipFill>
          <a:blip r:embed="rId2"/>
          <a:stretch>
            <a:fillRect/>
          </a:stretch>
        </p:blipFill>
        <p:spPr>
          <a:xfrm rot="0">
            <a:off x="1333500" y="3302000"/>
            <a:ext cx="4673600" cy="2933700"/>
          </a:xfrm>
          <a:prstGeom prst="rect">
            <a:avLst/>
          </a:prstGeom>
        </p:spPr>
      </p:pic>
      <p:sp>
        <p:nvSpPr>
          <p:cNvPr name="TextBox 4" id="4"/>
          <p:cNvSpPr txBox="true"/>
          <p:nvPr/>
        </p:nvSpPr>
        <p:spPr>
          <a:xfrm rot="0">
            <a:off x="1333500" y="6515100"/>
            <a:ext cx="3086100" cy="406400"/>
          </a:xfrm>
          <a:prstGeom prst="rect">
            <a:avLst/>
          </a:prstGeom>
        </p:spPr>
        <p:txBody>
          <a:bodyPr anchor="ctr" rtlCol="false" lIns="0" tIns="0" rIns="0" bIns="0"/>
          <a:lstStyle/>
          <a:p>
            <a:pPr algn="l" lvl="0">
              <a:lnSpc>
                <a:spcPct val="116199"/>
              </a:lnSpc>
            </a:pPr>
            <a:r>
              <a:rPr lang="en-US" sz="2300" b="false" i="false" u="none" strike="noStrike">
                <a:solidFill>
                  <a:srgbClr val="D0D3DE"/>
                </a:solidFill>
                <a:latin typeface="Source Han Serif JP Bold"/>
              </a:rPr>
              <a:t>Your Content 1</a:t>
            </a:r>
          </a:p>
        </p:txBody>
      </p:sp>
      <p:sp>
        <p:nvSpPr>
          <p:cNvPr name="TextBox 5" id="5"/>
          <p:cNvSpPr txBox="true"/>
          <p:nvPr/>
        </p:nvSpPr>
        <p:spPr>
          <a:xfrm rot="0">
            <a:off x="1333500" y="7721600"/>
            <a:ext cx="47117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mMgnis lorem pretium convallis nascetur. Iaculis nascetur neque proin primis eget laoreet put ri natoque adipiscing. Cubilia porta donec iki a</a:t>
            </a:r>
          </a:p>
        </p:txBody>
      </p:sp>
      <p:sp>
        <p:nvSpPr>
          <p:cNvPr name="TextBox 6" id="6"/>
          <p:cNvSpPr txBox="true"/>
          <p:nvPr/>
        </p:nvSpPr>
        <p:spPr>
          <a:xfrm rot="0">
            <a:off x="1333500" y="7137400"/>
            <a:ext cx="3073400" cy="393700"/>
          </a:xfrm>
          <a:prstGeom prst="rect">
            <a:avLst/>
          </a:prstGeom>
        </p:spPr>
        <p:txBody>
          <a:bodyPr anchor="ctr" rtlCol="false" lIns="0" tIns="0" rIns="0" bIns="0"/>
          <a:lstStyle/>
          <a:p>
            <a:pPr algn="l" lvl="0">
              <a:lnSpc>
                <a:spcPct val="116199"/>
              </a:lnSpc>
            </a:pPr>
            <a:r>
              <a:rPr lang="en-US" sz="2200" b="false" i="false" u="none" strike="noStrike">
                <a:solidFill>
                  <a:srgbClr val="74767F"/>
                </a:solidFill>
                <a:latin typeface="Pretendard Medium"/>
              </a:rPr>
              <a:t>Subtitle 1.1</a:t>
            </a:r>
          </a:p>
        </p:txBody>
      </p:sp>
      <p:pic>
        <p:nvPicPr>
          <p:cNvPr name="Picture 7" id="7"/>
          <p:cNvPicPr>
            <a:picLocks noChangeAspect="true"/>
          </p:cNvPicPr>
          <p:nvPr/>
        </p:nvPicPr>
        <p:blipFill>
          <a:blip r:embed="rId3"/>
          <a:stretch>
            <a:fillRect/>
          </a:stretch>
        </p:blipFill>
        <p:spPr>
          <a:xfrm rot="0">
            <a:off x="6807200" y="3302000"/>
            <a:ext cx="4673600" cy="2933700"/>
          </a:xfrm>
          <a:prstGeom prst="rect">
            <a:avLst/>
          </a:prstGeom>
        </p:spPr>
      </p:pic>
      <p:sp>
        <p:nvSpPr>
          <p:cNvPr name="TextBox 8" id="8"/>
          <p:cNvSpPr txBox="true"/>
          <p:nvPr/>
        </p:nvSpPr>
        <p:spPr>
          <a:xfrm rot="0">
            <a:off x="6807200" y="6515100"/>
            <a:ext cx="3086100" cy="406400"/>
          </a:xfrm>
          <a:prstGeom prst="rect">
            <a:avLst/>
          </a:prstGeom>
        </p:spPr>
        <p:txBody>
          <a:bodyPr anchor="ctr" rtlCol="false" lIns="0" tIns="0" rIns="0" bIns="0"/>
          <a:lstStyle/>
          <a:p>
            <a:pPr algn="l" lvl="0">
              <a:lnSpc>
                <a:spcPct val="116199"/>
              </a:lnSpc>
            </a:pPr>
            <a:r>
              <a:rPr lang="en-US" sz="2300" b="false" i="false" u="none" strike="noStrike">
                <a:solidFill>
                  <a:srgbClr val="D0D3DE"/>
                </a:solidFill>
                <a:latin typeface="Source Han Serif JP Bold"/>
              </a:rPr>
              <a:t>Your Content 2</a:t>
            </a:r>
          </a:p>
        </p:txBody>
      </p:sp>
      <p:sp>
        <p:nvSpPr>
          <p:cNvPr name="TextBox 9" id="9"/>
          <p:cNvSpPr txBox="true"/>
          <p:nvPr/>
        </p:nvSpPr>
        <p:spPr>
          <a:xfrm rot="0">
            <a:off x="6807200" y="7721600"/>
            <a:ext cx="47117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mMgnis lorem pretium convallis nascetur. Iaculis nascetur neque proin primis eget laoreet put ri natoque adipiscing. Cubilia porta donec iki a</a:t>
            </a:r>
          </a:p>
        </p:txBody>
      </p:sp>
      <p:sp>
        <p:nvSpPr>
          <p:cNvPr name="TextBox 10" id="10"/>
          <p:cNvSpPr txBox="true"/>
          <p:nvPr/>
        </p:nvSpPr>
        <p:spPr>
          <a:xfrm rot="0">
            <a:off x="6807200" y="7137400"/>
            <a:ext cx="2743200" cy="393700"/>
          </a:xfrm>
          <a:prstGeom prst="rect">
            <a:avLst/>
          </a:prstGeom>
        </p:spPr>
        <p:txBody>
          <a:bodyPr anchor="ctr" rtlCol="false" lIns="0" tIns="0" rIns="0" bIns="0"/>
          <a:lstStyle/>
          <a:p>
            <a:pPr algn="l" lvl="0">
              <a:lnSpc>
                <a:spcPct val="116199"/>
              </a:lnSpc>
            </a:pPr>
            <a:r>
              <a:rPr lang="en-US" sz="2200" b="false" i="false" u="none" strike="noStrike">
                <a:solidFill>
                  <a:srgbClr val="74767F"/>
                </a:solidFill>
                <a:latin typeface="Pretendard Medium"/>
              </a:rPr>
              <a:t>Subtitle 2.1</a:t>
            </a:r>
          </a:p>
        </p:txBody>
      </p:sp>
      <p:pic>
        <p:nvPicPr>
          <p:cNvPr name="Picture 11" id="11"/>
          <p:cNvPicPr>
            <a:picLocks noChangeAspect="true"/>
          </p:cNvPicPr>
          <p:nvPr/>
        </p:nvPicPr>
        <p:blipFill>
          <a:blip r:embed="rId4"/>
          <a:stretch>
            <a:fillRect/>
          </a:stretch>
        </p:blipFill>
        <p:spPr>
          <a:xfrm rot="0">
            <a:off x="12280900" y="3302000"/>
            <a:ext cx="4673600" cy="2933700"/>
          </a:xfrm>
          <a:prstGeom prst="rect">
            <a:avLst/>
          </a:prstGeom>
        </p:spPr>
      </p:pic>
      <p:sp>
        <p:nvSpPr>
          <p:cNvPr name="TextBox 12" id="12"/>
          <p:cNvSpPr txBox="true"/>
          <p:nvPr/>
        </p:nvSpPr>
        <p:spPr>
          <a:xfrm rot="0">
            <a:off x="12280900" y="6515100"/>
            <a:ext cx="3086100" cy="406400"/>
          </a:xfrm>
          <a:prstGeom prst="rect">
            <a:avLst/>
          </a:prstGeom>
        </p:spPr>
        <p:txBody>
          <a:bodyPr anchor="ctr" rtlCol="false" lIns="0" tIns="0" rIns="0" bIns="0"/>
          <a:lstStyle/>
          <a:p>
            <a:pPr algn="l" lvl="0">
              <a:lnSpc>
                <a:spcPct val="116199"/>
              </a:lnSpc>
            </a:pPr>
            <a:r>
              <a:rPr lang="en-US" sz="2300" b="false" i="false" u="none" strike="noStrike">
                <a:solidFill>
                  <a:srgbClr val="D0D3DE"/>
                </a:solidFill>
                <a:latin typeface="Source Han Serif JP Bold"/>
              </a:rPr>
              <a:t>Your Content 3</a:t>
            </a:r>
          </a:p>
        </p:txBody>
      </p:sp>
      <p:sp>
        <p:nvSpPr>
          <p:cNvPr name="TextBox 13" id="13"/>
          <p:cNvSpPr txBox="true"/>
          <p:nvPr/>
        </p:nvSpPr>
        <p:spPr>
          <a:xfrm rot="0">
            <a:off x="12280900" y="7721600"/>
            <a:ext cx="4711700" cy="9017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mMgnis lorem pretium convallis nascetur. Iaculis nascetur neque proin primis eget laoreet put ri natoque adipiscing. Cubilia porta donec iki a</a:t>
            </a:r>
          </a:p>
        </p:txBody>
      </p:sp>
      <p:sp>
        <p:nvSpPr>
          <p:cNvPr name="TextBox 14" id="14"/>
          <p:cNvSpPr txBox="true"/>
          <p:nvPr/>
        </p:nvSpPr>
        <p:spPr>
          <a:xfrm rot="0">
            <a:off x="12280900" y="7137400"/>
            <a:ext cx="3073400" cy="393700"/>
          </a:xfrm>
          <a:prstGeom prst="rect">
            <a:avLst/>
          </a:prstGeom>
        </p:spPr>
        <p:txBody>
          <a:bodyPr anchor="ctr" rtlCol="false" lIns="0" tIns="0" rIns="0" bIns="0"/>
          <a:lstStyle/>
          <a:p>
            <a:pPr algn="l" lvl="0">
              <a:lnSpc>
                <a:spcPct val="116199"/>
              </a:lnSpc>
            </a:pPr>
            <a:r>
              <a:rPr lang="en-US" sz="2200" b="false" i="false" u="none" strike="noStrike">
                <a:solidFill>
                  <a:srgbClr val="74767F"/>
                </a:solidFill>
                <a:latin typeface="Pretendard Medium"/>
              </a:rPr>
              <a:t>Subtitle 3.1</a:t>
            </a:r>
          </a:p>
        </p:txBody>
      </p:sp>
      <p:sp>
        <p:nvSpPr>
          <p:cNvPr name="TextBox 15" id="15"/>
          <p:cNvSpPr txBox="true"/>
          <p:nvPr/>
        </p:nvSpPr>
        <p:spPr>
          <a:xfrm rot="0">
            <a:off x="12611100" y="2857500"/>
            <a:ext cx="4343400" cy="228600"/>
          </a:xfrm>
          <a:prstGeom prst="rect">
            <a:avLst/>
          </a:prstGeom>
        </p:spPr>
        <p:txBody>
          <a:bodyPr anchor="ctr" rtlCol="false" lIns="0" tIns="0" rIns="0" bIns="0"/>
          <a:lstStyle/>
          <a:p>
            <a:pPr algn="r" lvl="0">
              <a:lnSpc>
                <a:spcPct val="116199"/>
              </a:lnSpc>
            </a:pPr>
            <a:r>
              <a:rPr lang="en-US" sz="1300" b="false" i="false" u="none" strike="noStrike">
                <a:solidFill>
                  <a:srgbClr val="74767F"/>
                </a:solidFill>
                <a:latin typeface="Pretendard Regular"/>
              </a:rPr>
              <a:t>*The potrait used is a sample image</a:t>
            </a:r>
          </a:p>
        </p:txBody>
      </p:sp>
      <p:pic>
        <p:nvPicPr>
          <p:cNvPr name="Picture 16" id="16"/>
          <p:cNvPicPr>
            <a:picLocks noChangeAspect="true"/>
          </p:cNvPicPr>
          <p:nvPr/>
        </p:nvPicPr>
        <p:blipFill>
          <a:blip r:embed="rId5"/>
          <a:stretch>
            <a:fillRect/>
          </a:stretch>
        </p:blipFill>
        <p:spPr>
          <a:xfrm rot="0">
            <a:off x="431800" y="901700"/>
            <a:ext cx="17437100" cy="38100"/>
          </a:xfrm>
          <a:prstGeom prst="rect">
            <a:avLst/>
          </a:prstGeom>
        </p:spPr>
      </p:pic>
      <p:pic>
        <p:nvPicPr>
          <p:cNvPr name="Picture 17" id="17"/>
          <p:cNvPicPr>
            <a:picLocks noChangeAspect="true"/>
          </p:cNvPicPr>
          <p:nvPr/>
        </p:nvPicPr>
        <p:blipFill>
          <a:blip r:embed="rId6"/>
          <a:stretch>
            <a:fillRect/>
          </a:stretch>
        </p:blipFill>
        <p:spPr>
          <a:xfrm rot="0">
            <a:off x="1333500" y="1917700"/>
            <a:ext cx="558800" cy="558800"/>
          </a:xfrm>
          <a:prstGeom prst="rect">
            <a:avLst/>
          </a:prstGeom>
        </p:spPr>
      </p:pic>
      <p:sp>
        <p:nvSpPr>
          <p:cNvPr name="TextBox 18" id="18"/>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19" id="19"/>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20" id="20"/>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MISSION AND VISION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sp>
        <p:nvSpPr>
          <p:cNvPr name="TextBox 2" id="2"/>
          <p:cNvSpPr txBox="true"/>
          <p:nvPr/>
        </p:nvSpPr>
        <p:spPr>
          <a:xfrm rot="0">
            <a:off x="2095500" y="1562100"/>
            <a:ext cx="11264900" cy="1397000"/>
          </a:xfrm>
          <a:prstGeom prst="rect">
            <a:avLst/>
          </a:prstGeom>
        </p:spPr>
        <p:txBody>
          <a:bodyPr anchor="ctr" rtlCol="false" lIns="0" tIns="0" rIns="0" bIns="0"/>
          <a:lstStyle/>
          <a:p>
            <a:pPr algn="l" lvl="0">
              <a:lnSpc>
                <a:spcPct val="94619"/>
              </a:lnSpc>
            </a:pPr>
            <a:r>
              <a:rPr lang="en-US" sz="7800" b="false" i="false" u="none" strike="noStrike">
                <a:solidFill>
                  <a:srgbClr val="D0D3DE"/>
                </a:solidFill>
                <a:latin typeface="Cinzel Regular"/>
              </a:rPr>
              <a:t>What We Offer</a:t>
            </a:r>
          </a:p>
        </p:txBody>
      </p:sp>
      <p:pic>
        <p:nvPicPr>
          <p:cNvPr name="Picture 3" id="3"/>
          <p:cNvPicPr>
            <a:picLocks noChangeAspect="true"/>
          </p:cNvPicPr>
          <p:nvPr/>
        </p:nvPicPr>
        <p:blipFill>
          <a:blip r:embed="rId2"/>
          <a:stretch>
            <a:fillRect/>
          </a:stretch>
        </p:blipFill>
        <p:spPr>
          <a:xfrm rot="0">
            <a:off x="6515100" y="3683000"/>
            <a:ext cx="5257800" cy="5067300"/>
          </a:xfrm>
          <a:prstGeom prst="rect">
            <a:avLst/>
          </a:prstGeom>
        </p:spPr>
      </p:pic>
      <p:pic>
        <p:nvPicPr>
          <p:cNvPr name="Picture 4" id="4"/>
          <p:cNvPicPr>
            <a:picLocks noChangeAspect="true"/>
          </p:cNvPicPr>
          <p:nvPr/>
        </p:nvPicPr>
        <p:blipFill>
          <a:blip r:embed="rId3"/>
          <a:stretch>
            <a:fillRect/>
          </a:stretch>
        </p:blipFill>
        <p:spPr>
          <a:xfrm rot="0">
            <a:off x="10845800" y="7874000"/>
            <a:ext cx="215900" cy="165100"/>
          </a:xfrm>
          <a:prstGeom prst="rect">
            <a:avLst/>
          </a:prstGeom>
        </p:spPr>
      </p:pic>
      <p:sp>
        <p:nvSpPr>
          <p:cNvPr name="TextBox 5" id="5"/>
          <p:cNvSpPr txBox="true"/>
          <p:nvPr/>
        </p:nvSpPr>
        <p:spPr>
          <a:xfrm rot="0">
            <a:off x="9118600" y="7797800"/>
            <a:ext cx="1612900" cy="304800"/>
          </a:xfrm>
          <a:prstGeom prst="rect">
            <a:avLst/>
          </a:prstGeom>
        </p:spPr>
        <p:txBody>
          <a:bodyPr anchor="ctr" rtlCol="false" lIns="0" tIns="0" rIns="0" bIns="0"/>
          <a:lstStyle/>
          <a:p>
            <a:pPr algn="l" lvl="0">
              <a:lnSpc>
                <a:spcPct val="91300"/>
              </a:lnSpc>
            </a:pPr>
            <a:r>
              <a:rPr lang="en-US" sz="1700" b="false" i="false" u="none" strike="noStrike" spc="100">
                <a:solidFill>
                  <a:srgbClr val="FFFFFF"/>
                </a:solidFill>
                <a:latin typeface="Pretendard Bold"/>
              </a:rPr>
              <a:t>LEARN MORE</a:t>
            </a:r>
          </a:p>
        </p:txBody>
      </p:sp>
      <p:pic>
        <p:nvPicPr>
          <p:cNvPr name="Picture 6" id="6"/>
          <p:cNvPicPr>
            <a:picLocks noChangeAspect="true"/>
          </p:cNvPicPr>
          <p:nvPr/>
        </p:nvPicPr>
        <p:blipFill>
          <a:blip r:embed="rId4"/>
          <a:stretch>
            <a:fillRect/>
          </a:stretch>
        </p:blipFill>
        <p:spPr>
          <a:xfrm rot="0">
            <a:off x="11772900" y="3683000"/>
            <a:ext cx="5257800" cy="5067300"/>
          </a:xfrm>
          <a:prstGeom prst="rect">
            <a:avLst/>
          </a:prstGeom>
        </p:spPr>
      </p:pic>
      <p:pic>
        <p:nvPicPr>
          <p:cNvPr name="Picture 7" id="7"/>
          <p:cNvPicPr>
            <a:picLocks noChangeAspect="true"/>
          </p:cNvPicPr>
          <p:nvPr/>
        </p:nvPicPr>
        <p:blipFill>
          <a:blip r:embed="rId5"/>
          <a:stretch>
            <a:fillRect/>
          </a:stretch>
        </p:blipFill>
        <p:spPr>
          <a:xfrm rot="0">
            <a:off x="16103600" y="7874000"/>
            <a:ext cx="215900" cy="165100"/>
          </a:xfrm>
          <a:prstGeom prst="rect">
            <a:avLst/>
          </a:prstGeom>
        </p:spPr>
      </p:pic>
      <p:sp>
        <p:nvSpPr>
          <p:cNvPr name="TextBox 8" id="8"/>
          <p:cNvSpPr txBox="true"/>
          <p:nvPr/>
        </p:nvSpPr>
        <p:spPr>
          <a:xfrm rot="0">
            <a:off x="14376400" y="7797800"/>
            <a:ext cx="1612900" cy="304800"/>
          </a:xfrm>
          <a:prstGeom prst="rect">
            <a:avLst/>
          </a:prstGeom>
        </p:spPr>
        <p:txBody>
          <a:bodyPr anchor="ctr" rtlCol="false" lIns="0" tIns="0" rIns="0" bIns="0"/>
          <a:lstStyle/>
          <a:p>
            <a:pPr algn="l" lvl="0">
              <a:lnSpc>
                <a:spcPct val="91300"/>
              </a:lnSpc>
            </a:pPr>
            <a:r>
              <a:rPr lang="en-US" sz="1700" b="false" i="false" u="none" strike="noStrike" spc="100">
                <a:solidFill>
                  <a:srgbClr val="202125"/>
                </a:solidFill>
                <a:latin typeface="Pretendard Bold"/>
              </a:rPr>
              <a:t>LEARN MORE</a:t>
            </a:r>
          </a:p>
        </p:txBody>
      </p:sp>
      <p:pic>
        <p:nvPicPr>
          <p:cNvPr name="Picture 9" id="9"/>
          <p:cNvPicPr>
            <a:picLocks noChangeAspect="true"/>
          </p:cNvPicPr>
          <p:nvPr/>
        </p:nvPicPr>
        <p:blipFill>
          <a:blip r:embed="rId4"/>
          <a:stretch>
            <a:fillRect/>
          </a:stretch>
        </p:blipFill>
        <p:spPr>
          <a:xfrm rot="0">
            <a:off x="1257300" y="3683000"/>
            <a:ext cx="5257800" cy="5067300"/>
          </a:xfrm>
          <a:prstGeom prst="rect">
            <a:avLst/>
          </a:prstGeom>
        </p:spPr>
      </p:pic>
      <p:sp>
        <p:nvSpPr>
          <p:cNvPr name="TextBox 10" id="10"/>
          <p:cNvSpPr txBox="true"/>
          <p:nvPr/>
        </p:nvSpPr>
        <p:spPr>
          <a:xfrm rot="0">
            <a:off x="1854200" y="5613400"/>
            <a:ext cx="3086100" cy="431800"/>
          </a:xfrm>
          <a:prstGeom prst="rect">
            <a:avLst/>
          </a:prstGeom>
        </p:spPr>
        <p:txBody>
          <a:bodyPr anchor="ctr" rtlCol="false" lIns="0" tIns="0" rIns="0" bIns="0"/>
          <a:lstStyle/>
          <a:p>
            <a:pPr algn="l" lvl="0">
              <a:lnSpc>
                <a:spcPct val="116199"/>
              </a:lnSpc>
            </a:pPr>
            <a:r>
              <a:rPr lang="en-US" sz="2400" b="false" i="false" u="none" strike="noStrike">
                <a:solidFill>
                  <a:srgbClr val="202125"/>
                </a:solidFill>
                <a:latin typeface="Source Han Serif JP Bold"/>
              </a:rPr>
              <a:t>Service 01</a:t>
            </a:r>
          </a:p>
        </p:txBody>
      </p:sp>
      <p:sp>
        <p:nvSpPr>
          <p:cNvPr name="TextBox 11" id="11"/>
          <p:cNvSpPr txBox="true"/>
          <p:nvPr/>
        </p:nvSpPr>
        <p:spPr>
          <a:xfrm rot="0">
            <a:off x="1854200" y="6184900"/>
            <a:ext cx="3937000" cy="12065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Lorem ipsum odor amet, consectetuer a adipiscing elit. Porttitor faucibus congue diam tortor duis habitasse sed. Gravida fermentum sagittis odio eleifend orci iki.</a:t>
            </a:r>
          </a:p>
        </p:txBody>
      </p:sp>
      <p:pic>
        <p:nvPicPr>
          <p:cNvPr name="Picture 12" id="12"/>
          <p:cNvPicPr>
            <a:picLocks noChangeAspect="true"/>
          </p:cNvPicPr>
          <p:nvPr/>
        </p:nvPicPr>
        <p:blipFill>
          <a:blip r:embed="rId5"/>
          <a:stretch>
            <a:fillRect/>
          </a:stretch>
        </p:blipFill>
        <p:spPr>
          <a:xfrm rot="0">
            <a:off x="5588000" y="7874000"/>
            <a:ext cx="215900" cy="165100"/>
          </a:xfrm>
          <a:prstGeom prst="rect">
            <a:avLst/>
          </a:prstGeom>
        </p:spPr>
      </p:pic>
      <p:pic>
        <p:nvPicPr>
          <p:cNvPr name="Picture 13" id="13"/>
          <p:cNvPicPr>
            <a:picLocks noChangeAspect="true"/>
          </p:cNvPicPr>
          <p:nvPr/>
        </p:nvPicPr>
        <p:blipFill>
          <a:blip r:embed="rId6"/>
          <a:stretch>
            <a:fillRect/>
          </a:stretch>
        </p:blipFill>
        <p:spPr>
          <a:xfrm rot="0">
            <a:off x="1854200" y="4267200"/>
            <a:ext cx="1308100" cy="1079500"/>
          </a:xfrm>
          <a:prstGeom prst="rect">
            <a:avLst/>
          </a:prstGeom>
        </p:spPr>
      </p:pic>
      <p:pic>
        <p:nvPicPr>
          <p:cNvPr name="Picture 14" id="14"/>
          <p:cNvPicPr>
            <a:picLocks noChangeAspect="true"/>
          </p:cNvPicPr>
          <p:nvPr/>
        </p:nvPicPr>
        <p:blipFill>
          <a:blip r:embed="rId7"/>
          <a:stretch>
            <a:fillRect/>
          </a:stretch>
        </p:blipFill>
        <p:spPr>
          <a:xfrm rot="0">
            <a:off x="12382500" y="4267200"/>
            <a:ext cx="1308100" cy="1079500"/>
          </a:xfrm>
          <a:prstGeom prst="rect">
            <a:avLst/>
          </a:prstGeom>
        </p:spPr>
      </p:pic>
      <p:pic>
        <p:nvPicPr>
          <p:cNvPr name="Picture 15" id="15"/>
          <p:cNvPicPr>
            <a:picLocks noChangeAspect="true"/>
          </p:cNvPicPr>
          <p:nvPr/>
        </p:nvPicPr>
        <p:blipFill>
          <a:blip r:embed="rId8"/>
          <a:stretch>
            <a:fillRect/>
          </a:stretch>
        </p:blipFill>
        <p:spPr>
          <a:xfrm rot="0">
            <a:off x="7200900" y="4318000"/>
            <a:ext cx="1054100" cy="990600"/>
          </a:xfrm>
          <a:prstGeom prst="rect">
            <a:avLst/>
          </a:prstGeom>
        </p:spPr>
      </p:pic>
      <p:sp>
        <p:nvSpPr>
          <p:cNvPr name="TextBox 16" id="16"/>
          <p:cNvSpPr txBox="true"/>
          <p:nvPr/>
        </p:nvSpPr>
        <p:spPr>
          <a:xfrm rot="0">
            <a:off x="3860800" y="7797800"/>
            <a:ext cx="1612900" cy="304800"/>
          </a:xfrm>
          <a:prstGeom prst="rect">
            <a:avLst/>
          </a:prstGeom>
        </p:spPr>
        <p:txBody>
          <a:bodyPr anchor="ctr" rtlCol="false" lIns="0" tIns="0" rIns="0" bIns="0"/>
          <a:lstStyle/>
          <a:p>
            <a:pPr algn="l" lvl="0">
              <a:lnSpc>
                <a:spcPct val="91300"/>
              </a:lnSpc>
            </a:pPr>
            <a:r>
              <a:rPr lang="en-US" sz="1700" b="false" i="false" u="none" strike="noStrike" spc="100">
                <a:solidFill>
                  <a:srgbClr val="202125"/>
                </a:solidFill>
                <a:latin typeface="Pretendard Bold"/>
              </a:rPr>
              <a:t>LEARN MORE</a:t>
            </a:r>
          </a:p>
        </p:txBody>
      </p:sp>
      <p:sp>
        <p:nvSpPr>
          <p:cNvPr name="TextBox 17" id="17"/>
          <p:cNvSpPr txBox="true"/>
          <p:nvPr/>
        </p:nvSpPr>
        <p:spPr>
          <a:xfrm rot="0">
            <a:off x="7061200" y="5613400"/>
            <a:ext cx="3086100" cy="431800"/>
          </a:xfrm>
          <a:prstGeom prst="rect">
            <a:avLst/>
          </a:prstGeom>
        </p:spPr>
        <p:txBody>
          <a:bodyPr anchor="ctr" rtlCol="false" lIns="0" tIns="0" rIns="0" bIns="0"/>
          <a:lstStyle/>
          <a:p>
            <a:pPr algn="l" lvl="0">
              <a:lnSpc>
                <a:spcPct val="116199"/>
              </a:lnSpc>
            </a:pPr>
            <a:r>
              <a:rPr lang="en-US" sz="2400" b="false" i="false" u="none" strike="noStrike">
                <a:solidFill>
                  <a:srgbClr val="FFFFFF"/>
                </a:solidFill>
                <a:latin typeface="Source Han Serif JP Bold"/>
              </a:rPr>
              <a:t>Service 02</a:t>
            </a:r>
          </a:p>
        </p:txBody>
      </p:sp>
      <p:sp>
        <p:nvSpPr>
          <p:cNvPr name="TextBox 18" id="18"/>
          <p:cNvSpPr txBox="true"/>
          <p:nvPr/>
        </p:nvSpPr>
        <p:spPr>
          <a:xfrm rot="0">
            <a:off x="7061200" y="6184900"/>
            <a:ext cx="3937000" cy="1206500"/>
          </a:xfrm>
          <a:prstGeom prst="rect">
            <a:avLst/>
          </a:prstGeom>
        </p:spPr>
        <p:txBody>
          <a:bodyPr anchor="ctr" rtlCol="false" lIns="0" tIns="0" rIns="0" bIns="0"/>
          <a:lstStyle/>
          <a:p>
            <a:pPr algn="l" lvl="0">
              <a:lnSpc>
                <a:spcPct val="116199"/>
              </a:lnSpc>
            </a:pPr>
            <a:r>
              <a:rPr lang="en-US" sz="1700" b="false" i="false" u="none" strike="noStrike">
                <a:solidFill>
                  <a:srgbClr val="F6F8F9"/>
                </a:solidFill>
                <a:latin typeface="Pretendard Regular"/>
              </a:rPr>
              <a:t>Lorem ipsum odor amet, consectetuer a adipiscing elit. Porttitor faucibus congue diam tortor duis habitasse sed. Gravida fermentum sagittis odio eleifend orci iki.</a:t>
            </a:r>
          </a:p>
        </p:txBody>
      </p:sp>
      <p:sp>
        <p:nvSpPr>
          <p:cNvPr name="TextBox 19" id="19"/>
          <p:cNvSpPr txBox="true"/>
          <p:nvPr/>
        </p:nvSpPr>
        <p:spPr>
          <a:xfrm rot="0">
            <a:off x="12395200" y="5613400"/>
            <a:ext cx="3086100" cy="431800"/>
          </a:xfrm>
          <a:prstGeom prst="rect">
            <a:avLst/>
          </a:prstGeom>
        </p:spPr>
        <p:txBody>
          <a:bodyPr anchor="ctr" rtlCol="false" lIns="0" tIns="0" rIns="0" bIns="0"/>
          <a:lstStyle/>
          <a:p>
            <a:pPr algn="l" lvl="0">
              <a:lnSpc>
                <a:spcPct val="116199"/>
              </a:lnSpc>
            </a:pPr>
            <a:r>
              <a:rPr lang="en-US" sz="2400" b="false" i="false" u="none" strike="noStrike">
                <a:solidFill>
                  <a:srgbClr val="202125"/>
                </a:solidFill>
                <a:latin typeface="Source Han Serif JP Bold"/>
              </a:rPr>
              <a:t>Service 03</a:t>
            </a:r>
          </a:p>
        </p:txBody>
      </p:sp>
      <p:sp>
        <p:nvSpPr>
          <p:cNvPr name="TextBox 20" id="20"/>
          <p:cNvSpPr txBox="true"/>
          <p:nvPr/>
        </p:nvSpPr>
        <p:spPr>
          <a:xfrm rot="0">
            <a:off x="12395200" y="6184900"/>
            <a:ext cx="3937000" cy="1206500"/>
          </a:xfrm>
          <a:prstGeom prst="rect">
            <a:avLst/>
          </a:prstGeom>
        </p:spPr>
        <p:txBody>
          <a:bodyPr anchor="ctr" rtlCol="false" lIns="0" tIns="0" rIns="0" bIns="0"/>
          <a:lstStyle/>
          <a:p>
            <a:pPr algn="l" lvl="0">
              <a:lnSpc>
                <a:spcPct val="116199"/>
              </a:lnSpc>
            </a:pPr>
            <a:r>
              <a:rPr lang="en-US" sz="1700" b="false" i="false" u="none" strike="noStrike">
                <a:solidFill>
                  <a:srgbClr val="74767F"/>
                </a:solidFill>
                <a:latin typeface="Pretendard Regular"/>
              </a:rPr>
              <a:t>Lorem ipsum odor amet, consectetuer a adipiscing elit. Porttitor faucibus congue diam tortor duis habitasse sed. Gravida fermentum sagittis odio eleifend orci iki.</a:t>
            </a:r>
          </a:p>
        </p:txBody>
      </p:sp>
      <p:pic>
        <p:nvPicPr>
          <p:cNvPr name="Picture 21" id="21"/>
          <p:cNvPicPr>
            <a:picLocks noChangeAspect="true"/>
          </p:cNvPicPr>
          <p:nvPr/>
        </p:nvPicPr>
        <p:blipFill>
          <a:blip r:embed="rId9"/>
          <a:stretch>
            <a:fillRect/>
          </a:stretch>
        </p:blipFill>
        <p:spPr>
          <a:xfrm rot="0">
            <a:off x="431800" y="901700"/>
            <a:ext cx="17437100" cy="38100"/>
          </a:xfrm>
          <a:prstGeom prst="rect">
            <a:avLst/>
          </a:prstGeom>
        </p:spPr>
      </p:pic>
      <p:pic>
        <p:nvPicPr>
          <p:cNvPr name="Picture 22" id="22"/>
          <p:cNvPicPr>
            <a:picLocks noChangeAspect="true"/>
          </p:cNvPicPr>
          <p:nvPr/>
        </p:nvPicPr>
        <p:blipFill>
          <a:blip r:embed="rId10"/>
          <a:stretch>
            <a:fillRect/>
          </a:stretch>
        </p:blipFill>
        <p:spPr>
          <a:xfrm rot="0">
            <a:off x="1333500" y="1917700"/>
            <a:ext cx="558800" cy="558800"/>
          </a:xfrm>
          <a:prstGeom prst="rect">
            <a:avLst/>
          </a:prstGeom>
        </p:spPr>
      </p:pic>
      <p:sp>
        <p:nvSpPr>
          <p:cNvPr name="TextBox 23" id="23"/>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24" id="24"/>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25" id="25"/>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WHAT WE OFFER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1658600" y="1625600"/>
            <a:ext cx="5905500" cy="7416800"/>
          </a:xfrm>
          <a:prstGeom prst="rect">
            <a:avLst/>
          </a:prstGeom>
        </p:spPr>
      </p:pic>
      <p:sp>
        <p:nvSpPr>
          <p:cNvPr name="TextBox 3" id="3"/>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D0D3DE"/>
                </a:solidFill>
                <a:latin typeface="Pretendard Regular"/>
              </a:rPr>
              <a:t>WHY CHOOSE US?</a:t>
            </a:r>
          </a:p>
        </p:txBody>
      </p:sp>
      <p:sp>
        <p:nvSpPr>
          <p:cNvPr name="TextBox 4" id="4"/>
          <p:cNvSpPr txBox="true"/>
          <p:nvPr/>
        </p:nvSpPr>
        <p:spPr>
          <a:xfrm rot="0">
            <a:off x="1765300" y="1968500"/>
            <a:ext cx="9144000" cy="1397000"/>
          </a:xfrm>
          <a:prstGeom prst="rect">
            <a:avLst/>
          </a:prstGeom>
        </p:spPr>
        <p:txBody>
          <a:bodyPr anchor="ctr" rtlCol="false" lIns="0" tIns="0" rIns="0" bIns="0"/>
          <a:lstStyle/>
          <a:p>
            <a:pPr algn="l" lvl="0">
              <a:lnSpc>
                <a:spcPct val="94619"/>
              </a:lnSpc>
            </a:pPr>
            <a:r>
              <a:rPr lang="en-US" sz="7800" b="false" i="false" u="none" strike="noStrike">
                <a:solidFill>
                  <a:srgbClr val="D0D3DE"/>
                </a:solidFill>
                <a:latin typeface="Cinzel Regular"/>
              </a:rPr>
              <a:t>Why Choose Us?</a:t>
            </a:r>
          </a:p>
        </p:txBody>
      </p:sp>
      <p:pic>
        <p:nvPicPr>
          <p:cNvPr name="Picture 5" id="5"/>
          <p:cNvPicPr>
            <a:picLocks noChangeAspect="true"/>
          </p:cNvPicPr>
          <p:nvPr/>
        </p:nvPicPr>
        <p:blipFill>
          <a:blip r:embed="rId3"/>
          <a:stretch>
            <a:fillRect/>
          </a:stretch>
        </p:blipFill>
        <p:spPr>
          <a:xfrm rot="0">
            <a:off x="927100" y="4025900"/>
            <a:ext cx="1117600" cy="1117600"/>
          </a:xfrm>
          <a:prstGeom prst="rect">
            <a:avLst/>
          </a:prstGeom>
        </p:spPr>
      </p:pic>
      <p:sp>
        <p:nvSpPr>
          <p:cNvPr name="TextBox 6" id="6"/>
          <p:cNvSpPr txBox="true"/>
          <p:nvPr/>
        </p:nvSpPr>
        <p:spPr>
          <a:xfrm rot="0">
            <a:off x="2374900" y="40005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Subtitle 01</a:t>
            </a:r>
          </a:p>
        </p:txBody>
      </p:sp>
      <p:sp>
        <p:nvSpPr>
          <p:cNvPr name="TextBox 7" id="7"/>
          <p:cNvSpPr txBox="true"/>
          <p:nvPr/>
        </p:nvSpPr>
        <p:spPr>
          <a:xfrm rot="0">
            <a:off x="2374900" y="4546600"/>
            <a:ext cx="3060700" cy="596900"/>
          </a:xfrm>
          <a:prstGeom prst="rect">
            <a:avLst/>
          </a:prstGeom>
        </p:spPr>
        <p:txBody>
          <a:bodyPr anchor="ctr" rtlCol="false" lIns="0" tIns="0" rIns="0" bIns="0"/>
          <a:lstStyle/>
          <a:p>
            <a:pPr algn="l" lvl="0">
              <a:lnSpc>
                <a:spcPct val="116199"/>
              </a:lnSpc>
            </a:pPr>
            <a:r>
              <a:rPr lang="en-US" sz="1700" b="false" i="false" u="none" strike="noStrike">
                <a:solidFill>
                  <a:srgbClr val="595959"/>
                </a:solidFill>
                <a:latin typeface="Pretendard Regular"/>
              </a:rPr>
              <a:t>Elementum dignissim hendrerit habitant viverra aenean</a:t>
            </a:r>
          </a:p>
        </p:txBody>
      </p:sp>
      <p:pic>
        <p:nvPicPr>
          <p:cNvPr name="Picture 8" id="8"/>
          <p:cNvPicPr>
            <a:picLocks noChangeAspect="true"/>
          </p:cNvPicPr>
          <p:nvPr/>
        </p:nvPicPr>
        <p:blipFill>
          <a:blip r:embed="rId3"/>
          <a:stretch>
            <a:fillRect/>
          </a:stretch>
        </p:blipFill>
        <p:spPr>
          <a:xfrm rot="0">
            <a:off x="6248400" y="4025900"/>
            <a:ext cx="1117600" cy="1117600"/>
          </a:xfrm>
          <a:prstGeom prst="rect">
            <a:avLst/>
          </a:prstGeom>
        </p:spPr>
      </p:pic>
      <p:sp>
        <p:nvSpPr>
          <p:cNvPr name="TextBox 9" id="9"/>
          <p:cNvSpPr txBox="true"/>
          <p:nvPr/>
        </p:nvSpPr>
        <p:spPr>
          <a:xfrm rot="0">
            <a:off x="7683500" y="40005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Subtitle 04</a:t>
            </a:r>
          </a:p>
        </p:txBody>
      </p:sp>
      <p:sp>
        <p:nvSpPr>
          <p:cNvPr name="TextBox 10" id="10"/>
          <p:cNvSpPr txBox="true"/>
          <p:nvPr/>
        </p:nvSpPr>
        <p:spPr>
          <a:xfrm rot="0">
            <a:off x="7683500" y="4546600"/>
            <a:ext cx="3060700" cy="596900"/>
          </a:xfrm>
          <a:prstGeom prst="rect">
            <a:avLst/>
          </a:prstGeom>
        </p:spPr>
        <p:txBody>
          <a:bodyPr anchor="ctr" rtlCol="false" lIns="0" tIns="0" rIns="0" bIns="0"/>
          <a:lstStyle/>
          <a:p>
            <a:pPr algn="l" lvl="0">
              <a:lnSpc>
                <a:spcPct val="116199"/>
              </a:lnSpc>
            </a:pPr>
            <a:r>
              <a:rPr lang="en-US" sz="1700" b="false" i="false" u="none" strike="noStrike">
                <a:solidFill>
                  <a:srgbClr val="595959"/>
                </a:solidFill>
                <a:latin typeface="Pretendard Regular"/>
              </a:rPr>
              <a:t>Elementum dignissim hendrerit habitant viverra aenean</a:t>
            </a:r>
          </a:p>
        </p:txBody>
      </p:sp>
      <p:pic>
        <p:nvPicPr>
          <p:cNvPr name="Picture 11" id="11"/>
          <p:cNvPicPr>
            <a:picLocks noChangeAspect="true"/>
          </p:cNvPicPr>
          <p:nvPr/>
        </p:nvPicPr>
        <p:blipFill>
          <a:blip r:embed="rId3"/>
          <a:stretch>
            <a:fillRect/>
          </a:stretch>
        </p:blipFill>
        <p:spPr>
          <a:xfrm rot="0">
            <a:off x="927100" y="5676900"/>
            <a:ext cx="1117600" cy="1117600"/>
          </a:xfrm>
          <a:prstGeom prst="rect">
            <a:avLst/>
          </a:prstGeom>
        </p:spPr>
      </p:pic>
      <p:sp>
        <p:nvSpPr>
          <p:cNvPr name="TextBox 12" id="12"/>
          <p:cNvSpPr txBox="true"/>
          <p:nvPr/>
        </p:nvSpPr>
        <p:spPr>
          <a:xfrm rot="0">
            <a:off x="2374900" y="56515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Subtitle 02</a:t>
            </a:r>
          </a:p>
        </p:txBody>
      </p:sp>
      <p:sp>
        <p:nvSpPr>
          <p:cNvPr name="TextBox 13" id="13"/>
          <p:cNvSpPr txBox="true"/>
          <p:nvPr/>
        </p:nvSpPr>
        <p:spPr>
          <a:xfrm rot="0">
            <a:off x="2374900" y="6197600"/>
            <a:ext cx="3060700" cy="596900"/>
          </a:xfrm>
          <a:prstGeom prst="rect">
            <a:avLst/>
          </a:prstGeom>
        </p:spPr>
        <p:txBody>
          <a:bodyPr anchor="ctr" rtlCol="false" lIns="0" tIns="0" rIns="0" bIns="0"/>
          <a:lstStyle/>
          <a:p>
            <a:pPr algn="l" lvl="0">
              <a:lnSpc>
                <a:spcPct val="116199"/>
              </a:lnSpc>
            </a:pPr>
            <a:r>
              <a:rPr lang="en-US" sz="1700" b="false" i="false" u="none" strike="noStrike">
                <a:solidFill>
                  <a:srgbClr val="595959"/>
                </a:solidFill>
                <a:latin typeface="Pretendard Regular"/>
              </a:rPr>
              <a:t>Elementum dignissim hendrerit habitant viverra aenean</a:t>
            </a:r>
          </a:p>
        </p:txBody>
      </p:sp>
      <p:pic>
        <p:nvPicPr>
          <p:cNvPr name="Picture 14" id="14"/>
          <p:cNvPicPr>
            <a:picLocks noChangeAspect="true"/>
          </p:cNvPicPr>
          <p:nvPr/>
        </p:nvPicPr>
        <p:blipFill>
          <a:blip r:embed="rId3"/>
          <a:stretch>
            <a:fillRect/>
          </a:stretch>
        </p:blipFill>
        <p:spPr>
          <a:xfrm rot="0">
            <a:off x="6248400" y="5676900"/>
            <a:ext cx="1117600" cy="1117600"/>
          </a:xfrm>
          <a:prstGeom prst="rect">
            <a:avLst/>
          </a:prstGeom>
        </p:spPr>
      </p:pic>
      <p:sp>
        <p:nvSpPr>
          <p:cNvPr name="TextBox 15" id="15"/>
          <p:cNvSpPr txBox="true"/>
          <p:nvPr/>
        </p:nvSpPr>
        <p:spPr>
          <a:xfrm rot="0">
            <a:off x="7683500" y="56515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Subtitle 05</a:t>
            </a:r>
          </a:p>
        </p:txBody>
      </p:sp>
      <p:sp>
        <p:nvSpPr>
          <p:cNvPr name="TextBox 16" id="16"/>
          <p:cNvSpPr txBox="true"/>
          <p:nvPr/>
        </p:nvSpPr>
        <p:spPr>
          <a:xfrm rot="0">
            <a:off x="7683500" y="6197600"/>
            <a:ext cx="3060700" cy="596900"/>
          </a:xfrm>
          <a:prstGeom prst="rect">
            <a:avLst/>
          </a:prstGeom>
        </p:spPr>
        <p:txBody>
          <a:bodyPr anchor="ctr" rtlCol="false" lIns="0" tIns="0" rIns="0" bIns="0"/>
          <a:lstStyle/>
          <a:p>
            <a:pPr algn="l" lvl="0">
              <a:lnSpc>
                <a:spcPct val="116199"/>
              </a:lnSpc>
            </a:pPr>
            <a:r>
              <a:rPr lang="en-US" sz="1700" b="false" i="false" u="none" strike="noStrike">
                <a:solidFill>
                  <a:srgbClr val="595959"/>
                </a:solidFill>
                <a:latin typeface="Pretendard Regular"/>
              </a:rPr>
              <a:t>Elementum dignissim hendrerit habitant viverra aenean</a:t>
            </a:r>
          </a:p>
        </p:txBody>
      </p:sp>
      <p:pic>
        <p:nvPicPr>
          <p:cNvPr name="Picture 17" id="17"/>
          <p:cNvPicPr>
            <a:picLocks noChangeAspect="true"/>
          </p:cNvPicPr>
          <p:nvPr/>
        </p:nvPicPr>
        <p:blipFill>
          <a:blip r:embed="rId3"/>
          <a:stretch>
            <a:fillRect/>
          </a:stretch>
        </p:blipFill>
        <p:spPr>
          <a:xfrm rot="0">
            <a:off x="927100" y="7315200"/>
            <a:ext cx="1117600" cy="1117600"/>
          </a:xfrm>
          <a:prstGeom prst="rect">
            <a:avLst/>
          </a:prstGeom>
        </p:spPr>
      </p:pic>
      <p:sp>
        <p:nvSpPr>
          <p:cNvPr name="TextBox 18" id="18"/>
          <p:cNvSpPr txBox="true"/>
          <p:nvPr/>
        </p:nvSpPr>
        <p:spPr>
          <a:xfrm rot="0">
            <a:off x="2374900" y="72898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Subtitle 03</a:t>
            </a:r>
          </a:p>
        </p:txBody>
      </p:sp>
      <p:sp>
        <p:nvSpPr>
          <p:cNvPr name="TextBox 19" id="19"/>
          <p:cNvSpPr txBox="true"/>
          <p:nvPr/>
        </p:nvSpPr>
        <p:spPr>
          <a:xfrm rot="0">
            <a:off x="2374900" y="7835900"/>
            <a:ext cx="3060700" cy="596900"/>
          </a:xfrm>
          <a:prstGeom prst="rect">
            <a:avLst/>
          </a:prstGeom>
        </p:spPr>
        <p:txBody>
          <a:bodyPr anchor="ctr" rtlCol="false" lIns="0" tIns="0" rIns="0" bIns="0"/>
          <a:lstStyle/>
          <a:p>
            <a:pPr algn="l" lvl="0">
              <a:lnSpc>
                <a:spcPct val="116199"/>
              </a:lnSpc>
            </a:pPr>
            <a:r>
              <a:rPr lang="en-US" sz="1700" b="false" i="false" u="none" strike="noStrike">
                <a:solidFill>
                  <a:srgbClr val="595959"/>
                </a:solidFill>
                <a:latin typeface="Pretendard Regular"/>
              </a:rPr>
              <a:t>Elementum dignissim hendrerit habitant viverra aenean</a:t>
            </a:r>
          </a:p>
        </p:txBody>
      </p:sp>
      <p:pic>
        <p:nvPicPr>
          <p:cNvPr name="Picture 20" id="20"/>
          <p:cNvPicPr>
            <a:picLocks noChangeAspect="true"/>
          </p:cNvPicPr>
          <p:nvPr/>
        </p:nvPicPr>
        <p:blipFill>
          <a:blip r:embed="rId3"/>
          <a:stretch>
            <a:fillRect/>
          </a:stretch>
        </p:blipFill>
        <p:spPr>
          <a:xfrm rot="0">
            <a:off x="6248400" y="7315200"/>
            <a:ext cx="1117600" cy="1117600"/>
          </a:xfrm>
          <a:prstGeom prst="rect">
            <a:avLst/>
          </a:prstGeom>
        </p:spPr>
      </p:pic>
      <p:pic>
        <p:nvPicPr>
          <p:cNvPr name="Picture 21" id="21"/>
          <p:cNvPicPr>
            <a:picLocks noChangeAspect="true"/>
          </p:cNvPicPr>
          <p:nvPr/>
        </p:nvPicPr>
        <p:blipFill>
          <a:blip r:embed="rId4"/>
          <a:stretch>
            <a:fillRect/>
          </a:stretch>
        </p:blipFill>
        <p:spPr>
          <a:xfrm rot="0">
            <a:off x="1041400" y="4127500"/>
            <a:ext cx="901700" cy="901700"/>
          </a:xfrm>
          <a:prstGeom prst="rect">
            <a:avLst/>
          </a:prstGeom>
        </p:spPr>
      </p:pic>
      <p:pic>
        <p:nvPicPr>
          <p:cNvPr name="Picture 22" id="22"/>
          <p:cNvPicPr>
            <a:picLocks noChangeAspect="true"/>
          </p:cNvPicPr>
          <p:nvPr/>
        </p:nvPicPr>
        <p:blipFill>
          <a:blip r:embed="rId5"/>
          <a:stretch>
            <a:fillRect/>
          </a:stretch>
        </p:blipFill>
        <p:spPr>
          <a:xfrm rot="0">
            <a:off x="1003300" y="5753100"/>
            <a:ext cx="965200" cy="965200"/>
          </a:xfrm>
          <a:prstGeom prst="rect">
            <a:avLst/>
          </a:prstGeom>
        </p:spPr>
      </p:pic>
      <p:pic>
        <p:nvPicPr>
          <p:cNvPr name="Picture 23" id="23"/>
          <p:cNvPicPr>
            <a:picLocks noChangeAspect="true"/>
          </p:cNvPicPr>
          <p:nvPr/>
        </p:nvPicPr>
        <p:blipFill>
          <a:blip r:embed="rId6"/>
          <a:stretch>
            <a:fillRect/>
          </a:stretch>
        </p:blipFill>
        <p:spPr>
          <a:xfrm rot="0">
            <a:off x="1016000" y="7391400"/>
            <a:ext cx="952500" cy="952500"/>
          </a:xfrm>
          <a:prstGeom prst="rect">
            <a:avLst/>
          </a:prstGeom>
        </p:spPr>
      </p:pic>
      <p:pic>
        <p:nvPicPr>
          <p:cNvPr name="Picture 24" id="24"/>
          <p:cNvPicPr>
            <a:picLocks noChangeAspect="true"/>
          </p:cNvPicPr>
          <p:nvPr/>
        </p:nvPicPr>
        <p:blipFill>
          <a:blip r:embed="rId7"/>
          <a:stretch>
            <a:fillRect/>
          </a:stretch>
        </p:blipFill>
        <p:spPr>
          <a:xfrm rot="0">
            <a:off x="6324600" y="4102100"/>
            <a:ext cx="965200" cy="965200"/>
          </a:xfrm>
          <a:prstGeom prst="rect">
            <a:avLst/>
          </a:prstGeom>
        </p:spPr>
      </p:pic>
      <p:pic>
        <p:nvPicPr>
          <p:cNvPr name="Picture 25" id="25"/>
          <p:cNvPicPr>
            <a:picLocks noChangeAspect="true"/>
          </p:cNvPicPr>
          <p:nvPr/>
        </p:nvPicPr>
        <p:blipFill>
          <a:blip r:embed="rId8"/>
          <a:stretch>
            <a:fillRect/>
          </a:stretch>
        </p:blipFill>
        <p:spPr>
          <a:xfrm rot="0">
            <a:off x="6350000" y="7416800"/>
            <a:ext cx="914400" cy="914400"/>
          </a:xfrm>
          <a:prstGeom prst="rect">
            <a:avLst/>
          </a:prstGeom>
        </p:spPr>
      </p:pic>
      <p:pic>
        <p:nvPicPr>
          <p:cNvPr name="Picture 26" id="26"/>
          <p:cNvPicPr>
            <a:picLocks noChangeAspect="true"/>
          </p:cNvPicPr>
          <p:nvPr/>
        </p:nvPicPr>
        <p:blipFill>
          <a:blip r:embed="rId9"/>
          <a:stretch>
            <a:fillRect/>
          </a:stretch>
        </p:blipFill>
        <p:spPr>
          <a:xfrm rot="0">
            <a:off x="6324600" y="5727700"/>
            <a:ext cx="1003300" cy="1003300"/>
          </a:xfrm>
          <a:prstGeom prst="rect">
            <a:avLst/>
          </a:prstGeom>
        </p:spPr>
      </p:pic>
      <p:sp>
        <p:nvSpPr>
          <p:cNvPr name="TextBox 27" id="27"/>
          <p:cNvSpPr txBox="true"/>
          <p:nvPr/>
        </p:nvSpPr>
        <p:spPr>
          <a:xfrm rot="0">
            <a:off x="7683500" y="7289800"/>
            <a:ext cx="3073400" cy="355600"/>
          </a:xfrm>
          <a:prstGeom prst="rect">
            <a:avLst/>
          </a:prstGeom>
        </p:spPr>
        <p:txBody>
          <a:bodyPr anchor="ctr" rtlCol="false" lIns="0" tIns="0" rIns="0" bIns="0"/>
          <a:lstStyle/>
          <a:p>
            <a:pPr algn="l" lvl="0">
              <a:lnSpc>
                <a:spcPct val="116199"/>
              </a:lnSpc>
            </a:pPr>
            <a:r>
              <a:rPr lang="en-US" sz="2000" b="false" i="false" u="none" strike="noStrike">
                <a:solidFill>
                  <a:srgbClr val="D0D3DE"/>
                </a:solidFill>
                <a:latin typeface="Source Han Serif JP Bold"/>
              </a:rPr>
              <a:t>Subtitle 06</a:t>
            </a:r>
          </a:p>
        </p:txBody>
      </p:sp>
      <p:sp>
        <p:nvSpPr>
          <p:cNvPr name="TextBox 28" id="28"/>
          <p:cNvSpPr txBox="true"/>
          <p:nvPr/>
        </p:nvSpPr>
        <p:spPr>
          <a:xfrm rot="0">
            <a:off x="7683500" y="7835900"/>
            <a:ext cx="3060700" cy="596900"/>
          </a:xfrm>
          <a:prstGeom prst="rect">
            <a:avLst/>
          </a:prstGeom>
        </p:spPr>
        <p:txBody>
          <a:bodyPr anchor="ctr" rtlCol="false" lIns="0" tIns="0" rIns="0" bIns="0"/>
          <a:lstStyle/>
          <a:p>
            <a:pPr algn="l" lvl="0">
              <a:lnSpc>
                <a:spcPct val="116199"/>
              </a:lnSpc>
            </a:pPr>
            <a:r>
              <a:rPr lang="en-US" sz="1700" b="false" i="false" u="none" strike="noStrike">
                <a:solidFill>
                  <a:srgbClr val="595959"/>
                </a:solidFill>
                <a:latin typeface="Pretendard Regular"/>
              </a:rPr>
              <a:t>Elementum dignissim hendrerit habitant viverra aenean</a:t>
            </a:r>
          </a:p>
        </p:txBody>
      </p:sp>
      <p:pic>
        <p:nvPicPr>
          <p:cNvPr name="Picture 29" id="29"/>
          <p:cNvPicPr>
            <a:picLocks noChangeAspect="true"/>
          </p:cNvPicPr>
          <p:nvPr/>
        </p:nvPicPr>
        <p:blipFill>
          <a:blip r:embed="rId10"/>
          <a:stretch>
            <a:fillRect/>
          </a:stretch>
        </p:blipFill>
        <p:spPr>
          <a:xfrm rot="0">
            <a:off x="431800" y="901700"/>
            <a:ext cx="17437100" cy="38100"/>
          </a:xfrm>
          <a:prstGeom prst="rect">
            <a:avLst/>
          </a:prstGeom>
        </p:spPr>
      </p:pic>
      <p:pic>
        <p:nvPicPr>
          <p:cNvPr name="Picture 30" id="30"/>
          <p:cNvPicPr>
            <a:picLocks noChangeAspect="true"/>
          </p:cNvPicPr>
          <p:nvPr/>
        </p:nvPicPr>
        <p:blipFill>
          <a:blip r:embed="rId11"/>
          <a:stretch>
            <a:fillRect/>
          </a:stretch>
        </p:blipFill>
        <p:spPr>
          <a:xfrm rot="0">
            <a:off x="952500" y="2387600"/>
            <a:ext cx="558800" cy="558800"/>
          </a:xfrm>
          <a:prstGeom prst="rect">
            <a:avLst/>
          </a:prstGeom>
        </p:spPr>
      </p:pic>
      <p:sp>
        <p:nvSpPr>
          <p:cNvPr name="TextBox 31" id="31"/>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32" id="32"/>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sp>
        <p:nvSpPr>
          <p:cNvPr name="TextBox 2" id="2"/>
          <p:cNvSpPr txBox="true"/>
          <p:nvPr/>
        </p:nvSpPr>
        <p:spPr>
          <a:xfrm rot="0">
            <a:off x="1663700" y="1562100"/>
            <a:ext cx="10541000" cy="1371600"/>
          </a:xfrm>
          <a:prstGeom prst="rect">
            <a:avLst/>
          </a:prstGeom>
        </p:spPr>
        <p:txBody>
          <a:bodyPr anchor="ctr" rtlCol="false" lIns="0" tIns="0" rIns="0" bIns="0"/>
          <a:lstStyle/>
          <a:p>
            <a:pPr algn="l" lvl="0">
              <a:lnSpc>
                <a:spcPct val="94619"/>
              </a:lnSpc>
            </a:pPr>
            <a:r>
              <a:rPr lang="en-US" sz="7700" b="false" i="false" u="none" strike="noStrike">
                <a:solidFill>
                  <a:srgbClr val="D0D3DE"/>
                </a:solidFill>
                <a:latin typeface="Source Han Serif JP Bold"/>
              </a:rPr>
              <a:t>Pricing Tables</a:t>
            </a:r>
          </a:p>
        </p:txBody>
      </p:sp>
      <p:pic>
        <p:nvPicPr>
          <p:cNvPr name="Picture 3" id="3"/>
          <p:cNvPicPr>
            <a:picLocks noChangeAspect="true"/>
          </p:cNvPicPr>
          <p:nvPr/>
        </p:nvPicPr>
        <p:blipFill>
          <a:blip r:embed="rId2"/>
          <a:stretch>
            <a:fillRect/>
          </a:stretch>
        </p:blipFill>
        <p:spPr>
          <a:xfrm rot="0">
            <a:off x="762000" y="3327400"/>
            <a:ext cx="2794000" cy="5207000"/>
          </a:xfrm>
          <a:prstGeom prst="rect">
            <a:avLst/>
          </a:prstGeom>
        </p:spPr>
      </p:pic>
      <p:pic>
        <p:nvPicPr>
          <p:cNvPr name="Picture 4" id="4"/>
          <p:cNvPicPr>
            <a:picLocks noChangeAspect="true"/>
          </p:cNvPicPr>
          <p:nvPr/>
        </p:nvPicPr>
        <p:blipFill>
          <a:blip r:embed="rId3"/>
          <a:stretch>
            <a:fillRect/>
          </a:stretch>
        </p:blipFill>
        <p:spPr>
          <a:xfrm rot="0">
            <a:off x="1168400" y="7505700"/>
            <a:ext cx="1981200" cy="520700"/>
          </a:xfrm>
          <a:prstGeom prst="rect">
            <a:avLst/>
          </a:prstGeom>
        </p:spPr>
      </p:pic>
      <p:sp>
        <p:nvSpPr>
          <p:cNvPr name="TextBox 5" id="5"/>
          <p:cNvSpPr txBox="true"/>
          <p:nvPr/>
        </p:nvSpPr>
        <p:spPr>
          <a:xfrm rot="0">
            <a:off x="1295400" y="3848100"/>
            <a:ext cx="1714500" cy="381000"/>
          </a:xfrm>
          <a:prstGeom prst="rect">
            <a:avLst/>
          </a:prstGeom>
        </p:spPr>
        <p:txBody>
          <a:bodyPr anchor="ctr" rtlCol="false" lIns="0" tIns="0" rIns="0" bIns="0"/>
          <a:lstStyle/>
          <a:p>
            <a:pPr algn="ctr" lvl="0">
              <a:lnSpc>
                <a:spcPct val="91300"/>
              </a:lnSpc>
            </a:pPr>
            <a:r>
              <a:rPr lang="en-US" sz="2100" b="false" i="false" u="none" strike="noStrike">
                <a:solidFill>
                  <a:srgbClr val="FFFFFF"/>
                </a:solidFill>
                <a:latin typeface="Source Han Serif JP Bold"/>
              </a:rPr>
              <a:t>Free Plan</a:t>
            </a:r>
          </a:p>
        </p:txBody>
      </p:sp>
      <p:sp>
        <p:nvSpPr>
          <p:cNvPr name="TextBox 6" id="6"/>
          <p:cNvSpPr txBox="true"/>
          <p:nvPr/>
        </p:nvSpPr>
        <p:spPr>
          <a:xfrm rot="0">
            <a:off x="1549400" y="4241800"/>
            <a:ext cx="1219200" cy="571500"/>
          </a:xfrm>
          <a:prstGeom prst="rect">
            <a:avLst/>
          </a:prstGeom>
        </p:spPr>
        <p:txBody>
          <a:bodyPr anchor="ctr" rtlCol="false" lIns="0" tIns="0" rIns="0" bIns="0"/>
          <a:lstStyle/>
          <a:p>
            <a:pPr algn="ctr" lvl="0">
              <a:lnSpc>
                <a:spcPct val="91300"/>
              </a:lnSpc>
            </a:pPr>
            <a:r>
              <a:rPr lang="en-US" sz="3200" b="false" i="false" u="none" strike="noStrike">
                <a:solidFill>
                  <a:srgbClr val="FFFFFF"/>
                </a:solidFill>
                <a:latin typeface="Source Han Serif JP Bold"/>
              </a:rPr>
              <a:t>$0</a:t>
            </a:r>
          </a:p>
        </p:txBody>
      </p:sp>
      <p:sp>
        <p:nvSpPr>
          <p:cNvPr name="TextBox 7" id="7"/>
          <p:cNvSpPr txBox="true"/>
          <p:nvPr/>
        </p:nvSpPr>
        <p:spPr>
          <a:xfrm rot="0">
            <a:off x="1079500" y="5943600"/>
            <a:ext cx="2146300" cy="901700"/>
          </a:xfrm>
          <a:prstGeom prst="rect">
            <a:avLst/>
          </a:prstGeom>
        </p:spPr>
        <p:txBody>
          <a:bodyPr anchor="ctr" rtlCol="false" lIns="0" tIns="0" rIns="0" bIns="0"/>
          <a:lstStyle/>
          <a:p>
            <a:pPr algn="ctr" lvl="0">
              <a:lnSpc>
                <a:spcPct val="116199"/>
              </a:lnSpc>
            </a:pPr>
            <a:r>
              <a:rPr lang="en-US" sz="1700" b="false" i="false" u="none" strike="noStrike">
                <a:solidFill>
                  <a:srgbClr val="D0D3DE"/>
                </a:solidFill>
                <a:latin typeface="Pretendard Regular"/>
              </a:rPr>
              <a:t>Elementum dignissim hendrerit habitant viverra aenean</a:t>
            </a:r>
          </a:p>
        </p:txBody>
      </p:sp>
      <p:sp>
        <p:nvSpPr>
          <p:cNvPr name="TextBox 8" id="8"/>
          <p:cNvSpPr txBox="true"/>
          <p:nvPr/>
        </p:nvSpPr>
        <p:spPr>
          <a:xfrm rot="0">
            <a:off x="1320800" y="7632700"/>
            <a:ext cx="1663700" cy="254000"/>
          </a:xfrm>
          <a:prstGeom prst="rect">
            <a:avLst/>
          </a:prstGeom>
        </p:spPr>
        <p:txBody>
          <a:bodyPr anchor="ctr" rtlCol="false" lIns="0" tIns="0" rIns="0" bIns="0"/>
          <a:lstStyle/>
          <a:p>
            <a:pPr algn="ctr" lvl="0">
              <a:lnSpc>
                <a:spcPct val="116199"/>
              </a:lnSpc>
            </a:pPr>
            <a:r>
              <a:rPr lang="en-US" sz="1400" b="false" i="false" u="none" strike="noStrike">
                <a:solidFill>
                  <a:srgbClr val="FFFFFF"/>
                </a:solidFill>
                <a:latin typeface="Pretendard SemiBold"/>
              </a:rPr>
              <a:t>SELECT PLAN</a:t>
            </a:r>
          </a:p>
        </p:txBody>
      </p:sp>
      <p:pic>
        <p:nvPicPr>
          <p:cNvPr name="Picture 9" id="9"/>
          <p:cNvPicPr>
            <a:picLocks noChangeAspect="true"/>
          </p:cNvPicPr>
          <p:nvPr/>
        </p:nvPicPr>
        <p:blipFill>
          <a:blip r:embed="rId4"/>
          <a:stretch>
            <a:fillRect/>
          </a:stretch>
        </p:blipFill>
        <p:spPr>
          <a:xfrm rot="0">
            <a:off x="3556000" y="3327400"/>
            <a:ext cx="2794000" cy="5207000"/>
          </a:xfrm>
          <a:prstGeom prst="rect">
            <a:avLst/>
          </a:prstGeom>
        </p:spPr>
      </p:pic>
      <p:pic>
        <p:nvPicPr>
          <p:cNvPr name="Picture 10" id="10"/>
          <p:cNvPicPr>
            <a:picLocks noChangeAspect="true"/>
          </p:cNvPicPr>
          <p:nvPr/>
        </p:nvPicPr>
        <p:blipFill>
          <a:blip r:embed="rId5"/>
          <a:stretch>
            <a:fillRect/>
          </a:stretch>
        </p:blipFill>
        <p:spPr>
          <a:xfrm rot="0">
            <a:off x="3962400" y="7505700"/>
            <a:ext cx="1981200" cy="520700"/>
          </a:xfrm>
          <a:prstGeom prst="rect">
            <a:avLst/>
          </a:prstGeom>
        </p:spPr>
      </p:pic>
      <p:pic>
        <p:nvPicPr>
          <p:cNvPr name="Picture 11" id="11"/>
          <p:cNvPicPr>
            <a:picLocks noChangeAspect="true"/>
          </p:cNvPicPr>
          <p:nvPr/>
        </p:nvPicPr>
        <p:blipFill>
          <a:blip r:embed="rId6"/>
          <a:stretch>
            <a:fillRect/>
          </a:stretch>
        </p:blipFill>
        <p:spPr>
          <a:xfrm rot="0">
            <a:off x="3568700" y="5207000"/>
            <a:ext cx="2781300" cy="25400"/>
          </a:xfrm>
          <a:prstGeom prst="rect">
            <a:avLst/>
          </a:prstGeom>
        </p:spPr>
      </p:pic>
      <p:pic>
        <p:nvPicPr>
          <p:cNvPr name="Picture 12" id="12"/>
          <p:cNvPicPr>
            <a:picLocks noChangeAspect="true"/>
          </p:cNvPicPr>
          <p:nvPr/>
        </p:nvPicPr>
        <p:blipFill>
          <a:blip r:embed="rId7"/>
          <a:stretch>
            <a:fillRect/>
          </a:stretch>
        </p:blipFill>
        <p:spPr>
          <a:xfrm rot="0">
            <a:off x="762000" y="5207000"/>
            <a:ext cx="2819400" cy="25400"/>
          </a:xfrm>
          <a:prstGeom prst="rect">
            <a:avLst/>
          </a:prstGeom>
        </p:spPr>
      </p:pic>
      <p:sp>
        <p:nvSpPr>
          <p:cNvPr name="TextBox 13" id="13"/>
          <p:cNvSpPr txBox="true"/>
          <p:nvPr/>
        </p:nvSpPr>
        <p:spPr>
          <a:xfrm rot="0">
            <a:off x="4089400" y="3848100"/>
            <a:ext cx="1714500" cy="381000"/>
          </a:xfrm>
          <a:prstGeom prst="rect">
            <a:avLst/>
          </a:prstGeom>
        </p:spPr>
        <p:txBody>
          <a:bodyPr anchor="ctr" rtlCol="false" lIns="0" tIns="0" rIns="0" bIns="0"/>
          <a:lstStyle/>
          <a:p>
            <a:pPr algn="ctr" lvl="0">
              <a:lnSpc>
                <a:spcPct val="91300"/>
              </a:lnSpc>
            </a:pPr>
            <a:r>
              <a:rPr lang="en-US" sz="2100" b="false" i="false" u="none" strike="noStrike">
                <a:solidFill>
                  <a:srgbClr val="202125"/>
                </a:solidFill>
                <a:latin typeface="Source Han Serif JP Bold"/>
              </a:rPr>
              <a:t>Starter </a:t>
            </a:r>
          </a:p>
        </p:txBody>
      </p:sp>
      <p:sp>
        <p:nvSpPr>
          <p:cNvPr name="TextBox 14" id="14"/>
          <p:cNvSpPr txBox="true"/>
          <p:nvPr/>
        </p:nvSpPr>
        <p:spPr>
          <a:xfrm rot="0">
            <a:off x="4089400" y="4241800"/>
            <a:ext cx="1219200" cy="571500"/>
          </a:xfrm>
          <a:prstGeom prst="rect">
            <a:avLst/>
          </a:prstGeom>
        </p:spPr>
        <p:txBody>
          <a:bodyPr anchor="ctr" rtlCol="false" lIns="0" tIns="0" rIns="0" bIns="0"/>
          <a:lstStyle/>
          <a:p>
            <a:pPr algn="l" lvl="0">
              <a:lnSpc>
                <a:spcPct val="91300"/>
              </a:lnSpc>
            </a:pPr>
            <a:r>
              <a:rPr lang="en-US" sz="3200" b="false" i="false" u="none" strike="noStrike">
                <a:solidFill>
                  <a:srgbClr val="202125"/>
                </a:solidFill>
                <a:latin typeface="Source Han Serif JP Bold"/>
              </a:rPr>
              <a:t>$9,9</a:t>
            </a:r>
          </a:p>
        </p:txBody>
      </p:sp>
      <p:sp>
        <p:nvSpPr>
          <p:cNvPr name="TextBox 15" id="15"/>
          <p:cNvSpPr txBox="true"/>
          <p:nvPr/>
        </p:nvSpPr>
        <p:spPr>
          <a:xfrm rot="0">
            <a:off x="5016500" y="4508500"/>
            <a:ext cx="863600" cy="266700"/>
          </a:xfrm>
          <a:prstGeom prst="rect">
            <a:avLst/>
          </a:prstGeom>
        </p:spPr>
        <p:txBody>
          <a:bodyPr anchor="ctr" rtlCol="false" lIns="0" tIns="0" rIns="0" bIns="0"/>
          <a:lstStyle/>
          <a:p>
            <a:pPr algn="l" lvl="0">
              <a:lnSpc>
                <a:spcPct val="91300"/>
              </a:lnSpc>
            </a:pPr>
            <a:r>
              <a:rPr lang="en-US" sz="1500" b="false" i="false" u="none" strike="noStrike">
                <a:solidFill>
                  <a:srgbClr val="74767F"/>
                </a:solidFill>
                <a:latin typeface="S-Core Dream 4 Regular"/>
              </a:rPr>
              <a:t>/Month</a:t>
            </a:r>
          </a:p>
        </p:txBody>
      </p:sp>
      <p:sp>
        <p:nvSpPr>
          <p:cNvPr name="TextBox 16" id="16"/>
          <p:cNvSpPr txBox="true"/>
          <p:nvPr/>
        </p:nvSpPr>
        <p:spPr>
          <a:xfrm rot="0">
            <a:off x="3873500" y="5943600"/>
            <a:ext cx="2146300" cy="901700"/>
          </a:xfrm>
          <a:prstGeom prst="rect">
            <a:avLst/>
          </a:prstGeom>
        </p:spPr>
        <p:txBody>
          <a:bodyPr anchor="ctr" rtlCol="false" lIns="0" tIns="0" rIns="0" bIns="0"/>
          <a:lstStyle/>
          <a:p>
            <a:pPr algn="ctr" lvl="0">
              <a:lnSpc>
                <a:spcPct val="116199"/>
              </a:lnSpc>
            </a:pPr>
            <a:r>
              <a:rPr lang="en-US" sz="1700" b="false" i="false" u="none" strike="noStrike">
                <a:solidFill>
                  <a:srgbClr val="74767F"/>
                </a:solidFill>
                <a:latin typeface="Pretendard Regular"/>
              </a:rPr>
              <a:t>Elementum dignissim hendrerit habitant viverra aenean</a:t>
            </a:r>
          </a:p>
        </p:txBody>
      </p:sp>
      <p:sp>
        <p:nvSpPr>
          <p:cNvPr name="TextBox 17" id="17"/>
          <p:cNvSpPr txBox="true"/>
          <p:nvPr/>
        </p:nvSpPr>
        <p:spPr>
          <a:xfrm rot="0">
            <a:off x="4114800" y="7632700"/>
            <a:ext cx="1663700" cy="254000"/>
          </a:xfrm>
          <a:prstGeom prst="rect">
            <a:avLst/>
          </a:prstGeom>
        </p:spPr>
        <p:txBody>
          <a:bodyPr anchor="ctr" rtlCol="false" lIns="0" tIns="0" rIns="0" bIns="0"/>
          <a:lstStyle/>
          <a:p>
            <a:pPr algn="ctr" lvl="0">
              <a:lnSpc>
                <a:spcPct val="116199"/>
              </a:lnSpc>
            </a:pPr>
            <a:r>
              <a:rPr lang="en-US" sz="1400" b="false" i="false" u="none" strike="noStrike">
                <a:solidFill>
                  <a:srgbClr val="FFFFFF"/>
                </a:solidFill>
                <a:latin typeface="Pretendard SemiBold"/>
              </a:rPr>
              <a:t>SELECT PLAN</a:t>
            </a:r>
          </a:p>
        </p:txBody>
      </p:sp>
      <p:pic>
        <p:nvPicPr>
          <p:cNvPr name="Picture 18" id="18"/>
          <p:cNvPicPr>
            <a:picLocks noChangeAspect="true"/>
          </p:cNvPicPr>
          <p:nvPr/>
        </p:nvPicPr>
        <p:blipFill>
          <a:blip r:embed="rId2"/>
          <a:stretch>
            <a:fillRect/>
          </a:stretch>
        </p:blipFill>
        <p:spPr>
          <a:xfrm rot="0">
            <a:off x="6350000" y="3327400"/>
            <a:ext cx="2794000" cy="5207000"/>
          </a:xfrm>
          <a:prstGeom prst="rect">
            <a:avLst/>
          </a:prstGeom>
        </p:spPr>
      </p:pic>
      <p:pic>
        <p:nvPicPr>
          <p:cNvPr name="Picture 19" id="19"/>
          <p:cNvPicPr>
            <a:picLocks noChangeAspect="true"/>
          </p:cNvPicPr>
          <p:nvPr/>
        </p:nvPicPr>
        <p:blipFill>
          <a:blip r:embed="rId3"/>
          <a:stretch>
            <a:fillRect/>
          </a:stretch>
        </p:blipFill>
        <p:spPr>
          <a:xfrm rot="0">
            <a:off x="6756400" y="7505700"/>
            <a:ext cx="1981200" cy="520700"/>
          </a:xfrm>
          <a:prstGeom prst="rect">
            <a:avLst/>
          </a:prstGeom>
        </p:spPr>
      </p:pic>
      <p:sp>
        <p:nvSpPr>
          <p:cNvPr name="TextBox 20" id="20"/>
          <p:cNvSpPr txBox="true"/>
          <p:nvPr/>
        </p:nvSpPr>
        <p:spPr>
          <a:xfrm rot="0">
            <a:off x="6896100" y="3848100"/>
            <a:ext cx="1714500" cy="381000"/>
          </a:xfrm>
          <a:prstGeom prst="rect">
            <a:avLst/>
          </a:prstGeom>
        </p:spPr>
        <p:txBody>
          <a:bodyPr anchor="ctr" rtlCol="false" lIns="0" tIns="0" rIns="0" bIns="0"/>
          <a:lstStyle/>
          <a:p>
            <a:pPr algn="ctr" lvl="0">
              <a:lnSpc>
                <a:spcPct val="91300"/>
              </a:lnSpc>
            </a:pPr>
            <a:r>
              <a:rPr lang="en-US" sz="2100" b="false" i="false" u="none" strike="noStrike">
                <a:solidFill>
                  <a:srgbClr val="FFFFFF"/>
                </a:solidFill>
                <a:latin typeface="Source Han Serif JP Bold"/>
              </a:rPr>
              <a:t>Standard</a:t>
            </a:r>
          </a:p>
        </p:txBody>
      </p:sp>
      <p:sp>
        <p:nvSpPr>
          <p:cNvPr name="TextBox 21" id="21"/>
          <p:cNvSpPr txBox="true"/>
          <p:nvPr/>
        </p:nvSpPr>
        <p:spPr>
          <a:xfrm rot="0">
            <a:off x="6883400" y="4241800"/>
            <a:ext cx="1219200" cy="571500"/>
          </a:xfrm>
          <a:prstGeom prst="rect">
            <a:avLst/>
          </a:prstGeom>
        </p:spPr>
        <p:txBody>
          <a:bodyPr anchor="ctr" rtlCol="false" lIns="0" tIns="0" rIns="0" bIns="0"/>
          <a:lstStyle/>
          <a:p>
            <a:pPr algn="l" lvl="0">
              <a:lnSpc>
                <a:spcPct val="91300"/>
              </a:lnSpc>
            </a:pPr>
            <a:r>
              <a:rPr lang="en-US" sz="3200" b="false" i="false" u="none" strike="noStrike">
                <a:solidFill>
                  <a:srgbClr val="FFFFFF"/>
                </a:solidFill>
                <a:latin typeface="Source Han Serif JP Bold"/>
              </a:rPr>
              <a:t>$29</a:t>
            </a:r>
          </a:p>
        </p:txBody>
      </p:sp>
      <p:sp>
        <p:nvSpPr>
          <p:cNvPr name="TextBox 22" id="22"/>
          <p:cNvSpPr txBox="true"/>
          <p:nvPr/>
        </p:nvSpPr>
        <p:spPr>
          <a:xfrm rot="0">
            <a:off x="7810500" y="4508500"/>
            <a:ext cx="863600" cy="266700"/>
          </a:xfrm>
          <a:prstGeom prst="rect">
            <a:avLst/>
          </a:prstGeom>
        </p:spPr>
        <p:txBody>
          <a:bodyPr anchor="ctr" rtlCol="false" lIns="0" tIns="0" rIns="0" bIns="0"/>
          <a:lstStyle/>
          <a:p>
            <a:pPr algn="l" lvl="0">
              <a:lnSpc>
                <a:spcPct val="91300"/>
              </a:lnSpc>
            </a:pPr>
            <a:r>
              <a:rPr lang="en-US" sz="1500" b="false" i="false" u="none" strike="noStrike">
                <a:solidFill>
                  <a:srgbClr val="D0D3DE"/>
                </a:solidFill>
                <a:latin typeface="S-Core Dream 4 Regular"/>
              </a:rPr>
              <a:t>/Month</a:t>
            </a:r>
          </a:p>
        </p:txBody>
      </p:sp>
      <p:sp>
        <p:nvSpPr>
          <p:cNvPr name="TextBox 23" id="23"/>
          <p:cNvSpPr txBox="true"/>
          <p:nvPr/>
        </p:nvSpPr>
        <p:spPr>
          <a:xfrm rot="0">
            <a:off x="6667500" y="5943600"/>
            <a:ext cx="2146300" cy="901700"/>
          </a:xfrm>
          <a:prstGeom prst="rect">
            <a:avLst/>
          </a:prstGeom>
        </p:spPr>
        <p:txBody>
          <a:bodyPr anchor="ctr" rtlCol="false" lIns="0" tIns="0" rIns="0" bIns="0"/>
          <a:lstStyle/>
          <a:p>
            <a:pPr algn="ctr" lvl="0">
              <a:lnSpc>
                <a:spcPct val="116199"/>
              </a:lnSpc>
            </a:pPr>
            <a:r>
              <a:rPr lang="en-US" sz="1700" b="false" i="false" u="none" strike="noStrike">
                <a:solidFill>
                  <a:srgbClr val="D0D3DE"/>
                </a:solidFill>
                <a:latin typeface="Pretendard Regular"/>
              </a:rPr>
              <a:t>Elementum dignissim hendrerit habitant viverra aenean</a:t>
            </a:r>
          </a:p>
        </p:txBody>
      </p:sp>
      <p:sp>
        <p:nvSpPr>
          <p:cNvPr name="TextBox 24" id="24"/>
          <p:cNvSpPr txBox="true"/>
          <p:nvPr/>
        </p:nvSpPr>
        <p:spPr>
          <a:xfrm rot="0">
            <a:off x="6921500" y="7632700"/>
            <a:ext cx="1663700" cy="254000"/>
          </a:xfrm>
          <a:prstGeom prst="rect">
            <a:avLst/>
          </a:prstGeom>
        </p:spPr>
        <p:txBody>
          <a:bodyPr anchor="ctr" rtlCol="false" lIns="0" tIns="0" rIns="0" bIns="0"/>
          <a:lstStyle/>
          <a:p>
            <a:pPr algn="ctr" lvl="0">
              <a:lnSpc>
                <a:spcPct val="116199"/>
              </a:lnSpc>
            </a:pPr>
            <a:r>
              <a:rPr lang="en-US" sz="1400" b="false" i="false" u="none" strike="noStrike">
                <a:solidFill>
                  <a:srgbClr val="FFFFFF"/>
                </a:solidFill>
                <a:latin typeface="Pretendard SemiBold"/>
              </a:rPr>
              <a:t>SELECT PLAN</a:t>
            </a:r>
          </a:p>
        </p:txBody>
      </p:sp>
      <p:pic>
        <p:nvPicPr>
          <p:cNvPr name="Picture 25" id="25"/>
          <p:cNvPicPr>
            <a:picLocks noChangeAspect="true"/>
          </p:cNvPicPr>
          <p:nvPr/>
        </p:nvPicPr>
        <p:blipFill>
          <a:blip r:embed="rId4"/>
          <a:stretch>
            <a:fillRect/>
          </a:stretch>
        </p:blipFill>
        <p:spPr>
          <a:xfrm rot="0">
            <a:off x="9144000" y="3327400"/>
            <a:ext cx="2794000" cy="5207000"/>
          </a:xfrm>
          <a:prstGeom prst="rect">
            <a:avLst/>
          </a:prstGeom>
        </p:spPr>
      </p:pic>
      <p:pic>
        <p:nvPicPr>
          <p:cNvPr name="Picture 26" id="26"/>
          <p:cNvPicPr>
            <a:picLocks noChangeAspect="true"/>
          </p:cNvPicPr>
          <p:nvPr/>
        </p:nvPicPr>
        <p:blipFill>
          <a:blip r:embed="rId5"/>
          <a:stretch>
            <a:fillRect/>
          </a:stretch>
        </p:blipFill>
        <p:spPr>
          <a:xfrm rot="0">
            <a:off x="9550400" y="7505700"/>
            <a:ext cx="1981200" cy="520700"/>
          </a:xfrm>
          <a:prstGeom prst="rect">
            <a:avLst/>
          </a:prstGeom>
        </p:spPr>
      </p:pic>
      <p:pic>
        <p:nvPicPr>
          <p:cNvPr name="Picture 27" id="27"/>
          <p:cNvPicPr>
            <a:picLocks noChangeAspect="true"/>
          </p:cNvPicPr>
          <p:nvPr/>
        </p:nvPicPr>
        <p:blipFill>
          <a:blip r:embed="rId6"/>
          <a:stretch>
            <a:fillRect/>
          </a:stretch>
        </p:blipFill>
        <p:spPr>
          <a:xfrm rot="0">
            <a:off x="9156700" y="5207000"/>
            <a:ext cx="2781300" cy="25400"/>
          </a:xfrm>
          <a:prstGeom prst="rect">
            <a:avLst/>
          </a:prstGeom>
        </p:spPr>
      </p:pic>
      <p:pic>
        <p:nvPicPr>
          <p:cNvPr name="Picture 28" id="28"/>
          <p:cNvPicPr>
            <a:picLocks noChangeAspect="true"/>
          </p:cNvPicPr>
          <p:nvPr/>
        </p:nvPicPr>
        <p:blipFill>
          <a:blip r:embed="rId8"/>
          <a:stretch>
            <a:fillRect/>
          </a:stretch>
        </p:blipFill>
        <p:spPr>
          <a:xfrm rot="0">
            <a:off x="6324600" y="5207000"/>
            <a:ext cx="2832100" cy="25400"/>
          </a:xfrm>
          <a:prstGeom prst="rect">
            <a:avLst/>
          </a:prstGeom>
        </p:spPr>
      </p:pic>
      <p:sp>
        <p:nvSpPr>
          <p:cNvPr name="TextBox 29" id="29"/>
          <p:cNvSpPr txBox="true"/>
          <p:nvPr/>
        </p:nvSpPr>
        <p:spPr>
          <a:xfrm rot="0">
            <a:off x="9423400" y="3848100"/>
            <a:ext cx="2247900" cy="381000"/>
          </a:xfrm>
          <a:prstGeom prst="rect">
            <a:avLst/>
          </a:prstGeom>
        </p:spPr>
        <p:txBody>
          <a:bodyPr anchor="ctr" rtlCol="false" lIns="0" tIns="0" rIns="0" bIns="0"/>
          <a:lstStyle/>
          <a:p>
            <a:pPr algn="ctr" lvl="0">
              <a:lnSpc>
                <a:spcPct val="91300"/>
              </a:lnSpc>
            </a:pPr>
            <a:r>
              <a:rPr lang="en-US" sz="2100" b="false" i="false" u="none" strike="noStrike">
                <a:solidFill>
                  <a:srgbClr val="202125"/>
                </a:solidFill>
                <a:latin typeface="Source Han Serif JP Bold"/>
              </a:rPr>
              <a:t>Professional</a:t>
            </a:r>
          </a:p>
        </p:txBody>
      </p:sp>
      <p:sp>
        <p:nvSpPr>
          <p:cNvPr name="TextBox 30" id="30"/>
          <p:cNvSpPr txBox="true"/>
          <p:nvPr/>
        </p:nvSpPr>
        <p:spPr>
          <a:xfrm rot="0">
            <a:off x="9677400" y="4241800"/>
            <a:ext cx="1219200" cy="571500"/>
          </a:xfrm>
          <a:prstGeom prst="rect">
            <a:avLst/>
          </a:prstGeom>
        </p:spPr>
        <p:txBody>
          <a:bodyPr anchor="ctr" rtlCol="false" lIns="0" tIns="0" rIns="0" bIns="0"/>
          <a:lstStyle/>
          <a:p>
            <a:pPr algn="l" lvl="0">
              <a:lnSpc>
                <a:spcPct val="91300"/>
              </a:lnSpc>
            </a:pPr>
            <a:r>
              <a:rPr lang="en-US" sz="3200" b="false" i="false" u="none" strike="noStrike">
                <a:solidFill>
                  <a:srgbClr val="202125"/>
                </a:solidFill>
                <a:latin typeface="Source Han Serif JP Bold"/>
              </a:rPr>
              <a:t>$59</a:t>
            </a:r>
          </a:p>
        </p:txBody>
      </p:sp>
      <p:sp>
        <p:nvSpPr>
          <p:cNvPr name="TextBox 31" id="31"/>
          <p:cNvSpPr txBox="true"/>
          <p:nvPr/>
        </p:nvSpPr>
        <p:spPr>
          <a:xfrm rot="0">
            <a:off x="10604500" y="4508500"/>
            <a:ext cx="863600" cy="266700"/>
          </a:xfrm>
          <a:prstGeom prst="rect">
            <a:avLst/>
          </a:prstGeom>
        </p:spPr>
        <p:txBody>
          <a:bodyPr anchor="ctr" rtlCol="false" lIns="0" tIns="0" rIns="0" bIns="0"/>
          <a:lstStyle/>
          <a:p>
            <a:pPr algn="l" lvl="0">
              <a:lnSpc>
                <a:spcPct val="91300"/>
              </a:lnSpc>
            </a:pPr>
            <a:r>
              <a:rPr lang="en-US" sz="1500" b="false" i="false" u="none" strike="noStrike">
                <a:solidFill>
                  <a:srgbClr val="74767F"/>
                </a:solidFill>
                <a:latin typeface="S-Core Dream 4 Regular"/>
              </a:rPr>
              <a:t>/Month</a:t>
            </a:r>
          </a:p>
        </p:txBody>
      </p:sp>
      <p:sp>
        <p:nvSpPr>
          <p:cNvPr name="TextBox 32" id="32"/>
          <p:cNvSpPr txBox="true"/>
          <p:nvPr/>
        </p:nvSpPr>
        <p:spPr>
          <a:xfrm rot="0">
            <a:off x="9461500" y="5943600"/>
            <a:ext cx="2146300" cy="901700"/>
          </a:xfrm>
          <a:prstGeom prst="rect">
            <a:avLst/>
          </a:prstGeom>
        </p:spPr>
        <p:txBody>
          <a:bodyPr anchor="ctr" rtlCol="false" lIns="0" tIns="0" rIns="0" bIns="0"/>
          <a:lstStyle/>
          <a:p>
            <a:pPr algn="ctr" lvl="0">
              <a:lnSpc>
                <a:spcPct val="116199"/>
              </a:lnSpc>
            </a:pPr>
            <a:r>
              <a:rPr lang="en-US" sz="1700" b="false" i="false" u="none" strike="noStrike">
                <a:solidFill>
                  <a:srgbClr val="74767F"/>
                </a:solidFill>
                <a:latin typeface="Pretendard Regular"/>
              </a:rPr>
              <a:t>Elementum dignissim hendrerit habitant viverra aenean</a:t>
            </a:r>
          </a:p>
        </p:txBody>
      </p:sp>
      <p:sp>
        <p:nvSpPr>
          <p:cNvPr name="TextBox 33" id="33"/>
          <p:cNvSpPr txBox="true"/>
          <p:nvPr/>
        </p:nvSpPr>
        <p:spPr>
          <a:xfrm rot="0">
            <a:off x="9715500" y="7632700"/>
            <a:ext cx="1663700" cy="254000"/>
          </a:xfrm>
          <a:prstGeom prst="rect">
            <a:avLst/>
          </a:prstGeom>
        </p:spPr>
        <p:txBody>
          <a:bodyPr anchor="ctr" rtlCol="false" lIns="0" tIns="0" rIns="0" bIns="0"/>
          <a:lstStyle/>
          <a:p>
            <a:pPr algn="ctr" lvl="0">
              <a:lnSpc>
                <a:spcPct val="116199"/>
              </a:lnSpc>
            </a:pPr>
            <a:r>
              <a:rPr lang="en-US" sz="1400" b="false" i="false" u="none" strike="noStrike">
                <a:solidFill>
                  <a:srgbClr val="FFFFFF"/>
                </a:solidFill>
                <a:latin typeface="Pretendard SemiBold"/>
              </a:rPr>
              <a:t>SELECT PLAN</a:t>
            </a:r>
          </a:p>
        </p:txBody>
      </p:sp>
      <p:pic>
        <p:nvPicPr>
          <p:cNvPr name="Picture 34" id="34"/>
          <p:cNvPicPr>
            <a:picLocks noChangeAspect="true"/>
          </p:cNvPicPr>
          <p:nvPr/>
        </p:nvPicPr>
        <p:blipFill>
          <a:blip r:embed="rId2"/>
          <a:stretch>
            <a:fillRect/>
          </a:stretch>
        </p:blipFill>
        <p:spPr>
          <a:xfrm rot="0">
            <a:off x="11938000" y="3327400"/>
            <a:ext cx="2794000" cy="5207000"/>
          </a:xfrm>
          <a:prstGeom prst="rect">
            <a:avLst/>
          </a:prstGeom>
        </p:spPr>
      </p:pic>
      <p:pic>
        <p:nvPicPr>
          <p:cNvPr name="Picture 35" id="35"/>
          <p:cNvPicPr>
            <a:picLocks noChangeAspect="true"/>
          </p:cNvPicPr>
          <p:nvPr/>
        </p:nvPicPr>
        <p:blipFill>
          <a:blip r:embed="rId3"/>
          <a:stretch>
            <a:fillRect/>
          </a:stretch>
        </p:blipFill>
        <p:spPr>
          <a:xfrm rot="0">
            <a:off x="12344400" y="7505700"/>
            <a:ext cx="1981200" cy="520700"/>
          </a:xfrm>
          <a:prstGeom prst="rect">
            <a:avLst/>
          </a:prstGeom>
        </p:spPr>
      </p:pic>
      <p:sp>
        <p:nvSpPr>
          <p:cNvPr name="TextBox 36" id="36"/>
          <p:cNvSpPr txBox="true"/>
          <p:nvPr/>
        </p:nvSpPr>
        <p:spPr>
          <a:xfrm rot="0">
            <a:off x="12484100" y="3848100"/>
            <a:ext cx="1714500" cy="381000"/>
          </a:xfrm>
          <a:prstGeom prst="rect">
            <a:avLst/>
          </a:prstGeom>
        </p:spPr>
        <p:txBody>
          <a:bodyPr anchor="ctr" rtlCol="false" lIns="0" tIns="0" rIns="0" bIns="0"/>
          <a:lstStyle/>
          <a:p>
            <a:pPr algn="ctr" lvl="0">
              <a:lnSpc>
                <a:spcPct val="91300"/>
              </a:lnSpc>
            </a:pPr>
            <a:r>
              <a:rPr lang="en-US" sz="2100" b="false" i="false" u="none" strike="noStrike">
                <a:solidFill>
                  <a:srgbClr val="FFFFFF"/>
                </a:solidFill>
                <a:latin typeface="Source Han Serif JP Bold"/>
              </a:rPr>
              <a:t>Business</a:t>
            </a:r>
          </a:p>
        </p:txBody>
      </p:sp>
      <p:sp>
        <p:nvSpPr>
          <p:cNvPr name="TextBox 37" id="37"/>
          <p:cNvSpPr txBox="true"/>
          <p:nvPr/>
        </p:nvSpPr>
        <p:spPr>
          <a:xfrm rot="0">
            <a:off x="12471400" y="4241800"/>
            <a:ext cx="1219200" cy="571500"/>
          </a:xfrm>
          <a:prstGeom prst="rect">
            <a:avLst/>
          </a:prstGeom>
        </p:spPr>
        <p:txBody>
          <a:bodyPr anchor="ctr" rtlCol="false" lIns="0" tIns="0" rIns="0" bIns="0"/>
          <a:lstStyle/>
          <a:p>
            <a:pPr algn="l" lvl="0">
              <a:lnSpc>
                <a:spcPct val="91300"/>
              </a:lnSpc>
            </a:pPr>
            <a:r>
              <a:rPr lang="en-US" sz="3200" b="false" i="false" u="none" strike="noStrike">
                <a:solidFill>
                  <a:srgbClr val="FFFFFF"/>
                </a:solidFill>
                <a:latin typeface="Source Han Serif JP Bold"/>
              </a:rPr>
              <a:t>$99</a:t>
            </a:r>
          </a:p>
        </p:txBody>
      </p:sp>
      <p:sp>
        <p:nvSpPr>
          <p:cNvPr name="TextBox 38" id="38"/>
          <p:cNvSpPr txBox="true"/>
          <p:nvPr/>
        </p:nvSpPr>
        <p:spPr>
          <a:xfrm rot="0">
            <a:off x="13398500" y="4508500"/>
            <a:ext cx="863600" cy="266700"/>
          </a:xfrm>
          <a:prstGeom prst="rect">
            <a:avLst/>
          </a:prstGeom>
        </p:spPr>
        <p:txBody>
          <a:bodyPr anchor="ctr" rtlCol="false" lIns="0" tIns="0" rIns="0" bIns="0"/>
          <a:lstStyle/>
          <a:p>
            <a:pPr algn="l" lvl="0">
              <a:lnSpc>
                <a:spcPct val="91300"/>
              </a:lnSpc>
            </a:pPr>
            <a:r>
              <a:rPr lang="en-US" sz="1500" b="false" i="false" u="none" strike="noStrike">
                <a:solidFill>
                  <a:srgbClr val="D0D3DE"/>
                </a:solidFill>
                <a:latin typeface="S-Core Dream 4 Regular"/>
              </a:rPr>
              <a:t>/Month</a:t>
            </a:r>
          </a:p>
        </p:txBody>
      </p:sp>
      <p:sp>
        <p:nvSpPr>
          <p:cNvPr name="TextBox 39" id="39"/>
          <p:cNvSpPr txBox="true"/>
          <p:nvPr/>
        </p:nvSpPr>
        <p:spPr>
          <a:xfrm rot="0">
            <a:off x="12268200" y="5943600"/>
            <a:ext cx="2146300" cy="901700"/>
          </a:xfrm>
          <a:prstGeom prst="rect">
            <a:avLst/>
          </a:prstGeom>
        </p:spPr>
        <p:txBody>
          <a:bodyPr anchor="ctr" rtlCol="false" lIns="0" tIns="0" rIns="0" bIns="0"/>
          <a:lstStyle/>
          <a:p>
            <a:pPr algn="ctr" lvl="0">
              <a:lnSpc>
                <a:spcPct val="116199"/>
              </a:lnSpc>
            </a:pPr>
            <a:r>
              <a:rPr lang="en-US" sz="1700" b="false" i="false" u="none" strike="noStrike">
                <a:solidFill>
                  <a:srgbClr val="D0D3DE"/>
                </a:solidFill>
                <a:latin typeface="Pretendard Regular"/>
              </a:rPr>
              <a:t>Elementum dignissim hendrerit habitant viverra aenean</a:t>
            </a:r>
          </a:p>
        </p:txBody>
      </p:sp>
      <p:sp>
        <p:nvSpPr>
          <p:cNvPr name="TextBox 40" id="40"/>
          <p:cNvSpPr txBox="true"/>
          <p:nvPr/>
        </p:nvSpPr>
        <p:spPr>
          <a:xfrm rot="0">
            <a:off x="12509500" y="7632700"/>
            <a:ext cx="1663700" cy="254000"/>
          </a:xfrm>
          <a:prstGeom prst="rect">
            <a:avLst/>
          </a:prstGeom>
        </p:spPr>
        <p:txBody>
          <a:bodyPr anchor="ctr" rtlCol="false" lIns="0" tIns="0" rIns="0" bIns="0"/>
          <a:lstStyle/>
          <a:p>
            <a:pPr algn="ctr" lvl="0">
              <a:lnSpc>
                <a:spcPct val="116199"/>
              </a:lnSpc>
            </a:pPr>
            <a:r>
              <a:rPr lang="en-US" sz="1400" b="false" i="false" u="none" strike="noStrike">
                <a:solidFill>
                  <a:srgbClr val="FFFFFF"/>
                </a:solidFill>
                <a:latin typeface="Pretendard SemiBold"/>
              </a:rPr>
              <a:t>SELECT PLAN</a:t>
            </a:r>
          </a:p>
        </p:txBody>
      </p:sp>
      <p:pic>
        <p:nvPicPr>
          <p:cNvPr name="Picture 41" id="41"/>
          <p:cNvPicPr>
            <a:picLocks noChangeAspect="true"/>
          </p:cNvPicPr>
          <p:nvPr/>
        </p:nvPicPr>
        <p:blipFill>
          <a:blip r:embed="rId4"/>
          <a:stretch>
            <a:fillRect/>
          </a:stretch>
        </p:blipFill>
        <p:spPr>
          <a:xfrm rot="0">
            <a:off x="14732000" y="3327400"/>
            <a:ext cx="2794000" cy="5207000"/>
          </a:xfrm>
          <a:prstGeom prst="rect">
            <a:avLst/>
          </a:prstGeom>
        </p:spPr>
      </p:pic>
      <p:pic>
        <p:nvPicPr>
          <p:cNvPr name="Picture 42" id="42"/>
          <p:cNvPicPr>
            <a:picLocks noChangeAspect="true"/>
          </p:cNvPicPr>
          <p:nvPr/>
        </p:nvPicPr>
        <p:blipFill>
          <a:blip r:embed="rId5"/>
          <a:stretch>
            <a:fillRect/>
          </a:stretch>
        </p:blipFill>
        <p:spPr>
          <a:xfrm rot="0">
            <a:off x="15138400" y="7505700"/>
            <a:ext cx="1981200" cy="520700"/>
          </a:xfrm>
          <a:prstGeom prst="rect">
            <a:avLst/>
          </a:prstGeom>
        </p:spPr>
      </p:pic>
      <p:pic>
        <p:nvPicPr>
          <p:cNvPr name="Picture 43" id="43"/>
          <p:cNvPicPr>
            <a:picLocks noChangeAspect="true"/>
          </p:cNvPicPr>
          <p:nvPr/>
        </p:nvPicPr>
        <p:blipFill>
          <a:blip r:embed="rId6"/>
          <a:stretch>
            <a:fillRect/>
          </a:stretch>
        </p:blipFill>
        <p:spPr>
          <a:xfrm rot="0">
            <a:off x="14744700" y="5207000"/>
            <a:ext cx="2781300" cy="25400"/>
          </a:xfrm>
          <a:prstGeom prst="rect">
            <a:avLst/>
          </a:prstGeom>
        </p:spPr>
      </p:pic>
      <p:pic>
        <p:nvPicPr>
          <p:cNvPr name="Picture 44" id="44"/>
          <p:cNvPicPr>
            <a:picLocks noChangeAspect="true"/>
          </p:cNvPicPr>
          <p:nvPr/>
        </p:nvPicPr>
        <p:blipFill>
          <a:blip r:embed="rId9"/>
          <a:stretch>
            <a:fillRect/>
          </a:stretch>
        </p:blipFill>
        <p:spPr>
          <a:xfrm rot="0">
            <a:off x="11925300" y="5207000"/>
            <a:ext cx="2832100" cy="25400"/>
          </a:xfrm>
          <a:prstGeom prst="rect">
            <a:avLst/>
          </a:prstGeom>
        </p:spPr>
      </p:pic>
      <p:sp>
        <p:nvSpPr>
          <p:cNvPr name="TextBox 45" id="45"/>
          <p:cNvSpPr txBox="true"/>
          <p:nvPr/>
        </p:nvSpPr>
        <p:spPr>
          <a:xfrm rot="0">
            <a:off x="14986000" y="3848100"/>
            <a:ext cx="2298700" cy="381000"/>
          </a:xfrm>
          <a:prstGeom prst="rect">
            <a:avLst/>
          </a:prstGeom>
        </p:spPr>
        <p:txBody>
          <a:bodyPr anchor="ctr" rtlCol="false" lIns="0" tIns="0" rIns="0" bIns="0"/>
          <a:lstStyle/>
          <a:p>
            <a:pPr algn="ctr" lvl="0">
              <a:lnSpc>
                <a:spcPct val="91300"/>
              </a:lnSpc>
            </a:pPr>
            <a:r>
              <a:rPr lang="en-US" sz="2100" b="false" i="false" u="none" strike="noStrike">
                <a:solidFill>
                  <a:srgbClr val="202125"/>
                </a:solidFill>
                <a:latin typeface="Source Han Serif JP Bold"/>
              </a:rPr>
              <a:t>Ultimate Plan</a:t>
            </a:r>
          </a:p>
        </p:txBody>
      </p:sp>
      <p:sp>
        <p:nvSpPr>
          <p:cNvPr name="TextBox 46" id="46"/>
          <p:cNvSpPr txBox="true"/>
          <p:nvPr/>
        </p:nvSpPr>
        <p:spPr>
          <a:xfrm rot="0">
            <a:off x="15163800" y="4241800"/>
            <a:ext cx="1219200" cy="571500"/>
          </a:xfrm>
          <a:prstGeom prst="rect">
            <a:avLst/>
          </a:prstGeom>
        </p:spPr>
        <p:txBody>
          <a:bodyPr anchor="ctr" rtlCol="false" lIns="0" tIns="0" rIns="0" bIns="0"/>
          <a:lstStyle/>
          <a:p>
            <a:pPr algn="l" lvl="0">
              <a:lnSpc>
                <a:spcPct val="91300"/>
              </a:lnSpc>
            </a:pPr>
            <a:r>
              <a:rPr lang="en-US" sz="3200" b="false" i="false" u="none" strike="noStrike">
                <a:solidFill>
                  <a:srgbClr val="202125"/>
                </a:solidFill>
                <a:latin typeface="Source Han Serif JP Bold"/>
              </a:rPr>
              <a:t>$199</a:t>
            </a:r>
          </a:p>
        </p:txBody>
      </p:sp>
      <p:sp>
        <p:nvSpPr>
          <p:cNvPr name="TextBox 47" id="47"/>
          <p:cNvSpPr txBox="true"/>
          <p:nvPr/>
        </p:nvSpPr>
        <p:spPr>
          <a:xfrm rot="0">
            <a:off x="16268700" y="4508500"/>
            <a:ext cx="863600" cy="266700"/>
          </a:xfrm>
          <a:prstGeom prst="rect">
            <a:avLst/>
          </a:prstGeom>
        </p:spPr>
        <p:txBody>
          <a:bodyPr anchor="ctr" rtlCol="false" lIns="0" tIns="0" rIns="0" bIns="0"/>
          <a:lstStyle/>
          <a:p>
            <a:pPr algn="l" lvl="0">
              <a:lnSpc>
                <a:spcPct val="91300"/>
              </a:lnSpc>
            </a:pPr>
            <a:r>
              <a:rPr lang="en-US" sz="1500" b="false" i="false" u="none" strike="noStrike">
                <a:solidFill>
                  <a:srgbClr val="74767F"/>
                </a:solidFill>
                <a:latin typeface="S-Core Dream 4 Regular"/>
              </a:rPr>
              <a:t>/Month</a:t>
            </a:r>
          </a:p>
        </p:txBody>
      </p:sp>
      <p:sp>
        <p:nvSpPr>
          <p:cNvPr name="TextBox 48" id="48"/>
          <p:cNvSpPr txBox="true"/>
          <p:nvPr/>
        </p:nvSpPr>
        <p:spPr>
          <a:xfrm rot="0">
            <a:off x="15062200" y="5943600"/>
            <a:ext cx="2146300" cy="901700"/>
          </a:xfrm>
          <a:prstGeom prst="rect">
            <a:avLst/>
          </a:prstGeom>
        </p:spPr>
        <p:txBody>
          <a:bodyPr anchor="ctr" rtlCol="false" lIns="0" tIns="0" rIns="0" bIns="0"/>
          <a:lstStyle/>
          <a:p>
            <a:pPr algn="ctr" lvl="0">
              <a:lnSpc>
                <a:spcPct val="116199"/>
              </a:lnSpc>
            </a:pPr>
            <a:r>
              <a:rPr lang="en-US" sz="1700" b="false" i="false" u="none" strike="noStrike">
                <a:solidFill>
                  <a:srgbClr val="74767F"/>
                </a:solidFill>
                <a:latin typeface="Pretendard Regular"/>
              </a:rPr>
              <a:t>Elementum dignissim hendrerit habitant viverra aenean</a:t>
            </a:r>
          </a:p>
        </p:txBody>
      </p:sp>
      <p:sp>
        <p:nvSpPr>
          <p:cNvPr name="TextBox 49" id="49"/>
          <p:cNvSpPr txBox="true"/>
          <p:nvPr/>
        </p:nvSpPr>
        <p:spPr>
          <a:xfrm rot="0">
            <a:off x="15303500" y="7632700"/>
            <a:ext cx="1663700" cy="254000"/>
          </a:xfrm>
          <a:prstGeom prst="rect">
            <a:avLst/>
          </a:prstGeom>
        </p:spPr>
        <p:txBody>
          <a:bodyPr anchor="ctr" rtlCol="false" lIns="0" tIns="0" rIns="0" bIns="0"/>
          <a:lstStyle/>
          <a:p>
            <a:pPr algn="ctr" lvl="0">
              <a:lnSpc>
                <a:spcPct val="116199"/>
              </a:lnSpc>
            </a:pPr>
            <a:r>
              <a:rPr lang="en-US" sz="1400" b="false" i="false" u="none" strike="noStrike">
                <a:solidFill>
                  <a:srgbClr val="FFFFFF"/>
                </a:solidFill>
                <a:latin typeface="Pretendard SemiBold"/>
              </a:rPr>
              <a:t>SELECT PLAN</a:t>
            </a:r>
          </a:p>
        </p:txBody>
      </p:sp>
      <p:pic>
        <p:nvPicPr>
          <p:cNvPr name="Picture 50" id="50"/>
          <p:cNvPicPr>
            <a:picLocks noChangeAspect="true"/>
          </p:cNvPicPr>
          <p:nvPr/>
        </p:nvPicPr>
        <p:blipFill>
          <a:blip r:embed="rId10"/>
          <a:stretch>
            <a:fillRect/>
          </a:stretch>
        </p:blipFill>
        <p:spPr>
          <a:xfrm rot="0">
            <a:off x="431800" y="901700"/>
            <a:ext cx="17437100" cy="38100"/>
          </a:xfrm>
          <a:prstGeom prst="rect">
            <a:avLst/>
          </a:prstGeom>
        </p:spPr>
      </p:pic>
      <p:pic>
        <p:nvPicPr>
          <p:cNvPr name="Picture 51" id="51"/>
          <p:cNvPicPr>
            <a:picLocks noChangeAspect="true"/>
          </p:cNvPicPr>
          <p:nvPr/>
        </p:nvPicPr>
        <p:blipFill>
          <a:blip r:embed="rId11"/>
          <a:stretch>
            <a:fillRect/>
          </a:stretch>
        </p:blipFill>
        <p:spPr>
          <a:xfrm rot="0">
            <a:off x="863600" y="2108200"/>
            <a:ext cx="558800" cy="558800"/>
          </a:xfrm>
          <a:prstGeom prst="rect">
            <a:avLst/>
          </a:prstGeom>
        </p:spPr>
      </p:pic>
      <p:sp>
        <p:nvSpPr>
          <p:cNvPr name="TextBox 52" id="52"/>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53" id="53"/>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54" id="54"/>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PRICING TABLES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0212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499100" y="3670300"/>
            <a:ext cx="3187700" cy="3187700"/>
          </a:xfrm>
          <a:prstGeom prst="rect">
            <a:avLst/>
          </a:prstGeom>
        </p:spPr>
      </p:pic>
      <p:sp>
        <p:nvSpPr>
          <p:cNvPr name="TextBox 3" id="3"/>
          <p:cNvSpPr txBox="true"/>
          <p:nvPr/>
        </p:nvSpPr>
        <p:spPr>
          <a:xfrm rot="0">
            <a:off x="5537200" y="7251700"/>
            <a:ext cx="3111500" cy="355600"/>
          </a:xfrm>
          <a:prstGeom prst="rect">
            <a:avLst/>
          </a:prstGeom>
        </p:spPr>
        <p:txBody>
          <a:bodyPr anchor="ctr" rtlCol="false" lIns="0" tIns="0" rIns="0" bIns="0"/>
          <a:lstStyle/>
          <a:p>
            <a:pPr algn="ctr" lvl="0">
              <a:lnSpc>
                <a:spcPct val="116199"/>
              </a:lnSpc>
            </a:pPr>
            <a:r>
              <a:rPr lang="en-US" sz="2000" b="false" i="false" u="none" strike="noStrike">
                <a:solidFill>
                  <a:srgbClr val="FFFFFF"/>
                </a:solidFill>
                <a:latin typeface="Source Han Serif JP Bold"/>
              </a:rPr>
              <a:t>Your Name</a:t>
            </a:r>
          </a:p>
        </p:txBody>
      </p:sp>
      <p:sp>
        <p:nvSpPr>
          <p:cNvPr name="TextBox 4" id="4"/>
          <p:cNvSpPr txBox="true"/>
          <p:nvPr/>
        </p:nvSpPr>
        <p:spPr>
          <a:xfrm rot="0">
            <a:off x="5397500" y="7721600"/>
            <a:ext cx="3378200" cy="596900"/>
          </a:xfrm>
          <a:prstGeom prst="rect">
            <a:avLst/>
          </a:prstGeom>
        </p:spPr>
        <p:txBody>
          <a:bodyPr anchor="ctr" rtlCol="false" lIns="0" tIns="0" rIns="0" bIns="0"/>
          <a:lstStyle/>
          <a:p>
            <a:pPr algn="ctr" lvl="0">
              <a:lnSpc>
                <a:spcPct val="116199"/>
              </a:lnSpc>
            </a:pPr>
            <a:r>
              <a:rPr lang="en-US" sz="1700" b="false" i="false" u="none" strike="noStrike">
                <a:solidFill>
                  <a:srgbClr val="74767F"/>
                </a:solidFill>
                <a:latin typeface="Pretendard Regular"/>
              </a:rPr>
              <a:t>Tempor facilisi duis magnis feugiat magnis. Leo iki an vulputate</a:t>
            </a:r>
          </a:p>
        </p:txBody>
      </p:sp>
      <p:pic>
        <p:nvPicPr>
          <p:cNvPr name="Picture 5" id="5"/>
          <p:cNvPicPr>
            <a:picLocks noChangeAspect="true"/>
          </p:cNvPicPr>
          <p:nvPr/>
        </p:nvPicPr>
        <p:blipFill>
          <a:blip r:embed="rId3"/>
          <a:stretch>
            <a:fillRect/>
          </a:stretch>
        </p:blipFill>
        <p:spPr>
          <a:xfrm rot="0">
            <a:off x="9601200" y="3670300"/>
            <a:ext cx="3187700" cy="3187700"/>
          </a:xfrm>
          <a:prstGeom prst="rect">
            <a:avLst/>
          </a:prstGeom>
        </p:spPr>
      </p:pic>
      <p:sp>
        <p:nvSpPr>
          <p:cNvPr name="TextBox 6" id="6"/>
          <p:cNvSpPr txBox="true"/>
          <p:nvPr/>
        </p:nvSpPr>
        <p:spPr>
          <a:xfrm rot="0">
            <a:off x="9639300" y="7251700"/>
            <a:ext cx="3111500" cy="355600"/>
          </a:xfrm>
          <a:prstGeom prst="rect">
            <a:avLst/>
          </a:prstGeom>
        </p:spPr>
        <p:txBody>
          <a:bodyPr anchor="ctr" rtlCol="false" lIns="0" tIns="0" rIns="0" bIns="0"/>
          <a:lstStyle/>
          <a:p>
            <a:pPr algn="ctr" lvl="0">
              <a:lnSpc>
                <a:spcPct val="116199"/>
              </a:lnSpc>
            </a:pPr>
            <a:r>
              <a:rPr lang="en-US" sz="2000" b="false" i="false" u="none" strike="noStrike">
                <a:solidFill>
                  <a:srgbClr val="FFFFFF"/>
                </a:solidFill>
                <a:latin typeface="Source Han Serif JP Bold"/>
              </a:rPr>
              <a:t>Your Name</a:t>
            </a:r>
          </a:p>
        </p:txBody>
      </p:sp>
      <p:sp>
        <p:nvSpPr>
          <p:cNvPr name="TextBox 7" id="7"/>
          <p:cNvSpPr txBox="true"/>
          <p:nvPr/>
        </p:nvSpPr>
        <p:spPr>
          <a:xfrm rot="0">
            <a:off x="9499600" y="7721600"/>
            <a:ext cx="3378200" cy="596900"/>
          </a:xfrm>
          <a:prstGeom prst="rect">
            <a:avLst/>
          </a:prstGeom>
        </p:spPr>
        <p:txBody>
          <a:bodyPr anchor="ctr" rtlCol="false" lIns="0" tIns="0" rIns="0" bIns="0"/>
          <a:lstStyle/>
          <a:p>
            <a:pPr algn="ctr" lvl="0">
              <a:lnSpc>
                <a:spcPct val="116199"/>
              </a:lnSpc>
            </a:pPr>
            <a:r>
              <a:rPr lang="en-US" sz="1700" b="false" i="false" u="none" strike="noStrike">
                <a:solidFill>
                  <a:srgbClr val="74767F"/>
                </a:solidFill>
                <a:latin typeface="Pretendard Regular"/>
              </a:rPr>
              <a:t>Tempor facilisi duis magnis feugiat magnis. Leo iki an vulputate</a:t>
            </a:r>
          </a:p>
        </p:txBody>
      </p:sp>
      <p:pic>
        <p:nvPicPr>
          <p:cNvPr name="Picture 8" id="8"/>
          <p:cNvPicPr>
            <a:picLocks noChangeAspect="true"/>
          </p:cNvPicPr>
          <p:nvPr/>
        </p:nvPicPr>
        <p:blipFill>
          <a:blip r:embed="rId4"/>
          <a:stretch>
            <a:fillRect/>
          </a:stretch>
        </p:blipFill>
        <p:spPr>
          <a:xfrm rot="0">
            <a:off x="13690600" y="3670300"/>
            <a:ext cx="3187700" cy="3187700"/>
          </a:xfrm>
          <a:prstGeom prst="rect">
            <a:avLst/>
          </a:prstGeom>
        </p:spPr>
      </p:pic>
      <p:sp>
        <p:nvSpPr>
          <p:cNvPr name="TextBox 9" id="9"/>
          <p:cNvSpPr txBox="true"/>
          <p:nvPr/>
        </p:nvSpPr>
        <p:spPr>
          <a:xfrm rot="0">
            <a:off x="13728700" y="7251700"/>
            <a:ext cx="3111500" cy="355600"/>
          </a:xfrm>
          <a:prstGeom prst="rect">
            <a:avLst/>
          </a:prstGeom>
        </p:spPr>
        <p:txBody>
          <a:bodyPr anchor="ctr" rtlCol="false" lIns="0" tIns="0" rIns="0" bIns="0"/>
          <a:lstStyle/>
          <a:p>
            <a:pPr algn="ctr" lvl="0">
              <a:lnSpc>
                <a:spcPct val="116199"/>
              </a:lnSpc>
            </a:pPr>
            <a:r>
              <a:rPr lang="en-US" sz="2000" b="false" i="false" u="none" strike="noStrike">
                <a:solidFill>
                  <a:srgbClr val="FFFFFF"/>
                </a:solidFill>
                <a:latin typeface="Source Han Serif JP Bold"/>
              </a:rPr>
              <a:t>Your Name</a:t>
            </a:r>
          </a:p>
        </p:txBody>
      </p:sp>
      <p:sp>
        <p:nvSpPr>
          <p:cNvPr name="TextBox 10" id="10"/>
          <p:cNvSpPr txBox="true"/>
          <p:nvPr/>
        </p:nvSpPr>
        <p:spPr>
          <a:xfrm rot="0">
            <a:off x="13601700" y="7721600"/>
            <a:ext cx="3378200" cy="596900"/>
          </a:xfrm>
          <a:prstGeom prst="rect">
            <a:avLst/>
          </a:prstGeom>
        </p:spPr>
        <p:txBody>
          <a:bodyPr anchor="ctr" rtlCol="false" lIns="0" tIns="0" rIns="0" bIns="0"/>
          <a:lstStyle/>
          <a:p>
            <a:pPr algn="ctr" lvl="0">
              <a:lnSpc>
                <a:spcPct val="116199"/>
              </a:lnSpc>
            </a:pPr>
            <a:r>
              <a:rPr lang="en-US" sz="1700" b="false" i="false" u="none" strike="noStrike">
                <a:solidFill>
                  <a:srgbClr val="74767F"/>
                </a:solidFill>
                <a:latin typeface="Pretendard Regular"/>
              </a:rPr>
              <a:t>Tempor facilisi duis magnis feugiat magnis. Leo iki an vulputate</a:t>
            </a:r>
          </a:p>
        </p:txBody>
      </p:sp>
      <p:pic>
        <p:nvPicPr>
          <p:cNvPr name="Picture 11" id="11"/>
          <p:cNvPicPr>
            <a:picLocks noChangeAspect="true"/>
          </p:cNvPicPr>
          <p:nvPr/>
        </p:nvPicPr>
        <p:blipFill>
          <a:blip r:embed="rId5"/>
          <a:stretch>
            <a:fillRect/>
          </a:stretch>
        </p:blipFill>
        <p:spPr>
          <a:xfrm rot="0">
            <a:off x="1397000" y="3670300"/>
            <a:ext cx="3187700" cy="3187700"/>
          </a:xfrm>
          <a:prstGeom prst="rect">
            <a:avLst/>
          </a:prstGeom>
        </p:spPr>
      </p:pic>
      <p:sp>
        <p:nvSpPr>
          <p:cNvPr name="TextBox 12" id="12"/>
          <p:cNvSpPr txBox="true"/>
          <p:nvPr/>
        </p:nvSpPr>
        <p:spPr>
          <a:xfrm rot="0">
            <a:off x="1435100" y="7251700"/>
            <a:ext cx="3111500" cy="355600"/>
          </a:xfrm>
          <a:prstGeom prst="rect">
            <a:avLst/>
          </a:prstGeom>
        </p:spPr>
        <p:txBody>
          <a:bodyPr anchor="ctr" rtlCol="false" lIns="0" tIns="0" rIns="0" bIns="0"/>
          <a:lstStyle/>
          <a:p>
            <a:pPr algn="ctr" lvl="0">
              <a:lnSpc>
                <a:spcPct val="116199"/>
              </a:lnSpc>
            </a:pPr>
            <a:r>
              <a:rPr lang="en-US" sz="2000" b="false" i="false" u="none" strike="noStrike">
                <a:solidFill>
                  <a:srgbClr val="FFFFFF"/>
                </a:solidFill>
                <a:latin typeface="Source Han Serif JP Bold"/>
              </a:rPr>
              <a:t>Your Name</a:t>
            </a:r>
          </a:p>
        </p:txBody>
      </p:sp>
      <p:sp>
        <p:nvSpPr>
          <p:cNvPr name="TextBox 13" id="13"/>
          <p:cNvSpPr txBox="true"/>
          <p:nvPr/>
        </p:nvSpPr>
        <p:spPr>
          <a:xfrm rot="0">
            <a:off x="1308100" y="7721600"/>
            <a:ext cx="3378200" cy="596900"/>
          </a:xfrm>
          <a:prstGeom prst="rect">
            <a:avLst/>
          </a:prstGeom>
        </p:spPr>
        <p:txBody>
          <a:bodyPr anchor="ctr" rtlCol="false" lIns="0" tIns="0" rIns="0" bIns="0"/>
          <a:lstStyle/>
          <a:p>
            <a:pPr algn="ctr" lvl="0">
              <a:lnSpc>
                <a:spcPct val="116199"/>
              </a:lnSpc>
            </a:pPr>
            <a:r>
              <a:rPr lang="en-US" sz="1700" b="false" i="false" u="none" strike="noStrike">
                <a:solidFill>
                  <a:srgbClr val="74767F"/>
                </a:solidFill>
                <a:latin typeface="Pretendard Regular"/>
              </a:rPr>
              <a:t>Tempor facilisi duis magnis feugiat magnis. Leo iki an vulputate</a:t>
            </a:r>
          </a:p>
        </p:txBody>
      </p:sp>
      <p:sp>
        <p:nvSpPr>
          <p:cNvPr name="TextBox 14" id="14"/>
          <p:cNvSpPr txBox="true"/>
          <p:nvPr/>
        </p:nvSpPr>
        <p:spPr>
          <a:xfrm rot="0">
            <a:off x="2019300" y="1714500"/>
            <a:ext cx="10134600" cy="1371600"/>
          </a:xfrm>
          <a:prstGeom prst="rect">
            <a:avLst/>
          </a:prstGeom>
        </p:spPr>
        <p:txBody>
          <a:bodyPr anchor="ctr" rtlCol="false" lIns="0" tIns="0" rIns="0" bIns="0"/>
          <a:lstStyle/>
          <a:p>
            <a:pPr algn="l" lvl="0">
              <a:lnSpc>
                <a:spcPct val="94619"/>
              </a:lnSpc>
            </a:pPr>
            <a:r>
              <a:rPr lang="en-US" sz="7700" b="false" i="false" u="none" strike="noStrike">
                <a:solidFill>
                  <a:srgbClr val="D0D3DE"/>
                </a:solidFill>
                <a:latin typeface="Cinzel Regular"/>
              </a:rPr>
              <a:t>Meet Our Team</a:t>
            </a:r>
          </a:p>
        </p:txBody>
      </p:sp>
      <p:sp>
        <p:nvSpPr>
          <p:cNvPr name="TextBox 15" id="15"/>
          <p:cNvSpPr txBox="true"/>
          <p:nvPr/>
        </p:nvSpPr>
        <p:spPr>
          <a:xfrm rot="0">
            <a:off x="8902700" y="3098800"/>
            <a:ext cx="7975600" cy="228600"/>
          </a:xfrm>
          <a:prstGeom prst="rect">
            <a:avLst/>
          </a:prstGeom>
        </p:spPr>
        <p:txBody>
          <a:bodyPr anchor="ctr" rtlCol="false" lIns="0" tIns="0" rIns="0" bIns="0"/>
          <a:lstStyle/>
          <a:p>
            <a:pPr algn="r" lvl="0">
              <a:lnSpc>
                <a:spcPct val="116199"/>
              </a:lnSpc>
            </a:pPr>
            <a:r>
              <a:rPr lang="en-US" sz="1300" b="false" i="false" u="none" strike="noStrike">
                <a:solidFill>
                  <a:srgbClr val="74767F"/>
                </a:solidFill>
                <a:latin typeface="Pretendard Regular"/>
              </a:rPr>
              <a:t>*The potrait used is a sample image</a:t>
            </a:r>
          </a:p>
        </p:txBody>
      </p:sp>
      <p:pic>
        <p:nvPicPr>
          <p:cNvPr name="Picture 16" id="16"/>
          <p:cNvPicPr>
            <a:picLocks noChangeAspect="true"/>
          </p:cNvPicPr>
          <p:nvPr/>
        </p:nvPicPr>
        <p:blipFill>
          <a:blip r:embed="rId6"/>
          <a:stretch>
            <a:fillRect/>
          </a:stretch>
        </p:blipFill>
        <p:spPr>
          <a:xfrm rot="0">
            <a:off x="431800" y="901700"/>
            <a:ext cx="17437100" cy="38100"/>
          </a:xfrm>
          <a:prstGeom prst="rect">
            <a:avLst/>
          </a:prstGeom>
        </p:spPr>
      </p:pic>
      <p:pic>
        <p:nvPicPr>
          <p:cNvPr name="Picture 17" id="17"/>
          <p:cNvPicPr>
            <a:picLocks noChangeAspect="true"/>
          </p:cNvPicPr>
          <p:nvPr/>
        </p:nvPicPr>
        <p:blipFill>
          <a:blip r:embed="rId7"/>
          <a:stretch>
            <a:fillRect/>
          </a:stretch>
        </p:blipFill>
        <p:spPr>
          <a:xfrm rot="0">
            <a:off x="1333500" y="2120900"/>
            <a:ext cx="558800" cy="558800"/>
          </a:xfrm>
          <a:prstGeom prst="rect">
            <a:avLst/>
          </a:prstGeom>
        </p:spPr>
      </p:pic>
      <p:sp>
        <p:nvSpPr>
          <p:cNvPr name="TextBox 18" id="18"/>
          <p:cNvSpPr txBox="true"/>
          <p:nvPr/>
        </p:nvSpPr>
        <p:spPr>
          <a:xfrm rot="0">
            <a:off x="482600" y="495300"/>
            <a:ext cx="26035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YOUR COMPANY</a:t>
            </a:r>
          </a:p>
        </p:txBody>
      </p:sp>
      <p:sp>
        <p:nvSpPr>
          <p:cNvPr name="TextBox 19" id="19"/>
          <p:cNvSpPr txBox="true"/>
          <p:nvPr/>
        </p:nvSpPr>
        <p:spPr>
          <a:xfrm rot="0">
            <a:off x="482600" y="9575800"/>
            <a:ext cx="3771900" cy="215900"/>
          </a:xfrm>
          <a:prstGeom prst="rect">
            <a:avLst/>
          </a:prstGeom>
        </p:spPr>
        <p:txBody>
          <a:bodyPr anchor="ctr" rtlCol="false" lIns="0" tIns="0" rIns="0" bIns="0"/>
          <a:lstStyle/>
          <a:p>
            <a:pPr algn="l" lvl="0">
              <a:lnSpc>
                <a:spcPct val="99600"/>
              </a:lnSpc>
            </a:pPr>
            <a:r>
              <a:rPr lang="en-US" sz="1200" b="false" i="false" u="none" strike="noStrike">
                <a:solidFill>
                  <a:srgbClr val="74767F"/>
                </a:solidFill>
                <a:latin typeface="Pretendard Regular"/>
              </a:rPr>
              <a:t>Consulting Presentation</a:t>
            </a:r>
          </a:p>
        </p:txBody>
      </p:sp>
      <p:sp>
        <p:nvSpPr>
          <p:cNvPr name="TextBox 20" id="20"/>
          <p:cNvSpPr txBox="true"/>
          <p:nvPr/>
        </p:nvSpPr>
        <p:spPr>
          <a:xfrm rot="0">
            <a:off x="13195300" y="9575800"/>
            <a:ext cx="4622800" cy="215900"/>
          </a:xfrm>
          <a:prstGeom prst="rect">
            <a:avLst/>
          </a:prstGeom>
        </p:spPr>
        <p:txBody>
          <a:bodyPr anchor="ctr" rtlCol="false" lIns="0" tIns="0" rIns="0" bIns="0"/>
          <a:lstStyle/>
          <a:p>
            <a:pPr algn="r" lvl="0">
              <a:lnSpc>
                <a:spcPct val="99600"/>
              </a:lnSpc>
            </a:pPr>
            <a:r>
              <a:rPr lang="en-US" sz="1200" b="false" i="false" u="none" strike="noStrike" spc="100">
                <a:solidFill>
                  <a:srgbClr val="74767F"/>
                </a:solidFill>
                <a:latin typeface="Pretendard Regular"/>
              </a:rPr>
              <a:t>MEET OUR TEAM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terms:modified xsi:type="dcterms:W3CDTF">2011-08-01T06:04:30Z</dcterms:modified>
  <cp:revision>1</cp:revision>
</cp:coreProperties>
</file>