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true"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Montserrat Bold"/>
      <p:bold r:id="rId18"/>
    </p:embeddedFont>
    <p:embeddedFont>
      <p:font typeface="Montserrat Regular"/>
      <p:regular r:id="rId19"/>
    </p:embeddedFont>
    <p:embeddedFont>
      <p:font typeface="Montserrat SemiBold"/>
      <p:bold r:id="rId20"/>
    </p:embeddedFont>
    <p:embeddedFont>
      <p:font typeface="Montserrat Medium"/>
      <p:bold r:id="rId21"/>
    </p:embeddedFont>
    <p:embeddedFont>
      <p:font typeface="LINE Seed Sans KR Bold"/>
      <p:bold r:id="rId22"/>
    </p:embeddedFont>
    <p:embeddedFont>
      <p:font typeface="LINE Seed Sans KR Regular"/>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fntdata" Type="http://schemas.openxmlformats.org/officeDocument/2006/relationships/font"/><Relationship Id="rId19" Target="fonts/font2.fntdata" Type="http://schemas.openxmlformats.org/officeDocument/2006/relationships/font"/><Relationship Id="rId2" Target="presProps.xml" Type="http://schemas.openxmlformats.org/officeDocument/2006/relationships/presProps"/><Relationship Id="rId20" Target="fonts/font3.fntdata" Type="http://schemas.openxmlformats.org/officeDocument/2006/relationships/font"/><Relationship Id="rId21" Target="fonts/font4.fntdata" Type="http://schemas.openxmlformats.org/officeDocument/2006/relationships/font"/><Relationship Id="rId22" Target="fonts/font5.fntdata" Type="http://schemas.openxmlformats.org/officeDocument/2006/relationships/font"/><Relationship Id="rId23" Target="fonts/font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11.png" Type="http://schemas.openxmlformats.org/officeDocument/2006/relationships/image"/><Relationship Id="rId4" Target="../media/image5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 Id="rId6" Target="../media/image59.png" Type="http://schemas.openxmlformats.org/officeDocument/2006/relationships/image"/><Relationship Id="rId7" Target="../media/image1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1.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11.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2" Target="../media/image28.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 Id="rId9" Target="../media/image3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media/image36.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11.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 Id="rId4" Target="../media/image8.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8.png" Type="http://schemas.openxmlformats.org/officeDocument/2006/relationships/image"/><Relationship Id="rId6" Target="../media/image51.png" Type="http://schemas.openxmlformats.org/officeDocument/2006/relationships/image"/><Relationship Id="rId7" Target="../media/image5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21A4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825500" y="647700"/>
            <a:ext cx="482600" cy="355600"/>
          </a:xfrm>
          <a:prstGeom prst="rect">
            <a:avLst/>
          </a:prstGeom>
        </p:spPr>
      </p:pic>
      <p:pic>
        <p:nvPicPr>
          <p:cNvPr name="Picture 3" id="3"/>
          <p:cNvPicPr>
            <a:picLocks noChangeAspect="true"/>
          </p:cNvPicPr>
          <p:nvPr/>
        </p:nvPicPr>
        <p:blipFill>
          <a:blip r:embed="rId3"/>
          <a:stretch>
            <a:fillRect/>
          </a:stretch>
        </p:blipFill>
        <p:spPr>
          <a:xfrm rot="0">
            <a:off x="10820400" y="25400"/>
            <a:ext cx="8915400" cy="10375900"/>
          </a:xfrm>
          <a:prstGeom prst="rect">
            <a:avLst/>
          </a:prstGeom>
        </p:spPr>
      </p:pic>
      <p:sp>
        <p:nvSpPr>
          <p:cNvPr name="TextBox 4" id="4"/>
          <p:cNvSpPr txBox="true"/>
          <p:nvPr/>
        </p:nvSpPr>
        <p:spPr>
          <a:xfrm rot="0">
            <a:off x="1206500" y="4495800"/>
            <a:ext cx="9042400" cy="1676400"/>
          </a:xfrm>
          <a:prstGeom prst="rect">
            <a:avLst/>
          </a:prstGeom>
        </p:spPr>
        <p:txBody>
          <a:bodyPr anchor="t" rtlCol="false" lIns="0" tIns="0" rIns="0" bIns="0"/>
          <a:lstStyle/>
          <a:p>
            <a:pPr algn="l" lvl="0">
              <a:lnSpc>
                <a:spcPct val="99600"/>
              </a:lnSpc>
            </a:pPr>
            <a:r>
              <a:rPr lang="en-US" sz="9400" b="false" i="false" u="none" strike="noStrike" spc="-100">
                <a:solidFill>
                  <a:srgbClr val="64A1E5"/>
                </a:solidFill>
                <a:latin typeface="Montserrat Bold"/>
              </a:rPr>
              <a:t>Presentation</a:t>
            </a:r>
          </a:p>
        </p:txBody>
      </p:sp>
      <p:sp>
        <p:nvSpPr>
          <p:cNvPr name="TextBox 5" id="5"/>
          <p:cNvSpPr txBox="true"/>
          <p:nvPr/>
        </p:nvSpPr>
        <p:spPr>
          <a:xfrm rot="0">
            <a:off x="1282700" y="8051800"/>
            <a:ext cx="7708900" cy="596900"/>
          </a:xfrm>
          <a:prstGeom prst="rect">
            <a:avLst/>
          </a:prstGeom>
        </p:spPr>
        <p:txBody>
          <a:bodyPr anchor="t" rtlCol="false" lIns="0" tIns="0" rIns="0" bIns="0"/>
          <a:lstStyle/>
          <a:p>
            <a:pPr algn="l" lvl="0">
              <a:lnSpc>
                <a:spcPct val="116199"/>
              </a:lnSpc>
            </a:pPr>
            <a:r>
              <a:rPr lang="en-US" sz="1700" b="false" i="false" u="none" strike="noStrike">
                <a:solidFill>
                  <a:srgbClr val="FFFFFF"/>
                </a:solidFill>
                <a:latin typeface="Montserrat Regular"/>
              </a:rPr>
              <a:t>Ut enim ad minim veniam, quis nostrud exercitation ullamco laboris nisi ut aliquip ex ea commodo consequat. Duis aute irure dolor.</a:t>
            </a:r>
          </a:p>
        </p:txBody>
      </p:sp>
      <p:sp>
        <p:nvSpPr>
          <p:cNvPr name="TextBox 6" id="6"/>
          <p:cNvSpPr txBox="true"/>
          <p:nvPr/>
        </p:nvSpPr>
        <p:spPr>
          <a:xfrm rot="0">
            <a:off x="1498600" y="660400"/>
            <a:ext cx="80264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Regular"/>
              </a:rPr>
              <a:t>Your Company.</a:t>
            </a:r>
          </a:p>
        </p:txBody>
      </p:sp>
      <p:sp>
        <p:nvSpPr>
          <p:cNvPr name="TextBox 7" id="7"/>
          <p:cNvSpPr txBox="true"/>
          <p:nvPr/>
        </p:nvSpPr>
        <p:spPr>
          <a:xfrm rot="0">
            <a:off x="9436100" y="660400"/>
            <a:ext cx="8026400" cy="330200"/>
          </a:xfrm>
          <a:prstGeom prst="rect">
            <a:avLst/>
          </a:prstGeom>
        </p:spPr>
        <p:txBody>
          <a:bodyPr anchor="t" rtlCol="false" lIns="0" tIns="0" rIns="0" bIns="0"/>
          <a:lstStyle/>
          <a:p>
            <a:pPr algn="r" lvl="0">
              <a:lnSpc>
                <a:spcPct val="116199"/>
              </a:lnSpc>
            </a:pPr>
            <a:r>
              <a:rPr lang="en-US" sz="1800" b="false" i="false" u="none" strike="noStrike">
                <a:solidFill>
                  <a:srgbClr val="FFFFFF"/>
                </a:solidFill>
                <a:latin typeface="Montserrat Regular"/>
              </a:rPr>
              <a:t>www.yoursitehere.com</a:t>
            </a:r>
          </a:p>
        </p:txBody>
      </p:sp>
      <p:sp>
        <p:nvSpPr>
          <p:cNvPr name="TextBox 8" id="8"/>
          <p:cNvSpPr txBox="true"/>
          <p:nvPr/>
        </p:nvSpPr>
        <p:spPr>
          <a:xfrm rot="0">
            <a:off x="1206500" y="1676400"/>
            <a:ext cx="9042400" cy="3124200"/>
          </a:xfrm>
          <a:prstGeom prst="rect">
            <a:avLst/>
          </a:prstGeom>
        </p:spPr>
        <p:txBody>
          <a:bodyPr anchor="t" rtlCol="false" lIns="0" tIns="0" rIns="0" bIns="0"/>
          <a:lstStyle/>
          <a:p>
            <a:pPr algn="l" lvl="0">
              <a:lnSpc>
                <a:spcPct val="99600"/>
              </a:lnSpc>
            </a:pPr>
            <a:r>
              <a:rPr lang="en-US" sz="9400" b="false" i="false" u="none" strike="noStrike" spc="-100">
                <a:solidFill>
                  <a:srgbClr val="FFFFFF"/>
                </a:solidFill>
                <a:latin typeface="Montserrat Bold"/>
              </a:rPr>
              <a:t>Business Consulting </a:t>
            </a:r>
          </a:p>
        </p:txBody>
      </p:sp>
      <p:sp>
        <p:nvSpPr>
          <p:cNvPr name="TextBox 9" id="9"/>
          <p:cNvSpPr txBox="true"/>
          <p:nvPr/>
        </p:nvSpPr>
        <p:spPr>
          <a:xfrm rot="0">
            <a:off x="1308100" y="7467600"/>
            <a:ext cx="8039100" cy="431800"/>
          </a:xfrm>
          <a:prstGeom prst="rect">
            <a:avLst/>
          </a:prstGeom>
        </p:spPr>
        <p:txBody>
          <a:bodyPr anchor="t" rtlCol="false" lIns="0" tIns="0" rIns="0" bIns="0"/>
          <a:lstStyle/>
          <a:p>
            <a:pPr algn="l" lvl="0">
              <a:lnSpc>
                <a:spcPct val="116199"/>
              </a:lnSpc>
            </a:pPr>
            <a:r>
              <a:rPr lang="en-US" sz="2400" b="false" i="false" u="none" strike="noStrike">
                <a:solidFill>
                  <a:srgbClr val="FFFFFF"/>
                </a:solidFill>
                <a:latin typeface="Montserrat SemiBold"/>
              </a:rPr>
              <a:t>Please enter a brief description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3627100" y="0"/>
            <a:ext cx="4660900" cy="10287000"/>
          </a:xfrm>
          <a:prstGeom prst="rect">
            <a:avLst/>
          </a:prstGeom>
        </p:spPr>
      </p:pic>
      <p:pic>
        <p:nvPicPr>
          <p:cNvPr name="Picture 3" id="3"/>
          <p:cNvPicPr>
            <a:picLocks noChangeAspect="true"/>
          </p:cNvPicPr>
          <p:nvPr/>
        </p:nvPicPr>
        <p:blipFill>
          <a:blip r:embed="rId3"/>
          <a:stretch>
            <a:fillRect/>
          </a:stretch>
        </p:blipFill>
        <p:spPr>
          <a:xfrm rot="0">
            <a:off x="812800" y="635000"/>
            <a:ext cx="330200" cy="241300"/>
          </a:xfrm>
          <a:prstGeom prst="rect">
            <a:avLst/>
          </a:prstGeom>
        </p:spPr>
      </p:pic>
      <p:sp>
        <p:nvSpPr>
          <p:cNvPr name="TextBox 4" id="4"/>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
        <p:nvSpPr>
          <p:cNvPr name="TextBox 5" id="5"/>
          <p:cNvSpPr txBox="true"/>
          <p:nvPr/>
        </p:nvSpPr>
        <p:spPr>
          <a:xfrm rot="0">
            <a:off x="14312900" y="635000"/>
            <a:ext cx="3098800" cy="254000"/>
          </a:xfrm>
          <a:prstGeom prst="rect">
            <a:avLst/>
          </a:prstGeom>
        </p:spPr>
        <p:txBody>
          <a:bodyPr anchor="t" rtlCol="false" lIns="0" tIns="0" rIns="0" bIns="0"/>
          <a:lstStyle/>
          <a:p>
            <a:pPr algn="r" lvl="0">
              <a:lnSpc>
                <a:spcPct val="116199"/>
              </a:lnSpc>
            </a:pPr>
            <a:r>
              <a:rPr lang="en-US" sz="1400" b="false" i="false" u="none" strike="noStrike">
                <a:solidFill>
                  <a:srgbClr val="FFFFFF"/>
                </a:solidFill>
                <a:latin typeface="Montserrat Medium"/>
              </a:rPr>
              <a:t>www.yoursitehere.com</a:t>
            </a:r>
          </a:p>
        </p:txBody>
      </p:sp>
      <p:sp>
        <p:nvSpPr>
          <p:cNvPr name="TextBox 6" id="6"/>
          <p:cNvSpPr txBox="true"/>
          <p:nvPr/>
        </p:nvSpPr>
        <p:spPr>
          <a:xfrm rot="0">
            <a:off x="1130300" y="1562100"/>
            <a:ext cx="9588500" cy="2146300"/>
          </a:xfrm>
          <a:prstGeom prst="rect">
            <a:avLst/>
          </a:prstGeom>
        </p:spPr>
        <p:txBody>
          <a:bodyPr anchor="t" rtlCol="false" lIns="0" tIns="0" rIns="0" bIns="0"/>
          <a:lstStyle/>
          <a:p>
            <a:pPr algn="l" lvl="0">
              <a:lnSpc>
                <a:spcPct val="99600"/>
              </a:lnSpc>
            </a:pPr>
            <a:r>
              <a:rPr lang="en-US" sz="6500" b="false" i="false" u="none" strike="noStrike" spc="-100">
                <a:solidFill>
                  <a:srgbClr val="000000"/>
                </a:solidFill>
                <a:latin typeface="Montserrat Bold"/>
              </a:rPr>
              <a:t>Innovative Technology Solutions</a:t>
            </a:r>
          </a:p>
        </p:txBody>
      </p:sp>
      <p:pic>
        <p:nvPicPr>
          <p:cNvPr name="Picture 7" id="7"/>
          <p:cNvPicPr>
            <a:picLocks noChangeAspect="true"/>
          </p:cNvPicPr>
          <p:nvPr/>
        </p:nvPicPr>
        <p:blipFill>
          <a:blip r:embed="rId4"/>
          <a:stretch>
            <a:fillRect/>
          </a:stretch>
        </p:blipFill>
        <p:spPr>
          <a:xfrm rot="-5400000">
            <a:off x="1168400" y="4318000"/>
            <a:ext cx="812800" cy="711200"/>
          </a:xfrm>
          <a:prstGeom prst="rect">
            <a:avLst/>
          </a:prstGeom>
        </p:spPr>
      </p:pic>
      <p:sp>
        <p:nvSpPr>
          <p:cNvPr name="TextBox 8" id="8"/>
          <p:cNvSpPr txBox="true"/>
          <p:nvPr/>
        </p:nvSpPr>
        <p:spPr>
          <a:xfrm rot="0">
            <a:off x="2222500" y="4330700"/>
            <a:ext cx="3683000" cy="723900"/>
          </a:xfrm>
          <a:prstGeom prst="rect">
            <a:avLst/>
          </a:prstGeom>
        </p:spPr>
        <p:txBody>
          <a:bodyPr anchor="t" rtlCol="false" lIns="0" tIns="0" rIns="0" bIns="0"/>
          <a:lstStyle/>
          <a:p>
            <a:pPr algn="l" lvl="0">
              <a:lnSpc>
                <a:spcPct val="99600"/>
              </a:lnSpc>
            </a:pPr>
            <a:r>
              <a:rPr lang="en-US" sz="2200" b="false" i="false" u="none" strike="noStrike">
                <a:solidFill>
                  <a:srgbClr val="000000"/>
                </a:solidFill>
                <a:latin typeface="Montserrat Bold"/>
              </a:rPr>
              <a:t>Please enter a brief description</a:t>
            </a:r>
          </a:p>
        </p:txBody>
      </p:sp>
      <p:sp>
        <p:nvSpPr>
          <p:cNvPr name="TextBox 9" id="9"/>
          <p:cNvSpPr txBox="true"/>
          <p:nvPr/>
        </p:nvSpPr>
        <p:spPr>
          <a:xfrm rot="0">
            <a:off x="1231900" y="5295900"/>
            <a:ext cx="50292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a:t>
            </a:r>
          </a:p>
        </p:txBody>
      </p:sp>
      <p:sp>
        <p:nvSpPr>
          <p:cNvPr name="TextBox 10" id="10"/>
          <p:cNvSpPr txBox="true"/>
          <p:nvPr/>
        </p:nvSpPr>
        <p:spPr>
          <a:xfrm rot="0">
            <a:off x="1193800" y="4483100"/>
            <a:ext cx="762000" cy="393700"/>
          </a:xfrm>
          <a:prstGeom prst="rect">
            <a:avLst/>
          </a:prstGeom>
        </p:spPr>
        <p:txBody>
          <a:bodyPr anchor="t" rtlCol="false" lIns="0" tIns="0" rIns="0" bIns="0"/>
          <a:lstStyle/>
          <a:p>
            <a:pPr algn="ctr" lvl="0">
              <a:lnSpc>
                <a:spcPct val="116199"/>
              </a:lnSpc>
            </a:pPr>
            <a:r>
              <a:rPr lang="en-US" sz="2200" b="false" i="false" u="none" strike="noStrike">
                <a:solidFill>
                  <a:srgbClr val="FFFFFF"/>
                </a:solidFill>
                <a:latin typeface="Montserrat Bold"/>
              </a:rPr>
              <a:t>01</a:t>
            </a:r>
          </a:p>
        </p:txBody>
      </p:sp>
      <p:pic>
        <p:nvPicPr>
          <p:cNvPr name="Picture 11" id="11"/>
          <p:cNvPicPr>
            <a:picLocks noChangeAspect="true"/>
          </p:cNvPicPr>
          <p:nvPr/>
        </p:nvPicPr>
        <p:blipFill>
          <a:blip r:embed="rId4"/>
          <a:stretch>
            <a:fillRect/>
          </a:stretch>
        </p:blipFill>
        <p:spPr>
          <a:xfrm rot="-5400000">
            <a:off x="7073900" y="4318000"/>
            <a:ext cx="812800" cy="711200"/>
          </a:xfrm>
          <a:prstGeom prst="rect">
            <a:avLst/>
          </a:prstGeom>
        </p:spPr>
      </p:pic>
      <p:sp>
        <p:nvSpPr>
          <p:cNvPr name="TextBox 12" id="12"/>
          <p:cNvSpPr txBox="true"/>
          <p:nvPr/>
        </p:nvSpPr>
        <p:spPr>
          <a:xfrm rot="0">
            <a:off x="8128000" y="4330700"/>
            <a:ext cx="3632200" cy="723900"/>
          </a:xfrm>
          <a:prstGeom prst="rect">
            <a:avLst/>
          </a:prstGeom>
        </p:spPr>
        <p:txBody>
          <a:bodyPr anchor="t" rtlCol="false" lIns="0" tIns="0" rIns="0" bIns="0"/>
          <a:lstStyle/>
          <a:p>
            <a:pPr algn="l" lvl="0">
              <a:lnSpc>
                <a:spcPct val="99600"/>
              </a:lnSpc>
            </a:pPr>
            <a:r>
              <a:rPr lang="en-US" sz="2200" b="false" i="false" u="none" strike="noStrike">
                <a:solidFill>
                  <a:srgbClr val="000000"/>
                </a:solidFill>
                <a:latin typeface="Montserrat Bold"/>
              </a:rPr>
              <a:t>Please enter a brief description</a:t>
            </a:r>
          </a:p>
        </p:txBody>
      </p:sp>
      <p:sp>
        <p:nvSpPr>
          <p:cNvPr name="TextBox 13" id="13"/>
          <p:cNvSpPr txBox="true"/>
          <p:nvPr/>
        </p:nvSpPr>
        <p:spPr>
          <a:xfrm rot="0">
            <a:off x="7137400" y="5295900"/>
            <a:ext cx="50292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a:t>
            </a:r>
          </a:p>
        </p:txBody>
      </p:sp>
      <p:sp>
        <p:nvSpPr>
          <p:cNvPr name="TextBox 14" id="14"/>
          <p:cNvSpPr txBox="true"/>
          <p:nvPr/>
        </p:nvSpPr>
        <p:spPr>
          <a:xfrm rot="0">
            <a:off x="7112000" y="4483100"/>
            <a:ext cx="762000" cy="393700"/>
          </a:xfrm>
          <a:prstGeom prst="rect">
            <a:avLst/>
          </a:prstGeom>
        </p:spPr>
        <p:txBody>
          <a:bodyPr anchor="t" rtlCol="false" lIns="0" tIns="0" rIns="0" bIns="0"/>
          <a:lstStyle/>
          <a:p>
            <a:pPr algn="ctr" lvl="0">
              <a:lnSpc>
                <a:spcPct val="116199"/>
              </a:lnSpc>
            </a:pPr>
            <a:r>
              <a:rPr lang="en-US" sz="2200" b="false" i="false" u="none" strike="noStrike">
                <a:solidFill>
                  <a:srgbClr val="FFFFFF"/>
                </a:solidFill>
                <a:latin typeface="Montserrat Bold"/>
              </a:rPr>
              <a:t>02</a:t>
            </a:r>
          </a:p>
        </p:txBody>
      </p:sp>
      <p:pic>
        <p:nvPicPr>
          <p:cNvPr name="Picture 15" id="15"/>
          <p:cNvPicPr>
            <a:picLocks noChangeAspect="true"/>
          </p:cNvPicPr>
          <p:nvPr/>
        </p:nvPicPr>
        <p:blipFill>
          <a:blip r:embed="rId4"/>
          <a:stretch>
            <a:fillRect/>
          </a:stretch>
        </p:blipFill>
        <p:spPr>
          <a:xfrm rot="-5400000">
            <a:off x="1168400" y="7112000"/>
            <a:ext cx="812800" cy="711200"/>
          </a:xfrm>
          <a:prstGeom prst="rect">
            <a:avLst/>
          </a:prstGeom>
        </p:spPr>
      </p:pic>
      <p:sp>
        <p:nvSpPr>
          <p:cNvPr name="TextBox 16" id="16"/>
          <p:cNvSpPr txBox="true"/>
          <p:nvPr/>
        </p:nvSpPr>
        <p:spPr>
          <a:xfrm rot="0">
            <a:off x="2222500" y="7137400"/>
            <a:ext cx="3683000" cy="723900"/>
          </a:xfrm>
          <a:prstGeom prst="rect">
            <a:avLst/>
          </a:prstGeom>
        </p:spPr>
        <p:txBody>
          <a:bodyPr anchor="t" rtlCol="false" lIns="0" tIns="0" rIns="0" bIns="0"/>
          <a:lstStyle/>
          <a:p>
            <a:pPr algn="l" lvl="0">
              <a:lnSpc>
                <a:spcPct val="99600"/>
              </a:lnSpc>
            </a:pPr>
            <a:r>
              <a:rPr lang="en-US" sz="2200" b="false" i="false" u="none" strike="noStrike">
                <a:solidFill>
                  <a:srgbClr val="000000"/>
                </a:solidFill>
                <a:latin typeface="Montserrat Bold"/>
              </a:rPr>
              <a:t>Please enter a brief description</a:t>
            </a:r>
          </a:p>
        </p:txBody>
      </p:sp>
      <p:sp>
        <p:nvSpPr>
          <p:cNvPr name="TextBox 17" id="17"/>
          <p:cNvSpPr txBox="true"/>
          <p:nvPr/>
        </p:nvSpPr>
        <p:spPr>
          <a:xfrm rot="0">
            <a:off x="1231900" y="8102600"/>
            <a:ext cx="50292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a:t>
            </a:r>
          </a:p>
        </p:txBody>
      </p:sp>
      <p:sp>
        <p:nvSpPr>
          <p:cNvPr name="TextBox 18" id="18"/>
          <p:cNvSpPr txBox="true"/>
          <p:nvPr/>
        </p:nvSpPr>
        <p:spPr>
          <a:xfrm rot="0">
            <a:off x="1193800" y="7289800"/>
            <a:ext cx="762000" cy="393700"/>
          </a:xfrm>
          <a:prstGeom prst="rect">
            <a:avLst/>
          </a:prstGeom>
        </p:spPr>
        <p:txBody>
          <a:bodyPr anchor="t" rtlCol="false" lIns="0" tIns="0" rIns="0" bIns="0"/>
          <a:lstStyle/>
          <a:p>
            <a:pPr algn="ctr" lvl="0">
              <a:lnSpc>
                <a:spcPct val="116199"/>
              </a:lnSpc>
            </a:pPr>
            <a:r>
              <a:rPr lang="en-US" sz="2200" b="false" i="false" u="none" strike="noStrike">
                <a:solidFill>
                  <a:srgbClr val="FFFFFF"/>
                </a:solidFill>
                <a:latin typeface="Montserrat Bold"/>
              </a:rPr>
              <a:t>03</a:t>
            </a:r>
          </a:p>
        </p:txBody>
      </p:sp>
      <p:pic>
        <p:nvPicPr>
          <p:cNvPr name="Picture 19" id="19"/>
          <p:cNvPicPr>
            <a:picLocks noChangeAspect="true"/>
          </p:cNvPicPr>
          <p:nvPr/>
        </p:nvPicPr>
        <p:blipFill>
          <a:blip r:embed="rId4"/>
          <a:stretch>
            <a:fillRect/>
          </a:stretch>
        </p:blipFill>
        <p:spPr>
          <a:xfrm rot="-5400000">
            <a:off x="7073900" y="7112000"/>
            <a:ext cx="812800" cy="711200"/>
          </a:xfrm>
          <a:prstGeom prst="rect">
            <a:avLst/>
          </a:prstGeom>
        </p:spPr>
      </p:pic>
      <p:sp>
        <p:nvSpPr>
          <p:cNvPr name="TextBox 20" id="20"/>
          <p:cNvSpPr txBox="true"/>
          <p:nvPr/>
        </p:nvSpPr>
        <p:spPr>
          <a:xfrm rot="0">
            <a:off x="8128000" y="7137400"/>
            <a:ext cx="3632200" cy="723900"/>
          </a:xfrm>
          <a:prstGeom prst="rect">
            <a:avLst/>
          </a:prstGeom>
        </p:spPr>
        <p:txBody>
          <a:bodyPr anchor="t" rtlCol="false" lIns="0" tIns="0" rIns="0" bIns="0"/>
          <a:lstStyle/>
          <a:p>
            <a:pPr algn="l" lvl="0">
              <a:lnSpc>
                <a:spcPct val="99600"/>
              </a:lnSpc>
            </a:pPr>
            <a:r>
              <a:rPr lang="en-US" sz="2200" b="false" i="false" u="none" strike="noStrike">
                <a:solidFill>
                  <a:srgbClr val="000000"/>
                </a:solidFill>
                <a:latin typeface="Montserrat Bold"/>
              </a:rPr>
              <a:t>Please enter a brief description</a:t>
            </a:r>
          </a:p>
        </p:txBody>
      </p:sp>
      <p:sp>
        <p:nvSpPr>
          <p:cNvPr name="TextBox 21" id="21"/>
          <p:cNvSpPr txBox="true"/>
          <p:nvPr/>
        </p:nvSpPr>
        <p:spPr>
          <a:xfrm rot="0">
            <a:off x="7137400" y="8102600"/>
            <a:ext cx="50292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a:t>
            </a:r>
          </a:p>
        </p:txBody>
      </p:sp>
      <p:sp>
        <p:nvSpPr>
          <p:cNvPr name="TextBox 22" id="22"/>
          <p:cNvSpPr txBox="true"/>
          <p:nvPr/>
        </p:nvSpPr>
        <p:spPr>
          <a:xfrm rot="0">
            <a:off x="7112000" y="7289800"/>
            <a:ext cx="762000" cy="393700"/>
          </a:xfrm>
          <a:prstGeom prst="rect">
            <a:avLst/>
          </a:prstGeom>
        </p:spPr>
        <p:txBody>
          <a:bodyPr anchor="t" rtlCol="false" lIns="0" tIns="0" rIns="0" bIns="0"/>
          <a:lstStyle/>
          <a:p>
            <a:pPr algn="ctr" lvl="0">
              <a:lnSpc>
                <a:spcPct val="116199"/>
              </a:lnSpc>
            </a:pPr>
            <a:r>
              <a:rPr lang="en-US" sz="2200" b="false" i="false" u="none" strike="noStrike">
                <a:solidFill>
                  <a:srgbClr val="FFFFFF"/>
                </a:solidFill>
                <a:latin typeface="Montserrat Bold"/>
              </a:rPr>
              <a:t>04</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8737600" y="749300"/>
            <a:ext cx="9550400" cy="9550400"/>
          </a:xfrm>
          <a:prstGeom prst="rect">
            <a:avLst/>
          </a:prstGeom>
        </p:spPr>
      </p:pic>
      <p:pic>
        <p:nvPicPr>
          <p:cNvPr name="Picture 3" id="3"/>
          <p:cNvPicPr>
            <a:picLocks noChangeAspect="true"/>
          </p:cNvPicPr>
          <p:nvPr/>
        </p:nvPicPr>
        <p:blipFill>
          <a:blip r:embed="rId3"/>
          <a:stretch>
            <a:fillRect/>
          </a:stretch>
        </p:blipFill>
        <p:spPr>
          <a:xfrm rot="0">
            <a:off x="1282700" y="6311900"/>
            <a:ext cx="723900" cy="723900"/>
          </a:xfrm>
          <a:prstGeom prst="rect">
            <a:avLst/>
          </a:prstGeom>
        </p:spPr>
      </p:pic>
      <p:pic>
        <p:nvPicPr>
          <p:cNvPr name="Picture 4" id="4"/>
          <p:cNvPicPr>
            <a:picLocks noChangeAspect="true"/>
          </p:cNvPicPr>
          <p:nvPr/>
        </p:nvPicPr>
        <p:blipFill>
          <a:blip r:embed="rId4"/>
          <a:stretch>
            <a:fillRect/>
          </a:stretch>
        </p:blipFill>
        <p:spPr>
          <a:xfrm rot="0">
            <a:off x="1511300" y="6540500"/>
            <a:ext cx="279400" cy="266700"/>
          </a:xfrm>
          <a:prstGeom prst="rect">
            <a:avLst/>
          </a:prstGeom>
        </p:spPr>
      </p:pic>
      <p:pic>
        <p:nvPicPr>
          <p:cNvPr name="Picture 5" id="5"/>
          <p:cNvPicPr>
            <a:picLocks noChangeAspect="true"/>
          </p:cNvPicPr>
          <p:nvPr/>
        </p:nvPicPr>
        <p:blipFill>
          <a:blip r:embed="rId3"/>
          <a:stretch>
            <a:fillRect/>
          </a:stretch>
        </p:blipFill>
        <p:spPr>
          <a:xfrm rot="0">
            <a:off x="1282700" y="7213600"/>
            <a:ext cx="723900" cy="723900"/>
          </a:xfrm>
          <a:prstGeom prst="rect">
            <a:avLst/>
          </a:prstGeom>
        </p:spPr>
      </p:pic>
      <p:pic>
        <p:nvPicPr>
          <p:cNvPr name="Picture 6" id="6"/>
          <p:cNvPicPr>
            <a:picLocks noChangeAspect="true"/>
          </p:cNvPicPr>
          <p:nvPr/>
        </p:nvPicPr>
        <p:blipFill>
          <a:blip r:embed="rId5"/>
          <a:stretch>
            <a:fillRect/>
          </a:stretch>
        </p:blipFill>
        <p:spPr>
          <a:xfrm rot="0">
            <a:off x="1511300" y="7480300"/>
            <a:ext cx="279400" cy="177800"/>
          </a:xfrm>
          <a:prstGeom prst="rect">
            <a:avLst/>
          </a:prstGeom>
        </p:spPr>
      </p:pic>
      <p:pic>
        <p:nvPicPr>
          <p:cNvPr name="Picture 7" id="7"/>
          <p:cNvPicPr>
            <a:picLocks noChangeAspect="true"/>
          </p:cNvPicPr>
          <p:nvPr/>
        </p:nvPicPr>
        <p:blipFill>
          <a:blip r:embed="rId3"/>
          <a:stretch>
            <a:fillRect/>
          </a:stretch>
        </p:blipFill>
        <p:spPr>
          <a:xfrm rot="0">
            <a:off x="1282700" y="8102600"/>
            <a:ext cx="723900" cy="723900"/>
          </a:xfrm>
          <a:prstGeom prst="rect">
            <a:avLst/>
          </a:prstGeom>
        </p:spPr>
      </p:pic>
      <p:pic>
        <p:nvPicPr>
          <p:cNvPr name="Picture 8" id="8"/>
          <p:cNvPicPr>
            <a:picLocks noChangeAspect="true"/>
          </p:cNvPicPr>
          <p:nvPr/>
        </p:nvPicPr>
        <p:blipFill>
          <a:blip r:embed="rId6"/>
          <a:stretch>
            <a:fillRect/>
          </a:stretch>
        </p:blipFill>
        <p:spPr>
          <a:xfrm rot="0">
            <a:off x="1498600" y="8318500"/>
            <a:ext cx="292100" cy="292100"/>
          </a:xfrm>
          <a:prstGeom prst="rect">
            <a:avLst/>
          </a:prstGeom>
        </p:spPr>
      </p:pic>
      <p:pic>
        <p:nvPicPr>
          <p:cNvPr name="Picture 9" id="9"/>
          <p:cNvPicPr>
            <a:picLocks noChangeAspect="true"/>
          </p:cNvPicPr>
          <p:nvPr/>
        </p:nvPicPr>
        <p:blipFill>
          <a:blip r:embed="rId7"/>
          <a:stretch>
            <a:fillRect/>
          </a:stretch>
        </p:blipFill>
        <p:spPr>
          <a:xfrm rot="0">
            <a:off x="812800" y="635000"/>
            <a:ext cx="330200" cy="241300"/>
          </a:xfrm>
          <a:prstGeom prst="rect">
            <a:avLst/>
          </a:prstGeom>
        </p:spPr>
      </p:pic>
      <p:sp>
        <p:nvSpPr>
          <p:cNvPr name="TextBox 10" id="10"/>
          <p:cNvSpPr txBox="true"/>
          <p:nvPr/>
        </p:nvSpPr>
        <p:spPr>
          <a:xfrm rot="0">
            <a:off x="2413000" y="6527800"/>
            <a:ext cx="4419600" cy="330200"/>
          </a:xfrm>
          <a:prstGeom prst="rect">
            <a:avLst/>
          </a:prstGeom>
        </p:spPr>
        <p:txBody>
          <a:bodyPr anchor="t" rtlCol="false" lIns="0" tIns="0" rIns="0" bIns="0"/>
          <a:lstStyle/>
          <a:p>
            <a:pPr algn="l" lvl="0">
              <a:lnSpc>
                <a:spcPct val="116199"/>
              </a:lnSpc>
            </a:pPr>
            <a:r>
              <a:rPr lang="en-US" sz="1800" b="false" i="false" u="none" strike="noStrike">
                <a:solidFill>
                  <a:srgbClr val="000000"/>
                </a:solidFill>
                <a:latin typeface="Montserrat SemiBold"/>
              </a:rPr>
              <a:t>+123-456-789</a:t>
            </a:r>
          </a:p>
        </p:txBody>
      </p:sp>
      <p:sp>
        <p:nvSpPr>
          <p:cNvPr name="TextBox 11" id="11"/>
          <p:cNvSpPr txBox="true"/>
          <p:nvPr/>
        </p:nvSpPr>
        <p:spPr>
          <a:xfrm rot="0">
            <a:off x="2413000" y="7416800"/>
            <a:ext cx="4419600" cy="330200"/>
          </a:xfrm>
          <a:prstGeom prst="rect">
            <a:avLst/>
          </a:prstGeom>
        </p:spPr>
        <p:txBody>
          <a:bodyPr anchor="t" rtlCol="false" lIns="0" tIns="0" rIns="0" bIns="0"/>
          <a:lstStyle/>
          <a:p>
            <a:pPr algn="l" lvl="0">
              <a:lnSpc>
                <a:spcPct val="116199"/>
              </a:lnSpc>
            </a:pPr>
            <a:r>
              <a:rPr lang="en-US" sz="1800" b="false" i="false" u="none" strike="noStrike">
                <a:solidFill>
                  <a:srgbClr val="000000"/>
                </a:solidFill>
                <a:latin typeface="Montserrat SemiBold"/>
              </a:rPr>
              <a:t>www.yoursitehere.com</a:t>
            </a:r>
          </a:p>
        </p:txBody>
      </p:sp>
      <p:sp>
        <p:nvSpPr>
          <p:cNvPr name="TextBox 12" id="12"/>
          <p:cNvSpPr txBox="true"/>
          <p:nvPr/>
        </p:nvSpPr>
        <p:spPr>
          <a:xfrm rot="0">
            <a:off x="2413000" y="8305800"/>
            <a:ext cx="4419600" cy="330200"/>
          </a:xfrm>
          <a:prstGeom prst="rect">
            <a:avLst/>
          </a:prstGeom>
        </p:spPr>
        <p:txBody>
          <a:bodyPr anchor="t" rtlCol="false" lIns="0" tIns="0" rIns="0" bIns="0"/>
          <a:lstStyle/>
          <a:p>
            <a:pPr algn="l" lvl="0">
              <a:lnSpc>
                <a:spcPct val="116199"/>
              </a:lnSpc>
            </a:pPr>
            <a:r>
              <a:rPr lang="en-US" sz="1800" b="false" i="false" u="none" strike="noStrike">
                <a:solidFill>
                  <a:srgbClr val="000000"/>
                </a:solidFill>
                <a:latin typeface="Montserrat SemiBold"/>
              </a:rPr>
              <a:t>yourname@email.com</a:t>
            </a:r>
          </a:p>
        </p:txBody>
      </p:sp>
      <p:sp>
        <p:nvSpPr>
          <p:cNvPr name="TextBox 13" id="13"/>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
        <p:nvSpPr>
          <p:cNvPr name="TextBox 14" id="14"/>
          <p:cNvSpPr txBox="true"/>
          <p:nvPr/>
        </p:nvSpPr>
        <p:spPr>
          <a:xfrm rot="0">
            <a:off x="1130300" y="1676400"/>
            <a:ext cx="6858000" cy="1155700"/>
          </a:xfrm>
          <a:prstGeom prst="rect">
            <a:avLst/>
          </a:prstGeom>
        </p:spPr>
        <p:txBody>
          <a:bodyPr anchor="t" rtlCol="false" lIns="0" tIns="0" rIns="0" bIns="0"/>
          <a:lstStyle/>
          <a:p>
            <a:pPr algn="l" lvl="0">
              <a:lnSpc>
                <a:spcPct val="99600"/>
              </a:lnSpc>
            </a:pPr>
            <a:r>
              <a:rPr lang="en-US" sz="6500" b="false" i="false" u="none" strike="noStrike" spc="-100">
                <a:solidFill>
                  <a:srgbClr val="000000"/>
                </a:solidFill>
                <a:latin typeface="Montserrat Bold"/>
              </a:rPr>
              <a:t>Get in Touch</a:t>
            </a:r>
          </a:p>
        </p:txBody>
      </p:sp>
      <p:sp>
        <p:nvSpPr>
          <p:cNvPr name="TextBox 15" id="15"/>
          <p:cNvSpPr txBox="true"/>
          <p:nvPr/>
        </p:nvSpPr>
        <p:spPr>
          <a:xfrm rot="0">
            <a:off x="13525500" y="635000"/>
            <a:ext cx="3886200" cy="254000"/>
          </a:xfrm>
          <a:prstGeom prst="rect">
            <a:avLst/>
          </a:prstGeom>
        </p:spPr>
        <p:txBody>
          <a:bodyPr anchor="t" rtlCol="false" lIns="0" tIns="0" rIns="0" bIns="0"/>
          <a:lstStyle/>
          <a:p>
            <a:pPr algn="r" lvl="0">
              <a:lnSpc>
                <a:spcPct val="116199"/>
              </a:lnSpc>
            </a:pPr>
            <a:r>
              <a:rPr lang="en-US" sz="1400" b="false" i="false" u="none" strike="noStrike">
                <a:solidFill>
                  <a:srgbClr val="18A8F1"/>
                </a:solidFill>
                <a:latin typeface="Montserrat Medium"/>
              </a:rPr>
              <a:t>www.yoursitehere.com</a:t>
            </a:r>
          </a:p>
        </p:txBody>
      </p:sp>
      <p:sp>
        <p:nvSpPr>
          <p:cNvPr name="TextBox 16" id="16"/>
          <p:cNvSpPr txBox="true"/>
          <p:nvPr/>
        </p:nvSpPr>
        <p:spPr>
          <a:xfrm rot="0">
            <a:off x="1308100" y="3797300"/>
            <a:ext cx="40513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Enter the subtitle here.</a:t>
            </a:r>
          </a:p>
        </p:txBody>
      </p:sp>
      <p:sp>
        <p:nvSpPr>
          <p:cNvPr name="TextBox 17" id="17"/>
          <p:cNvSpPr txBox="true"/>
          <p:nvPr/>
        </p:nvSpPr>
        <p:spPr>
          <a:xfrm rot="0">
            <a:off x="1308100" y="4368800"/>
            <a:ext cx="65532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Eros orci senectus aliquet, justo dui tincidunt duis pharetra. Molestie id accumsan blandit placerat elementum; turpis libero. Ullamcorper in cubilia ultrices ut donec dis porta vulputate primis. Habitasse conubia vehicula leo mauris veli</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21A4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7000"/>
          </a:blip>
          <a:stretch>
            <a:fillRect/>
          </a:stretch>
        </p:blipFill>
        <p:spPr>
          <a:xfrm rot="0">
            <a:off x="0" y="0"/>
            <a:ext cx="18288000" cy="10287000"/>
          </a:xfrm>
          <a:prstGeom prst="rect">
            <a:avLst/>
          </a:prstGeom>
        </p:spPr>
      </p:pic>
      <p:sp>
        <p:nvSpPr>
          <p:cNvPr name="TextBox 3" id="3"/>
          <p:cNvSpPr txBox="true"/>
          <p:nvPr/>
        </p:nvSpPr>
        <p:spPr>
          <a:xfrm rot="0">
            <a:off x="3606800" y="5981700"/>
            <a:ext cx="11074400" cy="927100"/>
          </a:xfrm>
          <a:prstGeom prst="rect">
            <a:avLst/>
          </a:prstGeom>
        </p:spPr>
        <p:txBody>
          <a:bodyPr anchor="t" rtlCol="false" lIns="0" tIns="0" rIns="0" bIns="0"/>
          <a:lstStyle/>
          <a:p>
            <a:pPr algn="ctr" lvl="0">
              <a:lnSpc>
                <a:spcPct val="132800"/>
              </a:lnSpc>
            </a:pPr>
            <a:r>
              <a:rPr lang="en-US" sz="1600" b="false" i="false" u="none" strike="noStrike">
                <a:solidFill>
                  <a:srgbClr val="FFFFFF"/>
                </a:solidFill>
                <a:latin typeface="Montserrat Regular"/>
              </a:rPr>
              <a:t>Lorem ipsum dolor sit amet, consectetur adipiscing elit, sed do eiusmod tempor incididunt ut labore et dolore magna aliqua.  </a:t>
            </a:r>
            <a:r>
              <a:rPr lang="en-US" sz="1600" b="false" i="false" u="none" strike="noStrike">
                <a:solidFill>
                  <a:srgbClr val="FFFFFF"/>
                </a:solidFill>
                <a:latin typeface="Montserrat Regular"/>
              </a:rPr>
              <a:t>Ut enim ad minim veniam, quis nostrud exercitation ullamco laboris nisi ut aliquip ex ea commodo consequat. Duis aute irure dolor in reprehenderit in voluptate velit</a:t>
            </a:r>
          </a:p>
        </p:txBody>
      </p:sp>
      <p:sp>
        <p:nvSpPr>
          <p:cNvPr name="TextBox 4" id="4"/>
          <p:cNvSpPr txBox="true"/>
          <p:nvPr/>
        </p:nvSpPr>
        <p:spPr>
          <a:xfrm rot="0">
            <a:off x="825500" y="9156700"/>
            <a:ext cx="3911600" cy="330200"/>
          </a:xfrm>
          <a:prstGeom prst="rect">
            <a:avLst/>
          </a:prstGeom>
        </p:spPr>
        <p:txBody>
          <a:bodyPr anchor="t" rtlCol="false" lIns="0" tIns="0" rIns="0" bIns="0"/>
          <a:lstStyle/>
          <a:p>
            <a:pPr algn="l" lvl="0">
              <a:lnSpc>
                <a:spcPct val="116199"/>
              </a:lnSpc>
            </a:pPr>
            <a:r>
              <a:rPr lang="en-US" sz="1800" b="false" i="false" u="none" strike="noStrike">
                <a:solidFill>
                  <a:srgbClr val="FFFFFF"/>
                </a:solidFill>
                <a:latin typeface="Montserrat Regular"/>
              </a:rPr>
              <a:t>+123-456-789</a:t>
            </a:r>
          </a:p>
        </p:txBody>
      </p:sp>
      <p:sp>
        <p:nvSpPr>
          <p:cNvPr name="TextBox 5" id="5"/>
          <p:cNvSpPr txBox="true"/>
          <p:nvPr/>
        </p:nvSpPr>
        <p:spPr>
          <a:xfrm rot="0">
            <a:off x="14008100" y="9156700"/>
            <a:ext cx="3454400" cy="330200"/>
          </a:xfrm>
          <a:prstGeom prst="rect">
            <a:avLst/>
          </a:prstGeom>
        </p:spPr>
        <p:txBody>
          <a:bodyPr anchor="t" rtlCol="false" lIns="0" tIns="0" rIns="0" bIns="0"/>
          <a:lstStyle/>
          <a:p>
            <a:pPr algn="r" lvl="0">
              <a:lnSpc>
                <a:spcPct val="116199"/>
              </a:lnSpc>
            </a:pPr>
            <a:r>
              <a:rPr lang="en-US" sz="1800" b="false" i="false" u="none" strike="noStrike">
                <a:solidFill>
                  <a:srgbClr val="FFFFFF"/>
                </a:solidFill>
                <a:latin typeface="Montserrat Regular"/>
              </a:rPr>
              <a:t>Presented By: Your Name</a:t>
            </a:r>
          </a:p>
        </p:txBody>
      </p:sp>
      <p:pic>
        <p:nvPicPr>
          <p:cNvPr name="Picture 6" id="6"/>
          <p:cNvPicPr>
            <a:picLocks noChangeAspect="true"/>
          </p:cNvPicPr>
          <p:nvPr/>
        </p:nvPicPr>
        <p:blipFill>
          <a:blip r:embed="rId3"/>
          <a:stretch>
            <a:fillRect/>
          </a:stretch>
        </p:blipFill>
        <p:spPr>
          <a:xfrm rot="0">
            <a:off x="825500" y="647700"/>
            <a:ext cx="482600" cy="355600"/>
          </a:xfrm>
          <a:prstGeom prst="rect">
            <a:avLst/>
          </a:prstGeom>
        </p:spPr>
      </p:pic>
      <p:sp>
        <p:nvSpPr>
          <p:cNvPr name="TextBox 7" id="7"/>
          <p:cNvSpPr txBox="true"/>
          <p:nvPr/>
        </p:nvSpPr>
        <p:spPr>
          <a:xfrm rot="0">
            <a:off x="1498600" y="660400"/>
            <a:ext cx="80264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Regular"/>
              </a:rPr>
              <a:t>Your Company.</a:t>
            </a:r>
          </a:p>
        </p:txBody>
      </p:sp>
      <p:sp>
        <p:nvSpPr>
          <p:cNvPr name="TextBox 8" id="8"/>
          <p:cNvSpPr txBox="true"/>
          <p:nvPr/>
        </p:nvSpPr>
        <p:spPr>
          <a:xfrm rot="0">
            <a:off x="9436100" y="660400"/>
            <a:ext cx="8026400" cy="330200"/>
          </a:xfrm>
          <a:prstGeom prst="rect">
            <a:avLst/>
          </a:prstGeom>
        </p:spPr>
        <p:txBody>
          <a:bodyPr anchor="t" rtlCol="false" lIns="0" tIns="0" rIns="0" bIns="0"/>
          <a:lstStyle/>
          <a:p>
            <a:pPr algn="r" lvl="0">
              <a:lnSpc>
                <a:spcPct val="116199"/>
              </a:lnSpc>
            </a:pPr>
            <a:r>
              <a:rPr lang="en-US" sz="1800" b="false" i="false" u="none" strike="noStrike">
                <a:solidFill>
                  <a:srgbClr val="FFFFFF"/>
                </a:solidFill>
                <a:latin typeface="Montserrat Regular"/>
              </a:rPr>
              <a:t>www.yoursitehere.com</a:t>
            </a:r>
          </a:p>
        </p:txBody>
      </p:sp>
      <p:sp>
        <p:nvSpPr>
          <p:cNvPr name="TextBox 9" id="9"/>
          <p:cNvSpPr txBox="true"/>
          <p:nvPr/>
        </p:nvSpPr>
        <p:spPr>
          <a:xfrm rot="0">
            <a:off x="3302000" y="3340100"/>
            <a:ext cx="11696700" cy="2489200"/>
          </a:xfrm>
          <a:prstGeom prst="rect">
            <a:avLst/>
          </a:prstGeom>
        </p:spPr>
        <p:txBody>
          <a:bodyPr anchor="t" rtlCol="false" lIns="0" tIns="0" rIns="0" bIns="0"/>
          <a:lstStyle/>
          <a:p>
            <a:pPr algn="ctr" lvl="0">
              <a:lnSpc>
                <a:spcPct val="99600"/>
              </a:lnSpc>
            </a:pPr>
            <a:r>
              <a:rPr lang="en-US" sz="14000" b="false" i="false" u="none" strike="noStrike" spc="-200">
                <a:solidFill>
                  <a:srgbClr val="FFFFFF"/>
                </a:solidFill>
                <a:latin typeface="Montserrat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21A4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028700" y="4864100"/>
            <a:ext cx="1016000" cy="1016000"/>
          </a:xfrm>
          <a:prstGeom prst="rect">
            <a:avLst/>
          </a:prstGeom>
        </p:spPr>
      </p:pic>
      <p:pic>
        <p:nvPicPr>
          <p:cNvPr name="Picture 3" id="3"/>
          <p:cNvPicPr>
            <a:picLocks noChangeAspect="true"/>
          </p:cNvPicPr>
          <p:nvPr/>
        </p:nvPicPr>
        <p:blipFill>
          <a:blip r:embed="rId3"/>
          <a:stretch>
            <a:fillRect/>
          </a:stretch>
        </p:blipFill>
        <p:spPr>
          <a:xfrm rot="0">
            <a:off x="1206500" y="5029200"/>
            <a:ext cx="660400" cy="660400"/>
          </a:xfrm>
          <a:prstGeom prst="rect">
            <a:avLst/>
          </a:prstGeom>
        </p:spPr>
      </p:pic>
      <p:pic>
        <p:nvPicPr>
          <p:cNvPr name="Picture 4" id="4"/>
          <p:cNvPicPr>
            <a:picLocks noChangeAspect="true"/>
          </p:cNvPicPr>
          <p:nvPr/>
        </p:nvPicPr>
        <p:blipFill>
          <a:blip r:embed="rId2"/>
          <a:stretch>
            <a:fillRect/>
          </a:stretch>
        </p:blipFill>
        <p:spPr>
          <a:xfrm rot="0">
            <a:off x="1028700" y="6388100"/>
            <a:ext cx="1016000" cy="1016000"/>
          </a:xfrm>
          <a:prstGeom prst="rect">
            <a:avLst/>
          </a:prstGeom>
        </p:spPr>
      </p:pic>
      <p:pic>
        <p:nvPicPr>
          <p:cNvPr name="Picture 5" id="5"/>
          <p:cNvPicPr>
            <a:picLocks noChangeAspect="true"/>
          </p:cNvPicPr>
          <p:nvPr/>
        </p:nvPicPr>
        <p:blipFill>
          <a:blip r:embed="rId4"/>
          <a:stretch>
            <a:fillRect/>
          </a:stretch>
        </p:blipFill>
        <p:spPr>
          <a:xfrm rot="0">
            <a:off x="1206500" y="6540500"/>
            <a:ext cx="660400" cy="660400"/>
          </a:xfrm>
          <a:prstGeom prst="rect">
            <a:avLst/>
          </a:prstGeom>
        </p:spPr>
      </p:pic>
      <p:pic>
        <p:nvPicPr>
          <p:cNvPr name="Picture 6" id="6"/>
          <p:cNvPicPr>
            <a:picLocks noChangeAspect="true"/>
          </p:cNvPicPr>
          <p:nvPr/>
        </p:nvPicPr>
        <p:blipFill>
          <a:blip r:embed="rId2"/>
          <a:stretch>
            <a:fillRect/>
          </a:stretch>
        </p:blipFill>
        <p:spPr>
          <a:xfrm rot="0">
            <a:off x="1028700" y="7912100"/>
            <a:ext cx="1016000" cy="1016000"/>
          </a:xfrm>
          <a:prstGeom prst="rect">
            <a:avLst/>
          </a:prstGeom>
        </p:spPr>
      </p:pic>
      <p:pic>
        <p:nvPicPr>
          <p:cNvPr name="Picture 7" id="7"/>
          <p:cNvPicPr>
            <a:picLocks noChangeAspect="true"/>
          </p:cNvPicPr>
          <p:nvPr/>
        </p:nvPicPr>
        <p:blipFill>
          <a:blip r:embed="rId5"/>
          <a:stretch>
            <a:fillRect/>
          </a:stretch>
        </p:blipFill>
        <p:spPr>
          <a:xfrm rot="0">
            <a:off x="1206500" y="8089900"/>
            <a:ext cx="660400" cy="660400"/>
          </a:xfrm>
          <a:prstGeom prst="rect">
            <a:avLst/>
          </a:prstGeom>
        </p:spPr>
      </p:pic>
      <p:pic>
        <p:nvPicPr>
          <p:cNvPr name="Picture 8" id="8"/>
          <p:cNvPicPr>
            <a:picLocks noChangeAspect="true"/>
          </p:cNvPicPr>
          <p:nvPr/>
        </p:nvPicPr>
        <p:blipFill>
          <a:blip r:embed="rId6"/>
          <a:stretch>
            <a:fillRect/>
          </a:stretch>
        </p:blipFill>
        <p:spPr>
          <a:xfrm rot="0">
            <a:off x="9283700" y="0"/>
            <a:ext cx="9004300" cy="10287000"/>
          </a:xfrm>
          <a:prstGeom prst="rect">
            <a:avLst/>
          </a:prstGeom>
        </p:spPr>
      </p:pic>
      <p:pic>
        <p:nvPicPr>
          <p:cNvPr name="Picture 9" id="9"/>
          <p:cNvPicPr>
            <a:picLocks noChangeAspect="true"/>
          </p:cNvPicPr>
          <p:nvPr/>
        </p:nvPicPr>
        <p:blipFill>
          <a:blip r:embed="rId7"/>
          <a:stretch>
            <a:fillRect/>
          </a:stretch>
        </p:blipFill>
        <p:spPr>
          <a:xfrm rot="0">
            <a:off x="762000" y="647700"/>
            <a:ext cx="330200" cy="241300"/>
          </a:xfrm>
          <a:prstGeom prst="rect">
            <a:avLst/>
          </a:prstGeom>
        </p:spPr>
      </p:pic>
      <p:sp>
        <p:nvSpPr>
          <p:cNvPr name="TextBox 10" id="10"/>
          <p:cNvSpPr txBox="true"/>
          <p:nvPr/>
        </p:nvSpPr>
        <p:spPr>
          <a:xfrm rot="0">
            <a:off x="1130300" y="1676400"/>
            <a:ext cx="7658100" cy="1320800"/>
          </a:xfrm>
          <a:prstGeom prst="rect">
            <a:avLst/>
          </a:prstGeom>
        </p:spPr>
        <p:txBody>
          <a:bodyPr anchor="t" rtlCol="false" lIns="0" tIns="0" rIns="0" bIns="0"/>
          <a:lstStyle/>
          <a:p>
            <a:pPr algn="l" lvl="0">
              <a:lnSpc>
                <a:spcPct val="99600"/>
              </a:lnSpc>
            </a:pPr>
            <a:r>
              <a:rPr lang="en-US" sz="7400" b="false" i="false" u="none" strike="noStrike" spc="-100">
                <a:solidFill>
                  <a:srgbClr val="FFFFFF"/>
                </a:solidFill>
                <a:latin typeface="Montserrat Bold"/>
              </a:rPr>
              <a:t>Our Expertise</a:t>
            </a:r>
          </a:p>
        </p:txBody>
      </p:sp>
      <p:sp>
        <p:nvSpPr>
          <p:cNvPr name="TextBox 11" id="11"/>
          <p:cNvSpPr txBox="true"/>
          <p:nvPr/>
        </p:nvSpPr>
        <p:spPr>
          <a:xfrm rot="0">
            <a:off x="1231900" y="6604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FFFFFF"/>
                </a:solidFill>
                <a:latin typeface="Montserrat Regular"/>
              </a:rPr>
              <a:t>Your Company.</a:t>
            </a:r>
          </a:p>
        </p:txBody>
      </p:sp>
      <p:sp>
        <p:nvSpPr>
          <p:cNvPr name="TextBox 12" id="12"/>
          <p:cNvSpPr txBox="true"/>
          <p:nvPr/>
        </p:nvSpPr>
        <p:spPr>
          <a:xfrm rot="0">
            <a:off x="11798300" y="660400"/>
            <a:ext cx="5626100" cy="241300"/>
          </a:xfrm>
          <a:prstGeom prst="rect">
            <a:avLst/>
          </a:prstGeom>
        </p:spPr>
        <p:txBody>
          <a:bodyPr anchor="t" rtlCol="false" lIns="0" tIns="0" rIns="0" bIns="0"/>
          <a:lstStyle/>
          <a:p>
            <a:pPr algn="r" lvl="0">
              <a:lnSpc>
                <a:spcPct val="116199"/>
              </a:lnSpc>
            </a:pPr>
            <a:r>
              <a:rPr lang="en-US" sz="1400" b="false" i="false" u="none" strike="noStrike">
                <a:solidFill>
                  <a:srgbClr val="FFFFFF"/>
                </a:solidFill>
                <a:latin typeface="Montserrat Regular"/>
              </a:rPr>
              <a:t>www.yoursitehere.com</a:t>
            </a:r>
          </a:p>
        </p:txBody>
      </p:sp>
      <p:sp>
        <p:nvSpPr>
          <p:cNvPr name="TextBox 13" id="13"/>
          <p:cNvSpPr txBox="true"/>
          <p:nvPr/>
        </p:nvSpPr>
        <p:spPr>
          <a:xfrm rot="0">
            <a:off x="2616200" y="5003800"/>
            <a:ext cx="6375400" cy="393700"/>
          </a:xfrm>
          <a:prstGeom prst="rect">
            <a:avLst/>
          </a:prstGeom>
        </p:spPr>
        <p:txBody>
          <a:bodyPr anchor="t" rtlCol="false" lIns="0" tIns="0" rIns="0" bIns="0"/>
          <a:lstStyle/>
          <a:p>
            <a:pPr algn="l" lvl="0">
              <a:lnSpc>
                <a:spcPct val="116199"/>
              </a:lnSpc>
            </a:pPr>
            <a:r>
              <a:rPr lang="en-US" sz="2200" b="false" i="false" u="none" strike="noStrike">
                <a:solidFill>
                  <a:srgbClr val="FFFFFF"/>
                </a:solidFill>
                <a:latin typeface="Montserrat Bold"/>
              </a:rPr>
              <a:t>Enter the content here.</a:t>
            </a:r>
          </a:p>
        </p:txBody>
      </p:sp>
      <p:sp>
        <p:nvSpPr>
          <p:cNvPr name="TextBox 14" id="14"/>
          <p:cNvSpPr txBox="true"/>
          <p:nvPr/>
        </p:nvSpPr>
        <p:spPr>
          <a:xfrm rot="0">
            <a:off x="2616200" y="5461000"/>
            <a:ext cx="6362700" cy="2921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Lorem ipsum dolor sit amet, consectetur adipiscing.</a:t>
            </a:r>
          </a:p>
        </p:txBody>
      </p:sp>
      <p:sp>
        <p:nvSpPr>
          <p:cNvPr name="TextBox 15" id="15"/>
          <p:cNvSpPr txBox="true"/>
          <p:nvPr/>
        </p:nvSpPr>
        <p:spPr>
          <a:xfrm rot="0">
            <a:off x="2616200" y="6527800"/>
            <a:ext cx="6324600" cy="393700"/>
          </a:xfrm>
          <a:prstGeom prst="rect">
            <a:avLst/>
          </a:prstGeom>
        </p:spPr>
        <p:txBody>
          <a:bodyPr anchor="t" rtlCol="false" lIns="0" tIns="0" rIns="0" bIns="0"/>
          <a:lstStyle/>
          <a:p>
            <a:pPr algn="l" lvl="0">
              <a:lnSpc>
                <a:spcPct val="116199"/>
              </a:lnSpc>
            </a:pPr>
            <a:r>
              <a:rPr lang="en-US" sz="2200" b="false" i="false" u="none" strike="noStrike">
                <a:solidFill>
                  <a:srgbClr val="FFFFFF"/>
                </a:solidFill>
                <a:latin typeface="Montserrat Bold"/>
              </a:rPr>
              <a:t>Enter the content here.</a:t>
            </a:r>
          </a:p>
        </p:txBody>
      </p:sp>
      <p:sp>
        <p:nvSpPr>
          <p:cNvPr name="TextBox 16" id="16"/>
          <p:cNvSpPr txBox="true"/>
          <p:nvPr/>
        </p:nvSpPr>
        <p:spPr>
          <a:xfrm rot="0">
            <a:off x="2616200" y="6985000"/>
            <a:ext cx="6362700" cy="2921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Lorem ipsum dolor sit amet, consectetur adipiscing.</a:t>
            </a:r>
          </a:p>
        </p:txBody>
      </p:sp>
      <p:sp>
        <p:nvSpPr>
          <p:cNvPr name="TextBox 17" id="17"/>
          <p:cNvSpPr txBox="true"/>
          <p:nvPr/>
        </p:nvSpPr>
        <p:spPr>
          <a:xfrm rot="0">
            <a:off x="2616200" y="8051800"/>
            <a:ext cx="6324600" cy="393700"/>
          </a:xfrm>
          <a:prstGeom prst="rect">
            <a:avLst/>
          </a:prstGeom>
        </p:spPr>
        <p:txBody>
          <a:bodyPr anchor="t" rtlCol="false" lIns="0" tIns="0" rIns="0" bIns="0"/>
          <a:lstStyle/>
          <a:p>
            <a:pPr algn="l" lvl="0">
              <a:lnSpc>
                <a:spcPct val="116199"/>
              </a:lnSpc>
            </a:pPr>
            <a:r>
              <a:rPr lang="en-US" sz="2200" b="false" i="false" u="none" strike="noStrike">
                <a:solidFill>
                  <a:srgbClr val="FFFFFF"/>
                </a:solidFill>
                <a:latin typeface="Montserrat Bold"/>
              </a:rPr>
              <a:t>Enter the content here.</a:t>
            </a:r>
          </a:p>
        </p:txBody>
      </p:sp>
      <p:sp>
        <p:nvSpPr>
          <p:cNvPr name="TextBox 18" id="18"/>
          <p:cNvSpPr txBox="true"/>
          <p:nvPr/>
        </p:nvSpPr>
        <p:spPr>
          <a:xfrm rot="0">
            <a:off x="2616200" y="8521700"/>
            <a:ext cx="6362700" cy="2921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Lorem ipsum dolor sit amet, consectetur adipiscing.</a:t>
            </a:r>
          </a:p>
        </p:txBody>
      </p:sp>
      <p:sp>
        <p:nvSpPr>
          <p:cNvPr name="TextBox 19" id="19"/>
          <p:cNvSpPr txBox="true"/>
          <p:nvPr/>
        </p:nvSpPr>
        <p:spPr>
          <a:xfrm rot="0">
            <a:off x="1168400" y="3048000"/>
            <a:ext cx="7531100" cy="431800"/>
          </a:xfrm>
          <a:prstGeom prst="rect">
            <a:avLst/>
          </a:prstGeom>
        </p:spPr>
        <p:txBody>
          <a:bodyPr anchor="t" rtlCol="false" lIns="0" tIns="0" rIns="0" bIns="0"/>
          <a:lstStyle/>
          <a:p>
            <a:pPr algn="l" lvl="0">
              <a:lnSpc>
                <a:spcPct val="116199"/>
              </a:lnSpc>
            </a:pPr>
            <a:r>
              <a:rPr lang="en-US" sz="2400" b="false" i="false" u="none" strike="noStrike">
                <a:solidFill>
                  <a:srgbClr val="FFFFFF"/>
                </a:solidFill>
                <a:latin typeface="Montserrat Regular"/>
              </a:rPr>
              <a:t>Please enter a brief description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3855700" y="3378200"/>
            <a:ext cx="3556000" cy="2476500"/>
          </a:xfrm>
          <a:prstGeom prst="rect">
            <a:avLst/>
          </a:prstGeom>
        </p:spPr>
      </p:pic>
      <p:pic>
        <p:nvPicPr>
          <p:cNvPr name="Picture 3" id="3"/>
          <p:cNvPicPr>
            <a:picLocks noChangeAspect="true"/>
          </p:cNvPicPr>
          <p:nvPr/>
        </p:nvPicPr>
        <p:blipFill>
          <a:blip r:embed="rId3"/>
          <a:stretch>
            <a:fillRect/>
          </a:stretch>
        </p:blipFill>
        <p:spPr>
          <a:xfrm rot="0">
            <a:off x="9144000" y="0"/>
            <a:ext cx="4279900" cy="10287000"/>
          </a:xfrm>
          <a:prstGeom prst="rect">
            <a:avLst/>
          </a:prstGeom>
        </p:spPr>
      </p:pic>
      <p:pic>
        <p:nvPicPr>
          <p:cNvPr name="Picture 4" id="4"/>
          <p:cNvPicPr>
            <a:picLocks noChangeAspect="true"/>
          </p:cNvPicPr>
          <p:nvPr/>
        </p:nvPicPr>
        <p:blipFill>
          <a:blip r:embed="rId4"/>
          <a:stretch>
            <a:fillRect/>
          </a:stretch>
        </p:blipFill>
        <p:spPr>
          <a:xfrm rot="0">
            <a:off x="812800" y="635000"/>
            <a:ext cx="330200" cy="241300"/>
          </a:xfrm>
          <a:prstGeom prst="rect">
            <a:avLst/>
          </a:prstGeom>
        </p:spPr>
      </p:pic>
      <p:sp>
        <p:nvSpPr>
          <p:cNvPr name="TextBox 5" id="5"/>
          <p:cNvSpPr txBox="true"/>
          <p:nvPr/>
        </p:nvSpPr>
        <p:spPr>
          <a:xfrm rot="0">
            <a:off x="11798300" y="635000"/>
            <a:ext cx="5626100" cy="254000"/>
          </a:xfrm>
          <a:prstGeom prst="rect">
            <a:avLst/>
          </a:prstGeom>
        </p:spPr>
        <p:txBody>
          <a:bodyPr anchor="t" rtlCol="false" lIns="0" tIns="0" rIns="0" bIns="0"/>
          <a:lstStyle/>
          <a:p>
            <a:pPr algn="r" lvl="0">
              <a:lnSpc>
                <a:spcPct val="116199"/>
              </a:lnSpc>
            </a:pPr>
            <a:r>
              <a:rPr lang="en-US" sz="1400" b="false" i="false" u="none" strike="noStrike">
                <a:solidFill>
                  <a:srgbClr val="18A8F1"/>
                </a:solidFill>
                <a:latin typeface="Montserrat Medium"/>
              </a:rPr>
              <a:t>www.yoursitehere.com</a:t>
            </a:r>
          </a:p>
        </p:txBody>
      </p:sp>
      <p:sp>
        <p:nvSpPr>
          <p:cNvPr name="TextBox 6" id="6"/>
          <p:cNvSpPr txBox="true"/>
          <p:nvPr/>
        </p:nvSpPr>
        <p:spPr>
          <a:xfrm rot="0">
            <a:off x="1130300" y="4508500"/>
            <a:ext cx="7112000" cy="25654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 penatibus. At aptent sociosqu pretium hendrerit et. Parturient nullam est erat.</a:t>
            </a:r>
          </a:p>
          <a:p>
            <a:pPr algn="l" lvl="0">
              <a:lnSpc>
                <a:spcPct val="116199"/>
              </a:lnSpc>
            </a:pPr>
            <a:r>
              <a:rPr lang="en-US" sz="1600" b="false" i="false" u="none" strike="noStrike">
                <a:solidFill>
                  <a:srgbClr val="000000"/>
                </a:solidFill>
                <a:latin typeface="Montserrat Regular"/>
              </a:rPr>
              <a:t/>
            </a:r>
          </a:p>
          <a:p>
            <a:pPr algn="l" lvl="0">
              <a:lnSpc>
                <a:spcPct val="116199"/>
              </a:lnSpc>
            </a:pPr>
            <a:r>
              <a:rPr lang="en-US" sz="1600" b="false" i="false" u="none" strike="noStrike">
                <a:solidFill>
                  <a:srgbClr val="000000"/>
                </a:solidFill>
                <a:latin typeface="Montserrat Regular"/>
              </a:rPr>
              <a:t>Sed ut perspiciatis unde omnis iste natus error sit voluptatem accusantium doloremque laudantium, totam rem aperiam, eaque ipsa quae ab illo inventore veritatis et quasi architecto beatae vitae dicta sunt explicabo. </a:t>
            </a:r>
            <a:r>
              <a:rPr lang="en-US" sz="1600" b="false" i="false" u="none" strike="noStrike">
                <a:solidFill>
                  <a:srgbClr val="000000"/>
                </a:solidFill>
                <a:latin typeface="Montserrat Regular"/>
              </a:rPr>
              <a:t>Sed ut perspiciatis unde omnis.</a:t>
            </a:r>
          </a:p>
        </p:txBody>
      </p:sp>
      <p:sp>
        <p:nvSpPr>
          <p:cNvPr name="TextBox 7" id="7"/>
          <p:cNvSpPr txBox="true"/>
          <p:nvPr/>
        </p:nvSpPr>
        <p:spPr>
          <a:xfrm rot="0">
            <a:off x="13855700" y="1638300"/>
            <a:ext cx="30480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"Lorem ipsum dolor sit amet, consectetur adipiscing elit, sed do eiusmod tempor incididunt ut labore."</a:t>
            </a:r>
          </a:p>
        </p:txBody>
      </p:sp>
      <p:sp>
        <p:nvSpPr>
          <p:cNvPr name="TextBox 8" id="8"/>
          <p:cNvSpPr txBox="true"/>
          <p:nvPr/>
        </p:nvSpPr>
        <p:spPr>
          <a:xfrm rot="0">
            <a:off x="13868400" y="7302500"/>
            <a:ext cx="2844800" cy="355600"/>
          </a:xfrm>
          <a:prstGeom prst="rect">
            <a:avLst/>
          </a:prstGeom>
        </p:spPr>
        <p:txBody>
          <a:bodyPr anchor="t" rtlCol="false" lIns="0" tIns="0" rIns="0" bIns="0"/>
          <a:lstStyle/>
          <a:p>
            <a:pPr algn="l" lvl="0">
              <a:lnSpc>
                <a:spcPct val="116199"/>
              </a:lnSpc>
            </a:pPr>
            <a:r>
              <a:rPr lang="en-US" sz="2000" b="false" i="false" u="none" strike="noStrike">
                <a:solidFill>
                  <a:srgbClr val="18A8F1"/>
                </a:solidFill>
                <a:latin typeface="Montserrat Bold"/>
              </a:rPr>
              <a:t>Add your name here</a:t>
            </a:r>
          </a:p>
        </p:txBody>
      </p:sp>
      <p:sp>
        <p:nvSpPr>
          <p:cNvPr name="TextBox 9" id="9"/>
          <p:cNvSpPr txBox="true"/>
          <p:nvPr/>
        </p:nvSpPr>
        <p:spPr>
          <a:xfrm rot="0">
            <a:off x="13868400" y="7785100"/>
            <a:ext cx="2667000" cy="711200"/>
          </a:xfrm>
          <a:prstGeom prst="rect">
            <a:avLst/>
          </a:prstGeom>
        </p:spPr>
        <p:txBody>
          <a:bodyPr anchor="t" rtlCol="false" lIns="0" tIns="0" rIns="0" bIns="0"/>
          <a:lstStyle/>
          <a:p>
            <a:pPr algn="l" lvl="0">
              <a:lnSpc>
                <a:spcPct val="116199"/>
              </a:lnSpc>
            </a:pPr>
            <a:r>
              <a:rPr lang="en-US" sz="2000" b="true" i="false" u="none" strike="noStrike">
                <a:solidFill>
                  <a:srgbClr val="000000"/>
                </a:solidFill>
                <a:latin typeface="Montserrat Medium"/>
              </a:rPr>
              <a:t>Please enter your position here.</a:t>
            </a:r>
          </a:p>
        </p:txBody>
      </p:sp>
      <p:sp>
        <p:nvSpPr>
          <p:cNvPr name="TextBox 10" id="10"/>
          <p:cNvSpPr txBox="true"/>
          <p:nvPr/>
        </p:nvSpPr>
        <p:spPr>
          <a:xfrm rot="0">
            <a:off x="13868400" y="8699500"/>
            <a:ext cx="2044700" cy="2921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2030-Present</a:t>
            </a:r>
          </a:p>
        </p:txBody>
      </p:sp>
      <p:sp>
        <p:nvSpPr>
          <p:cNvPr name="TextBox 11" id="11"/>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
        <p:nvSpPr>
          <p:cNvPr name="TextBox 12" id="12"/>
          <p:cNvSpPr txBox="true"/>
          <p:nvPr/>
        </p:nvSpPr>
        <p:spPr>
          <a:xfrm rot="0">
            <a:off x="1130300" y="1574800"/>
            <a:ext cx="7658100" cy="1320800"/>
          </a:xfrm>
          <a:prstGeom prst="rect">
            <a:avLst/>
          </a:prstGeom>
        </p:spPr>
        <p:txBody>
          <a:bodyPr anchor="t" rtlCol="false" lIns="0" tIns="0" rIns="0" bIns="0"/>
          <a:lstStyle/>
          <a:p>
            <a:pPr algn="l" lvl="0">
              <a:lnSpc>
                <a:spcPct val="99600"/>
              </a:lnSpc>
            </a:pPr>
            <a:r>
              <a:rPr lang="en-US" sz="7400" b="false" i="false" u="none" strike="noStrike" spc="-100">
                <a:solidFill>
                  <a:srgbClr val="000000"/>
                </a:solidFill>
                <a:latin typeface="Montserrat Bold"/>
              </a:rPr>
              <a:t>Our Clients</a:t>
            </a:r>
          </a:p>
        </p:txBody>
      </p:sp>
      <p:sp>
        <p:nvSpPr>
          <p:cNvPr name="TextBox 13" id="13"/>
          <p:cNvSpPr txBox="true"/>
          <p:nvPr/>
        </p:nvSpPr>
        <p:spPr>
          <a:xfrm rot="0">
            <a:off x="1130300" y="7632700"/>
            <a:ext cx="2413000" cy="1320800"/>
          </a:xfrm>
          <a:prstGeom prst="rect">
            <a:avLst/>
          </a:prstGeom>
        </p:spPr>
        <p:txBody>
          <a:bodyPr anchor="t" rtlCol="false" lIns="0" tIns="0" rIns="0" bIns="0"/>
          <a:lstStyle/>
          <a:p>
            <a:pPr algn="l" lvl="0">
              <a:lnSpc>
                <a:spcPct val="91300"/>
              </a:lnSpc>
            </a:pPr>
            <a:r>
              <a:rPr lang="en-US" sz="7400" b="false" i="false" u="none" strike="noStrike">
                <a:solidFill>
                  <a:srgbClr val="000000"/>
                </a:solidFill>
                <a:latin typeface="LINE Seed Sans KR Bold"/>
              </a:rPr>
              <a:t>28%</a:t>
            </a:r>
          </a:p>
        </p:txBody>
      </p:sp>
      <p:pic>
        <p:nvPicPr>
          <p:cNvPr name="Picture 14" id="14"/>
          <p:cNvPicPr>
            <a:picLocks noChangeAspect="true"/>
          </p:cNvPicPr>
          <p:nvPr/>
        </p:nvPicPr>
        <p:blipFill>
          <a:blip r:embed="rId5"/>
          <a:stretch>
            <a:fillRect/>
          </a:stretch>
        </p:blipFill>
        <p:spPr>
          <a:xfrm rot="0">
            <a:off x="3390900" y="7937500"/>
            <a:ext cx="1536700" cy="685800"/>
          </a:xfrm>
          <a:prstGeom prst="rect">
            <a:avLst/>
          </a:prstGeom>
        </p:spPr>
      </p:pic>
      <p:pic>
        <p:nvPicPr>
          <p:cNvPr name="Picture 15" id="15"/>
          <p:cNvPicPr>
            <a:picLocks noChangeAspect="true"/>
          </p:cNvPicPr>
          <p:nvPr/>
        </p:nvPicPr>
        <p:blipFill>
          <a:blip r:embed="rId6"/>
          <a:stretch>
            <a:fillRect/>
          </a:stretch>
        </p:blipFill>
        <p:spPr>
          <a:xfrm rot="-5400000">
            <a:off x="3797300" y="8204200"/>
            <a:ext cx="177800" cy="152400"/>
          </a:xfrm>
          <a:prstGeom prst="rect">
            <a:avLst/>
          </a:prstGeom>
        </p:spPr>
      </p:pic>
      <p:sp>
        <p:nvSpPr>
          <p:cNvPr name="TextBox 16" id="16"/>
          <p:cNvSpPr txBox="true"/>
          <p:nvPr/>
        </p:nvSpPr>
        <p:spPr>
          <a:xfrm rot="0">
            <a:off x="4051300" y="8128000"/>
            <a:ext cx="711200" cy="330200"/>
          </a:xfrm>
          <a:prstGeom prst="rect">
            <a:avLst/>
          </a:prstGeom>
        </p:spPr>
        <p:txBody>
          <a:bodyPr anchor="t" rtlCol="false" lIns="0" tIns="0" rIns="0" bIns="0"/>
          <a:lstStyle/>
          <a:p>
            <a:pPr algn="l" lvl="0">
              <a:lnSpc>
                <a:spcPct val="116199"/>
              </a:lnSpc>
            </a:pPr>
            <a:r>
              <a:rPr lang="en-US" sz="1800" b="true" i="false" u="none" strike="noStrike">
                <a:solidFill>
                  <a:srgbClr val="FFFFFF"/>
                </a:solidFill>
                <a:latin typeface="LINE Seed Sans KR Regular"/>
              </a:rPr>
              <a:t>15%</a:t>
            </a:r>
          </a:p>
        </p:txBody>
      </p:sp>
      <p:sp>
        <p:nvSpPr>
          <p:cNvPr name="TextBox 17" id="17"/>
          <p:cNvSpPr txBox="true"/>
          <p:nvPr/>
        </p:nvSpPr>
        <p:spPr>
          <a:xfrm rot="0">
            <a:off x="1130300" y="8864600"/>
            <a:ext cx="51181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Medium"/>
              </a:rPr>
              <a:t>Please enter your position here.</a:t>
            </a:r>
          </a:p>
        </p:txBody>
      </p:sp>
      <p:sp>
        <p:nvSpPr>
          <p:cNvPr name="TextBox 18" id="18"/>
          <p:cNvSpPr txBox="true"/>
          <p:nvPr/>
        </p:nvSpPr>
        <p:spPr>
          <a:xfrm rot="0">
            <a:off x="1168400" y="3048000"/>
            <a:ext cx="7531100" cy="431800"/>
          </a:xfrm>
          <a:prstGeom prst="rect">
            <a:avLst/>
          </a:prstGeom>
        </p:spPr>
        <p:txBody>
          <a:bodyPr anchor="t" rtlCol="false" lIns="0" tIns="0" rIns="0" bIns="0"/>
          <a:lstStyle/>
          <a:p>
            <a:pPr algn="l" lvl="0">
              <a:lnSpc>
                <a:spcPct val="116199"/>
              </a:lnSpc>
            </a:pPr>
            <a:r>
              <a:rPr lang="en-US" sz="2400" b="false" i="false" u="none" strike="noStrike">
                <a:solidFill>
                  <a:srgbClr val="18A8F1"/>
                </a:solidFill>
                <a:latin typeface="Montserrat Regular"/>
              </a:rPr>
              <a:t>Please enter a brief description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0858500" y="-38100"/>
            <a:ext cx="3708400" cy="10287000"/>
          </a:xfrm>
          <a:prstGeom prst="rect">
            <a:avLst/>
          </a:prstGeom>
        </p:spPr>
      </p:pic>
      <p:pic>
        <p:nvPicPr>
          <p:cNvPr name="Picture 3" id="3"/>
          <p:cNvPicPr>
            <a:picLocks noChangeAspect="true"/>
          </p:cNvPicPr>
          <p:nvPr/>
        </p:nvPicPr>
        <p:blipFill>
          <a:blip r:embed="rId3"/>
          <a:stretch>
            <a:fillRect/>
          </a:stretch>
        </p:blipFill>
        <p:spPr>
          <a:xfrm rot="0">
            <a:off x="14579600" y="0"/>
            <a:ext cx="3708400" cy="10287000"/>
          </a:xfrm>
          <a:prstGeom prst="rect">
            <a:avLst/>
          </a:prstGeom>
        </p:spPr>
      </p:pic>
      <p:pic>
        <p:nvPicPr>
          <p:cNvPr name="Picture 4" id="4"/>
          <p:cNvPicPr>
            <a:picLocks noChangeAspect="true"/>
          </p:cNvPicPr>
          <p:nvPr/>
        </p:nvPicPr>
        <p:blipFill>
          <a:blip r:embed="rId4"/>
          <a:stretch>
            <a:fillRect/>
          </a:stretch>
        </p:blipFill>
        <p:spPr>
          <a:xfrm rot="0">
            <a:off x="10858500" y="4584700"/>
            <a:ext cx="3721100" cy="5918200"/>
          </a:xfrm>
          <a:prstGeom prst="rect">
            <a:avLst/>
          </a:prstGeom>
        </p:spPr>
      </p:pic>
      <p:pic>
        <p:nvPicPr>
          <p:cNvPr name="Picture 5" id="5"/>
          <p:cNvPicPr>
            <a:picLocks noChangeAspect="true"/>
          </p:cNvPicPr>
          <p:nvPr/>
        </p:nvPicPr>
        <p:blipFill>
          <a:blip r:embed="rId5"/>
          <a:stretch>
            <a:fillRect/>
          </a:stretch>
        </p:blipFill>
        <p:spPr>
          <a:xfrm rot="0">
            <a:off x="14566900" y="4572000"/>
            <a:ext cx="3721100" cy="5981700"/>
          </a:xfrm>
          <a:prstGeom prst="rect">
            <a:avLst/>
          </a:prstGeom>
        </p:spPr>
      </p:pic>
      <p:pic>
        <p:nvPicPr>
          <p:cNvPr name="Picture 6" id="6"/>
          <p:cNvPicPr>
            <a:picLocks noChangeAspect="true"/>
          </p:cNvPicPr>
          <p:nvPr/>
        </p:nvPicPr>
        <p:blipFill>
          <a:blip r:embed="rId6"/>
          <a:stretch>
            <a:fillRect/>
          </a:stretch>
        </p:blipFill>
        <p:spPr>
          <a:xfrm rot="0">
            <a:off x="812800" y="635000"/>
            <a:ext cx="330200" cy="241300"/>
          </a:xfrm>
          <a:prstGeom prst="rect">
            <a:avLst/>
          </a:prstGeom>
        </p:spPr>
      </p:pic>
      <p:sp>
        <p:nvSpPr>
          <p:cNvPr name="TextBox 7" id="7"/>
          <p:cNvSpPr txBox="true"/>
          <p:nvPr/>
        </p:nvSpPr>
        <p:spPr>
          <a:xfrm rot="0">
            <a:off x="11595100" y="1435100"/>
            <a:ext cx="22987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Point 01</a:t>
            </a:r>
          </a:p>
        </p:txBody>
      </p:sp>
      <p:sp>
        <p:nvSpPr>
          <p:cNvPr name="TextBox 8" id="8"/>
          <p:cNvSpPr txBox="true"/>
          <p:nvPr/>
        </p:nvSpPr>
        <p:spPr>
          <a:xfrm rot="0">
            <a:off x="11595100" y="1968500"/>
            <a:ext cx="2286000" cy="1600200"/>
          </a:xfrm>
          <a:prstGeom prst="rect">
            <a:avLst/>
          </a:prstGeom>
        </p:spPr>
        <p:txBody>
          <a:bodyPr anchor="t" rtlCol="false" lIns="0" tIns="0" rIns="0" bIns="0"/>
          <a:lstStyle/>
          <a:p>
            <a:pPr algn="l" lvl="0">
              <a:lnSpc>
                <a:spcPct val="116199"/>
              </a:lnSpc>
            </a:pPr>
            <a:r>
              <a:rPr lang="en-US" sz="1500" b="false" i="false" u="none" strike="noStrike">
                <a:solidFill>
                  <a:srgbClr val="FFFFFF"/>
                </a:solidFill>
                <a:latin typeface="Montserrat Regular"/>
              </a:rPr>
              <a:t>Lorem ipsum dolor sit amet, consectetur adipiscing elit, sed do eiusmod tempor incididunt ut labore et dolore magna aliqua. </a:t>
            </a:r>
          </a:p>
        </p:txBody>
      </p:sp>
      <p:sp>
        <p:nvSpPr>
          <p:cNvPr name="TextBox 9" id="9"/>
          <p:cNvSpPr txBox="true"/>
          <p:nvPr/>
        </p:nvSpPr>
        <p:spPr>
          <a:xfrm rot="0">
            <a:off x="11595100" y="6375400"/>
            <a:ext cx="22987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Point 03</a:t>
            </a:r>
          </a:p>
        </p:txBody>
      </p:sp>
      <p:sp>
        <p:nvSpPr>
          <p:cNvPr name="TextBox 10" id="10"/>
          <p:cNvSpPr txBox="true"/>
          <p:nvPr/>
        </p:nvSpPr>
        <p:spPr>
          <a:xfrm rot="0">
            <a:off x="11595100" y="6908800"/>
            <a:ext cx="2286000" cy="1600200"/>
          </a:xfrm>
          <a:prstGeom prst="rect">
            <a:avLst/>
          </a:prstGeom>
        </p:spPr>
        <p:txBody>
          <a:bodyPr anchor="t" rtlCol="false" lIns="0" tIns="0" rIns="0" bIns="0"/>
          <a:lstStyle/>
          <a:p>
            <a:pPr algn="l" lvl="0">
              <a:lnSpc>
                <a:spcPct val="116199"/>
              </a:lnSpc>
            </a:pPr>
            <a:r>
              <a:rPr lang="en-US" sz="1500" b="false" i="false" u="none" strike="noStrike">
                <a:solidFill>
                  <a:srgbClr val="FFFFFF"/>
                </a:solidFill>
                <a:latin typeface="Montserrat Regular"/>
              </a:rPr>
              <a:t>Lorem ipsum dolor sit amet, consectetur adipiscing elit, sed do eiusmod tempor incididunt ut labore et dolore magna aliqua. </a:t>
            </a:r>
          </a:p>
        </p:txBody>
      </p:sp>
      <p:sp>
        <p:nvSpPr>
          <p:cNvPr name="TextBox 11" id="11"/>
          <p:cNvSpPr txBox="true"/>
          <p:nvPr/>
        </p:nvSpPr>
        <p:spPr>
          <a:xfrm rot="0">
            <a:off x="15303500" y="6362700"/>
            <a:ext cx="22987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Point 04</a:t>
            </a:r>
          </a:p>
        </p:txBody>
      </p:sp>
      <p:sp>
        <p:nvSpPr>
          <p:cNvPr name="TextBox 12" id="12"/>
          <p:cNvSpPr txBox="true"/>
          <p:nvPr/>
        </p:nvSpPr>
        <p:spPr>
          <a:xfrm rot="0">
            <a:off x="15303500" y="6896100"/>
            <a:ext cx="2286000" cy="1600200"/>
          </a:xfrm>
          <a:prstGeom prst="rect">
            <a:avLst/>
          </a:prstGeom>
        </p:spPr>
        <p:txBody>
          <a:bodyPr anchor="t" rtlCol="false" lIns="0" tIns="0" rIns="0" bIns="0"/>
          <a:lstStyle/>
          <a:p>
            <a:pPr algn="l" lvl="0">
              <a:lnSpc>
                <a:spcPct val="116199"/>
              </a:lnSpc>
            </a:pPr>
            <a:r>
              <a:rPr lang="en-US" sz="1500" b="false" i="false" u="none" strike="noStrike">
                <a:solidFill>
                  <a:srgbClr val="FFFFFF"/>
                </a:solidFill>
                <a:latin typeface="Montserrat Regular"/>
              </a:rPr>
              <a:t>Lorem ipsum dolor sit amet, consectetur adipiscing elit, sed do eiusmod tempor incididunt ut labore et dolore magna aliqua. </a:t>
            </a:r>
          </a:p>
        </p:txBody>
      </p:sp>
      <p:sp>
        <p:nvSpPr>
          <p:cNvPr name="TextBox 13" id="13"/>
          <p:cNvSpPr txBox="true"/>
          <p:nvPr/>
        </p:nvSpPr>
        <p:spPr>
          <a:xfrm rot="0">
            <a:off x="15303500" y="1435100"/>
            <a:ext cx="22987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Point 02</a:t>
            </a:r>
          </a:p>
        </p:txBody>
      </p:sp>
      <p:sp>
        <p:nvSpPr>
          <p:cNvPr name="TextBox 14" id="14"/>
          <p:cNvSpPr txBox="true"/>
          <p:nvPr/>
        </p:nvSpPr>
        <p:spPr>
          <a:xfrm rot="0">
            <a:off x="15303500" y="1968500"/>
            <a:ext cx="2286000" cy="1600200"/>
          </a:xfrm>
          <a:prstGeom prst="rect">
            <a:avLst/>
          </a:prstGeom>
        </p:spPr>
        <p:txBody>
          <a:bodyPr anchor="t" rtlCol="false" lIns="0" tIns="0" rIns="0" bIns="0"/>
          <a:lstStyle/>
          <a:p>
            <a:pPr algn="l" lvl="0">
              <a:lnSpc>
                <a:spcPct val="116199"/>
              </a:lnSpc>
            </a:pPr>
            <a:r>
              <a:rPr lang="en-US" sz="1500" b="false" i="false" u="none" strike="noStrike">
                <a:solidFill>
                  <a:srgbClr val="FFFFFF"/>
                </a:solidFill>
                <a:latin typeface="Montserrat Regular"/>
              </a:rPr>
              <a:t>Lorem ipsum dolor sit amet, consectetur adipiscing elit, sed do eiusmod tempor incididunt ut labore et dolore magna aliqua. </a:t>
            </a:r>
          </a:p>
        </p:txBody>
      </p:sp>
      <p:sp>
        <p:nvSpPr>
          <p:cNvPr name="TextBox 15" id="15"/>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
        <p:nvSpPr>
          <p:cNvPr name="TextBox 16" id="16"/>
          <p:cNvSpPr txBox="true"/>
          <p:nvPr/>
        </p:nvSpPr>
        <p:spPr>
          <a:xfrm rot="0">
            <a:off x="1130300" y="1460500"/>
            <a:ext cx="8801100" cy="2451100"/>
          </a:xfrm>
          <a:prstGeom prst="rect">
            <a:avLst/>
          </a:prstGeom>
        </p:spPr>
        <p:txBody>
          <a:bodyPr anchor="t" rtlCol="false" lIns="0" tIns="0" rIns="0" bIns="0"/>
          <a:lstStyle/>
          <a:p>
            <a:pPr algn="l" lvl="0">
              <a:lnSpc>
                <a:spcPct val="99600"/>
              </a:lnSpc>
            </a:pPr>
            <a:r>
              <a:rPr lang="en-US" sz="7400" b="false" i="false" u="none" strike="noStrike" spc="-100">
                <a:solidFill>
                  <a:srgbClr val="000000"/>
                </a:solidFill>
                <a:latin typeface="Montserrat Bold"/>
              </a:rPr>
              <a:t>Our Approach</a:t>
            </a:r>
          </a:p>
          <a:p>
            <a:pPr algn="l" lvl="0">
              <a:lnSpc>
                <a:spcPct val="99600"/>
              </a:lnSpc>
            </a:pPr>
            <a:r>
              <a:rPr lang="en-US" sz="7400" b="false" i="false" u="none" strike="noStrike" spc="-100">
                <a:solidFill>
                  <a:srgbClr val="000000"/>
                </a:solidFill>
                <a:latin typeface="Montserrat Bold"/>
              </a:rPr>
              <a:t>and Methodology</a:t>
            </a:r>
          </a:p>
        </p:txBody>
      </p:sp>
      <p:pic>
        <p:nvPicPr>
          <p:cNvPr name="Picture 17" id="17"/>
          <p:cNvPicPr>
            <a:picLocks noChangeAspect="true"/>
          </p:cNvPicPr>
          <p:nvPr/>
        </p:nvPicPr>
        <p:blipFill>
          <a:blip r:embed="rId7"/>
          <a:stretch>
            <a:fillRect/>
          </a:stretch>
        </p:blipFill>
        <p:spPr>
          <a:xfrm rot="0">
            <a:off x="1117600" y="4864100"/>
            <a:ext cx="1016000" cy="1016000"/>
          </a:xfrm>
          <a:prstGeom prst="rect">
            <a:avLst/>
          </a:prstGeom>
        </p:spPr>
      </p:pic>
      <p:pic>
        <p:nvPicPr>
          <p:cNvPr name="Picture 18" id="18"/>
          <p:cNvPicPr>
            <a:picLocks noChangeAspect="true"/>
          </p:cNvPicPr>
          <p:nvPr/>
        </p:nvPicPr>
        <p:blipFill>
          <a:blip r:embed="rId8"/>
          <a:stretch>
            <a:fillRect/>
          </a:stretch>
        </p:blipFill>
        <p:spPr>
          <a:xfrm rot="0">
            <a:off x="1282700" y="5029200"/>
            <a:ext cx="660400" cy="660400"/>
          </a:xfrm>
          <a:prstGeom prst="rect">
            <a:avLst/>
          </a:prstGeom>
        </p:spPr>
      </p:pic>
      <p:pic>
        <p:nvPicPr>
          <p:cNvPr name="Picture 19" id="19"/>
          <p:cNvPicPr>
            <a:picLocks noChangeAspect="true"/>
          </p:cNvPicPr>
          <p:nvPr/>
        </p:nvPicPr>
        <p:blipFill>
          <a:blip r:embed="rId7"/>
          <a:stretch>
            <a:fillRect/>
          </a:stretch>
        </p:blipFill>
        <p:spPr>
          <a:xfrm rot="0">
            <a:off x="1117600" y="6388100"/>
            <a:ext cx="1016000" cy="1016000"/>
          </a:xfrm>
          <a:prstGeom prst="rect">
            <a:avLst/>
          </a:prstGeom>
        </p:spPr>
      </p:pic>
      <p:pic>
        <p:nvPicPr>
          <p:cNvPr name="Picture 20" id="20"/>
          <p:cNvPicPr>
            <a:picLocks noChangeAspect="true"/>
          </p:cNvPicPr>
          <p:nvPr/>
        </p:nvPicPr>
        <p:blipFill>
          <a:blip r:embed="rId9"/>
          <a:stretch>
            <a:fillRect/>
          </a:stretch>
        </p:blipFill>
        <p:spPr>
          <a:xfrm rot="0">
            <a:off x="1282700" y="6553200"/>
            <a:ext cx="660400" cy="660400"/>
          </a:xfrm>
          <a:prstGeom prst="rect">
            <a:avLst/>
          </a:prstGeom>
        </p:spPr>
      </p:pic>
      <p:pic>
        <p:nvPicPr>
          <p:cNvPr name="Picture 21" id="21"/>
          <p:cNvPicPr>
            <a:picLocks noChangeAspect="true"/>
          </p:cNvPicPr>
          <p:nvPr/>
        </p:nvPicPr>
        <p:blipFill>
          <a:blip r:embed="rId7"/>
          <a:stretch>
            <a:fillRect/>
          </a:stretch>
        </p:blipFill>
        <p:spPr>
          <a:xfrm rot="0">
            <a:off x="1117600" y="7912100"/>
            <a:ext cx="1016000" cy="1016000"/>
          </a:xfrm>
          <a:prstGeom prst="rect">
            <a:avLst/>
          </a:prstGeom>
        </p:spPr>
      </p:pic>
      <p:pic>
        <p:nvPicPr>
          <p:cNvPr name="Picture 22" id="22"/>
          <p:cNvPicPr>
            <a:picLocks noChangeAspect="true"/>
          </p:cNvPicPr>
          <p:nvPr/>
        </p:nvPicPr>
        <p:blipFill>
          <a:blip r:embed="rId10"/>
          <a:stretch>
            <a:fillRect/>
          </a:stretch>
        </p:blipFill>
        <p:spPr>
          <a:xfrm rot="0">
            <a:off x="1282700" y="8064500"/>
            <a:ext cx="660400" cy="660400"/>
          </a:xfrm>
          <a:prstGeom prst="rect">
            <a:avLst/>
          </a:prstGeom>
        </p:spPr>
      </p:pic>
      <p:sp>
        <p:nvSpPr>
          <p:cNvPr name="TextBox 23" id="23"/>
          <p:cNvSpPr txBox="true"/>
          <p:nvPr/>
        </p:nvSpPr>
        <p:spPr>
          <a:xfrm rot="0">
            <a:off x="2692400" y="5003800"/>
            <a:ext cx="6375400" cy="393700"/>
          </a:xfrm>
          <a:prstGeom prst="rect">
            <a:avLst/>
          </a:prstGeom>
        </p:spPr>
        <p:txBody>
          <a:bodyPr anchor="t" rtlCol="false" lIns="0" tIns="0" rIns="0" bIns="0"/>
          <a:lstStyle/>
          <a:p>
            <a:pPr algn="l" lvl="0">
              <a:lnSpc>
                <a:spcPct val="116199"/>
              </a:lnSpc>
            </a:pPr>
            <a:r>
              <a:rPr lang="en-US" sz="2200" b="false" i="false" u="none" strike="noStrike">
                <a:solidFill>
                  <a:srgbClr val="000000"/>
                </a:solidFill>
                <a:latin typeface="Montserrat Bold"/>
              </a:rPr>
              <a:t>Enter the content here.</a:t>
            </a:r>
          </a:p>
        </p:txBody>
      </p:sp>
      <p:sp>
        <p:nvSpPr>
          <p:cNvPr name="TextBox 24" id="24"/>
          <p:cNvSpPr txBox="true"/>
          <p:nvPr/>
        </p:nvSpPr>
        <p:spPr>
          <a:xfrm rot="0">
            <a:off x="2692400" y="5461000"/>
            <a:ext cx="6362700" cy="2921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Lorem ipsum dolor sit amet, consectetur adipiscing.</a:t>
            </a:r>
          </a:p>
        </p:txBody>
      </p:sp>
      <p:sp>
        <p:nvSpPr>
          <p:cNvPr name="TextBox 25" id="25"/>
          <p:cNvSpPr txBox="true"/>
          <p:nvPr/>
        </p:nvSpPr>
        <p:spPr>
          <a:xfrm rot="0">
            <a:off x="2692400" y="6527800"/>
            <a:ext cx="6324600" cy="393700"/>
          </a:xfrm>
          <a:prstGeom prst="rect">
            <a:avLst/>
          </a:prstGeom>
        </p:spPr>
        <p:txBody>
          <a:bodyPr anchor="t" rtlCol="false" lIns="0" tIns="0" rIns="0" bIns="0"/>
          <a:lstStyle/>
          <a:p>
            <a:pPr algn="l" lvl="0">
              <a:lnSpc>
                <a:spcPct val="116199"/>
              </a:lnSpc>
            </a:pPr>
            <a:r>
              <a:rPr lang="en-US" sz="2200" b="false" i="false" u="none" strike="noStrike">
                <a:solidFill>
                  <a:srgbClr val="000000"/>
                </a:solidFill>
                <a:latin typeface="Montserrat Bold"/>
              </a:rPr>
              <a:t>Enter the content here.</a:t>
            </a:r>
          </a:p>
        </p:txBody>
      </p:sp>
      <p:sp>
        <p:nvSpPr>
          <p:cNvPr name="TextBox 26" id="26"/>
          <p:cNvSpPr txBox="true"/>
          <p:nvPr/>
        </p:nvSpPr>
        <p:spPr>
          <a:xfrm rot="0">
            <a:off x="2692400" y="6985000"/>
            <a:ext cx="6362700" cy="2921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Lorem ipsum dolor sit amet, consectetur adipiscing.</a:t>
            </a:r>
          </a:p>
        </p:txBody>
      </p:sp>
      <p:sp>
        <p:nvSpPr>
          <p:cNvPr name="TextBox 27" id="27"/>
          <p:cNvSpPr txBox="true"/>
          <p:nvPr/>
        </p:nvSpPr>
        <p:spPr>
          <a:xfrm rot="0">
            <a:off x="2692400" y="8051800"/>
            <a:ext cx="6324600" cy="393700"/>
          </a:xfrm>
          <a:prstGeom prst="rect">
            <a:avLst/>
          </a:prstGeom>
        </p:spPr>
        <p:txBody>
          <a:bodyPr anchor="t" rtlCol="false" lIns="0" tIns="0" rIns="0" bIns="0"/>
          <a:lstStyle/>
          <a:p>
            <a:pPr algn="l" lvl="0">
              <a:lnSpc>
                <a:spcPct val="116199"/>
              </a:lnSpc>
            </a:pPr>
            <a:r>
              <a:rPr lang="en-US" sz="2200" b="false" i="false" u="none" strike="noStrike">
                <a:solidFill>
                  <a:srgbClr val="000000"/>
                </a:solidFill>
                <a:latin typeface="Montserrat Bold"/>
              </a:rPr>
              <a:t>Enter the content here.</a:t>
            </a:r>
          </a:p>
        </p:txBody>
      </p:sp>
      <p:sp>
        <p:nvSpPr>
          <p:cNvPr name="TextBox 28" id="28"/>
          <p:cNvSpPr txBox="true"/>
          <p:nvPr/>
        </p:nvSpPr>
        <p:spPr>
          <a:xfrm rot="0">
            <a:off x="2692400" y="8521700"/>
            <a:ext cx="6362700" cy="2921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Lorem ipsum dolor sit amet, consectetur adipiscing.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1384300" y="4876800"/>
            <a:ext cx="1701800" cy="1473200"/>
          </a:xfrm>
          <a:prstGeom prst="rect">
            <a:avLst/>
          </a:prstGeom>
        </p:spPr>
      </p:pic>
      <p:pic>
        <p:nvPicPr>
          <p:cNvPr name="Picture 3" id="3"/>
          <p:cNvPicPr>
            <a:picLocks noChangeAspect="true"/>
          </p:cNvPicPr>
          <p:nvPr/>
        </p:nvPicPr>
        <p:blipFill>
          <a:blip r:embed="rId2"/>
          <a:stretch>
            <a:fillRect/>
          </a:stretch>
        </p:blipFill>
        <p:spPr>
          <a:xfrm rot="-5400000">
            <a:off x="1384300" y="7429500"/>
            <a:ext cx="1701800" cy="1473200"/>
          </a:xfrm>
          <a:prstGeom prst="rect">
            <a:avLst/>
          </a:prstGeom>
        </p:spPr>
      </p:pic>
      <p:pic>
        <p:nvPicPr>
          <p:cNvPr name="Picture 4" id="4"/>
          <p:cNvPicPr>
            <a:picLocks noChangeAspect="true"/>
          </p:cNvPicPr>
          <p:nvPr/>
        </p:nvPicPr>
        <p:blipFill>
          <a:blip r:embed="rId2"/>
          <a:stretch>
            <a:fillRect/>
          </a:stretch>
        </p:blipFill>
        <p:spPr>
          <a:xfrm rot="-5400000">
            <a:off x="9512300" y="4876800"/>
            <a:ext cx="1701800" cy="1473200"/>
          </a:xfrm>
          <a:prstGeom prst="rect">
            <a:avLst/>
          </a:prstGeom>
        </p:spPr>
      </p:pic>
      <p:pic>
        <p:nvPicPr>
          <p:cNvPr name="Picture 5" id="5"/>
          <p:cNvPicPr>
            <a:picLocks noChangeAspect="true"/>
          </p:cNvPicPr>
          <p:nvPr/>
        </p:nvPicPr>
        <p:blipFill>
          <a:blip r:embed="rId2"/>
          <a:stretch>
            <a:fillRect/>
          </a:stretch>
        </p:blipFill>
        <p:spPr>
          <a:xfrm rot="-5400000">
            <a:off x="9512300" y="7429500"/>
            <a:ext cx="1701800" cy="1473200"/>
          </a:xfrm>
          <a:prstGeom prst="rect">
            <a:avLst/>
          </a:prstGeom>
        </p:spPr>
      </p:pic>
      <p:pic>
        <p:nvPicPr>
          <p:cNvPr name="Picture 6" id="6"/>
          <p:cNvPicPr>
            <a:picLocks noChangeAspect="true"/>
          </p:cNvPicPr>
          <p:nvPr/>
        </p:nvPicPr>
        <p:blipFill>
          <a:blip r:embed="rId3"/>
          <a:stretch>
            <a:fillRect/>
          </a:stretch>
        </p:blipFill>
        <p:spPr>
          <a:xfrm rot="0">
            <a:off x="9690100" y="0"/>
            <a:ext cx="8851900" cy="4025900"/>
          </a:xfrm>
          <a:prstGeom prst="rect">
            <a:avLst/>
          </a:prstGeom>
        </p:spPr>
      </p:pic>
      <p:pic>
        <p:nvPicPr>
          <p:cNvPr name="Picture 7" id="7"/>
          <p:cNvPicPr>
            <a:picLocks noChangeAspect="true"/>
          </p:cNvPicPr>
          <p:nvPr/>
        </p:nvPicPr>
        <p:blipFill>
          <a:blip r:embed="rId4"/>
          <a:stretch>
            <a:fillRect/>
          </a:stretch>
        </p:blipFill>
        <p:spPr>
          <a:xfrm rot="0">
            <a:off x="812800" y="635000"/>
            <a:ext cx="330200" cy="241300"/>
          </a:xfrm>
          <a:prstGeom prst="rect">
            <a:avLst/>
          </a:prstGeom>
        </p:spPr>
      </p:pic>
      <p:pic>
        <p:nvPicPr>
          <p:cNvPr name="Picture 8" id="8"/>
          <p:cNvPicPr>
            <a:picLocks noChangeAspect="true"/>
          </p:cNvPicPr>
          <p:nvPr/>
        </p:nvPicPr>
        <p:blipFill>
          <a:blip r:embed="rId5"/>
          <a:stretch>
            <a:fillRect/>
          </a:stretch>
        </p:blipFill>
        <p:spPr>
          <a:xfrm rot="0">
            <a:off x="1905000" y="5346700"/>
            <a:ext cx="647700" cy="546100"/>
          </a:xfrm>
          <a:prstGeom prst="rect">
            <a:avLst/>
          </a:prstGeom>
        </p:spPr>
      </p:pic>
      <p:pic>
        <p:nvPicPr>
          <p:cNvPr name="Picture 9" id="9"/>
          <p:cNvPicPr>
            <a:picLocks noChangeAspect="true"/>
          </p:cNvPicPr>
          <p:nvPr/>
        </p:nvPicPr>
        <p:blipFill>
          <a:blip r:embed="rId6"/>
          <a:stretch>
            <a:fillRect/>
          </a:stretch>
        </p:blipFill>
        <p:spPr>
          <a:xfrm rot="0">
            <a:off x="1955800" y="7835900"/>
            <a:ext cx="546100" cy="647700"/>
          </a:xfrm>
          <a:prstGeom prst="rect">
            <a:avLst/>
          </a:prstGeom>
        </p:spPr>
      </p:pic>
      <p:pic>
        <p:nvPicPr>
          <p:cNvPr name="Picture 10" id="10"/>
          <p:cNvPicPr>
            <a:picLocks noChangeAspect="true"/>
          </p:cNvPicPr>
          <p:nvPr/>
        </p:nvPicPr>
        <p:blipFill>
          <a:blip r:embed="rId7"/>
          <a:stretch>
            <a:fillRect/>
          </a:stretch>
        </p:blipFill>
        <p:spPr>
          <a:xfrm rot="0">
            <a:off x="10033000" y="7835900"/>
            <a:ext cx="647700" cy="647700"/>
          </a:xfrm>
          <a:prstGeom prst="rect">
            <a:avLst/>
          </a:prstGeom>
        </p:spPr>
      </p:pic>
      <p:pic>
        <p:nvPicPr>
          <p:cNvPr name="Picture 11" id="11"/>
          <p:cNvPicPr>
            <a:picLocks noChangeAspect="true"/>
          </p:cNvPicPr>
          <p:nvPr/>
        </p:nvPicPr>
        <p:blipFill>
          <a:blip r:embed="rId8"/>
          <a:stretch>
            <a:fillRect/>
          </a:stretch>
        </p:blipFill>
        <p:spPr>
          <a:xfrm rot="0">
            <a:off x="10033000" y="5435600"/>
            <a:ext cx="647700" cy="355600"/>
          </a:xfrm>
          <a:prstGeom prst="rect">
            <a:avLst/>
          </a:prstGeom>
        </p:spPr>
      </p:pic>
      <p:sp>
        <p:nvSpPr>
          <p:cNvPr name="TextBox 12" id="12"/>
          <p:cNvSpPr txBox="true"/>
          <p:nvPr/>
        </p:nvSpPr>
        <p:spPr>
          <a:xfrm rot="0">
            <a:off x="1130300" y="1676400"/>
            <a:ext cx="7099300" cy="2146300"/>
          </a:xfrm>
          <a:prstGeom prst="rect">
            <a:avLst/>
          </a:prstGeom>
        </p:spPr>
        <p:txBody>
          <a:bodyPr anchor="t" rtlCol="false" lIns="0" tIns="0" rIns="0" bIns="0"/>
          <a:lstStyle/>
          <a:p>
            <a:pPr algn="l" lvl="0">
              <a:lnSpc>
                <a:spcPct val="99600"/>
              </a:lnSpc>
            </a:pPr>
            <a:r>
              <a:rPr lang="en-US" sz="6500" b="false" i="false" u="none" strike="noStrike" spc="-100">
                <a:solidFill>
                  <a:srgbClr val="000000"/>
                </a:solidFill>
                <a:latin typeface="Montserrat Bold"/>
              </a:rPr>
              <a:t>Industry Insights</a:t>
            </a:r>
          </a:p>
        </p:txBody>
      </p:sp>
      <p:sp>
        <p:nvSpPr>
          <p:cNvPr name="TextBox 13" id="13"/>
          <p:cNvSpPr txBox="true"/>
          <p:nvPr/>
        </p:nvSpPr>
        <p:spPr>
          <a:xfrm rot="0">
            <a:off x="3454400" y="4953000"/>
            <a:ext cx="50292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Content 01</a:t>
            </a:r>
          </a:p>
        </p:txBody>
      </p:sp>
      <p:sp>
        <p:nvSpPr>
          <p:cNvPr name="TextBox 14" id="14"/>
          <p:cNvSpPr txBox="true"/>
          <p:nvPr/>
        </p:nvSpPr>
        <p:spPr>
          <a:xfrm rot="0">
            <a:off x="3454400" y="5461000"/>
            <a:ext cx="55753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 non purus sem. Potenti tincidunt suscipit nisl auctor sed commodo magna. Arcu congue lacus sed porttitor primis posuere penatibus. At aptent sociosqu</a:t>
            </a:r>
          </a:p>
        </p:txBody>
      </p:sp>
      <p:sp>
        <p:nvSpPr>
          <p:cNvPr name="TextBox 15" id="15"/>
          <p:cNvSpPr txBox="true"/>
          <p:nvPr/>
        </p:nvSpPr>
        <p:spPr>
          <a:xfrm rot="0">
            <a:off x="3454400" y="7543800"/>
            <a:ext cx="50292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Content 03</a:t>
            </a:r>
          </a:p>
        </p:txBody>
      </p:sp>
      <p:sp>
        <p:nvSpPr>
          <p:cNvPr name="TextBox 16" id="16"/>
          <p:cNvSpPr txBox="true"/>
          <p:nvPr/>
        </p:nvSpPr>
        <p:spPr>
          <a:xfrm rot="0">
            <a:off x="3454400" y="8001000"/>
            <a:ext cx="54991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 non purus sem. Potenti tincidunt suscipit nisl auctor sed commodo magna. Arcu congue lacus sed porttitor primis posuere penatibus. At aptent sociosqu</a:t>
            </a:r>
          </a:p>
        </p:txBody>
      </p:sp>
      <p:sp>
        <p:nvSpPr>
          <p:cNvPr name="TextBox 17" id="17"/>
          <p:cNvSpPr txBox="true"/>
          <p:nvPr/>
        </p:nvSpPr>
        <p:spPr>
          <a:xfrm rot="0">
            <a:off x="11582400" y="4953000"/>
            <a:ext cx="50292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Content 02</a:t>
            </a:r>
          </a:p>
        </p:txBody>
      </p:sp>
      <p:sp>
        <p:nvSpPr>
          <p:cNvPr name="TextBox 18" id="18"/>
          <p:cNvSpPr txBox="true"/>
          <p:nvPr/>
        </p:nvSpPr>
        <p:spPr>
          <a:xfrm rot="0">
            <a:off x="11582400" y="5461000"/>
            <a:ext cx="53467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 non purus sem. Potenti tincidunt suscipit nisl auctor sed commodo magna. Arcu congue lacus sed porttitor primis posuere penatibus. At aptent sociosqu</a:t>
            </a:r>
          </a:p>
        </p:txBody>
      </p:sp>
      <p:sp>
        <p:nvSpPr>
          <p:cNvPr name="TextBox 19" id="19"/>
          <p:cNvSpPr txBox="true"/>
          <p:nvPr/>
        </p:nvSpPr>
        <p:spPr>
          <a:xfrm rot="0">
            <a:off x="11582400" y="7543800"/>
            <a:ext cx="50292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Content 04</a:t>
            </a:r>
          </a:p>
        </p:txBody>
      </p:sp>
      <p:sp>
        <p:nvSpPr>
          <p:cNvPr name="TextBox 20" id="20"/>
          <p:cNvSpPr txBox="true"/>
          <p:nvPr/>
        </p:nvSpPr>
        <p:spPr>
          <a:xfrm rot="0">
            <a:off x="11582400" y="8001000"/>
            <a:ext cx="53467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 non purus sem. Potenti tincidunt suscipit nisl auctor sed commodo magna. Arcu congue lacus sed porttitor primis posuere penatibus. At aptent sociosqu</a:t>
            </a:r>
          </a:p>
        </p:txBody>
      </p:sp>
      <p:sp>
        <p:nvSpPr>
          <p:cNvPr name="TextBox 21" id="21"/>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3436600" y="-203200"/>
            <a:ext cx="5016500" cy="10668000"/>
          </a:xfrm>
          <a:prstGeom prst="rect">
            <a:avLst/>
          </a:prstGeom>
        </p:spPr>
      </p:pic>
      <p:pic>
        <p:nvPicPr>
          <p:cNvPr name="Picture 3" id="3"/>
          <p:cNvPicPr>
            <a:picLocks noChangeAspect="true"/>
          </p:cNvPicPr>
          <p:nvPr/>
        </p:nvPicPr>
        <p:blipFill>
          <a:blip r:embed="rId3"/>
          <a:stretch>
            <a:fillRect/>
          </a:stretch>
        </p:blipFill>
        <p:spPr>
          <a:xfrm rot="0">
            <a:off x="9702800" y="-355600"/>
            <a:ext cx="3746500" cy="4394200"/>
          </a:xfrm>
          <a:prstGeom prst="rect">
            <a:avLst/>
          </a:prstGeom>
        </p:spPr>
      </p:pic>
      <p:pic>
        <p:nvPicPr>
          <p:cNvPr name="Picture 4" id="4"/>
          <p:cNvPicPr>
            <a:picLocks noChangeAspect="true"/>
          </p:cNvPicPr>
          <p:nvPr/>
        </p:nvPicPr>
        <p:blipFill>
          <a:blip r:embed="rId4"/>
          <a:stretch>
            <a:fillRect/>
          </a:stretch>
        </p:blipFill>
        <p:spPr>
          <a:xfrm rot="0">
            <a:off x="1282700" y="4038600"/>
            <a:ext cx="5956300" cy="2501900"/>
          </a:xfrm>
          <a:prstGeom prst="rect">
            <a:avLst/>
          </a:prstGeom>
        </p:spPr>
      </p:pic>
      <p:pic>
        <p:nvPicPr>
          <p:cNvPr name="Picture 5" id="5"/>
          <p:cNvPicPr>
            <a:picLocks noChangeAspect="true"/>
          </p:cNvPicPr>
          <p:nvPr/>
        </p:nvPicPr>
        <p:blipFill>
          <a:blip r:embed="rId5"/>
          <a:stretch>
            <a:fillRect/>
          </a:stretch>
        </p:blipFill>
        <p:spPr>
          <a:xfrm rot="0">
            <a:off x="1282700" y="6807200"/>
            <a:ext cx="5956300" cy="2501900"/>
          </a:xfrm>
          <a:prstGeom prst="rect">
            <a:avLst/>
          </a:prstGeom>
        </p:spPr>
      </p:pic>
      <p:pic>
        <p:nvPicPr>
          <p:cNvPr name="Picture 6" id="6"/>
          <p:cNvPicPr>
            <a:picLocks noChangeAspect="true"/>
          </p:cNvPicPr>
          <p:nvPr/>
        </p:nvPicPr>
        <p:blipFill>
          <a:blip r:embed="rId6"/>
          <a:stretch>
            <a:fillRect/>
          </a:stretch>
        </p:blipFill>
        <p:spPr>
          <a:xfrm rot="0">
            <a:off x="1714500" y="4368800"/>
            <a:ext cx="609600" cy="609600"/>
          </a:xfrm>
          <a:prstGeom prst="rect">
            <a:avLst/>
          </a:prstGeom>
        </p:spPr>
      </p:pic>
      <p:pic>
        <p:nvPicPr>
          <p:cNvPr name="Picture 7" id="7"/>
          <p:cNvPicPr>
            <a:picLocks noChangeAspect="true"/>
          </p:cNvPicPr>
          <p:nvPr/>
        </p:nvPicPr>
        <p:blipFill>
          <a:blip r:embed="rId7"/>
          <a:stretch>
            <a:fillRect/>
          </a:stretch>
        </p:blipFill>
        <p:spPr>
          <a:xfrm rot="0">
            <a:off x="1714500" y="7150100"/>
            <a:ext cx="609600" cy="609600"/>
          </a:xfrm>
          <a:prstGeom prst="rect">
            <a:avLst/>
          </a:prstGeom>
        </p:spPr>
      </p:pic>
      <p:pic>
        <p:nvPicPr>
          <p:cNvPr name="Picture 8" id="8"/>
          <p:cNvPicPr>
            <a:picLocks noChangeAspect="true"/>
          </p:cNvPicPr>
          <p:nvPr/>
        </p:nvPicPr>
        <p:blipFill>
          <a:blip r:embed="rId8"/>
          <a:stretch>
            <a:fillRect/>
          </a:stretch>
        </p:blipFill>
        <p:spPr>
          <a:xfrm rot="0">
            <a:off x="7861300" y="7150100"/>
            <a:ext cx="609600" cy="609600"/>
          </a:xfrm>
          <a:prstGeom prst="rect">
            <a:avLst/>
          </a:prstGeom>
        </p:spPr>
      </p:pic>
      <p:pic>
        <p:nvPicPr>
          <p:cNvPr name="Picture 9" id="9"/>
          <p:cNvPicPr>
            <a:picLocks noChangeAspect="true"/>
          </p:cNvPicPr>
          <p:nvPr/>
        </p:nvPicPr>
        <p:blipFill>
          <a:blip r:embed="rId9"/>
          <a:stretch>
            <a:fillRect/>
          </a:stretch>
        </p:blipFill>
        <p:spPr>
          <a:xfrm rot="0">
            <a:off x="7861300" y="4368800"/>
            <a:ext cx="609600" cy="609600"/>
          </a:xfrm>
          <a:prstGeom prst="rect">
            <a:avLst/>
          </a:prstGeom>
        </p:spPr>
      </p:pic>
      <p:pic>
        <p:nvPicPr>
          <p:cNvPr name="Picture 10" id="10"/>
          <p:cNvPicPr>
            <a:picLocks noChangeAspect="true"/>
          </p:cNvPicPr>
          <p:nvPr/>
        </p:nvPicPr>
        <p:blipFill>
          <a:blip r:embed="rId10"/>
          <a:stretch>
            <a:fillRect/>
          </a:stretch>
        </p:blipFill>
        <p:spPr>
          <a:xfrm rot="0">
            <a:off x="812800" y="635000"/>
            <a:ext cx="330200" cy="241300"/>
          </a:xfrm>
          <a:prstGeom prst="rect">
            <a:avLst/>
          </a:prstGeom>
        </p:spPr>
      </p:pic>
      <p:sp>
        <p:nvSpPr>
          <p:cNvPr name="TextBox 11" id="11"/>
          <p:cNvSpPr txBox="true"/>
          <p:nvPr/>
        </p:nvSpPr>
        <p:spPr>
          <a:xfrm rot="0">
            <a:off x="1714500" y="5168900"/>
            <a:ext cx="45847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Please add content here.</a:t>
            </a:r>
          </a:p>
        </p:txBody>
      </p:sp>
      <p:sp>
        <p:nvSpPr>
          <p:cNvPr name="TextBox 12" id="12"/>
          <p:cNvSpPr txBox="true"/>
          <p:nvPr/>
        </p:nvSpPr>
        <p:spPr>
          <a:xfrm rot="0">
            <a:off x="1714500" y="5613400"/>
            <a:ext cx="5194300" cy="5715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Nisi consectetur laoreet, dolor himenaeos litora scelerisque eget et. Ornare quam habita.</a:t>
            </a:r>
          </a:p>
        </p:txBody>
      </p:sp>
      <p:sp>
        <p:nvSpPr>
          <p:cNvPr name="TextBox 13" id="13"/>
          <p:cNvSpPr txBox="true"/>
          <p:nvPr/>
        </p:nvSpPr>
        <p:spPr>
          <a:xfrm rot="0">
            <a:off x="7861300" y="5156200"/>
            <a:ext cx="45847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Please add content here.</a:t>
            </a:r>
          </a:p>
        </p:txBody>
      </p:sp>
      <p:sp>
        <p:nvSpPr>
          <p:cNvPr name="TextBox 14" id="14"/>
          <p:cNvSpPr txBox="true"/>
          <p:nvPr/>
        </p:nvSpPr>
        <p:spPr>
          <a:xfrm rot="0">
            <a:off x="7861300" y="5600700"/>
            <a:ext cx="5118100" cy="5715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Nisi consectetur laoreet, dolor himenaeos litora scelerisque eget et. Ornare quam habita.</a:t>
            </a:r>
          </a:p>
        </p:txBody>
      </p:sp>
      <p:sp>
        <p:nvSpPr>
          <p:cNvPr name="TextBox 15" id="15"/>
          <p:cNvSpPr txBox="true"/>
          <p:nvPr/>
        </p:nvSpPr>
        <p:spPr>
          <a:xfrm rot="0">
            <a:off x="7861300" y="7924800"/>
            <a:ext cx="45847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Please add content here.</a:t>
            </a:r>
          </a:p>
        </p:txBody>
      </p:sp>
      <p:sp>
        <p:nvSpPr>
          <p:cNvPr name="TextBox 16" id="16"/>
          <p:cNvSpPr txBox="true"/>
          <p:nvPr/>
        </p:nvSpPr>
        <p:spPr>
          <a:xfrm rot="0">
            <a:off x="7861300" y="8382000"/>
            <a:ext cx="5118100" cy="5715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Nisi consectetur laoreet, dolor himenaeos litora scelerisque eget et. Ornare quam habita.</a:t>
            </a:r>
          </a:p>
        </p:txBody>
      </p:sp>
      <p:sp>
        <p:nvSpPr>
          <p:cNvPr name="TextBox 17" id="17"/>
          <p:cNvSpPr txBox="true"/>
          <p:nvPr/>
        </p:nvSpPr>
        <p:spPr>
          <a:xfrm rot="0">
            <a:off x="1714500" y="7937500"/>
            <a:ext cx="45847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Please add content here.</a:t>
            </a:r>
          </a:p>
        </p:txBody>
      </p:sp>
      <p:sp>
        <p:nvSpPr>
          <p:cNvPr name="TextBox 18" id="18"/>
          <p:cNvSpPr txBox="true"/>
          <p:nvPr/>
        </p:nvSpPr>
        <p:spPr>
          <a:xfrm rot="0">
            <a:off x="1714500" y="8382000"/>
            <a:ext cx="5245100" cy="5715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Nisi consectetur laoreet, dolor himenaeos litora scelerisque eget et. Ornare quam habita.</a:t>
            </a:r>
          </a:p>
        </p:txBody>
      </p:sp>
      <p:sp>
        <p:nvSpPr>
          <p:cNvPr name="TextBox 19" id="19"/>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
        <p:nvSpPr>
          <p:cNvPr name="TextBox 20" id="20"/>
          <p:cNvSpPr txBox="true"/>
          <p:nvPr/>
        </p:nvSpPr>
        <p:spPr>
          <a:xfrm rot="0">
            <a:off x="1130300" y="1574800"/>
            <a:ext cx="7658100" cy="1320800"/>
          </a:xfrm>
          <a:prstGeom prst="rect">
            <a:avLst/>
          </a:prstGeom>
        </p:spPr>
        <p:txBody>
          <a:bodyPr anchor="t" rtlCol="false" lIns="0" tIns="0" rIns="0" bIns="0"/>
          <a:lstStyle/>
          <a:p>
            <a:pPr algn="l" lvl="0">
              <a:lnSpc>
                <a:spcPct val="99600"/>
              </a:lnSpc>
            </a:pPr>
            <a:r>
              <a:rPr lang="en-US" sz="7400" b="false" i="false" u="none" strike="noStrike" spc="-100">
                <a:solidFill>
                  <a:srgbClr val="000000"/>
                </a:solidFill>
                <a:latin typeface="Montserrat Bold"/>
              </a:rPr>
              <a:t>Our Services</a:t>
            </a:r>
          </a:p>
        </p:txBody>
      </p:sp>
      <p:sp>
        <p:nvSpPr>
          <p:cNvPr name="TextBox 21" id="21"/>
          <p:cNvSpPr txBox="true"/>
          <p:nvPr/>
        </p:nvSpPr>
        <p:spPr>
          <a:xfrm rot="0">
            <a:off x="1168400" y="2908300"/>
            <a:ext cx="7531100" cy="431800"/>
          </a:xfrm>
          <a:prstGeom prst="rect">
            <a:avLst/>
          </a:prstGeom>
        </p:spPr>
        <p:txBody>
          <a:bodyPr anchor="t" rtlCol="false" lIns="0" tIns="0" rIns="0" bIns="0"/>
          <a:lstStyle/>
          <a:p>
            <a:pPr algn="l" lvl="0">
              <a:lnSpc>
                <a:spcPct val="116199"/>
              </a:lnSpc>
            </a:pPr>
            <a:r>
              <a:rPr lang="en-US" sz="2400" b="false" i="false" u="none" strike="noStrike">
                <a:solidFill>
                  <a:srgbClr val="18A8F1"/>
                </a:solidFill>
                <a:latin typeface="Montserrat Regular"/>
              </a:rPr>
              <a:t>Please enter a brief description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1061700" y="0"/>
            <a:ext cx="7480300" cy="10287000"/>
          </a:xfrm>
          <a:prstGeom prst="rect">
            <a:avLst/>
          </a:prstGeom>
        </p:spPr>
      </p:pic>
      <p:pic>
        <p:nvPicPr>
          <p:cNvPr name="Picture 3" id="3"/>
          <p:cNvPicPr>
            <a:picLocks noChangeAspect="true"/>
          </p:cNvPicPr>
          <p:nvPr/>
        </p:nvPicPr>
        <p:blipFill>
          <a:blip r:embed="rId3"/>
          <a:stretch>
            <a:fillRect/>
          </a:stretch>
        </p:blipFill>
        <p:spPr>
          <a:xfrm rot="0">
            <a:off x="12166600" y="1778000"/>
            <a:ext cx="673100" cy="673100"/>
          </a:xfrm>
          <a:prstGeom prst="rect">
            <a:avLst/>
          </a:prstGeom>
        </p:spPr>
      </p:pic>
      <p:pic>
        <p:nvPicPr>
          <p:cNvPr name="Picture 4" id="4"/>
          <p:cNvPicPr>
            <a:picLocks noChangeAspect="true"/>
          </p:cNvPicPr>
          <p:nvPr/>
        </p:nvPicPr>
        <p:blipFill>
          <a:blip r:embed="rId4"/>
          <a:stretch>
            <a:fillRect/>
          </a:stretch>
        </p:blipFill>
        <p:spPr>
          <a:xfrm rot="0">
            <a:off x="12166600" y="5918200"/>
            <a:ext cx="4991100" cy="12700"/>
          </a:xfrm>
          <a:prstGeom prst="rect">
            <a:avLst/>
          </a:prstGeom>
        </p:spPr>
      </p:pic>
      <p:pic>
        <p:nvPicPr>
          <p:cNvPr name="Picture 5" id="5"/>
          <p:cNvPicPr>
            <a:picLocks noChangeAspect="true"/>
          </p:cNvPicPr>
          <p:nvPr/>
        </p:nvPicPr>
        <p:blipFill>
          <a:blip r:embed="rId5"/>
          <a:stretch>
            <a:fillRect/>
          </a:stretch>
        </p:blipFill>
        <p:spPr>
          <a:xfrm rot="0">
            <a:off x="12166600" y="7442200"/>
            <a:ext cx="5041900" cy="12700"/>
          </a:xfrm>
          <a:prstGeom prst="rect">
            <a:avLst/>
          </a:prstGeom>
        </p:spPr>
      </p:pic>
      <p:pic>
        <p:nvPicPr>
          <p:cNvPr name="Picture 6" id="6"/>
          <p:cNvPicPr>
            <a:picLocks noChangeAspect="true"/>
          </p:cNvPicPr>
          <p:nvPr/>
        </p:nvPicPr>
        <p:blipFill>
          <a:blip r:embed="rId6"/>
          <a:stretch>
            <a:fillRect/>
          </a:stretch>
        </p:blipFill>
        <p:spPr>
          <a:xfrm rot="0">
            <a:off x="812800" y="635000"/>
            <a:ext cx="330200" cy="241300"/>
          </a:xfrm>
          <a:prstGeom prst="rect">
            <a:avLst/>
          </a:prstGeom>
        </p:spPr>
      </p:pic>
      <p:pic>
        <p:nvPicPr>
          <p:cNvPr name="Picture 7" id="7"/>
          <p:cNvPicPr>
            <a:picLocks noChangeAspect="true"/>
          </p:cNvPicPr>
          <p:nvPr/>
        </p:nvPicPr>
        <p:blipFill>
          <a:blip r:embed="rId7"/>
          <a:stretch>
            <a:fillRect/>
          </a:stretch>
        </p:blipFill>
        <p:spPr>
          <a:xfrm rot="0">
            <a:off x="12242800" y="1854200"/>
            <a:ext cx="520700" cy="520700"/>
          </a:xfrm>
          <a:prstGeom prst="rect">
            <a:avLst/>
          </a:prstGeom>
        </p:spPr>
      </p:pic>
      <p:pic>
        <p:nvPicPr>
          <p:cNvPr name="Picture 8" id="8"/>
          <p:cNvPicPr>
            <a:picLocks noChangeAspect="true"/>
          </p:cNvPicPr>
          <p:nvPr/>
        </p:nvPicPr>
        <p:blipFill>
          <a:blip r:embed="rId5"/>
          <a:stretch>
            <a:fillRect/>
          </a:stretch>
        </p:blipFill>
        <p:spPr>
          <a:xfrm rot="0">
            <a:off x="12166600" y="8966200"/>
            <a:ext cx="5041900" cy="12700"/>
          </a:xfrm>
          <a:prstGeom prst="rect">
            <a:avLst/>
          </a:prstGeom>
        </p:spPr>
      </p:pic>
      <p:grpSp>
        <p:nvGrpSpPr>
          <p:cNvPr name="Group 9" id="9"/>
          <p:cNvGrpSpPr/>
          <p:nvPr/>
        </p:nvGrpSpPr>
        <p:grpSpPr>
          <a:xfrm>
            <a:off x="2147483647" y="2147483647"/>
            <a:ext cx="2147483647" cy="2147483647"/>
          </a:xfrm>
        </p:grpSpPr>
      </p:grpSp>
      <p:pic>
        <p:nvPicPr>
          <p:cNvPr name="Picture 10" id="10"/>
          <p:cNvPicPr>
            <a:picLocks noChangeAspect="true"/>
          </p:cNvPicPr>
          <p:nvPr/>
        </p:nvPicPr>
        <p:blipFill>
          <a:blip r:embed="rId8"/>
          <a:stretch>
            <a:fillRect/>
          </a:stretch>
        </p:blipFill>
        <p:spPr>
          <a:xfrm rot="0">
            <a:off x="1117600" y="5918200"/>
            <a:ext cx="1168400" cy="1168400"/>
          </a:xfrm>
          <a:prstGeom prst="rect">
            <a:avLst/>
          </a:prstGeom>
        </p:spPr>
      </p:pic>
      <p:pic>
        <p:nvPicPr>
          <p:cNvPr name="Picture 11" id="11"/>
          <p:cNvPicPr>
            <a:picLocks noChangeAspect="true"/>
          </p:cNvPicPr>
          <p:nvPr/>
        </p:nvPicPr>
        <p:blipFill>
          <a:blip r:embed="rId9"/>
          <a:stretch>
            <a:fillRect/>
          </a:stretch>
        </p:blipFill>
        <p:spPr>
          <a:xfrm rot="0">
            <a:off x="1244600" y="6057900"/>
            <a:ext cx="914400" cy="914400"/>
          </a:xfrm>
          <a:prstGeom prst="rect">
            <a:avLst/>
          </a:prstGeom>
        </p:spPr>
      </p:pic>
      <p:grpSp>
        <p:nvGrpSpPr>
          <p:cNvPr name="Group 12" id="12"/>
          <p:cNvGrpSpPr/>
          <p:nvPr/>
        </p:nvGrpSpPr>
        <p:grpSpPr>
          <a:xfrm>
            <a:off x="2147483647" y="2147483647"/>
            <a:ext cx="2147483647" cy="2147483647"/>
          </a:xfrm>
        </p:grpSpPr>
      </p:grpSp>
      <p:pic>
        <p:nvPicPr>
          <p:cNvPr name="Picture 13" id="13"/>
          <p:cNvPicPr>
            <a:picLocks noChangeAspect="true"/>
          </p:cNvPicPr>
          <p:nvPr/>
        </p:nvPicPr>
        <p:blipFill>
          <a:blip r:embed="rId8"/>
          <a:stretch>
            <a:fillRect/>
          </a:stretch>
        </p:blipFill>
        <p:spPr>
          <a:xfrm rot="0">
            <a:off x="6032500" y="5918200"/>
            <a:ext cx="1168400" cy="1168400"/>
          </a:xfrm>
          <a:prstGeom prst="rect">
            <a:avLst/>
          </a:prstGeom>
        </p:spPr>
      </p:pic>
      <p:pic>
        <p:nvPicPr>
          <p:cNvPr name="Picture 14" id="14"/>
          <p:cNvPicPr>
            <a:picLocks noChangeAspect="true"/>
          </p:cNvPicPr>
          <p:nvPr/>
        </p:nvPicPr>
        <p:blipFill>
          <a:blip r:embed="rId10"/>
          <a:stretch>
            <a:fillRect/>
          </a:stretch>
        </p:blipFill>
        <p:spPr>
          <a:xfrm rot="0">
            <a:off x="6159500" y="6045200"/>
            <a:ext cx="914400" cy="914400"/>
          </a:xfrm>
          <a:prstGeom prst="rect">
            <a:avLst/>
          </a:prstGeom>
        </p:spPr>
      </p:pic>
      <p:sp>
        <p:nvSpPr>
          <p:cNvPr name="TextBox 15" id="15"/>
          <p:cNvSpPr txBox="true"/>
          <p:nvPr/>
        </p:nvSpPr>
        <p:spPr>
          <a:xfrm rot="0">
            <a:off x="1282700" y="6350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000000"/>
                </a:solidFill>
                <a:latin typeface="Montserrat Regular"/>
              </a:rPr>
              <a:t>Your Company.</a:t>
            </a:r>
          </a:p>
        </p:txBody>
      </p:sp>
      <p:sp>
        <p:nvSpPr>
          <p:cNvPr name="TextBox 16" id="16"/>
          <p:cNvSpPr txBox="true"/>
          <p:nvPr/>
        </p:nvSpPr>
        <p:spPr>
          <a:xfrm rot="0">
            <a:off x="1155700" y="7543800"/>
            <a:ext cx="40259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Add subtitle here.</a:t>
            </a:r>
          </a:p>
        </p:txBody>
      </p:sp>
      <p:sp>
        <p:nvSpPr>
          <p:cNvPr name="TextBox 17" id="17"/>
          <p:cNvSpPr txBox="true"/>
          <p:nvPr/>
        </p:nvSpPr>
        <p:spPr>
          <a:xfrm rot="0">
            <a:off x="1155700" y="8001000"/>
            <a:ext cx="43561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a:t>
            </a:r>
          </a:p>
        </p:txBody>
      </p:sp>
      <p:sp>
        <p:nvSpPr>
          <p:cNvPr name="TextBox 18" id="18"/>
          <p:cNvSpPr txBox="true"/>
          <p:nvPr/>
        </p:nvSpPr>
        <p:spPr>
          <a:xfrm rot="0">
            <a:off x="12166600" y="2844800"/>
            <a:ext cx="3962400" cy="355600"/>
          </a:xfrm>
          <a:prstGeom prst="rect">
            <a:avLst/>
          </a:prstGeom>
        </p:spPr>
        <p:txBody>
          <a:bodyPr anchor="t" rtlCol="false" lIns="0" tIns="0" rIns="0" bIns="0"/>
          <a:lstStyle/>
          <a:p>
            <a:pPr algn="l" lvl="0">
              <a:lnSpc>
                <a:spcPct val="116199"/>
              </a:lnSpc>
            </a:pPr>
            <a:r>
              <a:rPr lang="en-US" sz="2000" b="false" i="false" u="none" strike="noStrike">
                <a:solidFill>
                  <a:srgbClr val="18A8F1"/>
                </a:solidFill>
                <a:latin typeface="Montserrat Bold"/>
              </a:rPr>
              <a:t>Enter the content here.</a:t>
            </a:r>
          </a:p>
        </p:txBody>
      </p:sp>
      <p:sp>
        <p:nvSpPr>
          <p:cNvPr name="TextBox 19" id="19"/>
          <p:cNvSpPr txBox="true"/>
          <p:nvPr/>
        </p:nvSpPr>
        <p:spPr>
          <a:xfrm rot="0">
            <a:off x="12166600" y="3568700"/>
            <a:ext cx="4381500" cy="800100"/>
          </a:xfrm>
          <a:prstGeom prst="rect">
            <a:avLst/>
          </a:prstGeom>
        </p:spPr>
        <p:txBody>
          <a:bodyPr anchor="t" rtlCol="false" lIns="0" tIns="0" rIns="0" bIns="0"/>
          <a:lstStyle/>
          <a:p>
            <a:pPr algn="l" lvl="0">
              <a:lnSpc>
                <a:spcPct val="99600"/>
              </a:lnSpc>
            </a:pPr>
            <a:r>
              <a:rPr lang="en-US" sz="2400" b="false" i="false" u="none" strike="noStrike">
                <a:solidFill>
                  <a:srgbClr val="FFFFFF"/>
                </a:solidFill>
                <a:latin typeface="Montserrat Regular"/>
              </a:rPr>
              <a:t>Lorem ipsum dolor sit amet, consectetur adipiscing elit,</a:t>
            </a:r>
          </a:p>
        </p:txBody>
      </p:sp>
      <p:sp>
        <p:nvSpPr>
          <p:cNvPr name="TextBox 20" id="20"/>
          <p:cNvSpPr txBox="true"/>
          <p:nvPr/>
        </p:nvSpPr>
        <p:spPr>
          <a:xfrm rot="0">
            <a:off x="11798300" y="635000"/>
            <a:ext cx="5626100" cy="254000"/>
          </a:xfrm>
          <a:prstGeom prst="rect">
            <a:avLst/>
          </a:prstGeom>
        </p:spPr>
        <p:txBody>
          <a:bodyPr anchor="t" rtlCol="false" lIns="0" tIns="0" rIns="0" bIns="0"/>
          <a:lstStyle/>
          <a:p>
            <a:pPr algn="r" lvl="0">
              <a:lnSpc>
                <a:spcPct val="116199"/>
              </a:lnSpc>
            </a:pPr>
            <a:r>
              <a:rPr lang="en-US" sz="1400" b="false" i="false" u="none" strike="noStrike">
                <a:solidFill>
                  <a:srgbClr val="18A8F1"/>
                </a:solidFill>
                <a:latin typeface="Montserrat Medium"/>
              </a:rPr>
              <a:t>www.yoursitehere.com</a:t>
            </a:r>
          </a:p>
        </p:txBody>
      </p:sp>
      <p:sp>
        <p:nvSpPr>
          <p:cNvPr name="TextBox 21" id="21"/>
          <p:cNvSpPr txBox="true"/>
          <p:nvPr/>
        </p:nvSpPr>
        <p:spPr>
          <a:xfrm rot="0">
            <a:off x="12166600" y="5422900"/>
            <a:ext cx="22098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Content 01</a:t>
            </a:r>
          </a:p>
        </p:txBody>
      </p:sp>
      <p:sp>
        <p:nvSpPr>
          <p:cNvPr name="TextBox 22" id="22"/>
          <p:cNvSpPr txBox="true"/>
          <p:nvPr/>
        </p:nvSpPr>
        <p:spPr>
          <a:xfrm rot="0">
            <a:off x="14973300" y="5232400"/>
            <a:ext cx="2120900" cy="622300"/>
          </a:xfrm>
          <a:prstGeom prst="rect">
            <a:avLst/>
          </a:prstGeom>
        </p:spPr>
        <p:txBody>
          <a:bodyPr anchor="t" rtlCol="false" lIns="0" tIns="0" rIns="0" bIns="0"/>
          <a:lstStyle/>
          <a:p>
            <a:pPr algn="r" lvl="0">
              <a:lnSpc>
                <a:spcPct val="116199"/>
              </a:lnSpc>
            </a:pPr>
            <a:r>
              <a:rPr lang="en-US" sz="3500" b="false" i="false" u="none" strike="noStrike">
                <a:solidFill>
                  <a:srgbClr val="18A8F1"/>
                </a:solidFill>
                <a:latin typeface="Montserrat Medium"/>
              </a:rPr>
              <a:t>$ 5.90</a:t>
            </a:r>
          </a:p>
        </p:txBody>
      </p:sp>
      <p:sp>
        <p:nvSpPr>
          <p:cNvPr name="TextBox 23" id="23"/>
          <p:cNvSpPr txBox="true"/>
          <p:nvPr/>
        </p:nvSpPr>
        <p:spPr>
          <a:xfrm rot="0">
            <a:off x="12166600" y="6946900"/>
            <a:ext cx="22098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Content 02</a:t>
            </a:r>
          </a:p>
        </p:txBody>
      </p:sp>
      <p:sp>
        <p:nvSpPr>
          <p:cNvPr name="TextBox 24" id="24"/>
          <p:cNvSpPr txBox="true"/>
          <p:nvPr/>
        </p:nvSpPr>
        <p:spPr>
          <a:xfrm rot="0">
            <a:off x="14973300" y="6756400"/>
            <a:ext cx="2120900" cy="622300"/>
          </a:xfrm>
          <a:prstGeom prst="rect">
            <a:avLst/>
          </a:prstGeom>
        </p:spPr>
        <p:txBody>
          <a:bodyPr anchor="t" rtlCol="false" lIns="0" tIns="0" rIns="0" bIns="0"/>
          <a:lstStyle/>
          <a:p>
            <a:pPr algn="r" lvl="0">
              <a:lnSpc>
                <a:spcPct val="116199"/>
              </a:lnSpc>
            </a:pPr>
            <a:r>
              <a:rPr lang="en-US" sz="3500" b="false" i="false" u="none" strike="noStrike">
                <a:solidFill>
                  <a:srgbClr val="18A8F1"/>
                </a:solidFill>
                <a:latin typeface="Montserrat Medium"/>
              </a:rPr>
              <a:t>$ 7.90</a:t>
            </a:r>
          </a:p>
        </p:txBody>
      </p:sp>
      <p:sp>
        <p:nvSpPr>
          <p:cNvPr name="TextBox 25" id="25"/>
          <p:cNvSpPr txBox="true"/>
          <p:nvPr/>
        </p:nvSpPr>
        <p:spPr>
          <a:xfrm rot="0">
            <a:off x="12166600" y="8470900"/>
            <a:ext cx="20066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Content 03</a:t>
            </a:r>
          </a:p>
        </p:txBody>
      </p:sp>
      <p:sp>
        <p:nvSpPr>
          <p:cNvPr name="TextBox 26" id="26"/>
          <p:cNvSpPr txBox="true"/>
          <p:nvPr/>
        </p:nvSpPr>
        <p:spPr>
          <a:xfrm rot="0">
            <a:off x="14973300" y="8280400"/>
            <a:ext cx="2120900" cy="622300"/>
          </a:xfrm>
          <a:prstGeom prst="rect">
            <a:avLst/>
          </a:prstGeom>
        </p:spPr>
        <p:txBody>
          <a:bodyPr anchor="t" rtlCol="false" lIns="0" tIns="0" rIns="0" bIns="0"/>
          <a:lstStyle/>
          <a:p>
            <a:pPr algn="r" lvl="0">
              <a:lnSpc>
                <a:spcPct val="116199"/>
              </a:lnSpc>
            </a:pPr>
            <a:r>
              <a:rPr lang="en-US" sz="3500" b="false" i="false" u="none" strike="noStrike">
                <a:solidFill>
                  <a:srgbClr val="18A8F1"/>
                </a:solidFill>
                <a:latin typeface="Montserrat Medium"/>
              </a:rPr>
              <a:t>$ 9.90</a:t>
            </a:r>
          </a:p>
        </p:txBody>
      </p:sp>
      <p:sp>
        <p:nvSpPr>
          <p:cNvPr name="TextBox 27" id="27"/>
          <p:cNvSpPr txBox="true"/>
          <p:nvPr/>
        </p:nvSpPr>
        <p:spPr>
          <a:xfrm rot="0">
            <a:off x="1168400" y="4051300"/>
            <a:ext cx="8648700" cy="8509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Lorem ipsum dolor sit amet, consectetur adipiscing elit, sed do eiusmod tempor incididunt ut labore et dolore magna aliqua. </a:t>
            </a:r>
            <a:r>
              <a:rPr lang="en-US" sz="1600" b="false" i="false" u="none" strike="noStrike">
                <a:solidFill>
                  <a:srgbClr val="000000"/>
                </a:solidFill>
                <a:latin typeface="Montserrat Regular"/>
              </a:rPr>
              <a:t>Ut enim ad minim veniam, quis nostrud exercitation ullamco laboris nisi ut aliquip ex ea commodo consequat. </a:t>
            </a:r>
          </a:p>
        </p:txBody>
      </p:sp>
      <p:sp>
        <p:nvSpPr>
          <p:cNvPr name="TextBox 28" id="28"/>
          <p:cNvSpPr txBox="true"/>
          <p:nvPr/>
        </p:nvSpPr>
        <p:spPr>
          <a:xfrm rot="0">
            <a:off x="1130300" y="1574800"/>
            <a:ext cx="7658100" cy="1320800"/>
          </a:xfrm>
          <a:prstGeom prst="rect">
            <a:avLst/>
          </a:prstGeom>
        </p:spPr>
        <p:txBody>
          <a:bodyPr anchor="t" rtlCol="false" lIns="0" tIns="0" rIns="0" bIns="0"/>
          <a:lstStyle/>
          <a:p>
            <a:pPr algn="l" lvl="0">
              <a:lnSpc>
                <a:spcPct val="99600"/>
              </a:lnSpc>
            </a:pPr>
            <a:r>
              <a:rPr lang="en-US" sz="7400" b="false" i="false" u="none" strike="noStrike" spc="-100">
                <a:solidFill>
                  <a:srgbClr val="000000"/>
                </a:solidFill>
                <a:latin typeface="Montserrat Bold"/>
              </a:rPr>
              <a:t>Pricing Plans</a:t>
            </a:r>
          </a:p>
        </p:txBody>
      </p:sp>
      <p:sp>
        <p:nvSpPr>
          <p:cNvPr name="TextBox 29" id="29"/>
          <p:cNvSpPr txBox="true"/>
          <p:nvPr/>
        </p:nvSpPr>
        <p:spPr>
          <a:xfrm rot="0">
            <a:off x="1168400" y="2870200"/>
            <a:ext cx="7531100" cy="431800"/>
          </a:xfrm>
          <a:prstGeom prst="rect">
            <a:avLst/>
          </a:prstGeom>
        </p:spPr>
        <p:txBody>
          <a:bodyPr anchor="t" rtlCol="false" lIns="0" tIns="0" rIns="0" bIns="0"/>
          <a:lstStyle/>
          <a:p>
            <a:pPr algn="l" lvl="0">
              <a:lnSpc>
                <a:spcPct val="116199"/>
              </a:lnSpc>
            </a:pPr>
            <a:r>
              <a:rPr lang="en-US" sz="2400" b="false" i="false" u="none" strike="noStrike">
                <a:solidFill>
                  <a:srgbClr val="18A8F1"/>
                </a:solidFill>
                <a:latin typeface="Montserrat Regular"/>
              </a:rPr>
              <a:t>Please enter a brief description</a:t>
            </a:r>
          </a:p>
        </p:txBody>
      </p:sp>
      <p:sp>
        <p:nvSpPr>
          <p:cNvPr name="TextBox 30" id="30"/>
          <p:cNvSpPr txBox="true"/>
          <p:nvPr/>
        </p:nvSpPr>
        <p:spPr>
          <a:xfrm rot="0">
            <a:off x="6032500" y="7543800"/>
            <a:ext cx="4025900" cy="355600"/>
          </a:xfrm>
          <a:prstGeom prst="rect">
            <a:avLst/>
          </a:prstGeom>
        </p:spPr>
        <p:txBody>
          <a:bodyPr anchor="t" rtlCol="false" lIns="0" tIns="0" rIns="0" bIns="0"/>
          <a:lstStyle/>
          <a:p>
            <a:pPr algn="l" lvl="0">
              <a:lnSpc>
                <a:spcPct val="116199"/>
              </a:lnSpc>
            </a:pPr>
            <a:r>
              <a:rPr lang="en-US" sz="2000" b="false" i="false" u="none" strike="noStrike">
                <a:solidFill>
                  <a:srgbClr val="000000"/>
                </a:solidFill>
                <a:latin typeface="Montserrat Bold"/>
              </a:rPr>
              <a:t>Add subtitle here.</a:t>
            </a:r>
          </a:p>
        </p:txBody>
      </p:sp>
      <p:sp>
        <p:nvSpPr>
          <p:cNvPr name="TextBox 31" id="31"/>
          <p:cNvSpPr txBox="true"/>
          <p:nvPr/>
        </p:nvSpPr>
        <p:spPr>
          <a:xfrm rot="0">
            <a:off x="6032500" y="8001000"/>
            <a:ext cx="4343400" cy="1130300"/>
          </a:xfrm>
          <a:prstGeom prst="rect">
            <a:avLst/>
          </a:prstGeom>
        </p:spPr>
        <p:txBody>
          <a:bodyPr anchor="t" rtlCol="false" lIns="0" tIns="0" rIns="0" bIns="0"/>
          <a:lstStyle/>
          <a:p>
            <a:pPr algn="l" lvl="0">
              <a:lnSpc>
                <a:spcPct val="116199"/>
              </a:lnSpc>
            </a:pPr>
            <a:r>
              <a:rPr lang="en-US" sz="1600" b="false" i="false" u="none" strike="noStrike">
                <a:solidFill>
                  <a:srgbClr val="000000"/>
                </a:solidFill>
                <a:latin typeface="Montserrat Regular"/>
              </a:rPr>
              <a:t>Suscipit auctor magnis penatibus class non purus sem. Potenti tincidunt suscipit nisl auctor commodo magna. Arcu congue lacus porttitor primis posuere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21A4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0000"/>
          </a:blip>
          <a:stretch>
            <a:fillRect/>
          </a:stretch>
        </p:blipFill>
        <p:spPr>
          <a:xfrm rot="0">
            <a:off x="0" y="0"/>
            <a:ext cx="18288000" cy="10287000"/>
          </a:xfrm>
          <a:prstGeom prst="rect">
            <a:avLst/>
          </a:prstGeom>
        </p:spPr>
      </p:pic>
      <p:pic>
        <p:nvPicPr>
          <p:cNvPr name="Picture 3" id="3"/>
          <p:cNvPicPr>
            <a:picLocks noChangeAspect="true"/>
          </p:cNvPicPr>
          <p:nvPr/>
        </p:nvPicPr>
        <p:blipFill>
          <a:blip r:embed="rId3"/>
          <a:stretch>
            <a:fillRect/>
          </a:stretch>
        </p:blipFill>
        <p:spPr>
          <a:xfrm rot="5400000">
            <a:off x="406400" y="-3479800"/>
            <a:ext cx="11760200" cy="18707100"/>
          </a:xfrm>
          <a:prstGeom prst="rect">
            <a:avLst/>
          </a:prstGeom>
        </p:spPr>
      </p:pic>
      <p:pic>
        <p:nvPicPr>
          <p:cNvPr name="Picture 4" id="4"/>
          <p:cNvPicPr>
            <a:picLocks noChangeAspect="true"/>
          </p:cNvPicPr>
          <p:nvPr/>
        </p:nvPicPr>
        <p:blipFill>
          <a:blip r:embed="rId4"/>
          <a:stretch>
            <a:fillRect/>
          </a:stretch>
        </p:blipFill>
        <p:spPr>
          <a:xfrm rot="0">
            <a:off x="762000" y="647700"/>
            <a:ext cx="330200" cy="241300"/>
          </a:xfrm>
          <a:prstGeom prst="rect">
            <a:avLst/>
          </a:prstGeom>
        </p:spPr>
      </p:pic>
      <p:sp>
        <p:nvSpPr>
          <p:cNvPr name="TextBox 5" id="5"/>
          <p:cNvSpPr txBox="true"/>
          <p:nvPr/>
        </p:nvSpPr>
        <p:spPr>
          <a:xfrm rot="0">
            <a:off x="1231900" y="6604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FFFFFF"/>
                </a:solidFill>
                <a:latin typeface="Montserrat Regular"/>
              </a:rPr>
              <a:t>Your Company.</a:t>
            </a:r>
          </a:p>
        </p:txBody>
      </p:sp>
      <p:sp>
        <p:nvSpPr>
          <p:cNvPr name="TextBox 6" id="6"/>
          <p:cNvSpPr txBox="true"/>
          <p:nvPr/>
        </p:nvSpPr>
        <p:spPr>
          <a:xfrm rot="0">
            <a:off x="1155700" y="6858000"/>
            <a:ext cx="40259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Add subtitle here.</a:t>
            </a:r>
          </a:p>
        </p:txBody>
      </p:sp>
      <p:sp>
        <p:nvSpPr>
          <p:cNvPr name="TextBox 7" id="7"/>
          <p:cNvSpPr txBox="true"/>
          <p:nvPr/>
        </p:nvSpPr>
        <p:spPr>
          <a:xfrm rot="0">
            <a:off x="1155700" y="7429500"/>
            <a:ext cx="4991100" cy="14224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Suscipit auctor magnis penatibus class purus sem. Potenti tincidunt suscipit nisl auctor commodo magna. Arcu congue lacus porttitor primis posuere penatibus. At aptent sociosqu pretium hendrerit et.</a:t>
            </a:r>
          </a:p>
        </p:txBody>
      </p:sp>
      <p:sp>
        <p:nvSpPr>
          <p:cNvPr name="TextBox 8" id="8"/>
          <p:cNvSpPr txBox="true"/>
          <p:nvPr/>
        </p:nvSpPr>
        <p:spPr>
          <a:xfrm rot="0">
            <a:off x="7264400" y="6858000"/>
            <a:ext cx="39624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Add subtitle here.</a:t>
            </a:r>
          </a:p>
        </p:txBody>
      </p:sp>
      <p:sp>
        <p:nvSpPr>
          <p:cNvPr name="TextBox 9" id="9"/>
          <p:cNvSpPr txBox="true"/>
          <p:nvPr/>
        </p:nvSpPr>
        <p:spPr>
          <a:xfrm rot="0">
            <a:off x="7264400" y="7429500"/>
            <a:ext cx="5016500" cy="14224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Suscipit auctor magnis penatibus class purus sem. Potenti tincidunt suscipit nisl auctor commodo magna. Arcu congue lacus porttitor primis posuere penatibus. At aptent sociosqu pretium hendrerit et.</a:t>
            </a:r>
          </a:p>
        </p:txBody>
      </p:sp>
      <p:pic>
        <p:nvPicPr>
          <p:cNvPr name="Picture 10" id="10"/>
          <p:cNvPicPr>
            <a:picLocks noChangeAspect="true"/>
          </p:cNvPicPr>
          <p:nvPr/>
        </p:nvPicPr>
        <p:blipFill>
          <a:blip r:embed="rId5"/>
          <a:stretch>
            <a:fillRect/>
          </a:stretch>
        </p:blipFill>
        <p:spPr>
          <a:xfrm rot="0">
            <a:off x="609600" y="4483100"/>
            <a:ext cx="3086100" cy="3657600"/>
          </a:xfrm>
          <a:prstGeom prst="rect">
            <a:avLst/>
          </a:prstGeom>
        </p:spPr>
      </p:pic>
      <p:pic>
        <p:nvPicPr>
          <p:cNvPr name="Picture 11" id="11"/>
          <p:cNvPicPr>
            <a:picLocks noChangeAspect="true"/>
          </p:cNvPicPr>
          <p:nvPr/>
        </p:nvPicPr>
        <p:blipFill>
          <a:blip r:embed="rId6"/>
          <a:stretch>
            <a:fillRect/>
          </a:stretch>
        </p:blipFill>
        <p:spPr>
          <a:xfrm rot="0">
            <a:off x="6718300" y="4483100"/>
            <a:ext cx="3327400" cy="3657600"/>
          </a:xfrm>
          <a:prstGeom prst="rect">
            <a:avLst/>
          </a:prstGeom>
        </p:spPr>
      </p:pic>
      <p:sp>
        <p:nvSpPr>
          <p:cNvPr name="TextBox 12" id="12"/>
          <p:cNvSpPr txBox="true"/>
          <p:nvPr/>
        </p:nvSpPr>
        <p:spPr>
          <a:xfrm rot="0">
            <a:off x="11798300" y="635000"/>
            <a:ext cx="5626100" cy="254000"/>
          </a:xfrm>
          <a:prstGeom prst="rect">
            <a:avLst/>
          </a:prstGeom>
        </p:spPr>
        <p:txBody>
          <a:bodyPr anchor="t" rtlCol="false" lIns="0" tIns="0" rIns="0" bIns="0"/>
          <a:lstStyle/>
          <a:p>
            <a:pPr algn="r" lvl="0">
              <a:lnSpc>
                <a:spcPct val="116199"/>
              </a:lnSpc>
            </a:pPr>
            <a:r>
              <a:rPr lang="en-US" sz="1400" b="false" i="false" u="none" strike="noStrike">
                <a:solidFill>
                  <a:srgbClr val="FFFFFF"/>
                </a:solidFill>
                <a:latin typeface="Montserrat Medium"/>
              </a:rPr>
              <a:t>www.yoursitehere.com</a:t>
            </a:r>
          </a:p>
        </p:txBody>
      </p:sp>
      <p:sp>
        <p:nvSpPr>
          <p:cNvPr name="TextBox 13" id="13"/>
          <p:cNvSpPr txBox="true"/>
          <p:nvPr/>
        </p:nvSpPr>
        <p:spPr>
          <a:xfrm rot="0">
            <a:off x="1130300" y="1676400"/>
            <a:ext cx="8140700" cy="2413000"/>
          </a:xfrm>
          <a:prstGeom prst="rect">
            <a:avLst/>
          </a:prstGeom>
        </p:spPr>
        <p:txBody>
          <a:bodyPr anchor="t" rtlCol="false" lIns="0" tIns="0" rIns="0" bIns="0"/>
          <a:lstStyle/>
          <a:p>
            <a:pPr algn="l" lvl="0">
              <a:lnSpc>
                <a:spcPct val="99600"/>
              </a:lnSpc>
            </a:pPr>
            <a:r>
              <a:rPr lang="en-US" sz="7300" b="false" i="false" u="none" strike="noStrike" spc="-100">
                <a:solidFill>
                  <a:srgbClr val="FFFFFF"/>
                </a:solidFill>
                <a:latin typeface="Montserrat Bold"/>
              </a:rPr>
              <a:t>Our Strategic Planning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21A4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0000"/>
          </a:blip>
          <a:stretch>
            <a:fillRect/>
          </a:stretch>
        </p:blipFill>
        <p:spPr>
          <a:xfrm rot="0">
            <a:off x="0" y="0"/>
            <a:ext cx="18288000" cy="10287000"/>
          </a:xfrm>
          <a:prstGeom prst="rect">
            <a:avLst/>
          </a:prstGeom>
        </p:spPr>
      </p:pic>
      <p:pic>
        <p:nvPicPr>
          <p:cNvPr name="Picture 3" id="3"/>
          <p:cNvPicPr>
            <a:picLocks noChangeAspect="true"/>
          </p:cNvPicPr>
          <p:nvPr/>
        </p:nvPicPr>
        <p:blipFill>
          <a:blip r:embed="rId3"/>
          <a:stretch>
            <a:fillRect/>
          </a:stretch>
        </p:blipFill>
        <p:spPr>
          <a:xfrm rot="5400000">
            <a:off x="4305300" y="-4305300"/>
            <a:ext cx="5194300" cy="13804900"/>
          </a:xfrm>
          <a:prstGeom prst="rect">
            <a:avLst/>
          </a:prstGeom>
        </p:spPr>
      </p:pic>
      <p:pic>
        <p:nvPicPr>
          <p:cNvPr name="Picture 4" id="4"/>
          <p:cNvPicPr>
            <a:picLocks noChangeAspect="true"/>
          </p:cNvPicPr>
          <p:nvPr/>
        </p:nvPicPr>
        <p:blipFill>
          <a:blip r:embed="rId4"/>
          <a:stretch>
            <a:fillRect/>
          </a:stretch>
        </p:blipFill>
        <p:spPr>
          <a:xfrm rot="5400000">
            <a:off x="4305300" y="787400"/>
            <a:ext cx="5194300" cy="13792200"/>
          </a:xfrm>
          <a:prstGeom prst="rect">
            <a:avLst/>
          </a:prstGeom>
        </p:spPr>
      </p:pic>
      <p:pic>
        <p:nvPicPr>
          <p:cNvPr name="Picture 5" id="5"/>
          <p:cNvPicPr>
            <a:picLocks noChangeAspect="true"/>
          </p:cNvPicPr>
          <p:nvPr/>
        </p:nvPicPr>
        <p:blipFill>
          <a:blip r:embed="rId5"/>
          <a:stretch>
            <a:fillRect/>
          </a:stretch>
        </p:blipFill>
        <p:spPr>
          <a:xfrm rot="0">
            <a:off x="762000" y="647700"/>
            <a:ext cx="330200" cy="241300"/>
          </a:xfrm>
          <a:prstGeom prst="rect">
            <a:avLst/>
          </a:prstGeom>
        </p:spPr>
      </p:pic>
      <p:sp>
        <p:nvSpPr>
          <p:cNvPr name="TextBox 6" id="6"/>
          <p:cNvSpPr txBox="true"/>
          <p:nvPr/>
        </p:nvSpPr>
        <p:spPr>
          <a:xfrm rot="0">
            <a:off x="1231900" y="660400"/>
            <a:ext cx="5626100" cy="241300"/>
          </a:xfrm>
          <a:prstGeom prst="rect">
            <a:avLst/>
          </a:prstGeom>
        </p:spPr>
        <p:txBody>
          <a:bodyPr anchor="t" rtlCol="false" lIns="0" tIns="0" rIns="0" bIns="0"/>
          <a:lstStyle/>
          <a:p>
            <a:pPr algn="l" lvl="0">
              <a:lnSpc>
                <a:spcPct val="116199"/>
              </a:lnSpc>
            </a:pPr>
            <a:r>
              <a:rPr lang="en-US" sz="1400" b="false" i="false" u="none" strike="noStrike">
                <a:solidFill>
                  <a:srgbClr val="FFFFFF"/>
                </a:solidFill>
                <a:latin typeface="Montserrat Regular"/>
              </a:rPr>
              <a:t>Your Company.</a:t>
            </a:r>
          </a:p>
        </p:txBody>
      </p:sp>
      <p:pic>
        <p:nvPicPr>
          <p:cNvPr name="Picture 7" id="7"/>
          <p:cNvPicPr>
            <a:picLocks noChangeAspect="true"/>
          </p:cNvPicPr>
          <p:nvPr/>
        </p:nvPicPr>
        <p:blipFill>
          <a:blip r:embed="rId6"/>
          <a:stretch>
            <a:fillRect/>
          </a:stretch>
        </p:blipFill>
        <p:spPr>
          <a:xfrm rot="0">
            <a:off x="977900" y="5524500"/>
            <a:ext cx="1371600" cy="1371600"/>
          </a:xfrm>
          <a:prstGeom prst="rect">
            <a:avLst/>
          </a:prstGeom>
        </p:spPr>
      </p:pic>
      <p:pic>
        <p:nvPicPr>
          <p:cNvPr name="Picture 8" id="8"/>
          <p:cNvPicPr>
            <a:picLocks noChangeAspect="true"/>
          </p:cNvPicPr>
          <p:nvPr/>
        </p:nvPicPr>
        <p:blipFill>
          <a:blip r:embed="rId7"/>
          <a:stretch>
            <a:fillRect/>
          </a:stretch>
        </p:blipFill>
        <p:spPr>
          <a:xfrm rot="0">
            <a:off x="7086600" y="5524500"/>
            <a:ext cx="1371600" cy="1371600"/>
          </a:xfrm>
          <a:prstGeom prst="rect">
            <a:avLst/>
          </a:prstGeom>
        </p:spPr>
      </p:pic>
      <p:sp>
        <p:nvSpPr>
          <p:cNvPr name="TextBox 9" id="9"/>
          <p:cNvSpPr txBox="true"/>
          <p:nvPr/>
        </p:nvSpPr>
        <p:spPr>
          <a:xfrm rot="0">
            <a:off x="11798300" y="635000"/>
            <a:ext cx="5626100" cy="254000"/>
          </a:xfrm>
          <a:prstGeom prst="rect">
            <a:avLst/>
          </a:prstGeom>
        </p:spPr>
        <p:txBody>
          <a:bodyPr anchor="t" rtlCol="false" lIns="0" tIns="0" rIns="0" bIns="0"/>
          <a:lstStyle/>
          <a:p>
            <a:pPr algn="r" lvl="0">
              <a:lnSpc>
                <a:spcPct val="116199"/>
              </a:lnSpc>
            </a:pPr>
            <a:r>
              <a:rPr lang="en-US" sz="1400" b="false" i="false" u="none" strike="noStrike">
                <a:solidFill>
                  <a:srgbClr val="FFFFFF"/>
                </a:solidFill>
                <a:latin typeface="Montserrat Medium"/>
              </a:rPr>
              <a:t>www.yoursitehere.com</a:t>
            </a:r>
          </a:p>
        </p:txBody>
      </p:sp>
      <p:sp>
        <p:nvSpPr>
          <p:cNvPr name="TextBox 10" id="10"/>
          <p:cNvSpPr txBox="true"/>
          <p:nvPr/>
        </p:nvSpPr>
        <p:spPr>
          <a:xfrm rot="0">
            <a:off x="1155700" y="7124700"/>
            <a:ext cx="40259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Add subtitle here.</a:t>
            </a:r>
          </a:p>
        </p:txBody>
      </p:sp>
      <p:sp>
        <p:nvSpPr>
          <p:cNvPr name="TextBox 11" id="11"/>
          <p:cNvSpPr txBox="true"/>
          <p:nvPr/>
        </p:nvSpPr>
        <p:spPr>
          <a:xfrm rot="0">
            <a:off x="1155700" y="7645400"/>
            <a:ext cx="4991100" cy="14224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Suscipit auctor magnis penatibus class purus sem. Potenti tincidunt suscipit nisl auctor commodo magna. Arcu congue lacus porttitor primis posuere penatibus. At aptent sociosqu pretium hendrerit et.</a:t>
            </a:r>
          </a:p>
        </p:txBody>
      </p:sp>
      <p:sp>
        <p:nvSpPr>
          <p:cNvPr name="TextBox 12" id="12"/>
          <p:cNvSpPr txBox="true"/>
          <p:nvPr/>
        </p:nvSpPr>
        <p:spPr>
          <a:xfrm rot="0">
            <a:off x="7264400" y="7124700"/>
            <a:ext cx="3962400" cy="355600"/>
          </a:xfrm>
          <a:prstGeom prst="rect">
            <a:avLst/>
          </a:prstGeom>
        </p:spPr>
        <p:txBody>
          <a:bodyPr anchor="t" rtlCol="false" lIns="0" tIns="0" rIns="0" bIns="0"/>
          <a:lstStyle/>
          <a:p>
            <a:pPr algn="l" lvl="0">
              <a:lnSpc>
                <a:spcPct val="116199"/>
              </a:lnSpc>
            </a:pPr>
            <a:r>
              <a:rPr lang="en-US" sz="2000" b="false" i="false" u="none" strike="noStrike">
                <a:solidFill>
                  <a:srgbClr val="FFFFFF"/>
                </a:solidFill>
                <a:latin typeface="Montserrat Bold"/>
              </a:rPr>
              <a:t>Add subtitle here.</a:t>
            </a:r>
          </a:p>
        </p:txBody>
      </p:sp>
      <p:sp>
        <p:nvSpPr>
          <p:cNvPr name="TextBox 13" id="13"/>
          <p:cNvSpPr txBox="true"/>
          <p:nvPr/>
        </p:nvSpPr>
        <p:spPr>
          <a:xfrm rot="0">
            <a:off x="7264400" y="7645400"/>
            <a:ext cx="5016500" cy="1422400"/>
          </a:xfrm>
          <a:prstGeom prst="rect">
            <a:avLst/>
          </a:prstGeom>
        </p:spPr>
        <p:txBody>
          <a:bodyPr anchor="t" rtlCol="false" lIns="0" tIns="0" rIns="0" bIns="0"/>
          <a:lstStyle/>
          <a:p>
            <a:pPr algn="l" lvl="0">
              <a:lnSpc>
                <a:spcPct val="116199"/>
              </a:lnSpc>
            </a:pPr>
            <a:r>
              <a:rPr lang="en-US" sz="1600" b="false" i="false" u="none" strike="noStrike">
                <a:solidFill>
                  <a:srgbClr val="FFFFFF"/>
                </a:solidFill>
                <a:latin typeface="Montserrat Regular"/>
              </a:rPr>
              <a:t>Suscipit auctor magnis penatibus class purus sem. Potenti tincidunt suscipit nisl auctor commodo magna. Arcu congue lacus porttitor primis posuere penatibus. At aptent sociosqu pretium hendrerit et.</a:t>
            </a:r>
          </a:p>
        </p:txBody>
      </p:sp>
      <p:sp>
        <p:nvSpPr>
          <p:cNvPr name="TextBox 14" id="14"/>
          <p:cNvSpPr txBox="true"/>
          <p:nvPr/>
        </p:nvSpPr>
        <p:spPr>
          <a:xfrm rot="0">
            <a:off x="1130300" y="1676400"/>
            <a:ext cx="8140700" cy="2413000"/>
          </a:xfrm>
          <a:prstGeom prst="rect">
            <a:avLst/>
          </a:prstGeom>
        </p:spPr>
        <p:txBody>
          <a:bodyPr anchor="t" rtlCol="false" lIns="0" tIns="0" rIns="0" bIns="0"/>
          <a:lstStyle/>
          <a:p>
            <a:pPr algn="l" lvl="0">
              <a:lnSpc>
                <a:spcPct val="99600"/>
              </a:lnSpc>
            </a:pPr>
            <a:r>
              <a:rPr lang="en-US" sz="7300" b="false" i="false" u="none" strike="noStrike" spc="-100">
                <a:solidFill>
                  <a:srgbClr val="FFFFFF"/>
                </a:solidFill>
                <a:latin typeface="Montserrat Bold"/>
              </a:rPr>
              <a:t>Our Operational Optimization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