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true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Poppins Medium"/>
      <p:bold r:id="rId18"/>
    </p:embeddedFont>
    <p:embeddedFont>
      <p:font typeface="Poppins Light"/>
      <p:regular r:id="rId19"/>
    </p:embeddedFont>
    <p:embeddedFont>
      <p:font typeface="Pretendard Bold"/>
      <p:bold r:id="rId20"/>
    </p:embeddedFont>
    <p:embeddedFont>
      <p:font typeface="Poppins SemiBold"/>
      <p:bold r:id="rId21"/>
    </p:embeddedFont>
    <p:embeddedFont>
      <p:font typeface="Poppins Regular"/>
      <p:regular r:id="rId22"/>
    </p:embeddedFont>
    <p:embeddedFont>
      <p:font typeface="Poppins Bold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.fntdata" Type="http://schemas.openxmlformats.org/officeDocument/2006/relationships/font"/><Relationship Id="rId19" Target="fonts/font2.fntdata" Type="http://schemas.openxmlformats.org/officeDocument/2006/relationships/font"/><Relationship Id="rId2" Target="presProps.xml" Type="http://schemas.openxmlformats.org/officeDocument/2006/relationships/presProps"/><Relationship Id="rId20" Target="fonts/font3.fntdata" Type="http://schemas.openxmlformats.org/officeDocument/2006/relationships/font"/><Relationship Id="rId21" Target="fonts/font4.fntdata" Type="http://schemas.openxmlformats.org/officeDocument/2006/relationships/font"/><Relationship Id="rId22" Target="fonts/font5.fntdata" Type="http://schemas.openxmlformats.org/officeDocument/2006/relationships/font"/><Relationship Id="rId23" Target="fonts/font6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6.png" Type="http://schemas.openxmlformats.org/officeDocument/2006/relationships/image"/><Relationship Id="rId3" Target="../media/image35.png" Type="http://schemas.openxmlformats.org/officeDocument/2006/relationships/image"/><Relationship Id="rId4" Target="../media/image3.png" Type="http://schemas.openxmlformats.org/officeDocument/2006/relationships/image"/><Relationship Id="rId5" Target="../media/image57.png" Type="http://schemas.openxmlformats.org/officeDocument/2006/relationships/image"/><Relationship Id="rId6" Target="../media/image58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9.png" Type="http://schemas.openxmlformats.org/officeDocument/2006/relationships/image"/><Relationship Id="rId3" Target="../media/image3.png" Type="http://schemas.openxmlformats.org/officeDocument/2006/relationships/image"/><Relationship Id="rId4" Target="../media/image60.png" Type="http://schemas.openxmlformats.org/officeDocument/2006/relationships/image"/><Relationship Id="rId5" Target="../media/image36.png" Type="http://schemas.openxmlformats.org/officeDocument/2006/relationships/image"/><Relationship Id="rId6" Target="../media/image61.png" Type="http://schemas.openxmlformats.org/officeDocument/2006/relationships/image"/><Relationship Id="rId7" Target="../media/image52.png" Type="http://schemas.openxmlformats.org/officeDocument/2006/relationships/image"/><Relationship Id="rId8" Target="../media/image6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1.png" Type="http://schemas.openxmlformats.org/officeDocument/2006/relationships/image"/><Relationship Id="rId11" Target="../media/image72.png" Type="http://schemas.openxmlformats.org/officeDocument/2006/relationships/image"/><Relationship Id="rId2" Target="../media/image63.png" Type="http://schemas.openxmlformats.org/officeDocument/2006/relationships/image"/><Relationship Id="rId3" Target="../media/image64.png" Type="http://schemas.openxmlformats.org/officeDocument/2006/relationships/image"/><Relationship Id="rId4" Target="../media/image65.png" Type="http://schemas.openxmlformats.org/officeDocument/2006/relationships/image"/><Relationship Id="rId5" Target="../media/image66.png" Type="http://schemas.openxmlformats.org/officeDocument/2006/relationships/image"/><Relationship Id="rId6" Target="../media/image67.png" Type="http://schemas.openxmlformats.org/officeDocument/2006/relationships/image"/><Relationship Id="rId7" Target="../media/image68.png" Type="http://schemas.openxmlformats.org/officeDocument/2006/relationships/image"/><Relationship Id="rId8" Target="../media/image69.png" Type="http://schemas.openxmlformats.org/officeDocument/2006/relationships/image"/><Relationship Id="rId9" Target="../media/image70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Relationship Id="rId7" Target="../media/image12.png" Type="http://schemas.openxmlformats.org/officeDocument/2006/relationships/image"/><Relationship Id="rId8" Target="../media/image13.pn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png" Type="http://schemas.openxmlformats.org/officeDocument/2006/relationships/image"/><Relationship Id="rId4" Target="../media/image17.png" Type="http://schemas.openxmlformats.org/officeDocument/2006/relationships/image"/><Relationship Id="rId5" Target="../media/image18.png" Type="http://schemas.openxmlformats.org/officeDocument/2006/relationships/image"/><Relationship Id="rId6" Target="../media/image19.png" Type="http://schemas.openxmlformats.org/officeDocument/2006/relationships/image"/><Relationship Id="rId7" Target="../media/image20.png" Type="http://schemas.openxmlformats.org/officeDocument/2006/relationships/image"/><Relationship Id="rId8" Target="../media/image21.pn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3.png" Type="http://schemas.openxmlformats.org/officeDocument/2006/relationships/image"/><Relationship Id="rId4" Target="../media/image24.png" Type="http://schemas.openxmlformats.org/officeDocument/2006/relationships/image"/><Relationship Id="rId5" Target="../media/image2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png" Type="http://schemas.openxmlformats.org/officeDocument/2006/relationships/image"/><Relationship Id="rId11" Target="../media/image35.png" Type="http://schemas.openxmlformats.org/officeDocument/2006/relationships/image"/><Relationship Id="rId12" Target="../media/image36.png" Type="http://schemas.openxmlformats.org/officeDocument/2006/relationships/image"/><Relationship Id="rId2" Target="../media/image26.png" Type="http://schemas.openxmlformats.org/officeDocument/2006/relationships/image"/><Relationship Id="rId3" Target="../media/image27.png" Type="http://schemas.openxmlformats.org/officeDocument/2006/relationships/image"/><Relationship Id="rId4" Target="../media/image28.png" Type="http://schemas.openxmlformats.org/officeDocument/2006/relationships/image"/><Relationship Id="rId5" Target="../media/image29.png" Type="http://schemas.openxmlformats.org/officeDocument/2006/relationships/image"/><Relationship Id="rId6" Target="../media/image30.png" Type="http://schemas.openxmlformats.org/officeDocument/2006/relationships/image"/><Relationship Id="rId7" Target="../media/image31.png" Type="http://schemas.openxmlformats.org/officeDocument/2006/relationships/image"/><Relationship Id="rId8" Target="../media/image32.png" Type="http://schemas.openxmlformats.org/officeDocument/2006/relationships/image"/><Relationship Id="rId9" Target="../media/image3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Relationship Id="rId3" Target="../media/image38.png" Type="http://schemas.openxmlformats.org/officeDocument/2006/relationships/image"/><Relationship Id="rId4" Target="../media/image39.png" Type="http://schemas.openxmlformats.org/officeDocument/2006/relationships/image"/><Relationship Id="rId5" Target="../media/image40.png" Type="http://schemas.openxmlformats.org/officeDocument/2006/relationships/image"/><Relationship Id="rId6" Target="../media/image41.png" Type="http://schemas.openxmlformats.org/officeDocument/2006/relationships/image"/><Relationship Id="rId7" Target="../media/image42.png" Type="http://schemas.openxmlformats.org/officeDocument/2006/relationships/image"/><Relationship Id="rId8" Target="../media/image43.png" Type="http://schemas.openxmlformats.org/officeDocument/2006/relationships/image"/><Relationship Id="rId9" Target="../media/image4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5.png" Type="http://schemas.openxmlformats.org/officeDocument/2006/relationships/image"/><Relationship Id="rId3" Target="../media/image46.png" Type="http://schemas.openxmlformats.org/officeDocument/2006/relationships/image"/><Relationship Id="rId4" Target="../media/image47.png" Type="http://schemas.openxmlformats.org/officeDocument/2006/relationships/image"/><Relationship Id="rId5" Target="../media/image48.png" Type="http://schemas.openxmlformats.org/officeDocument/2006/relationships/image"/><Relationship Id="rId6" Target="../media/image4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../media/image50.png" Type="http://schemas.openxmlformats.org/officeDocument/2006/relationships/image"/><Relationship Id="rId4" Target="../media/image51.png" Type="http://schemas.openxmlformats.org/officeDocument/2006/relationships/image"/><Relationship Id="rId5" Target="../media/image5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53.png" Type="http://schemas.openxmlformats.org/officeDocument/2006/relationships/image"/><Relationship Id="rId4" Target="../media/image54.png" Type="http://schemas.openxmlformats.org/officeDocument/2006/relationships/image"/><Relationship Id="rId5" Target="../media/image55.png" Type="http://schemas.openxmlformats.org/officeDocument/2006/relationships/image"/><Relationship Id="rId6" Target="../media/image2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B1B1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5189200" y="0"/>
            <a:ext cx="3098800" cy="3683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0" y="0"/>
            <a:ext cx="3416300" cy="10287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3004800" y="558800"/>
            <a:ext cx="3175000" cy="3175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1976100" y="3975100"/>
            <a:ext cx="6311900" cy="63119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296900" y="7226300"/>
            <a:ext cx="6172200" cy="1320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1980000">
            <a:off x="-2514600" y="2057400"/>
            <a:ext cx="6172200" cy="617220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4241800" y="2159000"/>
            <a:ext cx="3784600" cy="419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2400" b="false" i="false" u="none" strike="noStrike">
                <a:solidFill>
                  <a:srgbClr val="FFFFFF"/>
                </a:solidFill>
                <a:latin typeface="Poppins Medium"/>
              </a:rPr>
              <a:t>Your Company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241800" y="7429500"/>
            <a:ext cx="6451600" cy="927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1600" b="false" i="false" u="none" strike="noStrike">
                <a:solidFill>
                  <a:srgbClr val="FFFFFF"/>
                </a:solidFill>
                <a:latin typeface="Poppins Light"/>
              </a:rPr>
              <a:t>Neque porro quisquam est, qui dolorem ipsum quia dolor sit amet, consectetur, adipisci velit, sed quia non numquam eius modi tempora incidunt ut labore et dolore magnam aliquam.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8800" y="9410700"/>
            <a:ext cx="1219200" cy="292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1600" b="false" i="false" u="none" strike="noStrike">
                <a:solidFill>
                  <a:srgbClr val="1B1B1B"/>
                </a:solidFill>
                <a:latin typeface="Pretendard Bold"/>
              </a:rPr>
              <a:t>2030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414500" y="9398000"/>
            <a:ext cx="3111500" cy="292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600" b="false" i="false" u="none" strike="noStrike">
                <a:solidFill>
                  <a:srgbClr val="FFFFFF"/>
                </a:solidFill>
                <a:latin typeface="Poppins Light"/>
              </a:rPr>
              <a:t>yourname@email.com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58800" y="571500"/>
            <a:ext cx="2768600" cy="292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1600" b="false" i="false" u="none" strike="noStrike">
                <a:solidFill>
                  <a:srgbClr val="FFFFFF"/>
                </a:solidFill>
                <a:latin typeface="Poppins Medium"/>
              </a:rPr>
              <a:t>yoursitehere.com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089400" y="2870200"/>
            <a:ext cx="9486900" cy="3898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83000"/>
              </a:lnSpc>
            </a:pPr>
            <a:r>
              <a:rPr lang="en-US" sz="12800" b="false" i="false" u="none" strike="noStrike" spc="-500">
                <a:solidFill>
                  <a:srgbClr val="FFFFFF"/>
                </a:solidFill>
                <a:latin typeface="Poppins SemiBold"/>
              </a:rPr>
              <a:t>Campaign Strategy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5938500" y="-419100"/>
            <a:ext cx="6502400" cy="64008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4173200" y="-469900"/>
            <a:ext cx="1816100" cy="1968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-1140000">
            <a:off x="-152400" y="7226300"/>
            <a:ext cx="3175000" cy="3175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800100" y="3530600"/>
            <a:ext cx="3403600" cy="3873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5067300" y="3530600"/>
            <a:ext cx="3403600" cy="3873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321800" y="3530600"/>
            <a:ext cx="3403600" cy="38735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589000" y="3530600"/>
            <a:ext cx="3403600" cy="38735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9118600" y="7569200"/>
            <a:ext cx="3835400" cy="393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2200" b="false" i="false" u="none" strike="noStrike">
                <a:solidFill>
                  <a:srgbClr val="1B1B1B"/>
                </a:solidFill>
                <a:latin typeface="Poppins Bold"/>
              </a:rPr>
              <a:t>Write your content here.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84200" y="1168400"/>
            <a:ext cx="8877300" cy="1422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83000"/>
              </a:lnSpc>
            </a:pPr>
            <a:r>
              <a:rPr lang="en-US" sz="8000" b="false" i="false" u="none" strike="noStrike" spc="-300">
                <a:solidFill>
                  <a:srgbClr val="1B1B1B"/>
                </a:solidFill>
                <a:latin typeface="Poppins SemiBold"/>
              </a:rPr>
              <a:t>Target Audience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84200" y="571500"/>
            <a:ext cx="2667000" cy="292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1600" b="false" i="false" u="none" strike="noStrike">
                <a:solidFill>
                  <a:srgbClr val="1B1B1B"/>
                </a:solidFill>
                <a:latin typeface="Poppins Bold"/>
              </a:rPr>
              <a:t>Your Company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71500" y="8166100"/>
            <a:ext cx="3886200" cy="609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en-US" sz="1600" b="false" i="false" u="none" strike="noStrike">
                <a:solidFill>
                  <a:srgbClr val="1B1B1B"/>
                </a:solidFill>
                <a:latin typeface="Poppins Light"/>
              </a:rPr>
              <a:t>Incidunt ut labore et dolore magnam aliquam quaerat voluptatem.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46100" y="7569200"/>
            <a:ext cx="3924300" cy="393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2200" b="false" i="false" u="none" strike="noStrike">
                <a:solidFill>
                  <a:srgbClr val="1B1B1B"/>
                </a:solidFill>
                <a:latin typeface="Poppins Bold"/>
              </a:rPr>
              <a:t>Write your content here.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826000" y="8166100"/>
            <a:ext cx="3886200" cy="609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en-US" sz="1600" b="false" i="false" u="none" strike="noStrike">
                <a:solidFill>
                  <a:srgbClr val="1B1B1B"/>
                </a:solidFill>
                <a:latin typeface="Poppins Light"/>
              </a:rPr>
              <a:t>Incidunt ut labore et dolore magnam aliquam quaerat voluptatem.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699000" y="7569200"/>
            <a:ext cx="4140200" cy="393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2200" b="false" i="false" u="none" strike="noStrike">
                <a:solidFill>
                  <a:srgbClr val="1B1B1B"/>
                </a:solidFill>
                <a:latin typeface="Poppins Bold"/>
              </a:rPr>
              <a:t>Write your content here.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093200" y="8166100"/>
            <a:ext cx="3886200" cy="609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en-US" sz="1600" b="false" i="false" u="none" strike="noStrike">
                <a:solidFill>
                  <a:srgbClr val="1B1B1B"/>
                </a:solidFill>
                <a:latin typeface="Poppins Light"/>
              </a:rPr>
              <a:t>Incidunt ut labore et dolore magnam aliquam quaerat voluptatem.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347700" y="8166100"/>
            <a:ext cx="3886200" cy="609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en-US" sz="1600" b="false" i="false" u="none" strike="noStrike">
                <a:solidFill>
                  <a:srgbClr val="1B1B1B"/>
                </a:solidFill>
                <a:latin typeface="Poppins Light"/>
              </a:rPr>
              <a:t>Incidunt ut labore et dolore magnam aliquam quaerat voluptatem.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068300" y="7569200"/>
            <a:ext cx="4457700" cy="393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2200" b="false" i="false" u="none" strike="noStrike">
                <a:solidFill>
                  <a:srgbClr val="1B1B1B"/>
                </a:solidFill>
                <a:latin typeface="Poppins Bold"/>
              </a:rPr>
              <a:t>Write your content here.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66800" y="3009900"/>
            <a:ext cx="2895600" cy="419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2400" b="false" i="false" u="none" strike="noStrike">
                <a:solidFill>
                  <a:srgbClr val="1B1B1B"/>
                </a:solidFill>
                <a:latin typeface="Poppins Bold"/>
              </a:rPr>
              <a:t>Context 01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321300" y="3009900"/>
            <a:ext cx="2895600" cy="419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2400" b="false" i="false" u="none" strike="noStrike">
                <a:solidFill>
                  <a:srgbClr val="1B1B1B"/>
                </a:solidFill>
                <a:latin typeface="Poppins Bold"/>
              </a:rPr>
              <a:t>Context 02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588500" y="3009900"/>
            <a:ext cx="2895600" cy="419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2400" b="false" i="false" u="none" strike="noStrike">
                <a:solidFill>
                  <a:srgbClr val="1B1B1B"/>
                </a:solidFill>
                <a:latin typeface="Poppins Bold"/>
              </a:rPr>
              <a:t>Context 03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3843000" y="3009900"/>
            <a:ext cx="2895600" cy="419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2400" b="false" i="false" u="none" strike="noStrike">
                <a:solidFill>
                  <a:srgbClr val="1B1B1B"/>
                </a:solidFill>
                <a:latin typeface="Poppins Bold"/>
              </a:rPr>
              <a:t>Context 04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90600" y="5041900"/>
            <a:ext cx="3048000" cy="889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en-US" sz="5000" b="false" i="false" u="none" strike="noStrike" spc="-100">
                <a:solidFill>
                  <a:srgbClr val="1B1B1B"/>
                </a:solidFill>
                <a:latin typeface="Poppins SemiBold"/>
              </a:rPr>
              <a:t>35%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5245100" y="5041900"/>
            <a:ext cx="3048000" cy="889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en-US" sz="5000" b="false" i="false" u="none" strike="noStrike" spc="-100">
                <a:solidFill>
                  <a:srgbClr val="1B1B1B"/>
                </a:solidFill>
                <a:latin typeface="Poppins SemiBold"/>
              </a:rPr>
              <a:t>55%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609600" y="9563100"/>
            <a:ext cx="1866900" cy="292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1600" b="false" i="false" u="none" strike="noStrike">
                <a:solidFill>
                  <a:srgbClr val="C2C2C2"/>
                </a:solidFill>
                <a:latin typeface="Poppins Regular"/>
              </a:rPr>
              <a:t>10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512300" y="5041900"/>
            <a:ext cx="3048000" cy="889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en-US" sz="5000" b="false" i="false" u="none" strike="noStrike" spc="-100">
                <a:solidFill>
                  <a:srgbClr val="1B1B1B"/>
                </a:solidFill>
                <a:latin typeface="Poppins SemiBold"/>
              </a:rPr>
              <a:t>15%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3766800" y="5041900"/>
            <a:ext cx="3048000" cy="889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en-US" sz="5000" b="false" i="false" u="none" strike="noStrike" spc="-100">
                <a:solidFill>
                  <a:srgbClr val="1B1B1B"/>
                </a:solidFill>
                <a:latin typeface="Poppins SemiBold"/>
              </a:rPr>
              <a:t>63%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4414500" y="9563100"/>
            <a:ext cx="3111500" cy="292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600" b="false" i="false" u="none" strike="noStrike">
                <a:solidFill>
                  <a:srgbClr val="1B1B1B"/>
                </a:solidFill>
                <a:latin typeface="Poppins Light"/>
              </a:rPr>
              <a:t>yourname@email.com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5160000">
            <a:off x="10515600" y="1104900"/>
            <a:ext cx="10401300" cy="119507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-1140000">
            <a:off x="-152400" y="7226300"/>
            <a:ext cx="3175000" cy="3175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2026900" y="0"/>
            <a:ext cx="6261100" cy="47498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2865100" y="965200"/>
            <a:ext cx="3175000" cy="3175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6040100" y="6477000"/>
            <a:ext cx="6172200" cy="1320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>
            <a:alphaModFix amt="95000"/>
          </a:blip>
          <a:stretch>
            <a:fillRect/>
          </a:stretch>
        </p:blipFill>
        <p:spPr>
          <a:xfrm rot="0">
            <a:off x="9867900" y="2959100"/>
            <a:ext cx="7353300" cy="25654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>
            <a:alphaModFix amt="95000"/>
          </a:blip>
          <a:stretch>
            <a:fillRect/>
          </a:stretch>
        </p:blipFill>
        <p:spPr>
          <a:xfrm rot="0">
            <a:off x="9867900" y="6019800"/>
            <a:ext cx="7353300" cy="2565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584200" y="2870200"/>
            <a:ext cx="9283700" cy="6108700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14414500" y="9563100"/>
            <a:ext cx="3111500" cy="292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600" b="false" i="false" u="none" strike="noStrike">
                <a:solidFill>
                  <a:srgbClr val="FFFFFF"/>
                </a:solidFill>
                <a:latin typeface="Poppins Light"/>
              </a:rPr>
              <a:t>yourname@email.com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84200" y="1168400"/>
            <a:ext cx="5892800" cy="1422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83000"/>
              </a:lnSpc>
            </a:pPr>
            <a:r>
              <a:rPr lang="en-US" sz="8000" b="false" i="false" u="none" strike="noStrike" spc="-300">
                <a:solidFill>
                  <a:srgbClr val="1B1B1B"/>
                </a:solidFill>
                <a:latin typeface="Poppins SemiBold"/>
              </a:rPr>
              <a:t>Timeline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84200" y="571500"/>
            <a:ext cx="2667000" cy="292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1600" b="false" i="false" u="none" strike="noStrike">
                <a:solidFill>
                  <a:srgbClr val="1B1B1B"/>
                </a:solidFill>
                <a:latin typeface="Poppins Bold"/>
              </a:rPr>
              <a:t>Your Company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09600" y="9563100"/>
            <a:ext cx="1866900" cy="292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1600" b="false" i="false" u="none" strike="noStrike">
                <a:solidFill>
                  <a:srgbClr val="C2C2C2"/>
                </a:solidFill>
                <a:latin typeface="Poppins Regular"/>
              </a:rPr>
              <a:t>11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452100" y="4305300"/>
            <a:ext cx="5562600" cy="609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1600" b="false" i="false" u="none" strike="noStrike">
                <a:solidFill>
                  <a:srgbClr val="1B1B1B"/>
                </a:solidFill>
                <a:latin typeface="Poppins Light"/>
              </a:rPr>
              <a:t>Neque porro quisquam est, qui dolorem ipsum quia dolor sit </a:t>
            </a:r>
            <a:r>
              <a:rPr lang="en-US" sz="1600" b="false" i="false" u="none" strike="noStrike">
                <a:solidFill>
                  <a:srgbClr val="1B1B1B"/>
                </a:solidFill>
                <a:latin typeface="Poppins Light"/>
              </a:rPr>
              <a:t>amet, consectetur, adipisci velit, sed quia non.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452100" y="3594100"/>
            <a:ext cx="4445000" cy="419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2400" b="false" i="false" u="none" strike="noStrike">
                <a:solidFill>
                  <a:srgbClr val="1B1B1B"/>
                </a:solidFill>
                <a:latin typeface="Poppins Bold"/>
              </a:rPr>
              <a:t>Write your content here.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452100" y="7366000"/>
            <a:ext cx="5562600" cy="609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1600" b="false" i="false" u="none" strike="noStrike">
                <a:solidFill>
                  <a:srgbClr val="1B1B1B"/>
                </a:solidFill>
                <a:latin typeface="Poppins Light"/>
              </a:rPr>
              <a:t>Neque porro quisquam est, qui dolorem ipsum quia dolor sit </a:t>
            </a:r>
            <a:r>
              <a:rPr lang="en-US" sz="1600" b="false" i="false" u="none" strike="noStrike">
                <a:solidFill>
                  <a:srgbClr val="1B1B1B"/>
                </a:solidFill>
                <a:latin typeface="Poppins Light"/>
              </a:rPr>
              <a:t>amet, consectetur, adipisci velit, sed quia non.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452100" y="6654800"/>
            <a:ext cx="4445000" cy="419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2400" b="false" i="false" u="none" strike="noStrike">
                <a:solidFill>
                  <a:srgbClr val="1B1B1B"/>
                </a:solidFill>
                <a:latin typeface="Poppins Bold"/>
              </a:rPr>
              <a:t>Write your content here.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B1B1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4622800"/>
            <a:ext cx="5308600" cy="56642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0947400" y="0"/>
            <a:ext cx="8382000" cy="43942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2903200" y="5727700"/>
            <a:ext cx="8712200" cy="45593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1980000">
            <a:off x="3009900" y="7975600"/>
            <a:ext cx="6172200" cy="61722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635000" y="2857500"/>
            <a:ext cx="5626100" cy="56261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7391400" y="3644900"/>
            <a:ext cx="812800" cy="812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7391400" y="5181600"/>
            <a:ext cx="812800" cy="8128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7391400" y="6705600"/>
            <a:ext cx="812800" cy="8128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7505700" y="5283200"/>
            <a:ext cx="596900" cy="5969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7531100" y="3822700"/>
            <a:ext cx="533400" cy="4445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7556500" y="6883400"/>
            <a:ext cx="482600" cy="482600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584200" y="571500"/>
            <a:ext cx="2667000" cy="292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1600" b="false" i="false" u="none" strike="noStrike">
                <a:solidFill>
                  <a:srgbClr val="FFFFFF"/>
                </a:solidFill>
                <a:latin typeface="Poppins Bold"/>
              </a:rPr>
              <a:t>Your Company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636000" y="4140200"/>
            <a:ext cx="4572000" cy="317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1800" b="false" i="false" u="none" strike="noStrike">
                <a:solidFill>
                  <a:srgbClr val="FFFFFF"/>
                </a:solidFill>
                <a:latin typeface="Poppins Light"/>
              </a:rPr>
              <a:t>123-456-7890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636000" y="3657600"/>
            <a:ext cx="4940300" cy="419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2400" b="false" i="false" u="none" strike="noStrike">
                <a:solidFill>
                  <a:srgbClr val="FFFFFF"/>
                </a:solidFill>
                <a:latin typeface="Poppins Bold"/>
              </a:rPr>
              <a:t>Phone Number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636000" y="5676900"/>
            <a:ext cx="4927600" cy="317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1800" b="false" i="false" u="none" strike="noStrike">
                <a:solidFill>
                  <a:srgbClr val="FFFFFF"/>
                </a:solidFill>
                <a:latin typeface="Poppins Light"/>
              </a:rPr>
              <a:t>yourname@email.com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636000" y="5194300"/>
            <a:ext cx="4940300" cy="419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2400" b="false" i="false" u="none" strike="noStrike">
                <a:solidFill>
                  <a:srgbClr val="FFFFFF"/>
                </a:solidFill>
                <a:latin typeface="Poppins Bold"/>
              </a:rPr>
              <a:t>E-mail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636000" y="7213600"/>
            <a:ext cx="4927600" cy="317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1800" b="false" i="false" u="none" strike="noStrike">
                <a:solidFill>
                  <a:srgbClr val="FFFFFF"/>
                </a:solidFill>
                <a:latin typeface="Poppins Light"/>
              </a:rPr>
              <a:t>yoursitehere.com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636000" y="6731000"/>
            <a:ext cx="4940300" cy="419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2400" b="false" i="false" u="none" strike="noStrike">
                <a:solidFill>
                  <a:srgbClr val="FFFFFF"/>
                </a:solidFill>
                <a:latin typeface="Poppins Bold"/>
              </a:rPr>
              <a:t>Website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84200" y="1168400"/>
            <a:ext cx="10058400" cy="1422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83000"/>
              </a:lnSpc>
            </a:pPr>
            <a:r>
              <a:rPr lang="en-US" sz="8000" b="false" i="false" u="none" strike="noStrike" spc="-300">
                <a:solidFill>
                  <a:srgbClr val="FFFFFF"/>
                </a:solidFill>
                <a:latin typeface="Poppins SemiBold"/>
              </a:rPr>
              <a:t>Contact Us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B1B1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2573000" y="0"/>
            <a:ext cx="2857500" cy="29972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2573000" y="2997200"/>
            <a:ext cx="2857500" cy="72898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13855700" y="8039100"/>
            <a:ext cx="4356100" cy="1778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14160500" y="8039100"/>
            <a:ext cx="4356100" cy="177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14478000" y="8039100"/>
            <a:ext cx="4356100" cy="177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14782800" y="8039100"/>
            <a:ext cx="4356100" cy="1778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15087600" y="8039100"/>
            <a:ext cx="4356100" cy="1778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15405100" y="8039100"/>
            <a:ext cx="4356100" cy="1778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5709900" y="2997200"/>
            <a:ext cx="2184400" cy="21844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4833600" y="0"/>
            <a:ext cx="4076700" cy="21336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3042900" y="4432300"/>
            <a:ext cx="1917700" cy="11430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3042900" y="6184900"/>
            <a:ext cx="1917700" cy="11430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3042900" y="7937500"/>
            <a:ext cx="1917700" cy="11430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3030200" y="520700"/>
            <a:ext cx="1943100" cy="19431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596900" y="2844800"/>
            <a:ext cx="11734800" cy="127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596900" y="3848100"/>
            <a:ext cx="11734800" cy="127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596900" y="4889500"/>
            <a:ext cx="11734800" cy="127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596900" y="5930900"/>
            <a:ext cx="11734800" cy="127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596900" y="6985000"/>
            <a:ext cx="11734800" cy="127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596900" y="8026400"/>
            <a:ext cx="11734800" cy="12700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596900" y="9080500"/>
            <a:ext cx="11734800" cy="12700"/>
          </a:xfrm>
          <a:prstGeom prst="rect">
            <a:avLst/>
          </a:prstGeom>
        </p:spPr>
      </p:pic>
      <p:sp>
        <p:nvSpPr>
          <p:cNvPr name="TextBox 24" id="24"/>
          <p:cNvSpPr txBox="true"/>
          <p:nvPr/>
        </p:nvSpPr>
        <p:spPr>
          <a:xfrm rot="0">
            <a:off x="596900" y="8432800"/>
            <a:ext cx="5448300" cy="317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1800" b="false" i="false" u="none" strike="noStrike">
                <a:solidFill>
                  <a:srgbClr val="FFFFFF"/>
                </a:solidFill>
                <a:latin typeface="Poppins Regular"/>
              </a:rPr>
              <a:t>Please enter the table of contents here.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609600" y="9563100"/>
            <a:ext cx="1866900" cy="292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1600" b="false" i="false" u="none" strike="noStrike">
                <a:solidFill>
                  <a:srgbClr val="C2C2C2"/>
                </a:solidFill>
                <a:latin typeface="Poppins Regular"/>
              </a:rPr>
              <a:t>2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972800" y="8432800"/>
            <a:ext cx="1358900" cy="317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800" b="false" i="false" u="none" strike="noStrike">
                <a:solidFill>
                  <a:srgbClr val="FFFFFF"/>
                </a:solidFill>
                <a:latin typeface="Poppins Regular"/>
              </a:rPr>
              <a:t>08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596900" y="4241800"/>
            <a:ext cx="5448300" cy="317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1800" b="false" i="false" u="none" strike="noStrike">
                <a:solidFill>
                  <a:srgbClr val="FFFFFF"/>
                </a:solidFill>
                <a:latin typeface="Poppins Regular"/>
              </a:rPr>
              <a:t>Please enter the table of contents here.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622300" y="571500"/>
            <a:ext cx="2667000" cy="292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1600" b="false" i="false" u="none" strike="noStrike">
                <a:solidFill>
                  <a:srgbClr val="FFFFFF"/>
                </a:solidFill>
                <a:latin typeface="Poppins Bold"/>
              </a:rPr>
              <a:t>Your Company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596900" y="3200400"/>
            <a:ext cx="5448300" cy="317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1800" b="false" i="false" u="none" strike="noStrike">
                <a:solidFill>
                  <a:srgbClr val="FFFFFF"/>
                </a:solidFill>
                <a:latin typeface="Poppins Regular"/>
              </a:rPr>
              <a:t>Please enter the table of contents here.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0972800" y="3200400"/>
            <a:ext cx="1358900" cy="317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800" b="false" i="false" u="none" strike="noStrike">
                <a:solidFill>
                  <a:srgbClr val="FFFFFF"/>
                </a:solidFill>
                <a:latin typeface="Poppins Regular"/>
              </a:rPr>
              <a:t>03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0972800" y="4241800"/>
            <a:ext cx="1358900" cy="317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800" b="false" i="false" u="none" strike="noStrike">
                <a:solidFill>
                  <a:srgbClr val="FFFFFF"/>
                </a:solidFill>
                <a:latin typeface="Poppins Regular"/>
              </a:rPr>
              <a:t>04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596900" y="5283200"/>
            <a:ext cx="5448300" cy="317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1800" b="false" i="false" u="none" strike="noStrike">
                <a:solidFill>
                  <a:srgbClr val="FFFFFF"/>
                </a:solidFill>
                <a:latin typeface="Poppins Regular"/>
              </a:rPr>
              <a:t>Please enter the table of contents here.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0972800" y="5283200"/>
            <a:ext cx="1358900" cy="317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800" b="false" i="false" u="none" strike="noStrike">
                <a:solidFill>
                  <a:srgbClr val="FFFFFF"/>
                </a:solidFill>
                <a:latin typeface="Poppins Regular"/>
              </a:rPr>
              <a:t>05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596900" y="6337300"/>
            <a:ext cx="5448300" cy="317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1800" b="false" i="false" u="none" strike="noStrike">
                <a:solidFill>
                  <a:srgbClr val="FFFFFF"/>
                </a:solidFill>
                <a:latin typeface="Poppins Regular"/>
              </a:rPr>
              <a:t>Please enter the table of contents here.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0972800" y="6337300"/>
            <a:ext cx="1358900" cy="317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800" b="false" i="false" u="none" strike="noStrike">
                <a:solidFill>
                  <a:srgbClr val="FFFFFF"/>
                </a:solidFill>
                <a:latin typeface="Poppins Regular"/>
              </a:rPr>
              <a:t>06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596900" y="7378700"/>
            <a:ext cx="5448300" cy="317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1800" b="false" i="false" u="none" strike="noStrike">
                <a:solidFill>
                  <a:srgbClr val="FFFFFF"/>
                </a:solidFill>
                <a:latin typeface="Poppins Regular"/>
              </a:rPr>
              <a:t>Please enter the table of contents here.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0972800" y="7378700"/>
            <a:ext cx="1358900" cy="317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800" b="false" i="false" u="none" strike="noStrike">
                <a:solidFill>
                  <a:srgbClr val="FFFFFF"/>
                </a:solidFill>
                <a:latin typeface="Poppins Regular"/>
              </a:rPr>
              <a:t>07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558800" y="1168400"/>
            <a:ext cx="5283200" cy="1422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83000"/>
              </a:lnSpc>
            </a:pPr>
            <a:r>
              <a:rPr lang="en-US" sz="8000" b="false" i="false" u="none" strike="noStrike" spc="-300">
                <a:solidFill>
                  <a:srgbClr val="FFFFFF"/>
                </a:solidFill>
                <a:latin typeface="Poppins SemiBold"/>
              </a:rPr>
              <a:t>Agenda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1D5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1980000">
            <a:off x="2997200" y="7251700"/>
            <a:ext cx="6146800" cy="61468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1980000">
            <a:off x="-495300" y="1485900"/>
            <a:ext cx="7785100" cy="77851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4008100" y="0"/>
            <a:ext cx="4279900" cy="29972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0" y="0"/>
            <a:ext cx="14008100" cy="29972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1747500" y="838200"/>
            <a:ext cx="4495800" cy="1320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7988300" y="2997200"/>
            <a:ext cx="6019800" cy="7289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4008100" y="2997200"/>
            <a:ext cx="4279900" cy="72898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660400" y="4953000"/>
            <a:ext cx="8318500" cy="38227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9207500" y="4953000"/>
            <a:ext cx="8318500" cy="3822700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9779000" y="7188200"/>
            <a:ext cx="7213600" cy="927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1600" b="false" i="false" u="none" strike="noStrike">
                <a:solidFill>
                  <a:srgbClr val="1B1B1B"/>
                </a:solidFill>
                <a:latin typeface="Poppins Light"/>
              </a:rPr>
              <a:t>Neque porro quisquam est, qui dolorem ipsum quia dolor sit amet, consectetur, adipisci velit, sed quia non numquam eius modi tempora incidunt ut labore et dolore magnam aliquam quaerat voluptatem.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779000" y="5765800"/>
            <a:ext cx="4445000" cy="419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2400" b="false" i="false" u="none" strike="noStrike">
                <a:solidFill>
                  <a:srgbClr val="1B1B1B"/>
                </a:solidFill>
                <a:latin typeface="Poppins Bold"/>
              </a:rPr>
              <a:t>Write your content here.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4414500" y="9563100"/>
            <a:ext cx="3111500" cy="292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600" b="false" i="false" u="none" strike="noStrike">
                <a:solidFill>
                  <a:srgbClr val="FFFFFF"/>
                </a:solidFill>
                <a:latin typeface="Poppins Light"/>
              </a:rPr>
              <a:t>yourname@email.com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09600" y="9563100"/>
            <a:ext cx="1866900" cy="292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1600" b="false" i="false" u="none" strike="noStrike">
                <a:solidFill>
                  <a:srgbClr val="C2C2C2"/>
                </a:solidFill>
                <a:latin typeface="Poppins Regular"/>
              </a:rPr>
              <a:t>3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84200" y="571500"/>
            <a:ext cx="2667000" cy="292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1600" b="false" i="false" u="none" strike="noStrike">
                <a:solidFill>
                  <a:srgbClr val="1B1B1B"/>
                </a:solidFill>
                <a:latin typeface="Poppins Bold"/>
              </a:rPr>
              <a:t>Your Company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44600" y="7188200"/>
            <a:ext cx="7213600" cy="927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1600" b="false" i="false" u="none" strike="noStrike">
                <a:solidFill>
                  <a:srgbClr val="1B1B1B"/>
                </a:solidFill>
                <a:latin typeface="Poppins Light"/>
              </a:rPr>
              <a:t>Neque porro quisquam est, qui dolorem ipsum quia dolor sit amet, consectetur, adipisci velit, sed quia non numquam eius modi tempora incidunt ut labore et dolore magnam aliquam quaerat voluptatem.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44600" y="5765800"/>
            <a:ext cx="4445000" cy="419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2400" b="false" i="false" u="none" strike="noStrike">
                <a:solidFill>
                  <a:srgbClr val="1B1B1B"/>
                </a:solidFill>
                <a:latin typeface="Poppins Bold"/>
              </a:rPr>
              <a:t>Write your content here.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84200" y="1168400"/>
            <a:ext cx="10058400" cy="1422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83000"/>
              </a:lnSpc>
            </a:pPr>
            <a:r>
              <a:rPr lang="en-US" sz="8000" b="false" i="false" u="none" strike="noStrike" spc="-300">
                <a:solidFill>
                  <a:srgbClr val="1B1B1B"/>
                </a:solidFill>
                <a:latin typeface="Poppins SemiBold"/>
              </a:rPr>
              <a:t>The Background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-1140000">
            <a:off x="-152400" y="7226300"/>
            <a:ext cx="3175000" cy="3175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14400000">
            <a:off x="12750800" y="-2159000"/>
            <a:ext cx="6172200" cy="61722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584200" y="3048000"/>
            <a:ext cx="4432300" cy="5842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5321300" y="3048000"/>
            <a:ext cx="4432300" cy="5842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-1140000">
            <a:off x="9690100" y="-279400"/>
            <a:ext cx="3175000" cy="31750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584200" y="571500"/>
            <a:ext cx="2667000" cy="292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1600" b="false" i="false" u="none" strike="noStrike">
                <a:solidFill>
                  <a:srgbClr val="1B1B1B"/>
                </a:solidFill>
                <a:latin typeface="Poppins Bold"/>
              </a:rPr>
              <a:t>Your Company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350500" y="5029200"/>
            <a:ext cx="7213600" cy="1270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1600" b="false" i="false" u="none" strike="noStrike">
                <a:solidFill>
                  <a:srgbClr val="1B1B1B"/>
                </a:solidFill>
                <a:latin typeface="Poppins Light"/>
              </a:rPr>
              <a:t>Neque porro quisquam est, qui dolorem ipsum quia dolor sit amet, consectetur, adipisci velit, sed quia non numquam eius modi tempora incidunt ut labore et dolore magnam aliquam quaerat voluptatem.</a:t>
            </a:r>
          </a:p>
          <a:p>
            <a:pPr algn="l" lvl="0">
              <a:lnSpc>
                <a:spcPct val="132800"/>
              </a:lnSpc>
            </a:pPr>
            <a:r>
              <a:rPr lang="en-US" sz="1600" b="false" i="false" u="none" strike="noStrike">
                <a:solidFill>
                  <a:srgbClr val="1B1B1B"/>
                </a:solidFill>
                <a:latin typeface="Poppins Light"/>
              </a:rPr>
              <a:t>Ut enim ad minima veniam, quis nostrum exercitationem ullam corporis.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350500" y="4368800"/>
            <a:ext cx="4445000" cy="419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2400" b="false" i="false" u="none" strike="noStrike">
                <a:solidFill>
                  <a:srgbClr val="1B1B1B"/>
                </a:solidFill>
                <a:latin typeface="Poppins Bold"/>
              </a:rPr>
              <a:t>Context 01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350500" y="7645400"/>
            <a:ext cx="7213600" cy="1270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1600" b="false" i="false" u="none" strike="noStrike">
                <a:solidFill>
                  <a:srgbClr val="1B1B1B"/>
                </a:solidFill>
                <a:latin typeface="Poppins Light"/>
              </a:rPr>
              <a:t>Neque porro quisquam est, qui dolorem ipsum quia dolor sit amet, consectetur, adipisci velit, sed quia non numquam eius modi tempora incidunt ut labore et dolore magnam aliquam quaerat voluptatem.</a:t>
            </a:r>
          </a:p>
          <a:p>
            <a:pPr algn="l" lvl="0">
              <a:lnSpc>
                <a:spcPct val="132800"/>
              </a:lnSpc>
            </a:pPr>
            <a:r>
              <a:rPr lang="en-US" sz="1600" b="false" i="false" u="none" strike="noStrike">
                <a:solidFill>
                  <a:srgbClr val="1B1B1B"/>
                </a:solidFill>
                <a:latin typeface="Poppins Light"/>
              </a:rPr>
              <a:t>Ut enim ad minima veniam, quis nostrum exercitationem ullam corporis.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350500" y="6972300"/>
            <a:ext cx="4445000" cy="419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2400" b="false" i="false" u="none" strike="noStrike">
                <a:solidFill>
                  <a:srgbClr val="1B1B1B"/>
                </a:solidFill>
                <a:latin typeface="Poppins Bold"/>
              </a:rPr>
              <a:t>Context 02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4414500" y="9563100"/>
            <a:ext cx="3111500" cy="292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600" b="false" i="false" u="none" strike="noStrike">
                <a:solidFill>
                  <a:srgbClr val="1B1B1B"/>
                </a:solidFill>
                <a:latin typeface="Poppins Light"/>
              </a:rPr>
              <a:t>yourname@email.com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03300" y="9563100"/>
            <a:ext cx="4521200" cy="279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1600" b="false" i="false" u="none" strike="noStrike">
                <a:solidFill>
                  <a:srgbClr val="1B1B1B"/>
                </a:solidFill>
                <a:latin typeface="Poppins Light"/>
              </a:rPr>
              <a:t>The portrait used is a sample image.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09600" y="9563100"/>
            <a:ext cx="1866900" cy="292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1600" b="false" i="false" u="none" strike="noStrike">
                <a:solidFill>
                  <a:srgbClr val="C2C2C2"/>
                </a:solidFill>
                <a:latin typeface="Poppins Regular"/>
              </a:rPr>
              <a:t>4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84200" y="1168400"/>
            <a:ext cx="4940300" cy="1422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83000"/>
              </a:lnSpc>
            </a:pPr>
            <a:r>
              <a:rPr lang="en-US" sz="8000" b="false" i="false" u="none" strike="noStrike" spc="-300">
                <a:solidFill>
                  <a:srgbClr val="1B1B1B"/>
                </a:solidFill>
                <a:latin typeface="Poppins SemiBold"/>
              </a:rPr>
              <a:t>Goals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4287500" y="0"/>
            <a:ext cx="40005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4033500" y="3759200"/>
            <a:ext cx="4495800" cy="45974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09600" y="3924300"/>
            <a:ext cx="736600" cy="736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609600" y="5295900"/>
            <a:ext cx="736600" cy="736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09600" y="6680200"/>
            <a:ext cx="736600" cy="7366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609600" y="8064500"/>
            <a:ext cx="736600" cy="7366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007600" y="-63500"/>
            <a:ext cx="4305300" cy="103505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4973300" y="9080500"/>
            <a:ext cx="2641600" cy="3048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4973300" y="9537700"/>
            <a:ext cx="2641600" cy="3048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4579600" y="330200"/>
            <a:ext cx="3403600" cy="29337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5036800" y="546100"/>
            <a:ext cx="2501900" cy="25019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2153900" y="8153400"/>
            <a:ext cx="2133600" cy="21336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0566400" y="6286500"/>
            <a:ext cx="1816100" cy="19685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0553700" y="1803400"/>
            <a:ext cx="3175000" cy="3175000"/>
          </a:xfrm>
          <a:prstGeom prst="rect">
            <a:avLst/>
          </a:prstGeom>
        </p:spPr>
      </p:pic>
      <p:sp>
        <p:nvSpPr>
          <p:cNvPr name="TextBox 16" id="16"/>
          <p:cNvSpPr txBox="true"/>
          <p:nvPr/>
        </p:nvSpPr>
        <p:spPr>
          <a:xfrm rot="0">
            <a:off x="1727200" y="8509000"/>
            <a:ext cx="7213600" cy="279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1600" b="false" i="false" u="none" strike="noStrike">
                <a:solidFill>
                  <a:srgbClr val="1B1B1B"/>
                </a:solidFill>
                <a:latin typeface="Poppins Light"/>
              </a:rPr>
              <a:t>Consectetur, adipisci velit, sed quia non numquam eius modi tempora.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727200" y="8077200"/>
            <a:ext cx="4432300" cy="355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2000" b="false" i="false" u="none" strike="noStrike">
                <a:solidFill>
                  <a:srgbClr val="1B1B1B"/>
                </a:solidFill>
                <a:latin typeface="Poppins Bold"/>
              </a:rPr>
              <a:t>Write your content here.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11200" y="4127500"/>
            <a:ext cx="533400" cy="355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2000" b="false" i="false" u="none" strike="noStrike">
                <a:solidFill>
                  <a:srgbClr val="FFFFFF"/>
                </a:solidFill>
                <a:latin typeface="Poppins Regular"/>
              </a:rPr>
              <a:t>01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11200" y="5499100"/>
            <a:ext cx="533400" cy="355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2000" b="false" i="false" u="none" strike="noStrike">
                <a:solidFill>
                  <a:srgbClr val="FFFFFF"/>
                </a:solidFill>
                <a:latin typeface="Poppins Regular"/>
              </a:rPr>
              <a:t>02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09600" y="9563100"/>
            <a:ext cx="1866900" cy="292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1600" b="false" i="false" u="none" strike="noStrike">
                <a:solidFill>
                  <a:srgbClr val="C2C2C2"/>
                </a:solidFill>
                <a:latin typeface="Poppins Regular"/>
              </a:rPr>
              <a:t>5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11200" y="6883400"/>
            <a:ext cx="533400" cy="355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2000" b="false" i="false" u="none" strike="noStrike">
                <a:solidFill>
                  <a:srgbClr val="FFFFFF"/>
                </a:solidFill>
                <a:latin typeface="Poppins Regular"/>
              </a:rPr>
              <a:t>03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11200" y="8267700"/>
            <a:ext cx="533400" cy="355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2000" b="false" i="false" u="none" strike="noStrike">
                <a:solidFill>
                  <a:srgbClr val="FFFFFF"/>
                </a:solidFill>
                <a:latin typeface="Poppins Regular"/>
              </a:rPr>
              <a:t>04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84200" y="571500"/>
            <a:ext cx="2667000" cy="292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1600" b="false" i="false" u="none" strike="noStrike">
                <a:solidFill>
                  <a:srgbClr val="1B1B1B"/>
                </a:solidFill>
                <a:latin typeface="Poppins Bold"/>
              </a:rPr>
              <a:t>Your Company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727200" y="4368800"/>
            <a:ext cx="7213600" cy="279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1600" b="false" i="false" u="none" strike="noStrike">
                <a:solidFill>
                  <a:srgbClr val="1B1B1B"/>
                </a:solidFill>
                <a:latin typeface="Poppins Light"/>
              </a:rPr>
              <a:t>Neque porro quisquam est, qui dolorem ipsum quia dolor sit amet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727200" y="3937000"/>
            <a:ext cx="4432300" cy="355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2000" b="false" i="false" u="none" strike="noStrike">
                <a:solidFill>
                  <a:srgbClr val="1B1B1B"/>
                </a:solidFill>
                <a:latin typeface="Poppins Bold"/>
              </a:rPr>
              <a:t>Write your content here.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727200" y="5753100"/>
            <a:ext cx="7213600" cy="279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1600" b="false" i="false" u="none" strike="noStrike">
                <a:solidFill>
                  <a:srgbClr val="1B1B1B"/>
                </a:solidFill>
                <a:latin typeface="Poppins Light"/>
              </a:rPr>
              <a:t>Consectetur, adipisci velit, sed quia non numquam eius modi tempora.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727200" y="5308600"/>
            <a:ext cx="4432300" cy="355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2000" b="false" i="false" u="none" strike="noStrike">
                <a:solidFill>
                  <a:srgbClr val="1B1B1B"/>
                </a:solidFill>
                <a:latin typeface="Poppins Bold"/>
              </a:rPr>
              <a:t>Write your content here.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727200" y="7137400"/>
            <a:ext cx="7213600" cy="279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1600" b="false" i="false" u="none" strike="noStrike">
                <a:solidFill>
                  <a:srgbClr val="1B1B1B"/>
                </a:solidFill>
                <a:latin typeface="Poppins Light"/>
              </a:rPr>
              <a:t>Neque porro quisquam est, qui dolorem ipsum quia dolor sit amet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727200" y="6692900"/>
            <a:ext cx="4432300" cy="355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2000" b="false" i="false" u="none" strike="noStrike">
                <a:solidFill>
                  <a:srgbClr val="1B1B1B"/>
                </a:solidFill>
                <a:latin typeface="Poppins Bold"/>
              </a:rPr>
              <a:t>Write your content here.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584200" y="1168400"/>
            <a:ext cx="7581900" cy="2133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83000"/>
              </a:lnSpc>
            </a:pPr>
            <a:r>
              <a:rPr lang="en-US" sz="7000" b="false" i="false" u="none" strike="noStrike" spc="-300">
                <a:solidFill>
                  <a:srgbClr val="1B1B1B"/>
                </a:solidFill>
                <a:latin typeface="Poppins SemiBold"/>
              </a:rPr>
              <a:t>Marketing</a:t>
            </a:r>
          </a:p>
          <a:p>
            <a:pPr algn="l" lvl="0">
              <a:lnSpc>
                <a:spcPct val="83000"/>
              </a:lnSpc>
            </a:pPr>
            <a:r>
              <a:rPr lang="en-US" sz="7000" b="false" i="false" u="none" strike="noStrike" spc="-300">
                <a:solidFill>
                  <a:srgbClr val="1B1B1B"/>
                </a:solidFill>
                <a:latin typeface="Poppins SemiBold"/>
              </a:rPr>
              <a:t>Objectives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97B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09600" y="3035300"/>
            <a:ext cx="3784600" cy="3784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9867900" y="0"/>
            <a:ext cx="8420100" cy="10287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851900" y="0"/>
            <a:ext cx="6794500" cy="10287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4991100" y="3035300"/>
            <a:ext cx="3784600" cy="3784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2801600" y="-1714500"/>
            <a:ext cx="8674100" cy="85344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359900" y="3035300"/>
            <a:ext cx="3784600" cy="37846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609600" y="3035300"/>
            <a:ext cx="3784600" cy="37846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4991100" y="3035300"/>
            <a:ext cx="3784600" cy="37846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9359900" y="3035300"/>
            <a:ext cx="3784600" cy="37846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3741400" y="3035300"/>
            <a:ext cx="3784600" cy="3784600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584200" y="1168400"/>
            <a:ext cx="10058400" cy="1422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83000"/>
              </a:lnSpc>
            </a:pPr>
            <a:r>
              <a:rPr lang="en-US" sz="8000" b="false" i="false" u="none" strike="noStrike" spc="-300">
                <a:solidFill>
                  <a:srgbClr val="FFFFFF"/>
                </a:solidFill>
                <a:latin typeface="Poppins SemiBold"/>
              </a:rPr>
              <a:t>Marketing Team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84200" y="571500"/>
            <a:ext cx="2667000" cy="292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1600" b="false" i="false" u="none" strike="noStrike">
                <a:solidFill>
                  <a:srgbClr val="FFFFFF"/>
                </a:solidFill>
                <a:latin typeface="Poppins Bold"/>
              </a:rPr>
              <a:t>Your Company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4414500" y="9563100"/>
            <a:ext cx="3111500" cy="292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600" b="false" i="false" u="none" strike="noStrike">
                <a:solidFill>
                  <a:srgbClr val="FFFFFF"/>
                </a:solidFill>
                <a:latin typeface="Poppins Light"/>
              </a:rPr>
              <a:t>yourname@email.com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00100" y="7835900"/>
            <a:ext cx="3441700" cy="927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1600" b="false" i="false" u="none" strike="noStrike">
                <a:solidFill>
                  <a:srgbClr val="FFFFFF"/>
                </a:solidFill>
                <a:latin typeface="Poppins Light"/>
              </a:rPr>
              <a:t>Incidunt ut labore et dolore magnam aliquam quaerat voluptatem. </a:t>
            </a:r>
            <a:r>
              <a:rPr lang="en-US" sz="1600" b="false" i="false" u="none" strike="noStrike">
                <a:solidFill>
                  <a:srgbClr val="FFFFFF"/>
                </a:solidFill>
                <a:latin typeface="Poppins Light"/>
              </a:rPr>
              <a:t>Ut enim ad minima.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00100" y="7162800"/>
            <a:ext cx="3467100" cy="419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2400" b="false" i="false" u="none" strike="noStrike">
                <a:solidFill>
                  <a:srgbClr val="FFFFFF"/>
                </a:solidFill>
                <a:latin typeface="Poppins Bold"/>
              </a:rPr>
              <a:t>Context 01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181600" y="7835900"/>
            <a:ext cx="3441700" cy="927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1600" b="false" i="false" u="none" strike="noStrike">
                <a:solidFill>
                  <a:srgbClr val="FFFFFF"/>
                </a:solidFill>
                <a:latin typeface="Poppins Light"/>
              </a:rPr>
              <a:t>Incidunt ut labore et dolore magnam aliquam quaerat voluptatem. </a:t>
            </a:r>
            <a:r>
              <a:rPr lang="en-US" sz="1600" b="false" i="false" u="none" strike="noStrike">
                <a:solidFill>
                  <a:srgbClr val="FFFFFF"/>
                </a:solidFill>
                <a:latin typeface="Poppins Light"/>
              </a:rPr>
              <a:t>Ut enim ad minima.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181600" y="7162800"/>
            <a:ext cx="3467100" cy="419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2400" b="false" i="false" u="none" strike="noStrike">
                <a:solidFill>
                  <a:srgbClr val="FFFFFF"/>
                </a:solidFill>
                <a:latin typeface="Poppins Bold"/>
              </a:rPr>
              <a:t>Context 02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550400" y="7835900"/>
            <a:ext cx="3441700" cy="927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1600" b="false" i="false" u="none" strike="noStrike">
                <a:solidFill>
                  <a:srgbClr val="FFFFFF"/>
                </a:solidFill>
                <a:latin typeface="Poppins Light"/>
              </a:rPr>
              <a:t>Incidunt ut labore et dolore magnam aliquam quaerat voluptatem. </a:t>
            </a:r>
            <a:r>
              <a:rPr lang="en-US" sz="1600" b="false" i="false" u="none" strike="noStrike">
                <a:solidFill>
                  <a:srgbClr val="FFFFFF"/>
                </a:solidFill>
                <a:latin typeface="Poppins Light"/>
              </a:rPr>
              <a:t>Ut enim ad minima.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9550400" y="7162800"/>
            <a:ext cx="3467100" cy="419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2400" b="false" i="false" u="none" strike="noStrike">
                <a:solidFill>
                  <a:srgbClr val="FFFFFF"/>
                </a:solidFill>
                <a:latin typeface="Poppins Bold"/>
              </a:rPr>
              <a:t>Context 03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3931900" y="7835900"/>
            <a:ext cx="3441700" cy="927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1600" b="false" i="false" u="none" strike="noStrike">
                <a:solidFill>
                  <a:srgbClr val="FFFFFF"/>
                </a:solidFill>
                <a:latin typeface="Poppins Light"/>
              </a:rPr>
              <a:t>Incidunt ut labore et dolore magnam aliquam quaerat voluptatem. </a:t>
            </a:r>
            <a:r>
              <a:rPr lang="en-US" sz="1600" b="false" i="false" u="none" strike="noStrike">
                <a:solidFill>
                  <a:srgbClr val="FFFFFF"/>
                </a:solidFill>
                <a:latin typeface="Poppins Light"/>
              </a:rPr>
              <a:t>Ut enim ad minima.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3931900" y="7162800"/>
            <a:ext cx="3467100" cy="419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2400" b="false" i="false" u="none" strike="noStrike">
                <a:solidFill>
                  <a:srgbClr val="FFFFFF"/>
                </a:solidFill>
                <a:latin typeface="Poppins Bold"/>
              </a:rPr>
              <a:t>Context 04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3004800" y="2311400"/>
            <a:ext cx="4508500" cy="254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r" lvl="0">
              <a:lnSpc>
                <a:spcPct val="132800"/>
              </a:lnSpc>
            </a:pPr>
            <a:r>
              <a:rPr lang="en-US" sz="1400" b="false" i="false" u="none" strike="noStrike">
                <a:solidFill>
                  <a:srgbClr val="FFFFFF"/>
                </a:solidFill>
                <a:latin typeface="Poppins Light"/>
              </a:rPr>
              <a:t>The portrait used is a sample image.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609600" y="9563100"/>
            <a:ext cx="1866900" cy="292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1600" b="false" i="false" u="none" strike="noStrike">
                <a:solidFill>
                  <a:srgbClr val="C2C2C2"/>
                </a:solidFill>
                <a:latin typeface="Poppins Regular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B1B1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312400" y="-2362200"/>
            <a:ext cx="12865100" cy="126619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584200" y="1168400"/>
            <a:ext cx="10058400" cy="1422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83000"/>
              </a:lnSpc>
            </a:pPr>
            <a:r>
              <a:rPr lang="en-US" sz="8000" b="false" i="false" u="none" strike="noStrike" spc="-300">
                <a:solidFill>
                  <a:srgbClr val="FFFFFF"/>
                </a:solidFill>
                <a:latin typeface="Poppins SemiBold"/>
              </a:rPr>
              <a:t>Market Size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84200" y="571500"/>
            <a:ext cx="2667000" cy="292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1600" b="false" i="false" u="none" strike="noStrike">
                <a:solidFill>
                  <a:srgbClr val="FFFFFF"/>
                </a:solidFill>
                <a:latin typeface="Poppins Bold"/>
              </a:rPr>
              <a:t>Your Company</a:t>
            </a:r>
          </a:p>
        </p:txBody>
      </p:sp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647700" y="3149600"/>
            <a:ext cx="3695700" cy="36957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38200" y="3111500"/>
            <a:ext cx="3340100" cy="378460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571500" y="7899400"/>
            <a:ext cx="3886200" cy="609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en-US" sz="1600" b="false" i="false" u="none" strike="noStrike">
                <a:solidFill>
                  <a:srgbClr val="FFFFFF"/>
                </a:solidFill>
                <a:latin typeface="Poppins Light"/>
              </a:rPr>
              <a:t>Incidunt ut labore et dolore magnam aliquam quaerat voluptatem.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74700" y="7226300"/>
            <a:ext cx="3467100" cy="419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2400" b="false" i="false" u="none" strike="noStrike">
                <a:solidFill>
                  <a:srgbClr val="FFFFFF"/>
                </a:solidFill>
                <a:latin typeface="Poppins Bold"/>
              </a:rPr>
              <a:t>Context 01</a:t>
            </a:r>
          </a:p>
        </p:txBody>
      </p:sp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5575300" y="3149600"/>
            <a:ext cx="3695700" cy="36957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5753100" y="3111500"/>
            <a:ext cx="3340100" cy="3784600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5486400" y="7899400"/>
            <a:ext cx="3886200" cy="609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en-US" sz="1600" b="false" i="false" u="none" strike="noStrike">
                <a:solidFill>
                  <a:srgbClr val="FFFFFF"/>
                </a:solidFill>
                <a:latin typeface="Poppins Light"/>
              </a:rPr>
              <a:t>Incidunt ut labore et dolore magnam aliquam quaerat voluptatem.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689600" y="7226300"/>
            <a:ext cx="3467100" cy="419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2400" b="false" i="false" u="none" strike="noStrike">
                <a:solidFill>
                  <a:srgbClr val="FFFFFF"/>
                </a:solidFill>
                <a:latin typeface="Poppins Bold"/>
              </a:rPr>
              <a:t>Context 02</a:t>
            </a:r>
          </a:p>
        </p:txBody>
      </p:sp>
      <p:grpSp>
        <p:nvGrpSpPr>
          <p:cNvPr name="Group 15" id="1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6" id="1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0490200" y="3136900"/>
            <a:ext cx="3695700" cy="36957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680700" y="3086100"/>
            <a:ext cx="3340100" cy="3784600"/>
          </a:xfrm>
          <a:prstGeom prst="rect">
            <a:avLst/>
          </a:prstGeom>
        </p:spPr>
      </p:pic>
      <p:sp>
        <p:nvSpPr>
          <p:cNvPr name="TextBox 18" id="18"/>
          <p:cNvSpPr txBox="true"/>
          <p:nvPr/>
        </p:nvSpPr>
        <p:spPr>
          <a:xfrm rot="0">
            <a:off x="10401300" y="7886700"/>
            <a:ext cx="3886200" cy="609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en-US" sz="1600" b="false" i="false" u="none" strike="noStrike">
                <a:solidFill>
                  <a:srgbClr val="FFFFFF"/>
                </a:solidFill>
                <a:latin typeface="Poppins Light"/>
              </a:rPr>
              <a:t>Incidunt ut labore et dolore magnam aliquam quaerat voluptatem.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617200" y="7213600"/>
            <a:ext cx="3467100" cy="419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2400" b="false" i="false" u="none" strike="noStrike">
                <a:solidFill>
                  <a:srgbClr val="FFFFFF"/>
                </a:solidFill>
                <a:latin typeface="Poppins Bold"/>
              </a:rPr>
              <a:t>Context 03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1341100" y="9563100"/>
            <a:ext cx="3111500" cy="292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600" b="false" i="false" u="none" strike="noStrike">
                <a:solidFill>
                  <a:srgbClr val="FFFFFF"/>
                </a:solidFill>
                <a:latin typeface="Poppins Light"/>
              </a:rPr>
              <a:t>yourname@email.com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09600" y="9563100"/>
            <a:ext cx="1866900" cy="292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1600" b="false" i="false" u="none" strike="noStrike">
                <a:solidFill>
                  <a:srgbClr val="C2C2C2"/>
                </a:solidFill>
                <a:latin typeface="Poppins Regular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5A97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867900" y="0"/>
            <a:ext cx="84201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851900" y="0"/>
            <a:ext cx="6794500" cy="10287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2667000" y="8242300"/>
            <a:ext cx="6502400" cy="64008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15951200" y="2298700"/>
            <a:ext cx="6502400" cy="64008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308100" y="2971800"/>
            <a:ext cx="7353300" cy="25654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867900" y="2959100"/>
            <a:ext cx="7353300" cy="25654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308100" y="6032500"/>
            <a:ext cx="7353300" cy="2565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867900" y="6019800"/>
            <a:ext cx="7353300" cy="2565400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584200" y="571500"/>
            <a:ext cx="2667000" cy="292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1600" b="false" i="false" u="none" strike="noStrike">
                <a:solidFill>
                  <a:srgbClr val="1B1B1B"/>
                </a:solidFill>
                <a:latin typeface="Poppins Bold"/>
              </a:rPr>
              <a:t>Your Company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84200" y="1168400"/>
            <a:ext cx="10541000" cy="1422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83000"/>
              </a:lnSpc>
            </a:pPr>
            <a:r>
              <a:rPr lang="en-US" sz="8000" b="false" i="false" u="none" strike="noStrike" spc="-300">
                <a:solidFill>
                  <a:srgbClr val="1B1B1B"/>
                </a:solidFill>
                <a:latin typeface="Poppins SemiBold"/>
              </a:rPr>
              <a:t>Customer Persona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892300" y="4318000"/>
            <a:ext cx="5562600" cy="609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1600" b="false" i="false" u="none" strike="noStrike">
                <a:solidFill>
                  <a:srgbClr val="1B1B1B"/>
                </a:solidFill>
                <a:latin typeface="Poppins Light"/>
              </a:rPr>
              <a:t>Neque porro quisquam est, qui dolorem ipsum quia dolor sit </a:t>
            </a:r>
            <a:r>
              <a:rPr lang="en-US" sz="1600" b="false" i="false" u="none" strike="noStrike">
                <a:solidFill>
                  <a:srgbClr val="1B1B1B"/>
                </a:solidFill>
                <a:latin typeface="Poppins Light"/>
              </a:rPr>
              <a:t>amet, consectetur, adipisci velit, sed quia non.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892300" y="3594100"/>
            <a:ext cx="4445000" cy="419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2400" b="false" i="false" u="none" strike="noStrike">
                <a:solidFill>
                  <a:srgbClr val="1B1B1B"/>
                </a:solidFill>
                <a:latin typeface="Poppins Bold"/>
              </a:rPr>
              <a:t>Write your content here.</a:t>
            </a:r>
          </a:p>
        </p:txBody>
      </p:sp>
      <p:sp>
        <p:nvSpPr>
          <p:cNvPr name="TextBox 14" id="14"/>
          <p:cNvSpPr txBox="true"/>
          <p:nvPr/>
        </p:nvSpPr>
        <p:spPr>
          <a:xfrm rot="16200000">
            <a:off x="-304800" y="4292600"/>
            <a:ext cx="2197100" cy="355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2000" b="false" i="false" u="none" strike="noStrike">
                <a:solidFill>
                  <a:srgbClr val="1B1B1B"/>
                </a:solidFill>
                <a:latin typeface="Poppins SemiBold"/>
              </a:rPr>
              <a:t>Context 01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452100" y="4305300"/>
            <a:ext cx="5562600" cy="609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1600" b="false" i="false" u="none" strike="noStrike">
                <a:solidFill>
                  <a:srgbClr val="1B1B1B"/>
                </a:solidFill>
                <a:latin typeface="Poppins Light"/>
              </a:rPr>
              <a:t>Neque porro quisquam est, qui dolorem ipsum quia dolor sit </a:t>
            </a:r>
            <a:r>
              <a:rPr lang="en-US" sz="1600" b="false" i="false" u="none" strike="noStrike">
                <a:solidFill>
                  <a:srgbClr val="1B1B1B"/>
                </a:solidFill>
                <a:latin typeface="Poppins Light"/>
              </a:rPr>
              <a:t>amet, consectetur, adipisci velit, sed quia non.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452100" y="3594100"/>
            <a:ext cx="4445000" cy="419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2400" b="false" i="false" u="none" strike="noStrike">
                <a:solidFill>
                  <a:srgbClr val="1B1B1B"/>
                </a:solidFill>
                <a:latin typeface="Poppins Bold"/>
              </a:rPr>
              <a:t>Write your content here.</a:t>
            </a:r>
          </a:p>
        </p:txBody>
      </p:sp>
      <p:sp>
        <p:nvSpPr>
          <p:cNvPr name="TextBox 17" id="17"/>
          <p:cNvSpPr txBox="true"/>
          <p:nvPr/>
        </p:nvSpPr>
        <p:spPr>
          <a:xfrm rot="16200000">
            <a:off x="8255000" y="4279900"/>
            <a:ext cx="2197100" cy="355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2000" b="false" i="false" u="none" strike="noStrike">
                <a:solidFill>
                  <a:srgbClr val="1B1B1B"/>
                </a:solidFill>
                <a:latin typeface="Poppins SemiBold"/>
              </a:rPr>
              <a:t>Context 02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892300" y="7378700"/>
            <a:ext cx="5562600" cy="609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1600" b="false" i="false" u="none" strike="noStrike">
                <a:solidFill>
                  <a:srgbClr val="1B1B1B"/>
                </a:solidFill>
                <a:latin typeface="Poppins Light"/>
              </a:rPr>
              <a:t>Neque porro quisquam est, qui dolorem ipsum quia dolor sit </a:t>
            </a:r>
            <a:r>
              <a:rPr lang="en-US" sz="1600" b="false" i="false" u="none" strike="noStrike">
                <a:solidFill>
                  <a:srgbClr val="1B1B1B"/>
                </a:solidFill>
                <a:latin typeface="Poppins Light"/>
              </a:rPr>
              <a:t>amet, consectetur, adipisci velit, sed quia non.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892300" y="6654800"/>
            <a:ext cx="4445000" cy="419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2400" b="false" i="false" u="none" strike="noStrike">
                <a:solidFill>
                  <a:srgbClr val="1B1B1B"/>
                </a:solidFill>
                <a:latin typeface="Poppins Bold"/>
              </a:rPr>
              <a:t>Write your content here.</a:t>
            </a:r>
          </a:p>
        </p:txBody>
      </p:sp>
      <p:sp>
        <p:nvSpPr>
          <p:cNvPr name="TextBox 20" id="20"/>
          <p:cNvSpPr txBox="true"/>
          <p:nvPr/>
        </p:nvSpPr>
        <p:spPr>
          <a:xfrm rot="16200000">
            <a:off x="-304800" y="7353300"/>
            <a:ext cx="2197100" cy="355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2000" b="false" i="false" u="none" strike="noStrike">
                <a:solidFill>
                  <a:srgbClr val="1B1B1B"/>
                </a:solidFill>
                <a:latin typeface="Poppins SemiBold"/>
              </a:rPr>
              <a:t>Context 03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452100" y="7366000"/>
            <a:ext cx="5562600" cy="609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1600" b="false" i="false" u="none" strike="noStrike">
                <a:solidFill>
                  <a:srgbClr val="1B1B1B"/>
                </a:solidFill>
                <a:latin typeface="Poppins Light"/>
              </a:rPr>
              <a:t>Neque porro quisquam est, qui dolorem ipsum quia dolor sit </a:t>
            </a:r>
            <a:r>
              <a:rPr lang="en-US" sz="1600" b="false" i="false" u="none" strike="noStrike">
                <a:solidFill>
                  <a:srgbClr val="1B1B1B"/>
                </a:solidFill>
                <a:latin typeface="Poppins Light"/>
              </a:rPr>
              <a:t>amet, consectetur, adipisci velit, sed quia non.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452100" y="6654800"/>
            <a:ext cx="4445000" cy="419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2400" b="false" i="false" u="none" strike="noStrike">
                <a:solidFill>
                  <a:srgbClr val="1B1B1B"/>
                </a:solidFill>
                <a:latin typeface="Poppins Bold"/>
              </a:rPr>
              <a:t>Write your content here.</a:t>
            </a:r>
          </a:p>
        </p:txBody>
      </p:sp>
      <p:sp>
        <p:nvSpPr>
          <p:cNvPr name="TextBox 23" id="23"/>
          <p:cNvSpPr txBox="true"/>
          <p:nvPr/>
        </p:nvSpPr>
        <p:spPr>
          <a:xfrm rot="16200000">
            <a:off x="8255000" y="7340600"/>
            <a:ext cx="2197100" cy="355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2000" b="false" i="false" u="none" strike="noStrike">
                <a:solidFill>
                  <a:srgbClr val="1B1B1B"/>
                </a:solidFill>
                <a:latin typeface="Poppins SemiBold"/>
              </a:rPr>
              <a:t>Context 04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4414500" y="9563100"/>
            <a:ext cx="3111500" cy="292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600" b="false" i="false" u="none" strike="noStrike">
                <a:solidFill>
                  <a:srgbClr val="FFFFFF"/>
                </a:solidFill>
                <a:latin typeface="Poppins Light"/>
              </a:rPr>
              <a:t>yourname@email.com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609600" y="9563100"/>
            <a:ext cx="1866900" cy="292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1600" b="false" i="false" u="none" strike="noStrike">
                <a:solidFill>
                  <a:srgbClr val="C2C2C2"/>
                </a:solidFill>
                <a:latin typeface="Poppins Regular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361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1980000">
            <a:off x="12725400" y="5918200"/>
            <a:ext cx="6172200" cy="61722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5765800" y="2984500"/>
            <a:ext cx="11557000" cy="51181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88900" y="2984500"/>
            <a:ext cx="9245600" cy="73787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584200" y="3492500"/>
            <a:ext cx="8039100" cy="5486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9804400" y="3797300"/>
            <a:ext cx="736600" cy="7366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9804400" y="5168900"/>
            <a:ext cx="736600" cy="7366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9804400" y="6553200"/>
            <a:ext cx="736600" cy="7366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584200" y="1168400"/>
            <a:ext cx="12217400" cy="1422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83000"/>
              </a:lnSpc>
            </a:pPr>
            <a:r>
              <a:rPr lang="en-US" sz="8000" b="false" i="false" u="none" strike="noStrike" spc="-300">
                <a:solidFill>
                  <a:srgbClr val="FFFFFF"/>
                </a:solidFill>
                <a:latin typeface="Poppins SemiBold"/>
              </a:rPr>
              <a:t>Repeat Purchase Rate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84200" y="571500"/>
            <a:ext cx="2667000" cy="292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1600" b="false" i="false" u="none" strike="noStrike">
                <a:solidFill>
                  <a:srgbClr val="FFFFFF"/>
                </a:solidFill>
                <a:latin typeface="Poppins Bold"/>
              </a:rPr>
              <a:t>Your Company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922000" y="4241800"/>
            <a:ext cx="5956300" cy="279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1600" b="false" i="false" u="none" strike="noStrike">
                <a:solidFill>
                  <a:srgbClr val="1B1B1B"/>
                </a:solidFill>
                <a:latin typeface="Poppins Light"/>
              </a:rPr>
              <a:t>Nemo enim ipsam voluptatem quia voluptas sit.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922000" y="3810000"/>
            <a:ext cx="4432300" cy="355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2000" b="false" i="false" u="none" strike="noStrike">
                <a:solidFill>
                  <a:srgbClr val="1B1B1B"/>
                </a:solidFill>
                <a:latin typeface="Poppins Bold"/>
              </a:rPr>
              <a:t>Write your content here.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922000" y="5626100"/>
            <a:ext cx="5956300" cy="279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1600" b="false" i="false" u="none" strike="noStrike">
                <a:solidFill>
                  <a:srgbClr val="1B1B1B"/>
                </a:solidFill>
                <a:latin typeface="Poppins Light"/>
              </a:rPr>
              <a:t>sed quia consequuntur magni dolores eos qui ratione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922000" y="5181600"/>
            <a:ext cx="4432300" cy="355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2000" b="false" i="false" u="none" strike="noStrike">
                <a:solidFill>
                  <a:srgbClr val="1B1B1B"/>
                </a:solidFill>
                <a:latin typeface="Poppins Bold"/>
              </a:rPr>
              <a:t>Write your content here.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922000" y="7010400"/>
            <a:ext cx="5956300" cy="279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1600" b="false" i="false" u="none" strike="noStrike">
                <a:solidFill>
                  <a:srgbClr val="1B1B1B"/>
                </a:solidFill>
                <a:latin typeface="Poppins Light"/>
              </a:rPr>
              <a:t>Ut enim ad minima veniam, quis nostrum exercitationem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922000" y="6565900"/>
            <a:ext cx="4432300" cy="355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2000" b="false" i="false" u="none" strike="noStrike">
                <a:solidFill>
                  <a:srgbClr val="1B1B1B"/>
                </a:solidFill>
                <a:latin typeface="Poppins Bold"/>
              </a:rPr>
              <a:t>Write your content here.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906000" y="4000500"/>
            <a:ext cx="533400" cy="355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2000" b="false" i="false" u="none" strike="noStrike">
                <a:solidFill>
                  <a:srgbClr val="FFFFFF"/>
                </a:solidFill>
                <a:latin typeface="Poppins Regular"/>
              </a:rPr>
              <a:t>01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906000" y="5372100"/>
            <a:ext cx="533400" cy="355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2000" b="false" i="false" u="none" strike="noStrike">
                <a:solidFill>
                  <a:srgbClr val="FFFFFF"/>
                </a:solidFill>
                <a:latin typeface="Poppins Regular"/>
              </a:rPr>
              <a:t>02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906000" y="6756400"/>
            <a:ext cx="533400" cy="355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2000" b="false" i="false" u="none" strike="noStrike">
                <a:solidFill>
                  <a:srgbClr val="FFFFFF"/>
                </a:solidFill>
                <a:latin typeface="Poppins Regular"/>
              </a:rPr>
              <a:t>03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4414500" y="9563100"/>
            <a:ext cx="3111500" cy="292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600" b="false" i="false" u="none" strike="noStrike">
                <a:solidFill>
                  <a:srgbClr val="FFFFFF"/>
                </a:solidFill>
                <a:latin typeface="Poppins Light"/>
              </a:rPr>
              <a:t>yourname@email.com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09600" y="9563100"/>
            <a:ext cx="1866900" cy="292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1600" b="false" i="false" u="none" strike="noStrike">
                <a:solidFill>
                  <a:srgbClr val="C2C2C2"/>
                </a:solidFill>
                <a:latin typeface="Poppins Regular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