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Heebo Light"/>
      <p:regular r:id="rId18"/>
    </p:embeddedFont>
    <p:embeddedFont>
      <p:font typeface="Gloock Regular"/>
      <p:regular r:id="rId19"/>
    </p:embeddedFont>
    <p:embeddedFont>
      <p:font typeface="Heebo Regular"/>
      <p:regular r:id="rId20"/>
    </p:embeddedFont>
    <p:embeddedFont>
      <p:font typeface="Heebo Medium"/>
      <p:bold r:id="rId21"/>
    </p:embeddedFont>
    <p:embeddedFont>
      <p:font typeface="Heebo ExtraBold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.fntdata" Type="http://schemas.openxmlformats.org/officeDocument/2006/relationships/font"/><Relationship Id="rId19" Target="fonts/font2.fntdata" Type="http://schemas.openxmlformats.org/officeDocument/2006/relationships/font"/><Relationship Id="rId2" Target="presProps.xml" Type="http://schemas.openxmlformats.org/officeDocument/2006/relationships/presProps"/><Relationship Id="rId20" Target="fonts/font3.fntdata" Type="http://schemas.openxmlformats.org/officeDocument/2006/relationships/font"/><Relationship Id="rId21" Target="fonts/font4.fntdata" Type="http://schemas.openxmlformats.org/officeDocument/2006/relationships/font"/><Relationship Id="rId22" Target="fonts/font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8.png" Type="http://schemas.openxmlformats.org/officeDocument/2006/relationships/image"/><Relationship Id="rId2" Target="../media/image65.png" Type="http://schemas.openxmlformats.org/officeDocument/2006/relationships/image"/><Relationship Id="rId3" Target="../media/image66.png" Type="http://schemas.openxmlformats.org/officeDocument/2006/relationships/image"/><Relationship Id="rId4" Target="../media/image67.png" Type="http://schemas.openxmlformats.org/officeDocument/2006/relationships/image"/><Relationship Id="rId5" Target="../media/image68.png" Type="http://schemas.openxmlformats.org/officeDocument/2006/relationships/image"/><Relationship Id="rId6" Target="../media/image35.png" Type="http://schemas.openxmlformats.org/officeDocument/2006/relationships/image"/><Relationship Id="rId7" Target="../media/image75.png" Type="http://schemas.openxmlformats.org/officeDocument/2006/relationships/image"/><Relationship Id="rId8" Target="../media/image76.png" Type="http://schemas.openxmlformats.org/officeDocument/2006/relationships/image"/><Relationship Id="rId9" Target="../media/image7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2.png" Type="http://schemas.openxmlformats.org/officeDocument/2006/relationships/image"/><Relationship Id="rId11" Target="../media/image83.png" Type="http://schemas.openxmlformats.org/officeDocument/2006/relationships/image"/><Relationship Id="rId12" Target="../media/image84.png" Type="http://schemas.openxmlformats.org/officeDocument/2006/relationships/image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0.png" Type="http://schemas.openxmlformats.org/officeDocument/2006/relationships/image"/><Relationship Id="rId7" Target="../media/image79.png" Type="http://schemas.openxmlformats.org/officeDocument/2006/relationships/image"/><Relationship Id="rId8" Target="../media/image80.png" Type="http://schemas.openxmlformats.org/officeDocument/2006/relationships/image"/><Relationship Id="rId9" Target="../media/image8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png" Type="http://schemas.openxmlformats.org/officeDocument/2006/relationships/image"/><Relationship Id="rId12" Target="../media/image20.png" Type="http://schemas.openxmlformats.org/officeDocument/2006/relationships/image"/><Relationship Id="rId13" Target="../media/image21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png" Type="http://schemas.openxmlformats.org/officeDocument/2006/relationships/image"/><Relationship Id="rId12" Target="../media/image30.png" Type="http://schemas.openxmlformats.org/officeDocument/2006/relationships/image"/><Relationship Id="rId13" Target="../media/image31.png" Type="http://schemas.openxmlformats.org/officeDocument/2006/relationships/image"/><Relationship Id="rId14" Target="../media/image32.png" Type="http://schemas.openxmlformats.org/officeDocument/2006/relationships/image"/><Relationship Id="rId15" Target="../media/image33.png" Type="http://schemas.openxmlformats.org/officeDocument/2006/relationships/image"/><Relationship Id="rId16" Target="../media/image34.png" Type="http://schemas.openxmlformats.org/officeDocument/2006/relationships/image"/><Relationship Id="rId2" Target="../media/image14.png" Type="http://schemas.openxmlformats.org/officeDocument/2006/relationships/image"/><Relationship Id="rId3" Target="../media/image12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2" Target="../media/image13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51.png" Type="http://schemas.openxmlformats.org/officeDocument/2006/relationships/image"/><Relationship Id="rId6" Target="../media/image52.png" Type="http://schemas.openxmlformats.org/officeDocument/2006/relationships/image"/><Relationship Id="rId7" Target="../media/image53.png" Type="http://schemas.openxmlformats.org/officeDocument/2006/relationships/image"/><Relationship Id="rId8" Target="../media/image54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png" Type="http://schemas.openxmlformats.org/officeDocument/2006/relationships/image"/><Relationship Id="rId12" Target="../media/image62.png" Type="http://schemas.openxmlformats.org/officeDocument/2006/relationships/image"/><Relationship Id="rId13" Target="../media/image63.png" Type="http://schemas.openxmlformats.org/officeDocument/2006/relationships/image"/><Relationship Id="rId14" Target="../media/image64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Relationship Id="rId8" Target="../media/image58.png" Type="http://schemas.openxmlformats.org/officeDocument/2006/relationships/image"/><Relationship Id="rId9" Target="../media/image5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5.png" Type="http://schemas.openxmlformats.org/officeDocument/2006/relationships/image"/><Relationship Id="rId3" Target="../media/image66.png" Type="http://schemas.openxmlformats.org/officeDocument/2006/relationships/image"/><Relationship Id="rId4" Target="../media/image67.png" Type="http://schemas.openxmlformats.org/officeDocument/2006/relationships/image"/><Relationship Id="rId5" Target="../media/image68.png" Type="http://schemas.openxmlformats.org/officeDocument/2006/relationships/image"/><Relationship Id="rId6" Target="../media/image10.png" Type="http://schemas.openxmlformats.org/officeDocument/2006/relationships/image"/><Relationship Id="rId7" Target="../media/image69.png" Type="http://schemas.openxmlformats.org/officeDocument/2006/relationships/image"/><Relationship Id="rId8" Target="../media/image70.png" Type="http://schemas.openxmlformats.org/officeDocument/2006/relationships/image"/><Relationship Id="rId9" Target="../media/image7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43200" y="-2959100"/>
            <a:ext cx="10490200" cy="16141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FFFFF"/>
                </a:solidFill>
                <a:latin typeface="Heebo Light"/>
              </a:rPr>
              <a:t>FEBRUARY 20XX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88900" y="3136900"/>
            <a:ext cx="17068800" cy="61722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FFFFF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70000" y="4267200"/>
            <a:ext cx="13487400" cy="3060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en-US" sz="17200" b="false" i="false" u="none" strike="noStrike" spc="-200">
                <a:solidFill>
                  <a:srgbClr val="FFFFFF"/>
                </a:solidFill>
                <a:latin typeface="Gloock Regular"/>
              </a:rPr>
              <a:t>Project </a:t>
            </a:r>
            <a:r>
              <a:rPr lang="en-US" sz="17200" b="false" i="false" u="none" strike="noStrike" spc="-200">
                <a:solidFill>
                  <a:srgbClr val="FFFFFF"/>
                </a:solidFill>
                <a:latin typeface="Gloock Regular"/>
              </a:rPr>
              <a:t>Plan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70000" y="3759200"/>
            <a:ext cx="101092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 spc="300">
                <a:solidFill>
                  <a:srgbClr val="FFFFFF"/>
                </a:solidFill>
                <a:latin typeface="Heebo Light"/>
              </a:rPr>
              <a:t>A ROADMAP PRESENTATION FOR PROJECTS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0000" y="7607300"/>
            <a:ext cx="5549900" cy="1066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Lorem ipsum dolor sit amet, consectetur adipiscing elit. Mauris porttitor dolor ut neque rhoncus, in commodo massa lacinia. Vestibulum ut purus.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642600" y="7620000"/>
            <a:ext cx="5588000" cy="825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24499"/>
              </a:lnSpc>
            </a:pPr>
            <a:r>
              <a:rPr lang="en-US" sz="2300" b="false" i="false" u="none" strike="noStrike">
                <a:solidFill>
                  <a:srgbClr val="FFFFFF"/>
                </a:solidFill>
                <a:latin typeface="Heebo Medium"/>
              </a:rPr>
              <a:t>PRESENTED BY YOUR NAME</a:t>
            </a:r>
          </a:p>
          <a:p>
            <a:pPr algn="r" lvl="0">
              <a:lnSpc>
                <a:spcPct val="124499"/>
              </a:lnSpc>
            </a:pPr>
            <a:r>
              <a:rPr lang="en-US" sz="2300" b="false" i="true" u="none" strike="noStrike">
                <a:solidFill>
                  <a:srgbClr val="FFFFFF"/>
                </a:solidFill>
                <a:latin typeface="Heebo Medium"/>
              </a:rPr>
              <a:t>Manager / Marketing Department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24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22400" y="3670300"/>
            <a:ext cx="15494000" cy="3898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1988800" y="4013200"/>
            <a:ext cx="2146300" cy="469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023100" y="5461000"/>
            <a:ext cx="2146300" cy="4699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447800" y="1320800"/>
            <a:ext cx="8648700" cy="1600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en-US" sz="9000" b="false" i="false" u="none" strike="noStrike">
                <a:solidFill>
                  <a:srgbClr val="FFFFFF"/>
                </a:solidFill>
                <a:latin typeface="Gloock Regular"/>
              </a:rPr>
              <a:t>Roadmap 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1D46C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1D46C"/>
                </a:solidFill>
                <a:latin typeface="Heebo Light"/>
              </a:rPr>
              <a:t>FEBRUARY 20XX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7800" y="2908300"/>
            <a:ext cx="62103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FFFFFF"/>
                </a:solidFill>
                <a:latin typeface="Heebo Light"/>
              </a:rPr>
              <a:t>Please add a subtitle here.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61200" y="5499100"/>
            <a:ext cx="21082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ExtraBold"/>
              </a:rPr>
              <a:t>CONTEXT 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26900" y="4051300"/>
            <a:ext cx="21082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ExtraBold"/>
              </a:rPr>
              <a:t>CONTEXT 02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22400" y="8153400"/>
            <a:ext cx="228600" cy="2286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841500" y="8077200"/>
            <a:ext cx="31369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1D46C"/>
                </a:solidFill>
                <a:latin typeface="Heebo ExtraBold"/>
              </a:rPr>
              <a:t>Enter a title here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41500" y="8610600"/>
            <a:ext cx="31242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Lorem ipsum dolor sit amet, consectetur adipiscing elit. 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473700" y="8153400"/>
            <a:ext cx="228600" cy="2286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5880100" y="8077200"/>
            <a:ext cx="30988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1D46C"/>
                </a:solidFill>
                <a:latin typeface="Heebo ExtraBold"/>
              </a:rPr>
              <a:t>Enter a title here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880100" y="8610600"/>
            <a:ext cx="30861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Lorem ipsum dolor sit amet, consectetur adipiscing elit. 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86900" y="8153400"/>
            <a:ext cx="228600" cy="2286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9893300" y="8077200"/>
            <a:ext cx="30861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1D46C"/>
                </a:solidFill>
                <a:latin typeface="Heebo ExtraBold"/>
              </a:rPr>
              <a:t>Enter a title here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893300" y="8610600"/>
            <a:ext cx="30734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Lorem ipsum dolor sit amet, consectetur adipiscing elit. 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74700" y="8153400"/>
            <a:ext cx="228600" cy="228600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13893800" y="8077200"/>
            <a:ext cx="30861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1D46C"/>
                </a:solidFill>
                <a:latin typeface="Heebo ExtraBold"/>
              </a:rPr>
              <a:t>Enter a title here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893800" y="8610600"/>
            <a:ext cx="30734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Lorem ipsum dolor sit amet, consectetur adipiscing elit. 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658600" y="2159000"/>
            <a:ext cx="50927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Lorem ipsum dolor sit amet, consectetur adipiscing elit. Mauris porttitor dolor ut neque.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B3E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335500" y="-1447800"/>
            <a:ext cx="292100" cy="266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8153400" y="-3467100"/>
            <a:ext cx="16281400" cy="1625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9804400" y="-914400"/>
            <a:ext cx="16281400" cy="16256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0">
            <a:off x="3441700" y="647700"/>
            <a:ext cx="16281400" cy="16256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 rot="0">
            <a:off x="7378700" y="1155700"/>
            <a:ext cx="16281400" cy="16256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032000" y="3594100"/>
            <a:ext cx="4635500" cy="54864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447800" y="1231900"/>
            <a:ext cx="8648700" cy="1600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en-US" sz="9000" b="false" i="false" u="none" strike="noStrike">
                <a:solidFill>
                  <a:srgbClr val="FFFFFF"/>
                </a:solidFill>
                <a:latin typeface="Gloock Regular"/>
              </a:rPr>
              <a:t>Status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1D46C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1D46C"/>
                </a:solidFill>
                <a:latin typeface="Heebo Light"/>
              </a:rPr>
              <a:t>FEBRUARY 20XX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47800" y="2717800"/>
            <a:ext cx="62103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FFFFFF"/>
                </a:solidFill>
                <a:latin typeface="Heebo Light"/>
              </a:rPr>
              <a:t>Please add a subtitle here.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658600" y="2247900"/>
            <a:ext cx="50927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Lorem ipsum dolor sit amet, consectetur adipiscing elit. Mauris porttitor dolor ut neque.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679700" y="3784600"/>
            <a:ext cx="3314700" cy="37592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2540000" y="7581900"/>
            <a:ext cx="35941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Chart Title 01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552700" y="8089900"/>
            <a:ext cx="35814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 Lorem ipsum dolor sit amet.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073900" y="3594100"/>
            <a:ext cx="4635500" cy="548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128500" y="3594100"/>
            <a:ext cx="4635500" cy="548640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3035300" y="5194300"/>
            <a:ext cx="2628900" cy="889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5000" b="false" i="false" u="none" strike="noStrike" spc="-100">
                <a:solidFill>
                  <a:srgbClr val="FFFFFF"/>
                </a:solidFill>
                <a:latin typeface="Gloock Regular"/>
              </a:rPr>
              <a:t>60%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7734300" y="3784600"/>
            <a:ext cx="3314700" cy="3759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788900" y="3784600"/>
            <a:ext cx="3314700" cy="3759200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7594600" y="7556500"/>
            <a:ext cx="35941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Chart Title 02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07300" y="8064500"/>
            <a:ext cx="35814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 Lorem ipsum dolor sit amet.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649200" y="7556500"/>
            <a:ext cx="35941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Chart Title 03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649200" y="8064500"/>
            <a:ext cx="35814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 Lorem ipsum dolor sit amet.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077200" y="5194300"/>
            <a:ext cx="2628900" cy="889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5000" b="false" i="false" u="none" strike="noStrike" spc="-100">
                <a:solidFill>
                  <a:srgbClr val="FFFFFF"/>
                </a:solidFill>
                <a:latin typeface="Gloock Regular"/>
              </a:rPr>
              <a:t>50%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131800" y="5168900"/>
            <a:ext cx="2628900" cy="889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5000" b="false" i="false" u="none" strike="noStrike" spc="-100">
                <a:solidFill>
                  <a:srgbClr val="FFFFFF"/>
                </a:solidFill>
                <a:latin typeface="Gloock Regular"/>
              </a:rPr>
              <a:t>40%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2147483648" y="-2147483648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-6311900" y="-1435100"/>
            <a:ext cx="16281400" cy="1625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-7962900" y="1104900"/>
            <a:ext cx="16281400" cy="16256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0">
            <a:off x="-1612900" y="2667000"/>
            <a:ext cx="16281400" cy="16256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 rot="0">
            <a:off x="-5537200" y="3175000"/>
            <a:ext cx="16281400" cy="16256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723900" y="1524000"/>
            <a:ext cx="16840200" cy="79375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212433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212433"/>
                </a:solidFill>
                <a:latin typeface="Heebo Light"/>
              </a:rPr>
              <a:t>FEBRUARY 20XX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648200" y="7874000"/>
            <a:ext cx="558800" cy="5588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982200" y="6997700"/>
            <a:ext cx="558800" cy="558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982200" y="7874000"/>
            <a:ext cx="558800" cy="558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648200" y="6997700"/>
            <a:ext cx="558800" cy="5588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4775200" y="7124700"/>
            <a:ext cx="317500" cy="317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4787900" y="8051800"/>
            <a:ext cx="292100" cy="215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083800" y="7162800"/>
            <a:ext cx="368300" cy="2413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096500" y="7988300"/>
            <a:ext cx="342900" cy="34290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3327400" y="2324100"/>
            <a:ext cx="11645900" cy="3175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91300"/>
              </a:lnSpc>
            </a:pPr>
            <a:r>
              <a:rPr lang="en-US" sz="10000" b="false" i="false" u="none" strike="noStrike">
                <a:solidFill>
                  <a:srgbClr val="FFFFFF"/>
                </a:solidFill>
                <a:latin typeface="Gloock Regular"/>
              </a:rPr>
              <a:t>For Questions, Reach Out to: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731000" y="5676900"/>
            <a:ext cx="4826000" cy="4191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300" b="false" i="false" u="none" strike="noStrike">
                <a:solidFill>
                  <a:srgbClr val="FFFFFF"/>
                </a:solidFill>
                <a:latin typeface="Heebo Regular"/>
              </a:rPr>
              <a:t>Manager Your Name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743700" y="6108700"/>
            <a:ext cx="4813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Position / Department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372100" y="7099300"/>
            <a:ext cx="2895600" cy="393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FFFFFF"/>
                </a:solidFill>
                <a:latin typeface="Heebo Regular"/>
              </a:rPr>
              <a:t>123.456.7890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372100" y="7975600"/>
            <a:ext cx="2895600" cy="393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FFFFFF"/>
                </a:solidFill>
                <a:latin typeface="Heebo Regular"/>
              </a:rPr>
              <a:t>yourname@email.com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706100" y="7099300"/>
            <a:ext cx="2984500" cy="393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FFFFFF"/>
                </a:solidFill>
                <a:latin typeface="Heebo Regular"/>
              </a:rPr>
              <a:t>www.yoursitehere.com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706100" y="7975600"/>
            <a:ext cx="2984500" cy="393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200" b="false" i="false" u="none" strike="noStrike">
                <a:solidFill>
                  <a:srgbClr val="FFFFFF"/>
                </a:solidFill>
                <a:latin typeface="Heebo Regular"/>
              </a:rPr>
              <a:t>123 Anywhere City ST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24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223500" y="-2374900"/>
            <a:ext cx="15265400" cy="14960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9740000">
            <a:off x="11861800" y="965200"/>
            <a:ext cx="13970000" cy="125349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rot="-7620000">
            <a:off x="7912100" y="-4584700"/>
            <a:ext cx="13970000" cy="12534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223500" y="-6908800"/>
            <a:ext cx="15265400" cy="1496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47800" y="3873500"/>
            <a:ext cx="151638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FFFFF"/>
                </a:solidFill>
                <a:latin typeface="Heebo Light"/>
              </a:rPr>
              <a:t>FEBRUARY 20XX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FFFFF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47800" y="2997200"/>
            <a:ext cx="62103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FFFFFF"/>
                </a:solidFill>
                <a:latin typeface="Heebo Light"/>
              </a:rPr>
              <a:t>Please add a subtitle here.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47800" y="1320800"/>
            <a:ext cx="8724900" cy="1600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en-US" sz="9000" b="false" i="false" u="none" strike="noStrike" spc="-100">
                <a:solidFill>
                  <a:srgbClr val="FFFFFF"/>
                </a:solidFill>
                <a:latin typeface="Gloock Regular"/>
              </a:rPr>
              <a:t>Agenda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47800" y="4495800"/>
            <a:ext cx="9652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500" b="false" i="false" u="none" strike="noStrike">
                <a:solidFill>
                  <a:srgbClr val="F1D46C"/>
                </a:solidFill>
                <a:latin typeface="Gloock Regular"/>
              </a:rPr>
              <a:t>01.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67000" y="45339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Enter a chapter title here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67000" y="5092700"/>
            <a:ext cx="4559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47800" y="5727700"/>
            <a:ext cx="9017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500" b="false" i="false" u="none" strike="noStrike">
                <a:solidFill>
                  <a:srgbClr val="F1D46C"/>
                </a:solidFill>
                <a:latin typeface="Gloock Regular"/>
              </a:rPr>
              <a:t>02.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667000" y="57531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Enter a chapter title here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667000" y="6311900"/>
            <a:ext cx="4559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47800" y="6946900"/>
            <a:ext cx="9017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500" b="false" i="false" u="none" strike="noStrike">
                <a:solidFill>
                  <a:srgbClr val="F1D46C"/>
                </a:solidFill>
                <a:latin typeface="Gloock Regular"/>
              </a:rPr>
              <a:t>03.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667000" y="69850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Enter a chapter title here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667000" y="7531100"/>
            <a:ext cx="4559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47800" y="8166100"/>
            <a:ext cx="9017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500" b="false" i="false" u="none" strike="noStrike">
                <a:solidFill>
                  <a:srgbClr val="F1D46C"/>
                </a:solidFill>
                <a:latin typeface="Gloock Regular"/>
              </a:rPr>
              <a:t>04.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667000" y="82042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Enter a chapter title here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667000" y="8750300"/>
            <a:ext cx="4559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788400" y="4495800"/>
            <a:ext cx="9652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500" b="false" i="false" u="none" strike="noStrike">
                <a:solidFill>
                  <a:srgbClr val="F1D46C"/>
                </a:solidFill>
                <a:latin typeface="Gloock Regular"/>
              </a:rPr>
              <a:t>05.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6800" y="45339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Enter a chapter title here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956800" y="5092700"/>
            <a:ext cx="4559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788400" y="5727700"/>
            <a:ext cx="9271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500" b="false" i="false" u="none" strike="noStrike">
                <a:solidFill>
                  <a:srgbClr val="F1D46C"/>
                </a:solidFill>
                <a:latin typeface="Gloock Regular"/>
              </a:rPr>
              <a:t>06.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956800" y="57531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Enter a chapter title here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956800" y="6311900"/>
            <a:ext cx="4559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788400" y="6946900"/>
            <a:ext cx="9017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500" b="false" i="false" u="none" strike="noStrike">
                <a:solidFill>
                  <a:srgbClr val="F1D46C"/>
                </a:solidFill>
                <a:latin typeface="Gloock Regular"/>
              </a:rPr>
              <a:t>07.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956800" y="69850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Enter a chapter title here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956800" y="7531100"/>
            <a:ext cx="4559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788400" y="8166100"/>
            <a:ext cx="901700" cy="6223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500" b="false" i="false" u="none" strike="noStrike">
                <a:solidFill>
                  <a:srgbClr val="F1D46C"/>
                </a:solidFill>
                <a:latin typeface="Gloock Regular"/>
              </a:rPr>
              <a:t>08.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956800" y="82042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Enter a chapter title here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956800" y="8750300"/>
            <a:ext cx="4559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-2147483648" y="-202460860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222500" y="1854200"/>
            <a:ext cx="292100" cy="266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-9029700" y="-152400"/>
            <a:ext cx="16281400" cy="1625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-10680700" y="2400300"/>
            <a:ext cx="16281400" cy="16256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0">
            <a:off x="-4318000" y="3949700"/>
            <a:ext cx="16281400" cy="16256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 rot="0">
            <a:off x="-8255000" y="4470400"/>
            <a:ext cx="16281400" cy="16256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563100" y="1473200"/>
            <a:ext cx="7594600" cy="38862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563100" y="5689600"/>
            <a:ext cx="3619500" cy="3619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538200" y="5689600"/>
            <a:ext cx="3619500" cy="36195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447800" y="1320800"/>
            <a:ext cx="5600700" cy="1600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en-US" sz="9000" b="false" i="false" u="none" strike="noStrike">
                <a:solidFill>
                  <a:srgbClr val="212433"/>
                </a:solidFill>
                <a:latin typeface="Gloock Regular"/>
              </a:rPr>
              <a:t>Overview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D7283C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D7283C"/>
                </a:solidFill>
                <a:latin typeface="Heebo Light"/>
              </a:rPr>
              <a:t>FEBRUARY 20XX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47800" y="2806700"/>
            <a:ext cx="62103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212433"/>
                </a:solidFill>
                <a:latin typeface="Heebo Light"/>
              </a:rPr>
              <a:t>Please add a subtitle here.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47800" y="3898900"/>
            <a:ext cx="1168400" cy="11684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3048000" y="39116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212433"/>
                </a:solidFill>
                <a:latin typeface="Heebo ExtraBold"/>
              </a:rPr>
              <a:t>Subtitle 01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048000" y="4356100"/>
            <a:ext cx="55499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Light"/>
              </a:rPr>
              <a:t>Please enter a description here. Lorem ipsum dolor sit amet, consectetur adipiscing elit. Mauris porttito.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47800" y="5638800"/>
            <a:ext cx="1168400" cy="116840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3048000" y="56515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212433"/>
                </a:solidFill>
                <a:latin typeface="Heebo ExtraBold"/>
              </a:rPr>
              <a:t>Subtitle 02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048000" y="6108700"/>
            <a:ext cx="55499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Light"/>
              </a:rPr>
              <a:t>Please enter a description here. Lorem ipsum dolor sit amet, consectetur adipiscing elit. Mauris porttito.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47800" y="7378700"/>
            <a:ext cx="1168400" cy="11684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701800" y="4140200"/>
            <a:ext cx="673100" cy="6731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651000" y="5842000"/>
            <a:ext cx="749300" cy="7493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752600" y="7594600"/>
            <a:ext cx="571500" cy="736600"/>
          </a:xfrm>
          <a:prstGeom prst="rect">
            <a:avLst/>
          </a:prstGeom>
        </p:spPr>
      </p:pic>
      <p:sp>
        <p:nvSpPr>
          <p:cNvPr name="TextBox 26" id="26"/>
          <p:cNvSpPr txBox="true"/>
          <p:nvPr/>
        </p:nvSpPr>
        <p:spPr>
          <a:xfrm rot="0">
            <a:off x="3048000" y="73914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212433"/>
                </a:solidFill>
                <a:latin typeface="Heebo ExtraBold"/>
              </a:rPr>
              <a:t>Subtitle 03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48000" y="7848600"/>
            <a:ext cx="55499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Light"/>
              </a:rPr>
              <a:t>Please enter a description here. Lorem ipsum dolor sit amet, consectetur adipiscing elit. Mauris porttito.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791700" y="8915400"/>
            <a:ext cx="3149600" cy="254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400" b="false" i="false" u="none" strike="noStrike">
                <a:solidFill>
                  <a:srgbClr val="212433"/>
                </a:solidFill>
                <a:latin typeface="Heebo Regular"/>
              </a:rPr>
              <a:t>*The portrait used is a sample image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0">
            <a:off x="10426700" y="-1714500"/>
            <a:ext cx="16281400" cy="16256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381000" y="4000500"/>
            <a:ext cx="6426200" cy="3086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381000" y="7099300"/>
            <a:ext cx="6426200" cy="3187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6045200" y="4000500"/>
            <a:ext cx="6184900" cy="3086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242800" y="4000500"/>
            <a:ext cx="6426200" cy="308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045200" y="7099300"/>
            <a:ext cx="6184900" cy="3187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242800" y="7099300"/>
            <a:ext cx="6426200" cy="3187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43000" y="4559300"/>
            <a:ext cx="1079500" cy="10795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447800" y="1231900"/>
            <a:ext cx="5600700" cy="1600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en-US" sz="9000" b="false" i="false" u="none" strike="noStrike">
                <a:solidFill>
                  <a:srgbClr val="212433"/>
                </a:solidFill>
                <a:latin typeface="Gloock Regular"/>
              </a:rPr>
              <a:t>Scope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D7283C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D7283C"/>
                </a:solidFill>
                <a:latin typeface="Heebo Light"/>
              </a:rPr>
              <a:t>FEBRUARY 20XX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47800" y="2844800"/>
            <a:ext cx="62103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212433"/>
                </a:solidFill>
                <a:latin typeface="Heebo Light"/>
              </a:rPr>
              <a:t>Please add a subtitle here.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89200" y="4660900"/>
            <a:ext cx="2628900" cy="863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en-US" sz="2500" b="false" i="false" u="none" strike="noStrike">
                <a:solidFill>
                  <a:srgbClr val="3B3E4D"/>
                </a:solidFill>
                <a:latin typeface="Gloock Regular"/>
              </a:rPr>
              <a:t>Enter a topic statement here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43000" y="5765800"/>
            <a:ext cx="44323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Light"/>
              </a:rPr>
              <a:t>Please enter a description here.</a:t>
            </a:r>
          </a:p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Light"/>
              </a:rPr>
              <a:t>Lorem ipsum dolor sit amet, consectetur.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959600" y="4559300"/>
            <a:ext cx="1079500" cy="10795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8293100" y="4660900"/>
            <a:ext cx="2628900" cy="863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Enter a topic statement here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959600" y="5765800"/>
            <a:ext cx="44323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Please enter a description here.</a:t>
            </a:r>
          </a:p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\Lorem ipsum dolor sit amet, consectetur.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63500" y="4559300"/>
            <a:ext cx="1079500" cy="1079500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14109700" y="4660900"/>
            <a:ext cx="2628900" cy="863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Enter a topic statement here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763500" y="5765800"/>
            <a:ext cx="44323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Please enter a description here.</a:t>
            </a:r>
          </a:p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Lorem ipsum dolor sit amet, consectetur.</a:t>
            </a:r>
          </a:p>
        </p:txBody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43000" y="7607300"/>
            <a:ext cx="1079500" cy="1079500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2489200" y="7708900"/>
            <a:ext cx="2628900" cy="863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Enter a topic statement here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43000" y="8826500"/>
            <a:ext cx="44323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Please enter a description here.</a:t>
            </a:r>
          </a:p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Lorem ipsum dolor sit amet, consectetur.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959600" y="7607300"/>
            <a:ext cx="1079500" cy="1079500"/>
          </a:xfrm>
          <a:prstGeom prst="rect">
            <a:avLst/>
          </a:prstGeom>
        </p:spPr>
      </p:pic>
      <p:sp>
        <p:nvSpPr>
          <p:cNvPr name="TextBox 27" id="27"/>
          <p:cNvSpPr txBox="true"/>
          <p:nvPr/>
        </p:nvSpPr>
        <p:spPr>
          <a:xfrm rot="0">
            <a:off x="8293100" y="7708900"/>
            <a:ext cx="2628900" cy="863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en-US" sz="2500" b="false" i="false" u="none" strike="noStrike">
                <a:solidFill>
                  <a:srgbClr val="3B3E4D"/>
                </a:solidFill>
                <a:latin typeface="Gloock Regular"/>
              </a:rPr>
              <a:t>Enter a topic statement here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959600" y="8826500"/>
            <a:ext cx="44323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Light"/>
              </a:rPr>
              <a:t>Please enter a description here.</a:t>
            </a:r>
          </a:p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Light"/>
              </a:rPr>
              <a:t>Lorem ipsum dolor sit amet, consectetur.</a:t>
            </a:r>
          </a:p>
        </p:txBody>
      </p:sp>
      <p:pic>
        <p:nvPicPr>
          <p:cNvPr name="Picture 29" id="2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827000" y="7607300"/>
            <a:ext cx="1079500" cy="1079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57300" y="4699000"/>
            <a:ext cx="850900" cy="8509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244600" y="7721600"/>
            <a:ext cx="876300" cy="8763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035800" y="4648200"/>
            <a:ext cx="927100" cy="9271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023100" y="7645400"/>
            <a:ext cx="990600" cy="99060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2890500" y="4699000"/>
            <a:ext cx="812800" cy="812800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2827000" y="7620000"/>
            <a:ext cx="1028700" cy="1028700"/>
          </a:xfrm>
          <a:prstGeom prst="rect">
            <a:avLst/>
          </a:prstGeom>
        </p:spPr>
      </p:pic>
      <p:sp>
        <p:nvSpPr>
          <p:cNvPr name="TextBox 36" id="36"/>
          <p:cNvSpPr txBox="true"/>
          <p:nvPr/>
        </p:nvSpPr>
        <p:spPr>
          <a:xfrm rot="0">
            <a:off x="14160500" y="7708900"/>
            <a:ext cx="2628900" cy="863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078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Enter a topic statement here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763500" y="8826500"/>
            <a:ext cx="44323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Please enter a description here.</a:t>
            </a:r>
          </a:p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Lorem ipsum dolor sit amet, consectetur.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918700" y="2540000"/>
            <a:ext cx="68326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000000"/>
                </a:solidFill>
                <a:latin typeface="Heebo Regular"/>
              </a:rPr>
              <a:t>Lorem ipsum dolor sit amet, consectetur adipiscing elit. Mauris porttitor dolor ut neque rhoncus, in commodo massa lacinia. 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24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677400" y="-8369300"/>
            <a:ext cx="16281400" cy="16256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 rot="5400000">
            <a:off x="4140200" y="6718300"/>
            <a:ext cx="4622800" cy="12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934200" y="4000500"/>
            <a:ext cx="1371600" cy="4191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447800" y="1320800"/>
            <a:ext cx="8648700" cy="1600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en-US" sz="9000" b="false" i="false" u="none" strike="noStrike">
                <a:solidFill>
                  <a:srgbClr val="FFFFFF"/>
                </a:solidFill>
                <a:latin typeface="Gloock Regular"/>
              </a:rPr>
              <a:t>Plan Overview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1D46C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FFFFF"/>
                </a:solidFill>
                <a:latin typeface="Heebo Light"/>
              </a:rPr>
              <a:t>FEBRUARY 20XX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47800" y="2908300"/>
            <a:ext cx="62103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FFFFFF"/>
                </a:solidFill>
                <a:latin typeface="Heebo Light"/>
              </a:rPr>
              <a:t>Please add a subtitle here.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08800" y="4064000"/>
            <a:ext cx="1422400" cy="304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700" b="false" i="false" u="none" strike="noStrike">
                <a:solidFill>
                  <a:srgbClr val="FFFFFF"/>
                </a:solidFill>
                <a:latin typeface="Heebo Regular"/>
              </a:rPr>
              <a:t>WEEK 2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711700" y="4000500"/>
            <a:ext cx="1371600" cy="4191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4686300" y="4064000"/>
            <a:ext cx="1422400" cy="304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700" b="false" i="false" u="none" strike="noStrike">
                <a:solidFill>
                  <a:srgbClr val="FFFFFF"/>
                </a:solidFill>
                <a:latin typeface="Heebo Regular"/>
              </a:rPr>
              <a:t>WEEK 1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74200" y="4000500"/>
            <a:ext cx="1371600" cy="4191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448800" y="4064000"/>
            <a:ext cx="1422400" cy="304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700" b="false" i="false" u="none" strike="noStrike">
                <a:solidFill>
                  <a:srgbClr val="FFFFFF"/>
                </a:solidFill>
                <a:latin typeface="Heebo Regular"/>
              </a:rPr>
              <a:t>WEEK 3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912600" y="4000500"/>
            <a:ext cx="1371600" cy="4191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1887200" y="4064000"/>
            <a:ext cx="1422400" cy="304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700" b="false" i="false" u="none" strike="noStrike">
                <a:solidFill>
                  <a:srgbClr val="FFFFFF"/>
                </a:solidFill>
                <a:latin typeface="Heebo Regular"/>
              </a:rPr>
              <a:t>WEEK 4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300200" y="4000500"/>
            <a:ext cx="1371600" cy="4191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 rot="5400000">
            <a:off x="6591300" y="6718300"/>
            <a:ext cx="4622800" cy="127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 rot="5400000">
            <a:off x="9042400" y="6718300"/>
            <a:ext cx="4622800" cy="127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 rot="5400000">
            <a:off x="11480800" y="6718300"/>
            <a:ext cx="4622800" cy="127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 rot="5400000">
            <a:off x="13931900" y="6718300"/>
            <a:ext cx="4622800" cy="127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 rot="10800000">
            <a:off x="4025900" y="5270500"/>
            <a:ext cx="12217400" cy="127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 rot="10800000">
            <a:off x="4025900" y="6057900"/>
            <a:ext cx="12217400" cy="127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 rot="10800000">
            <a:off x="4025900" y="8420100"/>
            <a:ext cx="12217400" cy="127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 rot="10800000">
            <a:off x="4025900" y="7645400"/>
            <a:ext cx="12217400" cy="127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6">
            <a:alphaModFix amt="25000"/>
          </a:blip>
          <a:stretch>
            <a:fillRect/>
          </a:stretch>
        </p:blipFill>
        <p:spPr>
          <a:xfrm rot="10800000">
            <a:off x="4025900" y="6858000"/>
            <a:ext cx="12217400" cy="127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394200" y="4991100"/>
            <a:ext cx="3759200" cy="5080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934200" y="5803900"/>
            <a:ext cx="3911600" cy="508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474200" y="6604000"/>
            <a:ext cx="3810000" cy="5080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912600" y="7391400"/>
            <a:ext cx="3810000" cy="5080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3296900" y="8216900"/>
            <a:ext cx="2984500" cy="508000"/>
          </a:xfrm>
          <a:prstGeom prst="rect">
            <a:avLst/>
          </a:prstGeom>
        </p:spPr>
      </p:pic>
      <p:sp>
        <p:nvSpPr>
          <p:cNvPr name="TextBox 32" id="32"/>
          <p:cNvSpPr txBox="true"/>
          <p:nvPr/>
        </p:nvSpPr>
        <p:spPr>
          <a:xfrm rot="0">
            <a:off x="14274800" y="4064000"/>
            <a:ext cx="1422400" cy="304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700" b="false" i="false" u="none" strike="noStrike">
                <a:solidFill>
                  <a:srgbClr val="FFFFFF"/>
                </a:solidFill>
                <a:latin typeface="Heebo Regular"/>
              </a:rPr>
              <a:t>WEEK 5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47800" y="8267700"/>
            <a:ext cx="19304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 indent="-342900" marL="342900">
              <a:lnSpc>
                <a:spcPct val="124499"/>
              </a:lnSpc>
              <a:buClr>
                <a:srgbClr val="FFFFFF"/>
              </a:buClr>
              <a:buFont typeface="Arial"/>
              <a:buChar char="●"/>
            </a:pPr>
            <a:r>
              <a:rPr lang="en-US" sz="2500" b="false" i="false" u="none" strike="noStrike">
                <a:solidFill>
                  <a:srgbClr val="FFFFFF"/>
                </a:solidFill>
                <a:latin typeface="Heebo Regular"/>
              </a:rPr>
              <a:t>ADD TASK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47800" y="6705600"/>
            <a:ext cx="19304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 indent="-342900" marL="342900">
              <a:lnSpc>
                <a:spcPct val="124499"/>
              </a:lnSpc>
              <a:buClr>
                <a:srgbClr val="FFFFFF"/>
              </a:buClr>
              <a:buFont typeface="Arial"/>
              <a:buChar char="●"/>
            </a:pPr>
            <a:r>
              <a:rPr lang="en-US" sz="2500" b="false" i="false" u="none" strike="noStrike">
                <a:solidFill>
                  <a:srgbClr val="FFFFFF"/>
                </a:solidFill>
                <a:latin typeface="Heebo Regular"/>
              </a:rPr>
              <a:t>ADD TASK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447800" y="5918200"/>
            <a:ext cx="20828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 indent="-342900" marL="342900">
              <a:lnSpc>
                <a:spcPct val="124499"/>
              </a:lnSpc>
              <a:buClr>
                <a:srgbClr val="FFFFFF"/>
              </a:buClr>
              <a:buFont typeface="Arial"/>
              <a:buChar char="●"/>
            </a:pPr>
            <a:r>
              <a:rPr lang="en-US" sz="2500" b="false" i="false" u="none" strike="noStrike">
                <a:solidFill>
                  <a:srgbClr val="FFFFFF"/>
                </a:solidFill>
                <a:latin typeface="Heebo Regular"/>
              </a:rPr>
              <a:t>ADD TASK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47800" y="5143500"/>
            <a:ext cx="20828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 indent="-342900" marL="342900">
              <a:lnSpc>
                <a:spcPct val="124499"/>
              </a:lnSpc>
              <a:buClr>
                <a:srgbClr val="FFFFFF"/>
              </a:buClr>
              <a:buFont typeface="Arial"/>
              <a:buChar char="●"/>
            </a:pPr>
            <a:r>
              <a:rPr lang="en-US" sz="2500" b="false" i="false" u="none" strike="noStrike">
                <a:solidFill>
                  <a:srgbClr val="FFFFFF"/>
                </a:solidFill>
                <a:latin typeface="Heebo Regular"/>
              </a:rPr>
              <a:t>ADD TASK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47800" y="7480300"/>
            <a:ext cx="19304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 indent="-342900" marL="342900">
              <a:lnSpc>
                <a:spcPct val="124499"/>
              </a:lnSpc>
              <a:buClr>
                <a:srgbClr val="FFFFFF"/>
              </a:buClr>
              <a:buFont typeface="Arial"/>
              <a:buChar char="●"/>
            </a:pPr>
            <a:r>
              <a:rPr lang="en-US" sz="2500" b="false" i="false" u="none" strike="noStrike">
                <a:solidFill>
                  <a:srgbClr val="FFFFFF"/>
                </a:solidFill>
                <a:latin typeface="Heebo Regular"/>
              </a:rPr>
              <a:t>ADD TASK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699000" y="5092700"/>
            <a:ext cx="3162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Gloock Regular"/>
              </a:rPr>
              <a:t>Enter a description here. 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315200" y="5905500"/>
            <a:ext cx="3162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Gloock Regular"/>
              </a:rPr>
              <a:t>Enter a description here. 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804400" y="6705600"/>
            <a:ext cx="3162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Gloock Regular"/>
              </a:rPr>
              <a:t>Enter a description here. 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242800" y="7480300"/>
            <a:ext cx="3162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Gloock Regular"/>
              </a:rPr>
              <a:t>Enter a description here. 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3563600" y="8305800"/>
            <a:ext cx="24257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Gloock Regular"/>
              </a:rPr>
              <a:t>Enter notes here. 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658600" y="2057400"/>
            <a:ext cx="50927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Lorem ipsum dolor sit amet, consectetur adipiscing elit. Mauris porttitor dolor ut neque.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24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06500" y="6019800"/>
            <a:ext cx="596900" cy="101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06500" y="7823200"/>
            <a:ext cx="596900" cy="101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10700" y="1816100"/>
            <a:ext cx="7772400" cy="61722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58200" y="4876800"/>
            <a:ext cx="6146800" cy="12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566400" y="4876800"/>
            <a:ext cx="6146800" cy="12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10800000">
            <a:off x="9423400" y="2552700"/>
            <a:ext cx="7747000" cy="12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754100" y="8407400"/>
            <a:ext cx="609600" cy="558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410700" y="8394700"/>
            <a:ext cx="673100" cy="5842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447800" y="1422400"/>
            <a:ext cx="7124700" cy="1600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en-US" sz="9000" b="false" i="false" u="none" strike="noStrike">
                <a:solidFill>
                  <a:srgbClr val="FFFFFF"/>
                </a:solidFill>
                <a:latin typeface="Gloock Regular"/>
              </a:rPr>
              <a:t>Budget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1D46C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1D46C"/>
                </a:solidFill>
                <a:latin typeface="Heebo Light"/>
              </a:rPr>
              <a:t>FEBRUARY 20XX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47800" y="2997200"/>
            <a:ext cx="62103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FFFFFF"/>
                </a:solidFill>
                <a:latin typeface="Heebo Light"/>
              </a:rPr>
              <a:t>Please add a subtitle here.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47800" y="3937000"/>
            <a:ext cx="7188200" cy="1066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 Lorem ipsum dolor sit amet, consectetur adipiscing elit. Mauris porttito. Vestibulum ut purus eget lorem bibendum porttitor. Fusce id metus iaculis sem.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30400" y="57150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66720"/>
                </a:solidFill>
                <a:latin typeface="Heebo ExtraBold"/>
              </a:rPr>
              <a:t>Context 01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0400" y="6273800"/>
            <a:ext cx="62357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Please enter a description here. Lorem ipsum dolor sit amet, consectetur adipiscing elit. Mauris porttito.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43100" y="75057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66720"/>
                </a:solidFill>
                <a:latin typeface="Heebo ExtraBold"/>
              </a:rPr>
              <a:t>Context 02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943100" y="8051800"/>
            <a:ext cx="62230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Light"/>
              </a:rPr>
              <a:t>Please enter a description here. Lorem ipsum dolor sit amet, consectetur adipiscing elit. Mauris porttito.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766300" y="29083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66720"/>
                </a:solidFill>
                <a:latin typeface="Heebo ExtraBold"/>
              </a:rPr>
              <a:t>100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66300" y="37592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66720"/>
                </a:solidFill>
                <a:latin typeface="Heebo ExtraBold"/>
              </a:rPr>
              <a:t>150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766300" y="46101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66720"/>
                </a:solidFill>
                <a:latin typeface="Heebo ExtraBold"/>
              </a:rPr>
              <a:t>200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766300" y="54610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66720"/>
                </a:solidFill>
                <a:latin typeface="Heebo ExtraBold"/>
              </a:rPr>
              <a:t>250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766300" y="63119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66720"/>
                </a:solidFill>
                <a:latin typeface="Heebo ExtraBold"/>
              </a:rPr>
              <a:t>300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766300" y="71628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66720"/>
                </a:solidFill>
                <a:latin typeface="Heebo ExtraBold"/>
              </a:rPr>
              <a:t>350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925300" y="29083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90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925300" y="37592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100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925300" y="46101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150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925300" y="54610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200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925300" y="63119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250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925300" y="7162800"/>
            <a:ext cx="12827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300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058900" y="2959100"/>
            <a:ext cx="2781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Enter a description here.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058900" y="3810000"/>
            <a:ext cx="2781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Enter a description here.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058900" y="4660900"/>
            <a:ext cx="2781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Enter a description here.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4058900" y="5511800"/>
            <a:ext cx="2781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Enter a description here.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058900" y="6362700"/>
            <a:ext cx="2781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Enter a description here.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058900" y="7213600"/>
            <a:ext cx="2781300" cy="3429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Enter a description here.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512300" y="1968500"/>
            <a:ext cx="18034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66720"/>
                </a:solidFill>
                <a:latin typeface="Gloock Regular"/>
              </a:rPr>
              <a:t>TITLE 01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671300" y="1968500"/>
            <a:ext cx="18034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1D46C"/>
                </a:solidFill>
                <a:latin typeface="Gloock Regular"/>
              </a:rPr>
              <a:t>TITLE 02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516100" y="1968500"/>
            <a:ext cx="18034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1D46C"/>
                </a:solidFill>
                <a:latin typeface="Gloock Regular"/>
              </a:rPr>
              <a:t>REMARKS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337800" y="8483600"/>
            <a:ext cx="31623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Company Logo 01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4566900" y="8483600"/>
            <a:ext cx="26035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Heebo ExtraBold"/>
              </a:rPr>
              <a:t>Company Logo 02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124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10642600" y="-4965700"/>
            <a:ext cx="14986000" cy="149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9690100" y="-508000"/>
            <a:ext cx="14986000" cy="14960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0">
            <a:off x="6972300" y="-6337300"/>
            <a:ext cx="14986000" cy="1496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0">
            <a:off x="6235700" y="-1765300"/>
            <a:ext cx="14986000" cy="14960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38300" y="3848100"/>
            <a:ext cx="33528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562600" y="5524500"/>
            <a:ext cx="33528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99600" y="3848100"/>
            <a:ext cx="3352800" cy="1676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3423900" y="5524500"/>
            <a:ext cx="3352800" cy="1676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828800" y="4064000"/>
            <a:ext cx="2959100" cy="2946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765800" y="4064000"/>
            <a:ext cx="2959100" cy="294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690100" y="4064000"/>
            <a:ext cx="2959100" cy="2946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3614400" y="4064000"/>
            <a:ext cx="2959100" cy="29464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447800" y="1320800"/>
            <a:ext cx="7124700" cy="1600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en-US" sz="9000" b="false" i="false" u="none" strike="noStrike">
                <a:solidFill>
                  <a:srgbClr val="FFFFFF"/>
                </a:solidFill>
                <a:latin typeface="Gloock Regular"/>
              </a:rPr>
              <a:t>Teams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1D46C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F1D46C"/>
                </a:solidFill>
                <a:latin typeface="Heebo Light"/>
              </a:rPr>
              <a:t>FEBRUARY 20XX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47800" y="2882900"/>
            <a:ext cx="62103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FFFFFF"/>
                </a:solidFill>
                <a:latin typeface="Heebo Light"/>
              </a:rPr>
              <a:t>Please add a subtitle here.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62100" y="7543800"/>
            <a:ext cx="35052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Member 01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58900" y="8089900"/>
            <a:ext cx="39116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 Lorem ipsum dolor sit amet.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486400" y="7543800"/>
            <a:ext cx="35052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Member 02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283200" y="8089900"/>
            <a:ext cx="39116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 Lorem ipsum dolor sit amet.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410700" y="7543800"/>
            <a:ext cx="35052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Member 03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220200" y="8089900"/>
            <a:ext cx="39116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 Lorem ipsum dolor sit amet.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347700" y="7543800"/>
            <a:ext cx="35052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Member 04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144500" y="8089900"/>
            <a:ext cx="39116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Please enter a description here. Lorem ipsum dolor sit amet.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69900" y="9385300"/>
            <a:ext cx="3149600" cy="254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1400" b="false" i="false" u="none" strike="noStrike">
                <a:solidFill>
                  <a:srgbClr val="3B3E4D"/>
                </a:solidFill>
                <a:latin typeface="Heebo Regular"/>
              </a:rPr>
              <a:t>*The portrait used is a sample image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658600" y="1866900"/>
            <a:ext cx="50927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Lorem ipsum dolor sit amet, consectetur adipiscing elit. Mauris porttitor dolor ut neque.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457200" y="558800"/>
            <a:ext cx="292100" cy="2667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-2147483648" y="-2147483648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-6337300" y="-1460500"/>
            <a:ext cx="16281400" cy="1625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-8001000" y="1092200"/>
            <a:ext cx="16281400" cy="16256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0">
            <a:off x="-1638300" y="2654300"/>
            <a:ext cx="16281400" cy="16256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 rot="0">
            <a:off x="-5562600" y="3162300"/>
            <a:ext cx="16281400" cy="16256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102100" y="6591300"/>
            <a:ext cx="5003800" cy="12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829800" y="6591300"/>
            <a:ext cx="5003800" cy="12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299200" y="5727700"/>
            <a:ext cx="596900" cy="596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039600" y="5727700"/>
            <a:ext cx="596900" cy="596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977900" y="6616700"/>
            <a:ext cx="4864100" cy="12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604000" y="4089400"/>
            <a:ext cx="2705100" cy="558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331700" y="4089400"/>
            <a:ext cx="2705100" cy="558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892300" y="5029200"/>
            <a:ext cx="1016000" cy="990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7378700" y="5029200"/>
            <a:ext cx="901700" cy="965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2915900" y="5029200"/>
            <a:ext cx="1257300" cy="9271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447800" y="4089400"/>
            <a:ext cx="2717800" cy="55880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447800" y="1422400"/>
            <a:ext cx="10541000" cy="1600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en-US" sz="9000" b="false" i="false" u="none" strike="noStrike">
                <a:solidFill>
                  <a:srgbClr val="212433"/>
                </a:solidFill>
                <a:latin typeface="Gloock Regular"/>
              </a:rPr>
              <a:t>Scenario Planning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212433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212433"/>
                </a:solidFill>
                <a:latin typeface="Heebo Light"/>
              </a:rPr>
              <a:t>FEBRUARY 20XX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47800" y="2997200"/>
            <a:ext cx="62103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212433"/>
                </a:solidFill>
                <a:latin typeface="Heebo Light"/>
              </a:rPr>
              <a:t>Please add a subtitle here.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892300" y="6159500"/>
            <a:ext cx="3594100" cy="1066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000" b="false" i="false" u="none" strike="noStrike" spc="-100">
                <a:solidFill>
                  <a:srgbClr val="FFFFFF"/>
                </a:solidFill>
                <a:latin typeface="Gloock Regular"/>
              </a:rPr>
              <a:t>100</a:t>
            </a:r>
          </a:p>
        </p:txBody>
      </p:sp>
      <p:grpSp>
        <p:nvGrpSpPr>
          <p:cNvPr name="Group 24" id="2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sp>
        <p:nvSpPr>
          <p:cNvPr name="TextBox 25" id="25"/>
          <p:cNvSpPr txBox="true"/>
          <p:nvPr/>
        </p:nvSpPr>
        <p:spPr>
          <a:xfrm rot="0">
            <a:off x="1892300" y="7200900"/>
            <a:ext cx="35052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FFFFFF"/>
                </a:solidFill>
                <a:latin typeface="Gloock Regular"/>
              </a:rPr>
              <a:t>Enter a title here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892300" y="7747000"/>
            <a:ext cx="3771900" cy="1066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FFFFFF"/>
                </a:solidFill>
                <a:latin typeface="Heebo Regular"/>
              </a:rPr>
              <a:t>Lorem ipsum dolor sit amet, consectetur adipiscing elit. Mauris porttitor dolor ut neque rhoncus.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378700" y="6159500"/>
            <a:ext cx="3594100" cy="1066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000" b="false" i="false" u="none" strike="noStrike" spc="-100">
                <a:solidFill>
                  <a:srgbClr val="212433"/>
                </a:solidFill>
                <a:latin typeface="Gloock Regular"/>
              </a:rPr>
              <a:t>250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378700" y="7200900"/>
            <a:ext cx="35052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212433"/>
                </a:solidFill>
                <a:latin typeface="Gloock Regular"/>
              </a:rPr>
              <a:t>Enter a title here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378700" y="7747000"/>
            <a:ext cx="3771900" cy="1066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Regular"/>
              </a:rPr>
              <a:t>Lorem ipsum dolor sit amet, consectetur adipiscing elit. Mauris porttitor dolor ut neque rhoncus.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865100" y="6159500"/>
            <a:ext cx="3594100" cy="1066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000" b="false" i="false" u="none" strike="noStrike" spc="-100">
                <a:solidFill>
                  <a:srgbClr val="212433"/>
                </a:solidFill>
                <a:latin typeface="Gloock Regular"/>
              </a:rPr>
              <a:t>350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865100" y="7200900"/>
            <a:ext cx="35052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212433"/>
                </a:solidFill>
                <a:latin typeface="Gloock Regular"/>
              </a:rPr>
              <a:t>Enter a title here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865100" y="7747000"/>
            <a:ext cx="3771900" cy="1066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Regular"/>
              </a:rPr>
              <a:t>Lorem ipsum dolor sit amet, consectetur adipiscing elit. Mauris porttitor dolor ut neque rhoncus.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524000" y="4216400"/>
            <a:ext cx="25400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300">
                <a:solidFill>
                  <a:srgbClr val="212433"/>
                </a:solidFill>
                <a:latin typeface="Heebo Medium"/>
              </a:rPr>
              <a:t>SCENARIO TITLE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667500" y="4216400"/>
            <a:ext cx="25400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300">
                <a:solidFill>
                  <a:srgbClr val="FFFFFF"/>
                </a:solidFill>
                <a:latin typeface="Heebo Medium"/>
              </a:rPr>
              <a:t>SCENARIO TITLE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395200" y="4216400"/>
            <a:ext cx="2540000" cy="3556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en-US" sz="2000" b="false" i="false" u="none" strike="noStrike" spc="300">
                <a:solidFill>
                  <a:srgbClr val="FFFFFF"/>
                </a:solidFill>
                <a:latin typeface="Heebo Medium"/>
              </a:rPr>
              <a:t>SCENARIO TITLE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335500" y="-1447800"/>
            <a:ext cx="292100" cy="266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8153400" y="-3467100"/>
            <a:ext cx="16281400" cy="16256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0">
            <a:off x="9804400" y="-914400"/>
            <a:ext cx="16281400" cy="16256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0">
            <a:off x="3441700" y="647700"/>
            <a:ext cx="16281400" cy="16256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alphaModFix amt="51000"/>
          </a:blip>
          <a:stretch>
            <a:fillRect/>
          </a:stretch>
        </p:blipFill>
        <p:spPr>
          <a:xfrm rot="0">
            <a:off x="7378700" y="1155700"/>
            <a:ext cx="16281400" cy="16256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82600" y="571500"/>
            <a:ext cx="292100" cy="266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436100" y="3263900"/>
            <a:ext cx="7480300" cy="5740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47800" y="7239000"/>
            <a:ext cx="6985000" cy="12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47800" y="5524500"/>
            <a:ext cx="6985000" cy="12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356600" y="5448300"/>
            <a:ext cx="139700" cy="139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356600" y="7162800"/>
            <a:ext cx="139700" cy="1397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447800" y="1320800"/>
            <a:ext cx="11620500" cy="1600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1300"/>
              </a:lnSpc>
            </a:pPr>
            <a:r>
              <a:rPr lang="en-US" sz="9000" b="false" i="false" u="none" strike="noStrike">
                <a:solidFill>
                  <a:srgbClr val="212433"/>
                </a:solidFill>
                <a:latin typeface="Gloock Regular"/>
              </a:rPr>
              <a:t>Project Monitoring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763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212433"/>
                </a:solidFill>
                <a:latin typeface="Heebo Light"/>
              </a:rPr>
              <a:t>Your Company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976600" y="584200"/>
            <a:ext cx="1828800" cy="2667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500" b="false" i="false" u="none" strike="noStrike">
                <a:solidFill>
                  <a:srgbClr val="212433"/>
                </a:solidFill>
                <a:latin typeface="Heebo Light"/>
              </a:rPr>
              <a:t>FEBRUARY 20XX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47800" y="2997200"/>
            <a:ext cx="6210300" cy="5334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3000" b="false" i="false" u="none" strike="noStrike">
                <a:solidFill>
                  <a:srgbClr val="212433"/>
                </a:solidFill>
                <a:latin typeface="Heebo Light"/>
              </a:rPr>
              <a:t>Please add a subtitle here.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667000" y="41148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212433"/>
                </a:solidFill>
                <a:latin typeface="Gloock Regular"/>
              </a:rPr>
              <a:t>Project Phase 01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667000" y="4572000"/>
            <a:ext cx="55499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Light"/>
              </a:rPr>
              <a:t>Please enter a description here. Lorem ipsum dolor sit amet, consectetur adipiscing elit. Mauris porttito.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47800" y="4051300"/>
            <a:ext cx="1117600" cy="1066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000" b="false" i="false" u="none" strike="noStrike" spc="-100">
                <a:solidFill>
                  <a:srgbClr val="212433"/>
                </a:solidFill>
                <a:latin typeface="Gloock Regular"/>
              </a:rPr>
              <a:t>01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667000" y="58293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212433"/>
                </a:solidFill>
                <a:latin typeface="Gloock Regular"/>
              </a:rPr>
              <a:t>Project Phase 02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667000" y="6286500"/>
            <a:ext cx="55499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Light"/>
              </a:rPr>
              <a:t>Please enter a description here. Lorem ipsum dolor sit amet, consectetur adipiscing elit. Mauris porttito.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47800" y="5765800"/>
            <a:ext cx="1117600" cy="1066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000" b="false" i="false" u="none" strike="noStrike" spc="-100">
                <a:solidFill>
                  <a:srgbClr val="212433"/>
                </a:solidFill>
                <a:latin typeface="Gloock Regular"/>
              </a:rPr>
              <a:t>02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667000" y="7594600"/>
            <a:ext cx="4572000" cy="444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2500" b="false" i="false" u="none" strike="noStrike">
                <a:solidFill>
                  <a:srgbClr val="212433"/>
                </a:solidFill>
                <a:latin typeface="Gloock Regular"/>
              </a:rPr>
              <a:t>Project Phase 03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67000" y="8039100"/>
            <a:ext cx="5549900" cy="6985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1900" b="false" i="false" u="none" strike="noStrike">
                <a:solidFill>
                  <a:srgbClr val="212433"/>
                </a:solidFill>
                <a:latin typeface="Heebo Light"/>
              </a:rPr>
              <a:t>Please enter a description here. Lorem ipsum dolor sit amet, consectetur adipiscing elit. Mauris porttito.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47800" y="7518400"/>
            <a:ext cx="1117600" cy="10668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000" b="false" i="false" u="none" strike="noStrike" spc="-100">
                <a:solidFill>
                  <a:srgbClr val="212433"/>
                </a:solidFill>
                <a:latin typeface="Gloock Regular"/>
              </a:rPr>
              <a:t>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