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true"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Lst>
  <p:sldSz cx="18288000" cy="10287000"/>
  <p:notesSz cx="6858000" cy="9144000"/>
  <p:embeddedFontLst>
    <p:embeddedFont>
      <p:font typeface="Kaisei HarunoUmi Bold"/>
      <p:bold r:id="rId18"/>
    </p:embeddedFont>
    <p:embeddedFont>
      <p:font typeface="Happiness Sans Regular"/>
      <p:regular r:id="rId19"/>
    </p:embeddedFont>
    <p:embeddedFont>
      <p:font typeface="Happiness Sans Bold"/>
      <p:bold r:id="rId20"/>
    </p:embeddedFont>
    <p:embeddedFont>
      <p:font typeface="Happiness Sans Title"/>
      <p:bold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fonts/font1.fntdata" Type="http://schemas.openxmlformats.org/officeDocument/2006/relationships/font"/><Relationship Id="rId19" Target="fonts/font2.fntdata" Type="http://schemas.openxmlformats.org/officeDocument/2006/relationships/font"/><Relationship Id="rId2" Target="presProps.xml" Type="http://schemas.openxmlformats.org/officeDocument/2006/relationships/presProps"/><Relationship Id="rId20" Target="fonts/font3.fntdata" Type="http://schemas.openxmlformats.org/officeDocument/2006/relationships/font"/><Relationship Id="rId21" Target="fonts/font4.fntdata" Type="http://schemas.openxmlformats.org/officeDocument/2006/relationships/font"/><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png" Type="http://schemas.openxmlformats.org/officeDocument/2006/relationships/image"/><Relationship Id="rId7" Target="../media/image6.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2.png" Type="http://schemas.openxmlformats.org/officeDocument/2006/relationships/image"/><Relationship Id="rId11" Target="../media/image3.png" Type="http://schemas.openxmlformats.org/officeDocument/2006/relationships/image"/><Relationship Id="rId12" Target="../media/image6.png" Type="http://schemas.openxmlformats.org/officeDocument/2006/relationships/image"/><Relationship Id="rId2" Target="../media/image45.png" Type="http://schemas.openxmlformats.org/officeDocument/2006/relationships/image"/><Relationship Id="rId3" Target="../media/image46.png" Type="http://schemas.openxmlformats.org/officeDocument/2006/relationships/image"/><Relationship Id="rId4" Target="../media/image4.png" Type="http://schemas.openxmlformats.org/officeDocument/2006/relationships/image"/><Relationship Id="rId5" Target="../media/image47.png" Type="http://schemas.openxmlformats.org/officeDocument/2006/relationships/image"/><Relationship Id="rId6" Target="../media/image48.png" Type="http://schemas.openxmlformats.org/officeDocument/2006/relationships/image"/><Relationship Id="rId7" Target="../media/image49.png" Type="http://schemas.openxmlformats.org/officeDocument/2006/relationships/image"/><Relationship Id="rId8" Target="../media/image50.png" Type="http://schemas.openxmlformats.org/officeDocument/2006/relationships/image"/><Relationship Id="rId9" Target="../media/image51.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9.png" Type="http://schemas.openxmlformats.org/officeDocument/2006/relationships/image"/><Relationship Id="rId11" Target="../media/image60.png" Type="http://schemas.openxmlformats.org/officeDocument/2006/relationships/image"/><Relationship Id="rId2" Target="../media/image8.png" Type="http://schemas.openxmlformats.org/officeDocument/2006/relationships/image"/><Relationship Id="rId3" Target="../media/image53.png" Type="http://schemas.openxmlformats.org/officeDocument/2006/relationships/image"/><Relationship Id="rId4" Target="../media/image50.png" Type="http://schemas.openxmlformats.org/officeDocument/2006/relationships/image"/><Relationship Id="rId5" Target="../media/image54.png" Type="http://schemas.openxmlformats.org/officeDocument/2006/relationships/image"/><Relationship Id="rId6" Target="../media/image55.png" Type="http://schemas.openxmlformats.org/officeDocument/2006/relationships/image"/><Relationship Id="rId7" Target="../media/image56.png" Type="http://schemas.openxmlformats.org/officeDocument/2006/relationships/image"/><Relationship Id="rId8" Target="../media/image57.png" Type="http://schemas.openxmlformats.org/officeDocument/2006/relationships/image"/><Relationship Id="rId9" Target="../media/image58.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1.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 Id="rId3" Target="../media/image8.png" Type="http://schemas.openxmlformats.org/officeDocument/2006/relationships/image"/><Relationship Id="rId4" Target="../media/image9.png" Type="http://schemas.openxmlformats.org/officeDocument/2006/relationships/image"/><Relationship Id="rId5" Target="../media/image10.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 Id="rId3" Target="../media/image12.png" Type="http://schemas.openxmlformats.org/officeDocument/2006/relationships/image"/><Relationship Id="rId4" Target="../media/image13.png" Type="http://schemas.openxmlformats.org/officeDocument/2006/relationships/image"/><Relationship Id="rId5" Target="../media/image14.png" Type="http://schemas.openxmlformats.org/officeDocument/2006/relationships/image"/><Relationship Id="rId6" Target="../media/image15.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6.png" Type="http://schemas.openxmlformats.org/officeDocument/2006/relationships/image"/><Relationship Id="rId3" Target="../media/image17.png" Type="http://schemas.openxmlformats.org/officeDocument/2006/relationships/image"/><Relationship Id="rId4" Target="../media/image18.png" Type="http://schemas.openxmlformats.org/officeDocument/2006/relationships/image"/><Relationship Id="rId5" Target="../media/image19.png" Type="http://schemas.openxmlformats.org/officeDocument/2006/relationships/image"/><Relationship Id="rId6" Target="../media/image20.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1.png" Type="http://schemas.openxmlformats.org/officeDocument/2006/relationships/image"/><Relationship Id="rId3" Target="../media/image22.png" Type="http://schemas.openxmlformats.org/officeDocument/2006/relationships/image"/><Relationship Id="rId4" Target="../media/image23.png" Type="http://schemas.openxmlformats.org/officeDocument/2006/relationships/image"/><Relationship Id="rId5" Target="../media/image24.png" Type="http://schemas.openxmlformats.org/officeDocument/2006/relationships/image"/><Relationship Id="rId6" Target="../media/image25.png" Type="http://schemas.openxmlformats.org/officeDocument/2006/relationships/image"/><Relationship Id="rId7" Target="../media/image26.png" Type="http://schemas.openxmlformats.org/officeDocument/2006/relationships/image"/><Relationship Id="rId8" Target="../media/image27.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png" Type="http://schemas.openxmlformats.org/officeDocument/2006/relationships/image"/><Relationship Id="rId3" Target="../media/image29.png" Type="http://schemas.openxmlformats.org/officeDocument/2006/relationships/image"/><Relationship Id="rId4" Target="../media/image30.png" Type="http://schemas.openxmlformats.org/officeDocument/2006/relationships/image"/><Relationship Id="rId5" Target="../media/image31.png" Type="http://schemas.openxmlformats.org/officeDocument/2006/relationships/image"/><Relationship Id="rId6" Target="../media/image16.png" Type="http://schemas.openxmlformats.org/officeDocument/2006/relationships/image"/><Relationship Id="rId7" Target="../media/image20.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0.png" Type="http://schemas.openxmlformats.org/officeDocument/2006/relationships/image"/><Relationship Id="rId11" Target="../media/image41.png" Type="http://schemas.openxmlformats.org/officeDocument/2006/relationships/image"/><Relationship Id="rId12" Target="../media/image16.png" Type="http://schemas.openxmlformats.org/officeDocument/2006/relationships/image"/><Relationship Id="rId13" Target="../media/image20.png" Type="http://schemas.openxmlformats.org/officeDocument/2006/relationships/image"/><Relationship Id="rId2" Target="../media/image32.png" Type="http://schemas.openxmlformats.org/officeDocument/2006/relationships/image"/><Relationship Id="rId3" Target="../media/image33.png" Type="http://schemas.openxmlformats.org/officeDocument/2006/relationships/image"/><Relationship Id="rId4" Target="../media/image34.png" Type="http://schemas.openxmlformats.org/officeDocument/2006/relationships/image"/><Relationship Id="rId5" Target="../media/image35.png" Type="http://schemas.openxmlformats.org/officeDocument/2006/relationships/image"/><Relationship Id="rId6" Target="../media/image36.png" Type="http://schemas.openxmlformats.org/officeDocument/2006/relationships/image"/><Relationship Id="rId7" Target="../media/image37.png" Type="http://schemas.openxmlformats.org/officeDocument/2006/relationships/image"/><Relationship Id="rId8" Target="../media/image38.png" Type="http://schemas.openxmlformats.org/officeDocument/2006/relationships/image"/><Relationship Id="rId9" Target="../media/image39.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 Id="rId3" Target="../media/image42.png" Type="http://schemas.openxmlformats.org/officeDocument/2006/relationships/image"/><Relationship Id="rId4" Target="../media/image43.png" Type="http://schemas.openxmlformats.org/officeDocument/2006/relationships/image"/><Relationship Id="rId5" Target="../media/image44.png" Type="http://schemas.openxmlformats.org/officeDocument/2006/relationships/image"/><Relationship Id="rId6" Target="../media/image21.png" Type="http://schemas.openxmlformats.org/officeDocument/2006/relationships/image"/><Relationship Id="rId7" Target="../media/image25.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 Id="rId3" Target="../media/image34.png" Type="http://schemas.openxmlformats.org/officeDocument/2006/relationships/image"/><Relationship Id="rId4" Target="../media/image35.png" Type="http://schemas.openxmlformats.org/officeDocument/2006/relationships/image"/><Relationship Id="rId5" Target="../media/image36.png" Type="http://schemas.openxmlformats.org/officeDocument/2006/relationships/image"/><Relationship Id="rId6" Target="../media/image11.png" Type="http://schemas.openxmlformats.org/officeDocument/2006/relationships/image"/><Relationship Id="rId7" Target="../media/image12.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stretch>
            <a:fillRect/>
          </a:stretch>
        </p:blipFill>
        <p:spPr>
          <a:xfrm rot="0">
            <a:off x="0" y="0"/>
            <a:ext cx="18288000" cy="10287000"/>
          </a:xfrm>
          <a:prstGeom prst="rect">
            <a:avLst/>
          </a:prstGeom>
        </p:spPr>
      </p:pic>
      <p:pic>
        <p:nvPicPr>
          <p:cNvPr name="Picture 3" id="3"/>
          <p:cNvPicPr>
            <a:picLocks noChangeAspect="true"/>
          </p:cNvPicPr>
          <p:nvPr/>
        </p:nvPicPr>
        <p:blipFill>
          <a:blip r:embed="rId3"/>
          <a:stretch>
            <a:fillRect/>
          </a:stretch>
        </p:blipFill>
        <p:spPr>
          <a:xfrm rot="0">
            <a:off x="2159000" y="6159500"/>
            <a:ext cx="3340100" cy="3340100"/>
          </a:xfrm>
          <a:prstGeom prst="rect">
            <a:avLst/>
          </a:prstGeom>
        </p:spPr>
      </p:pic>
      <p:pic>
        <p:nvPicPr>
          <p:cNvPr name="Picture 4" id="4"/>
          <p:cNvPicPr>
            <a:picLocks noChangeAspect="true"/>
          </p:cNvPicPr>
          <p:nvPr/>
        </p:nvPicPr>
        <p:blipFill>
          <a:blip r:embed="rId4"/>
          <a:stretch>
            <a:fillRect/>
          </a:stretch>
        </p:blipFill>
        <p:spPr>
          <a:xfrm rot="0">
            <a:off x="11734800" y="5969000"/>
            <a:ext cx="2222500" cy="2197100"/>
          </a:xfrm>
          <a:prstGeom prst="rect">
            <a:avLst/>
          </a:prstGeom>
        </p:spPr>
      </p:pic>
      <p:pic>
        <p:nvPicPr>
          <p:cNvPr name="Picture 5" id="5"/>
          <p:cNvPicPr>
            <a:picLocks noChangeAspect="true"/>
          </p:cNvPicPr>
          <p:nvPr/>
        </p:nvPicPr>
        <p:blipFill>
          <a:blip r:embed="rId5"/>
          <a:stretch>
            <a:fillRect/>
          </a:stretch>
        </p:blipFill>
        <p:spPr>
          <a:xfrm rot="0">
            <a:off x="14071600" y="2159000"/>
            <a:ext cx="4914900" cy="4914900"/>
          </a:xfrm>
          <a:prstGeom prst="rect">
            <a:avLst/>
          </a:prstGeom>
        </p:spPr>
      </p:pic>
      <p:pic>
        <p:nvPicPr>
          <p:cNvPr name="Picture 6" id="6"/>
          <p:cNvPicPr>
            <a:picLocks noChangeAspect="true"/>
          </p:cNvPicPr>
          <p:nvPr/>
        </p:nvPicPr>
        <p:blipFill>
          <a:blip r:embed="rId6"/>
          <a:stretch>
            <a:fillRect/>
          </a:stretch>
        </p:blipFill>
        <p:spPr>
          <a:xfrm rot="-2640000">
            <a:off x="3530600" y="4914900"/>
            <a:ext cx="7912100" cy="7912100"/>
          </a:xfrm>
          <a:prstGeom prst="rect">
            <a:avLst/>
          </a:prstGeom>
        </p:spPr>
      </p:pic>
      <p:pic>
        <p:nvPicPr>
          <p:cNvPr name="Picture 7" id="7"/>
          <p:cNvPicPr>
            <a:picLocks noChangeAspect="true"/>
          </p:cNvPicPr>
          <p:nvPr/>
        </p:nvPicPr>
        <p:blipFill>
          <a:blip r:embed="rId7"/>
          <a:stretch>
            <a:fillRect/>
          </a:stretch>
        </p:blipFill>
        <p:spPr>
          <a:xfrm rot="1680000">
            <a:off x="4064000" y="-1816100"/>
            <a:ext cx="3594100" cy="3594100"/>
          </a:xfrm>
          <a:prstGeom prst="rect">
            <a:avLst/>
          </a:prstGeom>
        </p:spPr>
      </p:pic>
      <p:sp>
        <p:nvSpPr>
          <p:cNvPr name="TextBox 8" id="8"/>
          <p:cNvSpPr txBox="true"/>
          <p:nvPr/>
        </p:nvSpPr>
        <p:spPr>
          <a:xfrm rot="0">
            <a:off x="1028700" y="1371600"/>
            <a:ext cx="13538200" cy="3556000"/>
          </a:xfrm>
          <a:prstGeom prst="rect">
            <a:avLst/>
          </a:prstGeom>
        </p:spPr>
        <p:txBody>
          <a:bodyPr anchor="t" rtlCol="false" lIns="0" tIns="0" rIns="0" bIns="0"/>
          <a:lstStyle/>
          <a:p>
            <a:pPr algn="l" lvl="0">
              <a:lnSpc>
                <a:spcPct val="99600"/>
              </a:lnSpc>
            </a:pPr>
            <a:r>
              <a:rPr lang="en-US" sz="20000" b="false" i="false" u="none" strike="noStrike" spc="-300">
                <a:solidFill>
                  <a:srgbClr val="FFFFFF"/>
                </a:solidFill>
                <a:latin typeface="Kaisei HarunoUmi Bold"/>
              </a:rPr>
              <a:t>Media Kit</a:t>
            </a:r>
          </a:p>
        </p:txBody>
      </p:sp>
      <p:sp>
        <p:nvSpPr>
          <p:cNvPr name="TextBox 9" id="9"/>
          <p:cNvSpPr txBox="true"/>
          <p:nvPr/>
        </p:nvSpPr>
        <p:spPr>
          <a:xfrm rot="0">
            <a:off x="1028700" y="4610100"/>
            <a:ext cx="7315200" cy="609600"/>
          </a:xfrm>
          <a:prstGeom prst="rect">
            <a:avLst/>
          </a:prstGeom>
        </p:spPr>
        <p:txBody>
          <a:bodyPr anchor="t" rtlCol="false" lIns="0" tIns="0" rIns="0" bIns="0"/>
          <a:lstStyle/>
          <a:p>
            <a:pPr algn="l" lvl="0">
              <a:lnSpc>
                <a:spcPct val="141100"/>
              </a:lnSpc>
            </a:pPr>
            <a:r>
              <a:rPr lang="en-US" sz="3400" b="true" i="false" u="none" strike="noStrike">
                <a:solidFill>
                  <a:srgbClr val="ACD4FF"/>
                </a:solidFill>
                <a:latin typeface="Happiness Sans Regular"/>
              </a:rPr>
              <a:t>Cover Page</a:t>
            </a:r>
          </a:p>
        </p:txBody>
      </p:sp>
      <p:sp>
        <p:nvSpPr>
          <p:cNvPr name="TextBox 10" id="10"/>
          <p:cNvSpPr txBox="true"/>
          <p:nvPr/>
        </p:nvSpPr>
        <p:spPr>
          <a:xfrm rot="0">
            <a:off x="14719300" y="736600"/>
            <a:ext cx="2857500" cy="660400"/>
          </a:xfrm>
          <a:prstGeom prst="rect">
            <a:avLst/>
          </a:prstGeom>
        </p:spPr>
        <p:txBody>
          <a:bodyPr anchor="t" rtlCol="false" lIns="0" tIns="0" rIns="0" bIns="0"/>
          <a:lstStyle/>
          <a:p>
            <a:pPr algn="r" lvl="0">
              <a:lnSpc>
                <a:spcPct val="124499"/>
              </a:lnSpc>
            </a:pPr>
            <a:r>
              <a:rPr lang="en-US" sz="1800" b="true" i="false" u="none" strike="noStrike">
                <a:solidFill>
                  <a:srgbClr val="ACD4FF"/>
                </a:solidFill>
                <a:latin typeface="Happiness Sans Regular"/>
              </a:rPr>
              <a:t>MIRI Company</a:t>
            </a:r>
          </a:p>
          <a:p>
            <a:pPr algn="r" lvl="0">
              <a:lnSpc>
                <a:spcPct val="124499"/>
              </a:lnSpc>
            </a:pPr>
            <a:r>
              <a:rPr lang="en-US" sz="1800" b="true" i="false" u="none" strike="noStrike">
                <a:solidFill>
                  <a:srgbClr val="ACD4FF"/>
                </a:solidFill>
                <a:latin typeface="Happiness Sans Regular"/>
              </a:rPr>
              <a:t>yourname@email.com</a:t>
            </a:r>
          </a:p>
        </p:txBody>
      </p:sp>
      <p:sp>
        <p:nvSpPr>
          <p:cNvPr name="TextBox 11" id="11"/>
          <p:cNvSpPr txBox="true"/>
          <p:nvPr/>
        </p:nvSpPr>
        <p:spPr>
          <a:xfrm rot="0">
            <a:off x="14719300" y="9220200"/>
            <a:ext cx="2857500" cy="317500"/>
          </a:xfrm>
          <a:prstGeom prst="rect">
            <a:avLst/>
          </a:prstGeom>
        </p:spPr>
        <p:txBody>
          <a:bodyPr anchor="b" rtlCol="false" lIns="0" tIns="0" rIns="0" bIns="0"/>
          <a:lstStyle/>
          <a:p>
            <a:pPr algn="r" lvl="0">
              <a:lnSpc>
                <a:spcPct val="124499"/>
              </a:lnSpc>
            </a:pPr>
            <a:r>
              <a:rPr lang="en-US" sz="1800" b="false" i="false" u="none" strike="noStrike">
                <a:solidFill>
                  <a:srgbClr val="ACD4FF"/>
                </a:solidFill>
                <a:latin typeface="Happiness Sans Regular"/>
              </a:rPr>
              <a:t>Curated by Your Name</a:t>
            </a:r>
          </a:p>
        </p:txBody>
      </p:sp>
      <p:sp>
        <p:nvSpPr>
          <p:cNvPr name="TextBox 12" id="12"/>
          <p:cNvSpPr txBox="true"/>
          <p:nvPr/>
        </p:nvSpPr>
        <p:spPr>
          <a:xfrm rot="0">
            <a:off x="711200" y="736600"/>
            <a:ext cx="2857500" cy="317500"/>
          </a:xfrm>
          <a:prstGeom prst="rect">
            <a:avLst/>
          </a:prstGeom>
        </p:spPr>
        <p:txBody>
          <a:bodyPr anchor="t" rtlCol="false" lIns="0" tIns="0" rIns="0" bIns="0"/>
          <a:lstStyle/>
          <a:p>
            <a:pPr algn="l" lvl="0">
              <a:lnSpc>
                <a:spcPct val="124499"/>
              </a:lnSpc>
            </a:pPr>
            <a:r>
              <a:rPr lang="en-US" sz="1800" b="false" i="false" u="none" strike="noStrike">
                <a:solidFill>
                  <a:srgbClr val="ACD4FF"/>
                </a:solidFill>
                <a:latin typeface="Happiness Sans Regular"/>
              </a:rPr>
              <a:t>Pitch Deck</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191919"/>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stretch>
            <a:fillRect/>
          </a:stretch>
        </p:blipFill>
        <p:spPr>
          <a:xfrm rot="0">
            <a:off x="584200" y="6096000"/>
            <a:ext cx="4076700" cy="2540000"/>
          </a:xfrm>
          <a:prstGeom prst="rect">
            <a:avLst/>
          </a:prstGeom>
        </p:spPr>
      </p:pic>
      <p:pic>
        <p:nvPicPr>
          <p:cNvPr name="Picture 3" id="3"/>
          <p:cNvPicPr>
            <a:picLocks noChangeAspect="true"/>
          </p:cNvPicPr>
          <p:nvPr/>
        </p:nvPicPr>
        <p:blipFill>
          <a:blip r:embed="rId3"/>
          <a:stretch>
            <a:fillRect/>
          </a:stretch>
        </p:blipFill>
        <p:spPr>
          <a:xfrm rot="0">
            <a:off x="9194800" y="6096000"/>
            <a:ext cx="4076700" cy="2540000"/>
          </a:xfrm>
          <a:prstGeom prst="rect">
            <a:avLst/>
          </a:prstGeom>
        </p:spPr>
      </p:pic>
      <p:pic>
        <p:nvPicPr>
          <p:cNvPr name="Picture 4" id="4"/>
          <p:cNvPicPr>
            <a:picLocks noChangeAspect="true"/>
          </p:cNvPicPr>
          <p:nvPr/>
        </p:nvPicPr>
        <p:blipFill>
          <a:blip r:embed="rId4"/>
          <a:stretch>
            <a:fillRect/>
          </a:stretch>
        </p:blipFill>
        <p:spPr>
          <a:xfrm rot="0">
            <a:off x="14071600" y="2159000"/>
            <a:ext cx="4914900" cy="4914900"/>
          </a:xfrm>
          <a:prstGeom prst="rect">
            <a:avLst/>
          </a:prstGeom>
        </p:spPr>
      </p:pic>
      <p:pic>
        <p:nvPicPr>
          <p:cNvPr name="Picture 5" id="5"/>
          <p:cNvPicPr>
            <a:picLocks noChangeAspect="true"/>
          </p:cNvPicPr>
          <p:nvPr/>
        </p:nvPicPr>
        <p:blipFill>
          <a:blip r:embed="rId5"/>
          <a:stretch>
            <a:fillRect/>
          </a:stretch>
        </p:blipFill>
        <p:spPr>
          <a:xfrm rot="0">
            <a:off x="9194800" y="3073400"/>
            <a:ext cx="4076700" cy="3200400"/>
          </a:xfrm>
          <a:prstGeom prst="rect">
            <a:avLst/>
          </a:prstGeom>
        </p:spPr>
      </p:pic>
      <p:pic>
        <p:nvPicPr>
          <p:cNvPr name="Picture 6" id="6"/>
          <p:cNvPicPr>
            <a:picLocks noChangeAspect="true"/>
          </p:cNvPicPr>
          <p:nvPr/>
        </p:nvPicPr>
        <p:blipFill>
          <a:blip r:embed="rId6"/>
          <a:stretch>
            <a:fillRect/>
          </a:stretch>
        </p:blipFill>
        <p:spPr>
          <a:xfrm rot="0">
            <a:off x="13500100" y="6096000"/>
            <a:ext cx="4076700" cy="2540000"/>
          </a:xfrm>
          <a:prstGeom prst="rect">
            <a:avLst/>
          </a:prstGeom>
        </p:spPr>
      </p:pic>
      <p:pic>
        <p:nvPicPr>
          <p:cNvPr name="Picture 7" id="7"/>
          <p:cNvPicPr>
            <a:picLocks noChangeAspect="true"/>
          </p:cNvPicPr>
          <p:nvPr/>
        </p:nvPicPr>
        <p:blipFill>
          <a:blip r:embed="rId7"/>
          <a:stretch>
            <a:fillRect/>
          </a:stretch>
        </p:blipFill>
        <p:spPr>
          <a:xfrm rot="0">
            <a:off x="13500100" y="3073400"/>
            <a:ext cx="4076700" cy="3200400"/>
          </a:xfrm>
          <a:prstGeom prst="rect">
            <a:avLst/>
          </a:prstGeom>
        </p:spPr>
      </p:pic>
      <p:pic>
        <p:nvPicPr>
          <p:cNvPr name="Picture 8" id="8"/>
          <p:cNvPicPr>
            <a:picLocks noChangeAspect="true"/>
          </p:cNvPicPr>
          <p:nvPr/>
        </p:nvPicPr>
        <p:blipFill>
          <a:blip r:embed="rId8"/>
          <a:stretch>
            <a:fillRect/>
          </a:stretch>
        </p:blipFill>
        <p:spPr>
          <a:xfrm rot="0">
            <a:off x="508000" y="9321800"/>
            <a:ext cx="1435100" cy="254000"/>
          </a:xfrm>
          <a:prstGeom prst="rect">
            <a:avLst/>
          </a:prstGeom>
        </p:spPr>
      </p:pic>
      <p:pic>
        <p:nvPicPr>
          <p:cNvPr name="Picture 9" id="9"/>
          <p:cNvPicPr>
            <a:picLocks noChangeAspect="true"/>
          </p:cNvPicPr>
          <p:nvPr/>
        </p:nvPicPr>
        <p:blipFill>
          <a:blip r:embed="rId9"/>
          <a:stretch>
            <a:fillRect/>
          </a:stretch>
        </p:blipFill>
        <p:spPr>
          <a:xfrm rot="0">
            <a:off x="584200" y="3073400"/>
            <a:ext cx="4076700" cy="3200400"/>
          </a:xfrm>
          <a:prstGeom prst="rect">
            <a:avLst/>
          </a:prstGeom>
        </p:spPr>
      </p:pic>
      <p:pic>
        <p:nvPicPr>
          <p:cNvPr name="Picture 10" id="10"/>
          <p:cNvPicPr>
            <a:picLocks noChangeAspect="true"/>
          </p:cNvPicPr>
          <p:nvPr/>
        </p:nvPicPr>
        <p:blipFill>
          <a:blip r:embed="rId6"/>
          <a:stretch>
            <a:fillRect/>
          </a:stretch>
        </p:blipFill>
        <p:spPr>
          <a:xfrm rot="0">
            <a:off x="4889500" y="6096000"/>
            <a:ext cx="4076700" cy="2540000"/>
          </a:xfrm>
          <a:prstGeom prst="rect">
            <a:avLst/>
          </a:prstGeom>
        </p:spPr>
      </p:pic>
      <p:pic>
        <p:nvPicPr>
          <p:cNvPr name="Picture 11" id="11"/>
          <p:cNvPicPr>
            <a:picLocks noChangeAspect="true"/>
          </p:cNvPicPr>
          <p:nvPr/>
        </p:nvPicPr>
        <p:blipFill>
          <a:blip r:embed="rId10"/>
          <a:stretch>
            <a:fillRect/>
          </a:stretch>
        </p:blipFill>
        <p:spPr>
          <a:xfrm rot="0">
            <a:off x="4889500" y="3073400"/>
            <a:ext cx="4076700" cy="3200400"/>
          </a:xfrm>
          <a:prstGeom prst="rect">
            <a:avLst/>
          </a:prstGeom>
        </p:spPr>
      </p:pic>
      <p:pic>
        <p:nvPicPr>
          <p:cNvPr name="Picture 12" id="12"/>
          <p:cNvPicPr>
            <a:picLocks noChangeAspect="true"/>
          </p:cNvPicPr>
          <p:nvPr/>
        </p:nvPicPr>
        <p:blipFill>
          <a:blip r:embed="rId11"/>
          <a:stretch>
            <a:fillRect/>
          </a:stretch>
        </p:blipFill>
        <p:spPr>
          <a:xfrm rot="0">
            <a:off x="3162300" y="9194800"/>
            <a:ext cx="2222500" cy="2197100"/>
          </a:xfrm>
          <a:prstGeom prst="rect">
            <a:avLst/>
          </a:prstGeom>
        </p:spPr>
      </p:pic>
      <p:pic>
        <p:nvPicPr>
          <p:cNvPr name="Picture 13" id="13"/>
          <p:cNvPicPr>
            <a:picLocks noChangeAspect="true"/>
          </p:cNvPicPr>
          <p:nvPr/>
        </p:nvPicPr>
        <p:blipFill>
          <a:blip r:embed="rId12"/>
          <a:stretch>
            <a:fillRect/>
          </a:stretch>
        </p:blipFill>
        <p:spPr>
          <a:xfrm rot="-2640000">
            <a:off x="2870200" y="-2413000"/>
            <a:ext cx="3594100" cy="3594100"/>
          </a:xfrm>
          <a:prstGeom prst="rect">
            <a:avLst/>
          </a:prstGeom>
        </p:spPr>
      </p:pic>
      <p:sp>
        <p:nvSpPr>
          <p:cNvPr name="TextBox 14" id="14"/>
          <p:cNvSpPr txBox="true"/>
          <p:nvPr/>
        </p:nvSpPr>
        <p:spPr>
          <a:xfrm rot="0">
            <a:off x="16040100" y="9258300"/>
            <a:ext cx="1104900" cy="317500"/>
          </a:xfrm>
          <a:prstGeom prst="rect">
            <a:avLst/>
          </a:prstGeom>
        </p:spPr>
        <p:txBody>
          <a:bodyPr anchor="t" rtlCol="false" lIns="0" tIns="0" rIns="0" bIns="0"/>
          <a:lstStyle/>
          <a:p>
            <a:pPr algn="r" lvl="0">
              <a:lnSpc>
                <a:spcPct val="124499"/>
              </a:lnSpc>
            </a:pPr>
            <a:r>
              <a:rPr lang="en-US" sz="1800" b="false" i="false" u="none" strike="noStrike">
                <a:solidFill>
                  <a:srgbClr val="ACD4FF"/>
                </a:solidFill>
                <a:latin typeface="Happiness Sans Regular"/>
              </a:rPr>
              <a:t>Page</a:t>
            </a:r>
          </a:p>
        </p:txBody>
      </p:sp>
      <p:sp>
        <p:nvSpPr>
          <p:cNvPr name="TextBox 15" id="15"/>
          <p:cNvSpPr txBox="true"/>
          <p:nvPr/>
        </p:nvSpPr>
        <p:spPr>
          <a:xfrm rot="0">
            <a:off x="14719300" y="736600"/>
            <a:ext cx="2857500" cy="660400"/>
          </a:xfrm>
          <a:prstGeom prst="rect">
            <a:avLst/>
          </a:prstGeom>
        </p:spPr>
        <p:txBody>
          <a:bodyPr anchor="t" rtlCol="false" lIns="0" tIns="0" rIns="0" bIns="0"/>
          <a:lstStyle/>
          <a:p>
            <a:pPr algn="r" lvl="0">
              <a:lnSpc>
                <a:spcPct val="124499"/>
              </a:lnSpc>
            </a:pPr>
            <a:r>
              <a:rPr lang="en-US" sz="1800" b="true" i="false" u="none" strike="noStrike">
                <a:solidFill>
                  <a:srgbClr val="ACD4FF"/>
                </a:solidFill>
                <a:latin typeface="Happiness Sans Regular"/>
              </a:rPr>
              <a:t>MIRI Company</a:t>
            </a:r>
          </a:p>
          <a:p>
            <a:pPr algn="r" lvl="0">
              <a:lnSpc>
                <a:spcPct val="124499"/>
              </a:lnSpc>
            </a:pPr>
            <a:r>
              <a:rPr lang="en-US" sz="1800" b="true" i="false" u="none" strike="noStrike">
                <a:solidFill>
                  <a:srgbClr val="ACD4FF"/>
                </a:solidFill>
                <a:latin typeface="Happiness Sans Regular"/>
              </a:rPr>
              <a:t>yourname@email.com</a:t>
            </a:r>
          </a:p>
        </p:txBody>
      </p:sp>
      <p:sp>
        <p:nvSpPr>
          <p:cNvPr name="TextBox 16" id="16"/>
          <p:cNvSpPr txBox="true"/>
          <p:nvPr/>
        </p:nvSpPr>
        <p:spPr>
          <a:xfrm rot="0">
            <a:off x="711200" y="736600"/>
            <a:ext cx="2857500" cy="317500"/>
          </a:xfrm>
          <a:prstGeom prst="rect">
            <a:avLst/>
          </a:prstGeom>
        </p:spPr>
        <p:txBody>
          <a:bodyPr anchor="t" rtlCol="false" lIns="0" tIns="0" rIns="0" bIns="0"/>
          <a:lstStyle/>
          <a:p>
            <a:pPr algn="l" lvl="0">
              <a:lnSpc>
                <a:spcPct val="124499"/>
              </a:lnSpc>
            </a:pPr>
            <a:r>
              <a:rPr lang="en-US" sz="1800" b="false" i="false" u="none" strike="noStrike">
                <a:solidFill>
                  <a:srgbClr val="ACD4FF"/>
                </a:solidFill>
                <a:latin typeface="Happiness Sans Regular"/>
              </a:rPr>
              <a:t>Pitch Deck</a:t>
            </a:r>
          </a:p>
        </p:txBody>
      </p:sp>
      <p:sp>
        <p:nvSpPr>
          <p:cNvPr name="TextBox 17" id="17"/>
          <p:cNvSpPr txBox="true"/>
          <p:nvPr/>
        </p:nvSpPr>
        <p:spPr>
          <a:xfrm rot="0">
            <a:off x="584200" y="1422400"/>
            <a:ext cx="8420100" cy="1066800"/>
          </a:xfrm>
          <a:prstGeom prst="rect">
            <a:avLst/>
          </a:prstGeom>
        </p:spPr>
        <p:txBody>
          <a:bodyPr anchor="t" rtlCol="false" lIns="0" tIns="0" rIns="0" bIns="0"/>
          <a:lstStyle/>
          <a:p>
            <a:pPr algn="l" lvl="0">
              <a:lnSpc>
                <a:spcPct val="99600"/>
              </a:lnSpc>
            </a:pPr>
            <a:r>
              <a:rPr lang="en-US" sz="6000" b="false" i="false" u="none" strike="noStrike" spc="-100">
                <a:solidFill>
                  <a:srgbClr val="FFFFFF"/>
                </a:solidFill>
                <a:latin typeface="Kaisei HarunoUmi Bold"/>
              </a:rPr>
              <a:t>Image Gallery</a:t>
            </a:r>
          </a:p>
        </p:txBody>
      </p:sp>
      <p:sp>
        <p:nvSpPr>
          <p:cNvPr name="TextBox 18" id="18"/>
          <p:cNvSpPr txBox="true"/>
          <p:nvPr/>
        </p:nvSpPr>
        <p:spPr>
          <a:xfrm rot="0">
            <a:off x="1079500" y="7137400"/>
            <a:ext cx="3136900" cy="1054100"/>
          </a:xfrm>
          <a:prstGeom prst="rect">
            <a:avLst/>
          </a:prstGeom>
        </p:spPr>
        <p:txBody>
          <a:bodyPr anchor="t" rtlCol="false" lIns="0" tIns="0" rIns="0" bIns="0"/>
          <a:lstStyle/>
          <a:p>
            <a:pPr algn="l" lvl="0">
              <a:lnSpc>
                <a:spcPct val="132800"/>
              </a:lnSpc>
            </a:pPr>
            <a:r>
              <a:rPr lang="en-US" sz="1800" b="false" i="false" u="none" strike="noStrike">
                <a:solidFill>
                  <a:srgbClr val="FFFFFF"/>
                </a:solidFill>
                <a:latin typeface="Happiness Sans Regular"/>
              </a:rPr>
              <a:t>Neque porro quisquam est, qui dolorem ipsum quia dolor sit amet, consectetur.</a:t>
            </a:r>
          </a:p>
        </p:txBody>
      </p:sp>
      <p:sp>
        <p:nvSpPr>
          <p:cNvPr name="TextBox 19" id="19"/>
          <p:cNvSpPr txBox="true"/>
          <p:nvPr/>
        </p:nvSpPr>
        <p:spPr>
          <a:xfrm rot="0">
            <a:off x="1079500" y="6527800"/>
            <a:ext cx="2476500" cy="393700"/>
          </a:xfrm>
          <a:prstGeom prst="rect">
            <a:avLst/>
          </a:prstGeom>
        </p:spPr>
        <p:txBody>
          <a:bodyPr anchor="b" rtlCol="false" lIns="0" tIns="0" rIns="0" bIns="0"/>
          <a:lstStyle/>
          <a:p>
            <a:pPr algn="l" lvl="0">
              <a:lnSpc>
                <a:spcPct val="132800"/>
              </a:lnSpc>
            </a:pPr>
            <a:r>
              <a:rPr lang="en-US" sz="2200" b="false" i="false" u="none" strike="noStrike">
                <a:solidFill>
                  <a:srgbClr val="FFFFFF"/>
                </a:solidFill>
                <a:latin typeface="Happiness Sans Bold"/>
              </a:rPr>
              <a:t>Content 01</a:t>
            </a:r>
          </a:p>
        </p:txBody>
      </p:sp>
      <p:sp>
        <p:nvSpPr>
          <p:cNvPr name="TextBox 20" id="20"/>
          <p:cNvSpPr txBox="true"/>
          <p:nvPr/>
        </p:nvSpPr>
        <p:spPr>
          <a:xfrm rot="0">
            <a:off x="5384800" y="7137400"/>
            <a:ext cx="3136900" cy="1054100"/>
          </a:xfrm>
          <a:prstGeom prst="rect">
            <a:avLst/>
          </a:prstGeom>
        </p:spPr>
        <p:txBody>
          <a:bodyPr anchor="t" rtlCol="false" lIns="0" tIns="0" rIns="0" bIns="0"/>
          <a:lstStyle/>
          <a:p>
            <a:pPr algn="l" lvl="0">
              <a:lnSpc>
                <a:spcPct val="132800"/>
              </a:lnSpc>
            </a:pPr>
            <a:r>
              <a:rPr lang="en-US" sz="1800" b="false" i="false" u="none" strike="noStrike">
                <a:solidFill>
                  <a:srgbClr val="FFFFFF"/>
                </a:solidFill>
                <a:latin typeface="Happiness Sans Regular"/>
              </a:rPr>
              <a:t>Neque porro quisquam est, qui dolorem ipsum quia dolor sit amet, consectetur.</a:t>
            </a:r>
          </a:p>
        </p:txBody>
      </p:sp>
      <p:sp>
        <p:nvSpPr>
          <p:cNvPr name="TextBox 21" id="21"/>
          <p:cNvSpPr txBox="true"/>
          <p:nvPr/>
        </p:nvSpPr>
        <p:spPr>
          <a:xfrm rot="0">
            <a:off x="5384800" y="6527800"/>
            <a:ext cx="2476500" cy="393700"/>
          </a:xfrm>
          <a:prstGeom prst="rect">
            <a:avLst/>
          </a:prstGeom>
        </p:spPr>
        <p:txBody>
          <a:bodyPr anchor="b" rtlCol="false" lIns="0" tIns="0" rIns="0" bIns="0"/>
          <a:lstStyle/>
          <a:p>
            <a:pPr algn="l" lvl="0">
              <a:lnSpc>
                <a:spcPct val="132800"/>
              </a:lnSpc>
            </a:pPr>
            <a:r>
              <a:rPr lang="en-US" sz="2200" b="false" i="false" u="none" strike="noStrike">
                <a:solidFill>
                  <a:srgbClr val="FFFFFF"/>
                </a:solidFill>
                <a:latin typeface="Happiness Sans Bold"/>
              </a:rPr>
              <a:t>Content 02</a:t>
            </a:r>
          </a:p>
        </p:txBody>
      </p:sp>
      <p:sp>
        <p:nvSpPr>
          <p:cNvPr name="TextBox 22" id="22"/>
          <p:cNvSpPr txBox="true"/>
          <p:nvPr/>
        </p:nvSpPr>
        <p:spPr>
          <a:xfrm rot="0">
            <a:off x="9690100" y="7137400"/>
            <a:ext cx="3136900" cy="1054100"/>
          </a:xfrm>
          <a:prstGeom prst="rect">
            <a:avLst/>
          </a:prstGeom>
        </p:spPr>
        <p:txBody>
          <a:bodyPr anchor="t" rtlCol="false" lIns="0" tIns="0" rIns="0" bIns="0"/>
          <a:lstStyle/>
          <a:p>
            <a:pPr algn="l" lvl="0">
              <a:lnSpc>
                <a:spcPct val="132800"/>
              </a:lnSpc>
            </a:pPr>
            <a:r>
              <a:rPr lang="en-US" sz="1800" b="false" i="false" u="none" strike="noStrike">
                <a:solidFill>
                  <a:srgbClr val="FFFFFF"/>
                </a:solidFill>
                <a:latin typeface="Happiness Sans Regular"/>
              </a:rPr>
              <a:t>Neque porro quisquam est, qui dolorem ipsum quia dolor sit amet, consectetur.</a:t>
            </a:r>
          </a:p>
        </p:txBody>
      </p:sp>
      <p:sp>
        <p:nvSpPr>
          <p:cNvPr name="TextBox 23" id="23"/>
          <p:cNvSpPr txBox="true"/>
          <p:nvPr/>
        </p:nvSpPr>
        <p:spPr>
          <a:xfrm rot="0">
            <a:off x="17056100" y="9245600"/>
            <a:ext cx="520700" cy="330200"/>
          </a:xfrm>
          <a:prstGeom prst="rect">
            <a:avLst/>
          </a:prstGeom>
        </p:spPr>
        <p:txBody>
          <a:bodyPr anchor="t" rtlCol="false" lIns="0" tIns="0" rIns="0" bIns="0"/>
          <a:lstStyle/>
          <a:p>
            <a:pPr algn="r" lvl="0">
              <a:lnSpc>
                <a:spcPct val="116199"/>
              </a:lnSpc>
            </a:pPr>
            <a:r>
              <a:rPr lang="en-US" sz="1800" b="false" i="false" u="none" strike="noStrike">
                <a:solidFill>
                  <a:srgbClr val="ACD4FF"/>
                </a:solidFill>
                <a:latin typeface="Happiness Sans Bold"/>
              </a:rPr>
              <a:t>10</a:t>
            </a:r>
          </a:p>
        </p:txBody>
      </p:sp>
      <p:sp>
        <p:nvSpPr>
          <p:cNvPr name="TextBox 24" id="24"/>
          <p:cNvSpPr txBox="true"/>
          <p:nvPr/>
        </p:nvSpPr>
        <p:spPr>
          <a:xfrm rot="0">
            <a:off x="9690100" y="6527800"/>
            <a:ext cx="2476500" cy="393700"/>
          </a:xfrm>
          <a:prstGeom prst="rect">
            <a:avLst/>
          </a:prstGeom>
        </p:spPr>
        <p:txBody>
          <a:bodyPr anchor="b" rtlCol="false" lIns="0" tIns="0" rIns="0" bIns="0"/>
          <a:lstStyle/>
          <a:p>
            <a:pPr algn="l" lvl="0">
              <a:lnSpc>
                <a:spcPct val="132800"/>
              </a:lnSpc>
            </a:pPr>
            <a:r>
              <a:rPr lang="en-US" sz="2200" b="false" i="false" u="none" strike="noStrike">
                <a:solidFill>
                  <a:srgbClr val="FFFFFF"/>
                </a:solidFill>
                <a:latin typeface="Happiness Sans Bold"/>
              </a:rPr>
              <a:t>Content 03</a:t>
            </a:r>
          </a:p>
        </p:txBody>
      </p:sp>
      <p:sp>
        <p:nvSpPr>
          <p:cNvPr name="TextBox 25" id="25"/>
          <p:cNvSpPr txBox="true"/>
          <p:nvPr/>
        </p:nvSpPr>
        <p:spPr>
          <a:xfrm rot="0">
            <a:off x="13982700" y="7137400"/>
            <a:ext cx="3136900" cy="1054100"/>
          </a:xfrm>
          <a:prstGeom prst="rect">
            <a:avLst/>
          </a:prstGeom>
        </p:spPr>
        <p:txBody>
          <a:bodyPr anchor="t" rtlCol="false" lIns="0" tIns="0" rIns="0" bIns="0"/>
          <a:lstStyle/>
          <a:p>
            <a:pPr algn="l" lvl="0">
              <a:lnSpc>
                <a:spcPct val="132800"/>
              </a:lnSpc>
            </a:pPr>
            <a:r>
              <a:rPr lang="en-US" sz="1800" b="false" i="false" u="none" strike="noStrike">
                <a:solidFill>
                  <a:srgbClr val="FFFFFF"/>
                </a:solidFill>
                <a:latin typeface="Happiness Sans Regular"/>
              </a:rPr>
              <a:t>Neque porro quisquam est, qui dolorem ipsum quia dolor sit amet, consectetur.</a:t>
            </a:r>
          </a:p>
        </p:txBody>
      </p:sp>
      <p:sp>
        <p:nvSpPr>
          <p:cNvPr name="TextBox 26" id="26"/>
          <p:cNvSpPr txBox="true"/>
          <p:nvPr/>
        </p:nvSpPr>
        <p:spPr>
          <a:xfrm rot="0">
            <a:off x="13982700" y="6527800"/>
            <a:ext cx="2476500" cy="393700"/>
          </a:xfrm>
          <a:prstGeom prst="rect">
            <a:avLst/>
          </a:prstGeom>
        </p:spPr>
        <p:txBody>
          <a:bodyPr anchor="b" rtlCol="false" lIns="0" tIns="0" rIns="0" bIns="0"/>
          <a:lstStyle/>
          <a:p>
            <a:pPr algn="l" lvl="0">
              <a:lnSpc>
                <a:spcPct val="132800"/>
              </a:lnSpc>
            </a:pPr>
            <a:r>
              <a:rPr lang="en-US" sz="2200" b="false" i="false" u="none" strike="noStrike">
                <a:solidFill>
                  <a:srgbClr val="FFFFFF"/>
                </a:solidFill>
                <a:latin typeface="Happiness Sans Bold"/>
              </a:rPr>
              <a:t>Content 04</a:t>
            </a:r>
          </a:p>
        </p:txBody>
      </p:sp>
      <p:sp>
        <p:nvSpPr>
          <p:cNvPr name="TextBox 27" id="27"/>
          <p:cNvSpPr txBox="true"/>
          <p:nvPr/>
        </p:nvSpPr>
        <p:spPr>
          <a:xfrm rot="0">
            <a:off x="6908800" y="9258300"/>
            <a:ext cx="4470400" cy="317500"/>
          </a:xfrm>
          <a:prstGeom prst="rect">
            <a:avLst/>
          </a:prstGeom>
        </p:spPr>
        <p:txBody>
          <a:bodyPr anchor="t" rtlCol="false" lIns="0" tIns="0" rIns="0" bIns="0"/>
          <a:lstStyle/>
          <a:p>
            <a:pPr algn="ctr" lvl="0">
              <a:lnSpc>
                <a:spcPct val="124499"/>
              </a:lnSpc>
            </a:pPr>
            <a:r>
              <a:rPr lang="en-US" sz="1800" b="false" i="false" u="none" strike="noStrike">
                <a:solidFill>
                  <a:srgbClr val="ACD4FF"/>
                </a:solidFill>
                <a:latin typeface="Happiness Sans Regular"/>
              </a:rPr>
              <a:t>The portrait used is a sample image.</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191919"/>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stretch>
            <a:fillRect/>
          </a:stretch>
        </p:blipFill>
        <p:spPr>
          <a:xfrm rot="1560000">
            <a:off x="723900" y="1257300"/>
            <a:ext cx="3543300" cy="3543300"/>
          </a:xfrm>
          <a:prstGeom prst="rect">
            <a:avLst/>
          </a:prstGeom>
        </p:spPr>
      </p:pic>
      <p:pic>
        <p:nvPicPr>
          <p:cNvPr name="Picture 3" id="3"/>
          <p:cNvPicPr>
            <a:picLocks noChangeAspect="true"/>
          </p:cNvPicPr>
          <p:nvPr/>
        </p:nvPicPr>
        <p:blipFill>
          <a:blip r:embed="rId3"/>
          <a:stretch>
            <a:fillRect/>
          </a:stretch>
        </p:blipFill>
        <p:spPr>
          <a:xfrm rot="0">
            <a:off x="14973300" y="1828800"/>
            <a:ext cx="5207000" cy="5207000"/>
          </a:xfrm>
          <a:prstGeom prst="rect">
            <a:avLst/>
          </a:prstGeom>
        </p:spPr>
      </p:pic>
      <p:pic>
        <p:nvPicPr>
          <p:cNvPr name="Picture 4" id="4"/>
          <p:cNvPicPr>
            <a:picLocks noChangeAspect="true"/>
          </p:cNvPicPr>
          <p:nvPr/>
        </p:nvPicPr>
        <p:blipFill>
          <a:blip r:embed="rId4"/>
          <a:stretch>
            <a:fillRect/>
          </a:stretch>
        </p:blipFill>
        <p:spPr>
          <a:xfrm rot="0">
            <a:off x="508000" y="9321800"/>
            <a:ext cx="1435100" cy="254000"/>
          </a:xfrm>
          <a:prstGeom prst="rect">
            <a:avLst/>
          </a:prstGeom>
        </p:spPr>
      </p:pic>
      <p:pic>
        <p:nvPicPr>
          <p:cNvPr name="Picture 5" id="5"/>
          <p:cNvPicPr>
            <a:picLocks noChangeAspect="true"/>
          </p:cNvPicPr>
          <p:nvPr/>
        </p:nvPicPr>
        <p:blipFill>
          <a:blip r:embed="rId5"/>
          <a:stretch>
            <a:fillRect/>
          </a:stretch>
        </p:blipFill>
        <p:spPr>
          <a:xfrm rot="0">
            <a:off x="584200" y="3225800"/>
            <a:ext cx="8369300" cy="2540000"/>
          </a:xfrm>
          <a:prstGeom prst="rect">
            <a:avLst/>
          </a:prstGeom>
        </p:spPr>
      </p:pic>
      <p:pic>
        <p:nvPicPr>
          <p:cNvPr name="Picture 6" id="6"/>
          <p:cNvPicPr>
            <a:picLocks noChangeAspect="true"/>
          </p:cNvPicPr>
          <p:nvPr/>
        </p:nvPicPr>
        <p:blipFill>
          <a:blip r:embed="rId6"/>
          <a:stretch>
            <a:fillRect/>
          </a:stretch>
        </p:blipFill>
        <p:spPr>
          <a:xfrm rot="0">
            <a:off x="584200" y="6146800"/>
            <a:ext cx="8369300" cy="2540000"/>
          </a:xfrm>
          <a:prstGeom prst="rect">
            <a:avLst/>
          </a:prstGeom>
        </p:spPr>
      </p:pic>
      <p:pic>
        <p:nvPicPr>
          <p:cNvPr name="Picture 7" id="7"/>
          <p:cNvPicPr>
            <a:picLocks noChangeAspect="true"/>
          </p:cNvPicPr>
          <p:nvPr/>
        </p:nvPicPr>
        <p:blipFill>
          <a:blip r:embed="rId6"/>
          <a:stretch>
            <a:fillRect/>
          </a:stretch>
        </p:blipFill>
        <p:spPr>
          <a:xfrm rot="0">
            <a:off x="9207500" y="3225800"/>
            <a:ext cx="8369300" cy="2540000"/>
          </a:xfrm>
          <a:prstGeom prst="rect">
            <a:avLst/>
          </a:prstGeom>
        </p:spPr>
      </p:pic>
      <p:pic>
        <p:nvPicPr>
          <p:cNvPr name="Picture 8" id="8"/>
          <p:cNvPicPr>
            <a:picLocks noChangeAspect="true"/>
          </p:cNvPicPr>
          <p:nvPr/>
        </p:nvPicPr>
        <p:blipFill>
          <a:blip r:embed="rId7"/>
          <a:stretch>
            <a:fillRect/>
          </a:stretch>
        </p:blipFill>
        <p:spPr>
          <a:xfrm rot="0">
            <a:off x="9207500" y="6146800"/>
            <a:ext cx="8369300" cy="2540000"/>
          </a:xfrm>
          <a:prstGeom prst="rect">
            <a:avLst/>
          </a:prstGeom>
        </p:spPr>
      </p:pic>
      <p:pic>
        <p:nvPicPr>
          <p:cNvPr name="Picture 9" id="9"/>
          <p:cNvPicPr>
            <a:picLocks noChangeAspect="true"/>
          </p:cNvPicPr>
          <p:nvPr/>
        </p:nvPicPr>
        <p:blipFill>
          <a:blip r:embed="rId8"/>
          <a:stretch>
            <a:fillRect/>
          </a:stretch>
        </p:blipFill>
        <p:spPr>
          <a:xfrm rot="0">
            <a:off x="1104900" y="3657600"/>
            <a:ext cx="1689100" cy="1689100"/>
          </a:xfrm>
          <a:prstGeom prst="rect">
            <a:avLst/>
          </a:prstGeom>
        </p:spPr>
      </p:pic>
      <p:pic>
        <p:nvPicPr>
          <p:cNvPr name="Picture 10" id="10"/>
          <p:cNvPicPr>
            <a:picLocks noChangeAspect="true"/>
          </p:cNvPicPr>
          <p:nvPr/>
        </p:nvPicPr>
        <p:blipFill>
          <a:blip r:embed="rId9"/>
          <a:stretch>
            <a:fillRect/>
          </a:stretch>
        </p:blipFill>
        <p:spPr>
          <a:xfrm rot="0">
            <a:off x="1104900" y="6578600"/>
            <a:ext cx="1689100" cy="1689100"/>
          </a:xfrm>
          <a:prstGeom prst="rect">
            <a:avLst/>
          </a:prstGeom>
        </p:spPr>
      </p:pic>
      <p:pic>
        <p:nvPicPr>
          <p:cNvPr name="Picture 11" id="11"/>
          <p:cNvPicPr>
            <a:picLocks noChangeAspect="true"/>
          </p:cNvPicPr>
          <p:nvPr/>
        </p:nvPicPr>
        <p:blipFill>
          <a:blip r:embed="rId10"/>
          <a:stretch>
            <a:fillRect/>
          </a:stretch>
        </p:blipFill>
        <p:spPr>
          <a:xfrm rot="0">
            <a:off x="9779000" y="3657600"/>
            <a:ext cx="1689100" cy="1689100"/>
          </a:xfrm>
          <a:prstGeom prst="rect">
            <a:avLst/>
          </a:prstGeom>
        </p:spPr>
      </p:pic>
      <p:pic>
        <p:nvPicPr>
          <p:cNvPr name="Picture 12" id="12"/>
          <p:cNvPicPr>
            <a:picLocks noChangeAspect="true"/>
          </p:cNvPicPr>
          <p:nvPr/>
        </p:nvPicPr>
        <p:blipFill>
          <a:blip r:embed="rId11"/>
          <a:stretch>
            <a:fillRect/>
          </a:stretch>
        </p:blipFill>
        <p:spPr>
          <a:xfrm rot="0">
            <a:off x="9779000" y="6578600"/>
            <a:ext cx="1689100" cy="1689100"/>
          </a:xfrm>
          <a:prstGeom prst="rect">
            <a:avLst/>
          </a:prstGeom>
        </p:spPr>
      </p:pic>
      <p:sp>
        <p:nvSpPr>
          <p:cNvPr name="TextBox 13" id="13"/>
          <p:cNvSpPr txBox="true"/>
          <p:nvPr/>
        </p:nvSpPr>
        <p:spPr>
          <a:xfrm rot="0">
            <a:off x="16040100" y="9258300"/>
            <a:ext cx="1104900" cy="317500"/>
          </a:xfrm>
          <a:prstGeom prst="rect">
            <a:avLst/>
          </a:prstGeom>
        </p:spPr>
        <p:txBody>
          <a:bodyPr anchor="t" rtlCol="false" lIns="0" tIns="0" rIns="0" bIns="0"/>
          <a:lstStyle/>
          <a:p>
            <a:pPr algn="r" lvl="0">
              <a:lnSpc>
                <a:spcPct val="124499"/>
              </a:lnSpc>
            </a:pPr>
            <a:r>
              <a:rPr lang="en-US" sz="1800" b="false" i="false" u="none" strike="noStrike">
                <a:solidFill>
                  <a:srgbClr val="ACD4FF"/>
                </a:solidFill>
                <a:latin typeface="Happiness Sans Regular"/>
              </a:rPr>
              <a:t>Page</a:t>
            </a:r>
          </a:p>
        </p:txBody>
      </p:sp>
      <p:sp>
        <p:nvSpPr>
          <p:cNvPr name="TextBox 14" id="14"/>
          <p:cNvSpPr txBox="true"/>
          <p:nvPr/>
        </p:nvSpPr>
        <p:spPr>
          <a:xfrm rot="0">
            <a:off x="14719300" y="736600"/>
            <a:ext cx="2857500" cy="660400"/>
          </a:xfrm>
          <a:prstGeom prst="rect">
            <a:avLst/>
          </a:prstGeom>
        </p:spPr>
        <p:txBody>
          <a:bodyPr anchor="t" rtlCol="false" lIns="0" tIns="0" rIns="0" bIns="0"/>
          <a:lstStyle/>
          <a:p>
            <a:pPr algn="r" lvl="0">
              <a:lnSpc>
                <a:spcPct val="124499"/>
              </a:lnSpc>
            </a:pPr>
            <a:r>
              <a:rPr lang="en-US" sz="1800" b="true" i="false" u="none" strike="noStrike">
                <a:solidFill>
                  <a:srgbClr val="ACD4FF"/>
                </a:solidFill>
                <a:latin typeface="Happiness Sans Regular"/>
              </a:rPr>
              <a:t>MIRI Company</a:t>
            </a:r>
          </a:p>
          <a:p>
            <a:pPr algn="r" lvl="0">
              <a:lnSpc>
                <a:spcPct val="124499"/>
              </a:lnSpc>
            </a:pPr>
            <a:r>
              <a:rPr lang="en-US" sz="1800" b="true" i="false" u="none" strike="noStrike">
                <a:solidFill>
                  <a:srgbClr val="ACD4FF"/>
                </a:solidFill>
                <a:latin typeface="Happiness Sans Regular"/>
              </a:rPr>
              <a:t>yourname@email.com</a:t>
            </a:r>
          </a:p>
        </p:txBody>
      </p:sp>
      <p:sp>
        <p:nvSpPr>
          <p:cNvPr name="TextBox 15" id="15"/>
          <p:cNvSpPr txBox="true"/>
          <p:nvPr/>
        </p:nvSpPr>
        <p:spPr>
          <a:xfrm rot="0">
            <a:off x="711200" y="736600"/>
            <a:ext cx="2857500" cy="317500"/>
          </a:xfrm>
          <a:prstGeom prst="rect">
            <a:avLst/>
          </a:prstGeom>
        </p:spPr>
        <p:txBody>
          <a:bodyPr anchor="t" rtlCol="false" lIns="0" tIns="0" rIns="0" bIns="0"/>
          <a:lstStyle/>
          <a:p>
            <a:pPr algn="l" lvl="0">
              <a:lnSpc>
                <a:spcPct val="124499"/>
              </a:lnSpc>
            </a:pPr>
            <a:r>
              <a:rPr lang="en-US" sz="1800" b="false" i="false" u="none" strike="noStrike">
                <a:solidFill>
                  <a:srgbClr val="ACD4FF"/>
                </a:solidFill>
                <a:latin typeface="Happiness Sans Regular"/>
              </a:rPr>
              <a:t>Pitch Deck</a:t>
            </a:r>
          </a:p>
        </p:txBody>
      </p:sp>
      <p:sp>
        <p:nvSpPr>
          <p:cNvPr name="TextBox 16" id="16"/>
          <p:cNvSpPr txBox="true"/>
          <p:nvPr/>
        </p:nvSpPr>
        <p:spPr>
          <a:xfrm rot="0">
            <a:off x="584200" y="1422400"/>
            <a:ext cx="8420100" cy="1066800"/>
          </a:xfrm>
          <a:prstGeom prst="rect">
            <a:avLst/>
          </a:prstGeom>
        </p:spPr>
        <p:txBody>
          <a:bodyPr anchor="t" rtlCol="false" lIns="0" tIns="0" rIns="0" bIns="0"/>
          <a:lstStyle/>
          <a:p>
            <a:pPr algn="l" lvl="0">
              <a:lnSpc>
                <a:spcPct val="99600"/>
              </a:lnSpc>
            </a:pPr>
            <a:r>
              <a:rPr lang="en-US" sz="6000" b="false" i="false" u="none" strike="noStrike" spc="-100">
                <a:solidFill>
                  <a:srgbClr val="FFFFFF"/>
                </a:solidFill>
                <a:latin typeface="Kaisei HarunoUmi Bold"/>
              </a:rPr>
              <a:t>Image Gallery</a:t>
            </a:r>
          </a:p>
        </p:txBody>
      </p:sp>
      <p:sp>
        <p:nvSpPr>
          <p:cNvPr name="TextBox 17" id="17"/>
          <p:cNvSpPr txBox="true"/>
          <p:nvPr/>
        </p:nvSpPr>
        <p:spPr>
          <a:xfrm rot="0">
            <a:off x="6908800" y="9258300"/>
            <a:ext cx="4470400" cy="317500"/>
          </a:xfrm>
          <a:prstGeom prst="rect">
            <a:avLst/>
          </a:prstGeom>
        </p:spPr>
        <p:txBody>
          <a:bodyPr anchor="t" rtlCol="false" lIns="0" tIns="0" rIns="0" bIns="0"/>
          <a:lstStyle/>
          <a:p>
            <a:pPr algn="ctr" lvl="0">
              <a:lnSpc>
                <a:spcPct val="124499"/>
              </a:lnSpc>
            </a:pPr>
            <a:r>
              <a:rPr lang="en-US" sz="1800" b="false" i="false" u="none" strike="noStrike">
                <a:solidFill>
                  <a:srgbClr val="ACD4FF"/>
                </a:solidFill>
                <a:latin typeface="Happiness Sans Regular"/>
              </a:rPr>
              <a:t>The portrait used is a sample image.</a:t>
            </a:r>
          </a:p>
        </p:txBody>
      </p:sp>
      <p:sp>
        <p:nvSpPr>
          <p:cNvPr name="TextBox 18" id="18"/>
          <p:cNvSpPr txBox="true"/>
          <p:nvPr/>
        </p:nvSpPr>
        <p:spPr>
          <a:xfrm rot="0">
            <a:off x="3530600" y="4267200"/>
            <a:ext cx="4610100" cy="1054100"/>
          </a:xfrm>
          <a:prstGeom prst="rect">
            <a:avLst/>
          </a:prstGeom>
        </p:spPr>
        <p:txBody>
          <a:bodyPr anchor="t" rtlCol="false" lIns="0" tIns="0" rIns="0" bIns="0"/>
          <a:lstStyle/>
          <a:p>
            <a:pPr algn="l" lvl="0">
              <a:lnSpc>
                <a:spcPct val="132800"/>
              </a:lnSpc>
            </a:pPr>
            <a:r>
              <a:rPr lang="en-US" sz="1800" b="false" i="false" u="none" strike="noStrike">
                <a:solidFill>
                  <a:srgbClr val="FFFFFF"/>
                </a:solidFill>
                <a:latin typeface="Happiness Sans Regular"/>
              </a:rPr>
              <a:t>Neque porro quisquam est, qui dolorem ipsum quia dolor sit amet, consectetur, adipisci velit, sed quia non numquam eius.</a:t>
            </a:r>
          </a:p>
        </p:txBody>
      </p:sp>
      <p:sp>
        <p:nvSpPr>
          <p:cNvPr name="TextBox 19" id="19"/>
          <p:cNvSpPr txBox="true"/>
          <p:nvPr/>
        </p:nvSpPr>
        <p:spPr>
          <a:xfrm rot="0">
            <a:off x="3530600" y="3657600"/>
            <a:ext cx="2476500" cy="393700"/>
          </a:xfrm>
          <a:prstGeom prst="rect">
            <a:avLst/>
          </a:prstGeom>
        </p:spPr>
        <p:txBody>
          <a:bodyPr anchor="b" rtlCol="false" lIns="0" tIns="0" rIns="0" bIns="0"/>
          <a:lstStyle/>
          <a:p>
            <a:pPr algn="l" lvl="0">
              <a:lnSpc>
                <a:spcPct val="132800"/>
              </a:lnSpc>
            </a:pPr>
            <a:r>
              <a:rPr lang="en-US" sz="2200" b="false" i="false" u="none" strike="noStrike">
                <a:solidFill>
                  <a:srgbClr val="FFFFFF"/>
                </a:solidFill>
                <a:latin typeface="Happiness Sans Bold"/>
              </a:rPr>
              <a:t>Content 01</a:t>
            </a:r>
          </a:p>
        </p:txBody>
      </p:sp>
      <p:sp>
        <p:nvSpPr>
          <p:cNvPr name="TextBox 20" id="20"/>
          <p:cNvSpPr txBox="true"/>
          <p:nvPr/>
        </p:nvSpPr>
        <p:spPr>
          <a:xfrm rot="0">
            <a:off x="3530600" y="7188200"/>
            <a:ext cx="4610100" cy="1054100"/>
          </a:xfrm>
          <a:prstGeom prst="rect">
            <a:avLst/>
          </a:prstGeom>
        </p:spPr>
        <p:txBody>
          <a:bodyPr anchor="t" rtlCol="false" lIns="0" tIns="0" rIns="0" bIns="0"/>
          <a:lstStyle/>
          <a:p>
            <a:pPr algn="l" lvl="0">
              <a:lnSpc>
                <a:spcPct val="132800"/>
              </a:lnSpc>
            </a:pPr>
            <a:r>
              <a:rPr lang="en-US" sz="1800" b="false" i="false" u="none" strike="noStrike">
                <a:solidFill>
                  <a:srgbClr val="FFFFFF"/>
                </a:solidFill>
                <a:latin typeface="Happiness Sans Regular"/>
              </a:rPr>
              <a:t>Neque porro quisquam est, qui dolorem ipsum quia dolor sit amet, consectetur, adipisci velit, sed quia non numquam eius.</a:t>
            </a:r>
          </a:p>
        </p:txBody>
      </p:sp>
      <p:sp>
        <p:nvSpPr>
          <p:cNvPr name="TextBox 21" id="21"/>
          <p:cNvSpPr txBox="true"/>
          <p:nvPr/>
        </p:nvSpPr>
        <p:spPr>
          <a:xfrm rot="0">
            <a:off x="3530600" y="6578600"/>
            <a:ext cx="2476500" cy="393700"/>
          </a:xfrm>
          <a:prstGeom prst="rect">
            <a:avLst/>
          </a:prstGeom>
        </p:spPr>
        <p:txBody>
          <a:bodyPr anchor="b" rtlCol="false" lIns="0" tIns="0" rIns="0" bIns="0"/>
          <a:lstStyle/>
          <a:p>
            <a:pPr algn="l" lvl="0">
              <a:lnSpc>
                <a:spcPct val="132800"/>
              </a:lnSpc>
            </a:pPr>
            <a:r>
              <a:rPr lang="en-US" sz="2200" b="false" i="false" u="none" strike="noStrike">
                <a:solidFill>
                  <a:srgbClr val="FFFFFF"/>
                </a:solidFill>
                <a:latin typeface="Happiness Sans Bold"/>
              </a:rPr>
              <a:t>Content 02</a:t>
            </a:r>
          </a:p>
        </p:txBody>
      </p:sp>
      <p:sp>
        <p:nvSpPr>
          <p:cNvPr name="TextBox 22" id="22"/>
          <p:cNvSpPr txBox="true"/>
          <p:nvPr/>
        </p:nvSpPr>
        <p:spPr>
          <a:xfrm rot="0">
            <a:off x="17056100" y="9245600"/>
            <a:ext cx="520700" cy="330200"/>
          </a:xfrm>
          <a:prstGeom prst="rect">
            <a:avLst/>
          </a:prstGeom>
        </p:spPr>
        <p:txBody>
          <a:bodyPr anchor="t" rtlCol="false" lIns="0" tIns="0" rIns="0" bIns="0"/>
          <a:lstStyle/>
          <a:p>
            <a:pPr algn="r" lvl="0">
              <a:lnSpc>
                <a:spcPct val="116199"/>
              </a:lnSpc>
            </a:pPr>
            <a:r>
              <a:rPr lang="en-US" sz="1800" b="false" i="false" u="none" strike="noStrike">
                <a:solidFill>
                  <a:srgbClr val="ACD4FF"/>
                </a:solidFill>
                <a:latin typeface="Happiness Sans Bold"/>
              </a:rPr>
              <a:t>11</a:t>
            </a:r>
          </a:p>
        </p:txBody>
      </p:sp>
      <p:sp>
        <p:nvSpPr>
          <p:cNvPr name="TextBox 23" id="23"/>
          <p:cNvSpPr txBox="true"/>
          <p:nvPr/>
        </p:nvSpPr>
        <p:spPr>
          <a:xfrm rot="0">
            <a:off x="12242800" y="4267200"/>
            <a:ext cx="4610100" cy="1054100"/>
          </a:xfrm>
          <a:prstGeom prst="rect">
            <a:avLst/>
          </a:prstGeom>
        </p:spPr>
        <p:txBody>
          <a:bodyPr anchor="t" rtlCol="false" lIns="0" tIns="0" rIns="0" bIns="0"/>
          <a:lstStyle/>
          <a:p>
            <a:pPr algn="l" lvl="0">
              <a:lnSpc>
                <a:spcPct val="132800"/>
              </a:lnSpc>
            </a:pPr>
            <a:r>
              <a:rPr lang="en-US" sz="1800" b="false" i="false" u="none" strike="noStrike">
                <a:solidFill>
                  <a:srgbClr val="FFFFFF"/>
                </a:solidFill>
                <a:latin typeface="Happiness Sans Regular"/>
              </a:rPr>
              <a:t>Neque porro quisquam est, qui dolorem ipsum quia dolor sit amet, consectetur, adipisci velit, sed quia non numquam eius.</a:t>
            </a:r>
          </a:p>
        </p:txBody>
      </p:sp>
      <p:sp>
        <p:nvSpPr>
          <p:cNvPr name="TextBox 24" id="24"/>
          <p:cNvSpPr txBox="true"/>
          <p:nvPr/>
        </p:nvSpPr>
        <p:spPr>
          <a:xfrm rot="0">
            <a:off x="12242800" y="3657600"/>
            <a:ext cx="2476500" cy="393700"/>
          </a:xfrm>
          <a:prstGeom prst="rect">
            <a:avLst/>
          </a:prstGeom>
        </p:spPr>
        <p:txBody>
          <a:bodyPr anchor="b" rtlCol="false" lIns="0" tIns="0" rIns="0" bIns="0"/>
          <a:lstStyle/>
          <a:p>
            <a:pPr algn="l" lvl="0">
              <a:lnSpc>
                <a:spcPct val="132800"/>
              </a:lnSpc>
            </a:pPr>
            <a:r>
              <a:rPr lang="en-US" sz="2200" b="false" i="false" u="none" strike="noStrike">
                <a:solidFill>
                  <a:srgbClr val="FFFFFF"/>
                </a:solidFill>
                <a:latin typeface="Happiness Sans Bold"/>
              </a:rPr>
              <a:t>Content 03</a:t>
            </a:r>
          </a:p>
        </p:txBody>
      </p:sp>
      <p:sp>
        <p:nvSpPr>
          <p:cNvPr name="TextBox 25" id="25"/>
          <p:cNvSpPr txBox="true"/>
          <p:nvPr/>
        </p:nvSpPr>
        <p:spPr>
          <a:xfrm rot="0">
            <a:off x="12242800" y="7188200"/>
            <a:ext cx="4610100" cy="1054100"/>
          </a:xfrm>
          <a:prstGeom prst="rect">
            <a:avLst/>
          </a:prstGeom>
        </p:spPr>
        <p:txBody>
          <a:bodyPr anchor="t" rtlCol="false" lIns="0" tIns="0" rIns="0" bIns="0"/>
          <a:lstStyle/>
          <a:p>
            <a:pPr algn="l" lvl="0">
              <a:lnSpc>
                <a:spcPct val="132800"/>
              </a:lnSpc>
            </a:pPr>
            <a:r>
              <a:rPr lang="en-US" sz="1800" b="false" i="false" u="none" strike="noStrike">
                <a:solidFill>
                  <a:srgbClr val="FFFFFF"/>
                </a:solidFill>
                <a:latin typeface="Happiness Sans Regular"/>
              </a:rPr>
              <a:t>Neque porro quisquam est, qui dolorem ipsum quia dolor sit amet, consectetur, adipisci velit, sed quia non numquam eius.</a:t>
            </a:r>
          </a:p>
        </p:txBody>
      </p:sp>
      <p:sp>
        <p:nvSpPr>
          <p:cNvPr name="TextBox 26" id="26"/>
          <p:cNvSpPr txBox="true"/>
          <p:nvPr/>
        </p:nvSpPr>
        <p:spPr>
          <a:xfrm rot="0">
            <a:off x="12242800" y="6578600"/>
            <a:ext cx="2476500" cy="393700"/>
          </a:xfrm>
          <a:prstGeom prst="rect">
            <a:avLst/>
          </a:prstGeom>
        </p:spPr>
        <p:txBody>
          <a:bodyPr anchor="b" rtlCol="false" lIns="0" tIns="0" rIns="0" bIns="0"/>
          <a:lstStyle/>
          <a:p>
            <a:pPr algn="l" lvl="0">
              <a:lnSpc>
                <a:spcPct val="132800"/>
              </a:lnSpc>
            </a:pPr>
            <a:r>
              <a:rPr lang="en-US" sz="2200" b="false" i="false" u="none" strike="noStrike">
                <a:solidFill>
                  <a:srgbClr val="FFFFFF"/>
                </a:solidFill>
                <a:latin typeface="Happiness Sans Bold"/>
              </a:rPr>
              <a:t>Content 04</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191919"/>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stretch>
            <a:fillRect/>
          </a:stretch>
        </p:blipFill>
        <p:spPr>
          <a:xfrm rot="0">
            <a:off x="9817100" y="0"/>
            <a:ext cx="8470900" cy="10883900"/>
          </a:xfrm>
          <a:prstGeom prst="rect">
            <a:avLst/>
          </a:prstGeom>
        </p:spPr>
      </p:pic>
      <p:pic>
        <p:nvPicPr>
          <p:cNvPr name="Picture 3" id="3"/>
          <p:cNvPicPr>
            <a:picLocks noChangeAspect="true"/>
          </p:cNvPicPr>
          <p:nvPr/>
        </p:nvPicPr>
        <p:blipFill>
          <a:blip r:embed="rId2"/>
          <a:stretch>
            <a:fillRect/>
          </a:stretch>
        </p:blipFill>
        <p:spPr>
          <a:xfrm rot="-10800000">
            <a:off x="-1714500" y="3962400"/>
            <a:ext cx="8470900" cy="10883900"/>
          </a:xfrm>
          <a:prstGeom prst="rect">
            <a:avLst/>
          </a:prstGeom>
        </p:spPr>
      </p:pic>
      <p:sp>
        <p:nvSpPr>
          <p:cNvPr name="TextBox 4" id="4"/>
          <p:cNvSpPr txBox="true"/>
          <p:nvPr/>
        </p:nvSpPr>
        <p:spPr>
          <a:xfrm rot="0">
            <a:off x="16040100" y="9258300"/>
            <a:ext cx="1104900" cy="317500"/>
          </a:xfrm>
          <a:prstGeom prst="rect">
            <a:avLst/>
          </a:prstGeom>
        </p:spPr>
        <p:txBody>
          <a:bodyPr anchor="t" rtlCol="false" lIns="0" tIns="0" rIns="0" bIns="0"/>
          <a:lstStyle/>
          <a:p>
            <a:pPr algn="r" lvl="0">
              <a:lnSpc>
                <a:spcPct val="124499"/>
              </a:lnSpc>
            </a:pPr>
            <a:r>
              <a:rPr lang="en-US" sz="1800" b="false" i="false" u="none" strike="noStrike">
                <a:solidFill>
                  <a:srgbClr val="ACD4FF"/>
                </a:solidFill>
                <a:latin typeface="Happiness Sans Regular"/>
              </a:rPr>
              <a:t>Page</a:t>
            </a:r>
          </a:p>
        </p:txBody>
      </p:sp>
      <p:sp>
        <p:nvSpPr>
          <p:cNvPr name="TextBox 5" id="5"/>
          <p:cNvSpPr txBox="true"/>
          <p:nvPr/>
        </p:nvSpPr>
        <p:spPr>
          <a:xfrm rot="0">
            <a:off x="14719300" y="736600"/>
            <a:ext cx="2857500" cy="660400"/>
          </a:xfrm>
          <a:prstGeom prst="rect">
            <a:avLst/>
          </a:prstGeom>
        </p:spPr>
        <p:txBody>
          <a:bodyPr anchor="t" rtlCol="false" lIns="0" tIns="0" rIns="0" bIns="0"/>
          <a:lstStyle/>
          <a:p>
            <a:pPr algn="r" lvl="0">
              <a:lnSpc>
                <a:spcPct val="124499"/>
              </a:lnSpc>
            </a:pPr>
            <a:r>
              <a:rPr lang="en-US" sz="1800" b="true" i="false" u="none" strike="noStrike">
                <a:solidFill>
                  <a:srgbClr val="ACD4FF"/>
                </a:solidFill>
                <a:latin typeface="Happiness Sans Regular"/>
              </a:rPr>
              <a:t>MIRI Company</a:t>
            </a:r>
          </a:p>
          <a:p>
            <a:pPr algn="r" lvl="0">
              <a:lnSpc>
                <a:spcPct val="124499"/>
              </a:lnSpc>
            </a:pPr>
            <a:r>
              <a:rPr lang="en-US" sz="1800" b="true" i="false" u="none" strike="noStrike">
                <a:solidFill>
                  <a:srgbClr val="ACD4FF"/>
                </a:solidFill>
                <a:latin typeface="Happiness Sans Regular"/>
              </a:rPr>
              <a:t>yourname@email.com</a:t>
            </a:r>
          </a:p>
        </p:txBody>
      </p:sp>
      <p:sp>
        <p:nvSpPr>
          <p:cNvPr name="TextBox 6" id="6"/>
          <p:cNvSpPr txBox="true"/>
          <p:nvPr/>
        </p:nvSpPr>
        <p:spPr>
          <a:xfrm rot="0">
            <a:off x="711200" y="736600"/>
            <a:ext cx="2857500" cy="317500"/>
          </a:xfrm>
          <a:prstGeom prst="rect">
            <a:avLst/>
          </a:prstGeom>
        </p:spPr>
        <p:txBody>
          <a:bodyPr anchor="t" rtlCol="false" lIns="0" tIns="0" rIns="0" bIns="0"/>
          <a:lstStyle/>
          <a:p>
            <a:pPr algn="l" lvl="0">
              <a:lnSpc>
                <a:spcPct val="124499"/>
              </a:lnSpc>
            </a:pPr>
            <a:r>
              <a:rPr lang="en-US" sz="1800" b="false" i="false" u="none" strike="noStrike">
                <a:solidFill>
                  <a:srgbClr val="ACD4FF"/>
                </a:solidFill>
                <a:latin typeface="Happiness Sans Regular"/>
              </a:rPr>
              <a:t>Pitch Deck</a:t>
            </a:r>
          </a:p>
        </p:txBody>
      </p:sp>
      <p:sp>
        <p:nvSpPr>
          <p:cNvPr name="TextBox 7" id="7"/>
          <p:cNvSpPr txBox="true"/>
          <p:nvPr/>
        </p:nvSpPr>
        <p:spPr>
          <a:xfrm rot="0">
            <a:off x="17056100" y="9245600"/>
            <a:ext cx="520700" cy="330200"/>
          </a:xfrm>
          <a:prstGeom prst="rect">
            <a:avLst/>
          </a:prstGeom>
        </p:spPr>
        <p:txBody>
          <a:bodyPr anchor="t" rtlCol="false" lIns="0" tIns="0" rIns="0" bIns="0"/>
          <a:lstStyle/>
          <a:p>
            <a:pPr algn="r" lvl="0">
              <a:lnSpc>
                <a:spcPct val="116199"/>
              </a:lnSpc>
            </a:pPr>
            <a:r>
              <a:rPr lang="en-US" sz="1800" b="false" i="false" u="none" strike="noStrike">
                <a:solidFill>
                  <a:srgbClr val="ACD4FF"/>
                </a:solidFill>
                <a:latin typeface="Happiness Sans Bold"/>
              </a:rPr>
              <a:t>12</a:t>
            </a:r>
          </a:p>
        </p:txBody>
      </p:sp>
      <p:grpSp>
        <p:nvGrpSpPr>
          <p:cNvPr name="Group 8" id="8"/>
          <p:cNvGrpSpPr/>
          <p:nvPr/>
        </p:nvGrpSpPr>
        <p:grpSpPr>
          <a:xfrm>
            <a:off x="2147483647" y="2147483647"/>
            <a:ext cx="2147483647" cy="2147483647"/>
          </a:xfrm>
        </p:grpSpPr>
      </p:grpSp>
      <p:sp>
        <p:nvSpPr>
          <p:cNvPr name="TextBox 9" id="9"/>
          <p:cNvSpPr txBox="true"/>
          <p:nvPr/>
        </p:nvSpPr>
        <p:spPr>
          <a:xfrm rot="0">
            <a:off x="5613400" y="2946400"/>
            <a:ext cx="7061200" cy="1689100"/>
          </a:xfrm>
          <a:prstGeom prst="rect">
            <a:avLst/>
          </a:prstGeom>
        </p:spPr>
        <p:txBody>
          <a:bodyPr anchor="t" rtlCol="false" lIns="0" tIns="0" rIns="0" bIns="0"/>
          <a:lstStyle/>
          <a:p>
            <a:pPr algn="ctr" lvl="0">
              <a:lnSpc>
                <a:spcPct val="99600"/>
              </a:lnSpc>
            </a:pPr>
            <a:r>
              <a:rPr lang="en-US" sz="9500" b="false" i="false" u="none" strike="noStrike" spc="-100">
                <a:solidFill>
                  <a:srgbClr val="FFFFFF"/>
                </a:solidFill>
                <a:latin typeface="Kaisei HarunoUmi Bold"/>
              </a:rPr>
              <a:t>Thank You</a:t>
            </a:r>
          </a:p>
        </p:txBody>
      </p:sp>
      <p:sp>
        <p:nvSpPr>
          <p:cNvPr name="TextBox 10" id="10"/>
          <p:cNvSpPr txBox="true"/>
          <p:nvPr/>
        </p:nvSpPr>
        <p:spPr>
          <a:xfrm rot="0">
            <a:off x="3098800" y="4838700"/>
            <a:ext cx="12090400" cy="1422400"/>
          </a:xfrm>
          <a:prstGeom prst="rect">
            <a:avLst/>
          </a:prstGeom>
        </p:spPr>
        <p:txBody>
          <a:bodyPr anchor="b" rtlCol="false" lIns="0" tIns="0" rIns="0" bIns="0"/>
          <a:lstStyle/>
          <a:p>
            <a:pPr algn="ctr" lvl="0">
              <a:lnSpc>
                <a:spcPct val="132800"/>
              </a:lnSpc>
            </a:pPr>
            <a:r>
              <a:rPr lang="en-US" sz="1800" b="false" i="false" u="none" strike="noStrike">
                <a:solidFill>
                  <a:srgbClr val="ACD4FF"/>
                </a:solidFill>
                <a:latin typeface="Happiness Sans Regular"/>
              </a:rPr>
              <a:t>Sed ut perspiciatis unde omnis iste natus error sit voluptatem accusantium doloremque laudantium, totam</a:t>
            </a:r>
          </a:p>
          <a:p>
            <a:pPr algn="ctr" lvl="0">
              <a:lnSpc>
                <a:spcPct val="132800"/>
              </a:lnSpc>
            </a:pPr>
            <a:r>
              <a:rPr lang="en-US" sz="1800" b="false" i="false" u="none" strike="noStrike">
                <a:solidFill>
                  <a:srgbClr val="ACD4FF"/>
                </a:solidFill>
                <a:latin typeface="Happiness Sans Regular"/>
              </a:rPr>
              <a:t>rem aperiam, eaque ipsa quae ab illo inventore veritatis et quasi architecto beatae vitae dicta sunt</a:t>
            </a:r>
          </a:p>
          <a:p>
            <a:pPr algn="ctr" lvl="0">
              <a:lnSpc>
                <a:spcPct val="132800"/>
              </a:lnSpc>
            </a:pPr>
            <a:r>
              <a:rPr lang="en-US" sz="1800" b="false" i="false" u="none" strike="noStrike">
                <a:solidFill>
                  <a:srgbClr val="ACD4FF"/>
                </a:solidFill>
                <a:latin typeface="Happiness Sans Regular"/>
              </a:rPr>
              <a:t>explicabo. Nemo enim ipsam voluptatem quia voluptas sit aspernatur aut odit aut fugit, sed quia</a:t>
            </a:r>
          </a:p>
          <a:p>
            <a:pPr algn="ctr" lvl="0">
              <a:lnSpc>
                <a:spcPct val="132800"/>
              </a:lnSpc>
            </a:pPr>
            <a:r>
              <a:rPr lang="en-US" sz="1800" b="false" i="false" u="none" strike="noStrike">
                <a:solidFill>
                  <a:srgbClr val="ACD4FF"/>
                </a:solidFill>
                <a:latin typeface="Happiness Sans Regular"/>
              </a:rPr>
              <a:t>consequuntur magni dolores eos qui ratione voluptatem sequi nesciunt. </a:t>
            </a:r>
          </a:p>
        </p:txBody>
      </p:sp>
      <p:sp>
        <p:nvSpPr>
          <p:cNvPr name="TextBox 11" id="11"/>
          <p:cNvSpPr txBox="true"/>
          <p:nvPr/>
        </p:nvSpPr>
        <p:spPr>
          <a:xfrm rot="0">
            <a:off x="7061200" y="7048500"/>
            <a:ext cx="4165600" cy="355600"/>
          </a:xfrm>
          <a:prstGeom prst="rect">
            <a:avLst/>
          </a:prstGeom>
        </p:spPr>
        <p:txBody>
          <a:bodyPr anchor="t" rtlCol="false" lIns="0" tIns="0" rIns="0" bIns="0"/>
          <a:lstStyle/>
          <a:p>
            <a:pPr algn="ctr" lvl="0">
              <a:lnSpc>
                <a:spcPct val="132800"/>
              </a:lnSpc>
            </a:pPr>
            <a:r>
              <a:rPr lang="en-US" sz="2000" b="false" i="false" u="none" strike="noStrike">
                <a:solidFill>
                  <a:srgbClr val="FFFFFF"/>
                </a:solidFill>
                <a:latin typeface="Happiness Sans Bold"/>
              </a:rPr>
              <a:t>Your Name Here</a:t>
            </a:r>
          </a:p>
        </p:txBody>
      </p:sp>
      <p:sp>
        <p:nvSpPr>
          <p:cNvPr name="TextBox 12" id="12"/>
          <p:cNvSpPr txBox="true"/>
          <p:nvPr/>
        </p:nvSpPr>
        <p:spPr>
          <a:xfrm rot="0">
            <a:off x="7061200" y="7416800"/>
            <a:ext cx="4165600" cy="317500"/>
          </a:xfrm>
          <a:prstGeom prst="rect">
            <a:avLst/>
          </a:prstGeom>
        </p:spPr>
        <p:txBody>
          <a:bodyPr anchor="t" rtlCol="false" lIns="0" tIns="0" rIns="0" bIns="0"/>
          <a:lstStyle/>
          <a:p>
            <a:pPr algn="ctr" lvl="0">
              <a:lnSpc>
                <a:spcPct val="132800"/>
              </a:lnSpc>
            </a:pPr>
            <a:r>
              <a:rPr lang="en-US" sz="1800" b="false" i="false" u="none" strike="noStrike">
                <a:solidFill>
                  <a:srgbClr val="FFFFFF"/>
                </a:solidFill>
                <a:latin typeface="Happiness Sans Regular"/>
              </a:rPr>
              <a:t>Write your content here.</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stretch>
            <a:fillRect/>
          </a:stretch>
        </p:blipFill>
        <p:spPr>
          <a:xfrm rot="0">
            <a:off x="0" y="0"/>
            <a:ext cx="18288000" cy="10287000"/>
          </a:xfrm>
          <a:prstGeom prst="rect">
            <a:avLst/>
          </a:prstGeom>
        </p:spPr>
      </p:pic>
      <p:pic>
        <p:nvPicPr>
          <p:cNvPr name="Picture 3" id="3"/>
          <p:cNvPicPr>
            <a:picLocks noChangeAspect="true"/>
          </p:cNvPicPr>
          <p:nvPr/>
        </p:nvPicPr>
        <p:blipFill>
          <a:blip r:embed="rId3"/>
          <a:stretch>
            <a:fillRect/>
          </a:stretch>
        </p:blipFill>
        <p:spPr>
          <a:xfrm rot="1560000">
            <a:off x="723900" y="1257300"/>
            <a:ext cx="3543300" cy="3543300"/>
          </a:xfrm>
          <a:prstGeom prst="rect">
            <a:avLst/>
          </a:prstGeom>
        </p:spPr>
      </p:pic>
      <p:pic>
        <p:nvPicPr>
          <p:cNvPr name="Picture 4" id="4"/>
          <p:cNvPicPr>
            <a:picLocks noChangeAspect="true"/>
          </p:cNvPicPr>
          <p:nvPr/>
        </p:nvPicPr>
        <p:blipFill>
          <a:blip r:embed="rId4"/>
          <a:stretch>
            <a:fillRect/>
          </a:stretch>
        </p:blipFill>
        <p:spPr>
          <a:xfrm rot="0">
            <a:off x="14973300" y="1828800"/>
            <a:ext cx="5207000" cy="5207000"/>
          </a:xfrm>
          <a:prstGeom prst="rect">
            <a:avLst/>
          </a:prstGeom>
        </p:spPr>
      </p:pic>
      <p:pic>
        <p:nvPicPr>
          <p:cNvPr name="Picture 5" id="5"/>
          <p:cNvPicPr>
            <a:picLocks noChangeAspect="true"/>
          </p:cNvPicPr>
          <p:nvPr/>
        </p:nvPicPr>
        <p:blipFill>
          <a:blip r:embed="rId5"/>
          <a:stretch>
            <a:fillRect/>
          </a:stretch>
        </p:blipFill>
        <p:spPr>
          <a:xfrm rot="0">
            <a:off x="-762000" y="8039100"/>
            <a:ext cx="4737100" cy="4673600"/>
          </a:xfrm>
          <a:prstGeom prst="rect">
            <a:avLst/>
          </a:prstGeom>
        </p:spPr>
      </p:pic>
      <p:sp>
        <p:nvSpPr>
          <p:cNvPr name="TextBox 6" id="6"/>
          <p:cNvSpPr txBox="true"/>
          <p:nvPr/>
        </p:nvSpPr>
        <p:spPr>
          <a:xfrm rot="0">
            <a:off x="16230600" y="9258300"/>
            <a:ext cx="1104900" cy="317500"/>
          </a:xfrm>
          <a:prstGeom prst="rect">
            <a:avLst/>
          </a:prstGeom>
        </p:spPr>
        <p:txBody>
          <a:bodyPr anchor="t" rtlCol="false" lIns="0" tIns="0" rIns="0" bIns="0"/>
          <a:lstStyle/>
          <a:p>
            <a:pPr algn="r" lvl="0">
              <a:lnSpc>
                <a:spcPct val="124499"/>
              </a:lnSpc>
            </a:pPr>
            <a:r>
              <a:rPr lang="en-US" sz="1800" b="false" i="false" u="none" strike="noStrike">
                <a:solidFill>
                  <a:srgbClr val="ACD4FF"/>
                </a:solidFill>
                <a:latin typeface="Happiness Sans Regular"/>
              </a:rPr>
              <a:t>Page</a:t>
            </a:r>
          </a:p>
        </p:txBody>
      </p:sp>
      <p:sp>
        <p:nvSpPr>
          <p:cNvPr name="TextBox 7" id="7"/>
          <p:cNvSpPr txBox="true"/>
          <p:nvPr/>
        </p:nvSpPr>
        <p:spPr>
          <a:xfrm rot="0">
            <a:off x="14719300" y="736600"/>
            <a:ext cx="2857500" cy="660400"/>
          </a:xfrm>
          <a:prstGeom prst="rect">
            <a:avLst/>
          </a:prstGeom>
        </p:spPr>
        <p:txBody>
          <a:bodyPr anchor="t" rtlCol="false" lIns="0" tIns="0" rIns="0" bIns="0"/>
          <a:lstStyle/>
          <a:p>
            <a:pPr algn="r" lvl="0">
              <a:lnSpc>
                <a:spcPct val="124499"/>
              </a:lnSpc>
            </a:pPr>
            <a:r>
              <a:rPr lang="en-US" sz="1800" b="true" i="false" u="none" strike="noStrike">
                <a:solidFill>
                  <a:srgbClr val="ACD4FF"/>
                </a:solidFill>
                <a:latin typeface="Happiness Sans Regular"/>
              </a:rPr>
              <a:t>MIRI Company</a:t>
            </a:r>
          </a:p>
          <a:p>
            <a:pPr algn="r" lvl="0">
              <a:lnSpc>
                <a:spcPct val="124499"/>
              </a:lnSpc>
            </a:pPr>
            <a:r>
              <a:rPr lang="en-US" sz="1800" b="true" i="false" u="none" strike="noStrike">
                <a:solidFill>
                  <a:srgbClr val="ACD4FF"/>
                </a:solidFill>
                <a:latin typeface="Happiness Sans Regular"/>
              </a:rPr>
              <a:t>yourname@email.com</a:t>
            </a:r>
          </a:p>
        </p:txBody>
      </p:sp>
      <p:sp>
        <p:nvSpPr>
          <p:cNvPr name="TextBox 8" id="8"/>
          <p:cNvSpPr txBox="true"/>
          <p:nvPr/>
        </p:nvSpPr>
        <p:spPr>
          <a:xfrm rot="0">
            <a:off x="711200" y="736600"/>
            <a:ext cx="2857500" cy="317500"/>
          </a:xfrm>
          <a:prstGeom prst="rect">
            <a:avLst/>
          </a:prstGeom>
        </p:spPr>
        <p:txBody>
          <a:bodyPr anchor="t" rtlCol="false" lIns="0" tIns="0" rIns="0" bIns="0"/>
          <a:lstStyle/>
          <a:p>
            <a:pPr algn="l" lvl="0">
              <a:lnSpc>
                <a:spcPct val="124499"/>
              </a:lnSpc>
            </a:pPr>
            <a:r>
              <a:rPr lang="en-US" sz="1800" b="false" i="false" u="none" strike="noStrike">
                <a:solidFill>
                  <a:srgbClr val="ACD4FF"/>
                </a:solidFill>
                <a:latin typeface="Happiness Sans Regular"/>
              </a:rPr>
              <a:t>Pitch Deck</a:t>
            </a:r>
          </a:p>
        </p:txBody>
      </p:sp>
      <p:sp>
        <p:nvSpPr>
          <p:cNvPr name="TextBox 9" id="9"/>
          <p:cNvSpPr txBox="true"/>
          <p:nvPr/>
        </p:nvSpPr>
        <p:spPr>
          <a:xfrm rot="0">
            <a:off x="3098800" y="4864100"/>
            <a:ext cx="12090400" cy="1778000"/>
          </a:xfrm>
          <a:prstGeom prst="rect">
            <a:avLst/>
          </a:prstGeom>
        </p:spPr>
        <p:txBody>
          <a:bodyPr anchor="t" rtlCol="false" lIns="0" tIns="0" rIns="0" bIns="0"/>
          <a:lstStyle/>
          <a:p>
            <a:pPr algn="ctr" lvl="0">
              <a:lnSpc>
                <a:spcPct val="132800"/>
              </a:lnSpc>
            </a:pPr>
            <a:r>
              <a:rPr lang="en-US" sz="1800" b="false" i="false" u="none" strike="noStrike">
                <a:solidFill>
                  <a:srgbClr val="FFFFFF"/>
                </a:solidFill>
                <a:latin typeface="Happiness Sans Regular"/>
              </a:rPr>
              <a:t>Sed ut perspiciatis unde omnis iste natus error sit voluptatem accusantium doloremque laudantium, totam rem aperiam, eaque ipsa quae ab illo inventore veritatis et quasi architecto beatae vitae dicta sunt explicabo. Nemo enim ipsam voluptatem quia voluptas sit aspernatur aut odit aut fugit, sed quia consequuntur magni</a:t>
            </a:r>
            <a:br>
              <a:rPr lang="en-US" sz="1800" b="false" i="false" u="none" strike="noStrike">
                <a:solidFill>
                  <a:srgbClr val="FFFFFF"/>
                </a:solidFill>
                <a:latin typeface="Happiness Sans Regular"/>
              </a:rPr>
            </a:br>
            <a:r>
              <a:rPr lang="en-US" sz="1800" b="false" i="false" u="none" strike="noStrike">
                <a:solidFill>
                  <a:srgbClr val="FFFFFF"/>
                </a:solidFill>
                <a:latin typeface="Happiness Sans Regular"/>
              </a:rPr>
              <a:t>dolores eos qui ratione voluptatem sequi nesciunt. Neque porro quisquam est, qui dolorem ipsum quia dolor sit amet, consectetur, adipisci velit, sed quia non numquam eius modi incidunt.</a:t>
            </a:r>
          </a:p>
        </p:txBody>
      </p:sp>
      <p:sp>
        <p:nvSpPr>
          <p:cNvPr name="TextBox 10" id="10"/>
          <p:cNvSpPr txBox="true"/>
          <p:nvPr/>
        </p:nvSpPr>
        <p:spPr>
          <a:xfrm rot="0">
            <a:off x="7061200" y="7315200"/>
            <a:ext cx="4165600" cy="355600"/>
          </a:xfrm>
          <a:prstGeom prst="rect">
            <a:avLst/>
          </a:prstGeom>
        </p:spPr>
        <p:txBody>
          <a:bodyPr anchor="t" rtlCol="false" lIns="0" tIns="0" rIns="0" bIns="0"/>
          <a:lstStyle/>
          <a:p>
            <a:pPr algn="ctr" lvl="0">
              <a:lnSpc>
                <a:spcPct val="132800"/>
              </a:lnSpc>
            </a:pPr>
            <a:r>
              <a:rPr lang="en-US" sz="2000" b="false" i="false" u="none" strike="noStrike">
                <a:solidFill>
                  <a:srgbClr val="FFFFFF"/>
                </a:solidFill>
                <a:latin typeface="Happiness Sans Bold"/>
              </a:rPr>
              <a:t>Your Name Here</a:t>
            </a:r>
          </a:p>
        </p:txBody>
      </p:sp>
      <p:sp>
        <p:nvSpPr>
          <p:cNvPr name="TextBox 11" id="11"/>
          <p:cNvSpPr txBox="true"/>
          <p:nvPr/>
        </p:nvSpPr>
        <p:spPr>
          <a:xfrm rot="0">
            <a:off x="7061200" y="7696200"/>
            <a:ext cx="4165600" cy="317500"/>
          </a:xfrm>
          <a:prstGeom prst="rect">
            <a:avLst/>
          </a:prstGeom>
        </p:spPr>
        <p:txBody>
          <a:bodyPr anchor="t" rtlCol="false" lIns="0" tIns="0" rIns="0" bIns="0"/>
          <a:lstStyle/>
          <a:p>
            <a:pPr algn="ctr" lvl="0">
              <a:lnSpc>
                <a:spcPct val="132800"/>
              </a:lnSpc>
            </a:pPr>
            <a:r>
              <a:rPr lang="en-US" sz="1800" b="false" i="false" u="none" strike="noStrike">
                <a:solidFill>
                  <a:srgbClr val="FFFFFF"/>
                </a:solidFill>
                <a:latin typeface="Happiness Sans Regular"/>
              </a:rPr>
              <a:t>Write your content here.</a:t>
            </a:r>
          </a:p>
        </p:txBody>
      </p:sp>
      <p:sp>
        <p:nvSpPr>
          <p:cNvPr name="TextBox 12" id="12"/>
          <p:cNvSpPr txBox="true"/>
          <p:nvPr/>
        </p:nvSpPr>
        <p:spPr>
          <a:xfrm rot="0">
            <a:off x="4673600" y="1701800"/>
            <a:ext cx="8940800" cy="2628900"/>
          </a:xfrm>
          <a:prstGeom prst="rect">
            <a:avLst/>
          </a:prstGeom>
        </p:spPr>
        <p:txBody>
          <a:bodyPr anchor="t" rtlCol="false" lIns="0" tIns="0" rIns="0" bIns="0"/>
          <a:lstStyle/>
          <a:p>
            <a:pPr algn="ctr" lvl="0">
              <a:lnSpc>
                <a:spcPct val="99600"/>
              </a:lnSpc>
            </a:pPr>
            <a:r>
              <a:rPr lang="en-US" sz="14800" b="false" i="false" u="none" strike="noStrike" spc="-200">
                <a:solidFill>
                  <a:srgbClr val="FFFFFF"/>
                </a:solidFill>
                <a:latin typeface="Kaisei HarunoUmi Bold"/>
              </a:rPr>
              <a:t>Quote</a:t>
            </a:r>
          </a:p>
        </p:txBody>
      </p:sp>
      <p:sp>
        <p:nvSpPr>
          <p:cNvPr name="TextBox 13" id="13"/>
          <p:cNvSpPr txBox="true"/>
          <p:nvPr/>
        </p:nvSpPr>
        <p:spPr>
          <a:xfrm rot="0">
            <a:off x="17056100" y="9245600"/>
            <a:ext cx="520700" cy="330200"/>
          </a:xfrm>
          <a:prstGeom prst="rect">
            <a:avLst/>
          </a:prstGeom>
        </p:spPr>
        <p:txBody>
          <a:bodyPr anchor="t" rtlCol="false" lIns="0" tIns="0" rIns="0" bIns="0"/>
          <a:lstStyle/>
          <a:p>
            <a:pPr algn="r" lvl="0">
              <a:lnSpc>
                <a:spcPct val="116199"/>
              </a:lnSpc>
            </a:pPr>
            <a:r>
              <a:rPr lang="en-US" sz="1800" b="false" i="false" u="none" strike="noStrike">
                <a:solidFill>
                  <a:srgbClr val="ACD4FF"/>
                </a:solidFill>
                <a:latin typeface="Happiness Sans Bold"/>
              </a:rPr>
              <a:t>2</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191919"/>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stretch>
            <a:fillRect/>
          </a:stretch>
        </p:blipFill>
        <p:spPr>
          <a:xfrm rot="1560000">
            <a:off x="3771900" y="-1181100"/>
            <a:ext cx="3124200" cy="3124200"/>
          </a:xfrm>
          <a:prstGeom prst="rect">
            <a:avLst/>
          </a:prstGeom>
        </p:spPr>
      </p:pic>
      <p:pic>
        <p:nvPicPr>
          <p:cNvPr name="Picture 3" id="3"/>
          <p:cNvPicPr>
            <a:picLocks noChangeAspect="true"/>
          </p:cNvPicPr>
          <p:nvPr/>
        </p:nvPicPr>
        <p:blipFill>
          <a:blip r:embed="rId3"/>
          <a:stretch>
            <a:fillRect/>
          </a:stretch>
        </p:blipFill>
        <p:spPr>
          <a:xfrm rot="360000">
            <a:off x="11023600" y="8559800"/>
            <a:ext cx="6172200" cy="5321300"/>
          </a:xfrm>
          <a:prstGeom prst="rect">
            <a:avLst/>
          </a:prstGeom>
        </p:spPr>
      </p:pic>
      <p:pic>
        <p:nvPicPr>
          <p:cNvPr name="Picture 4" id="4"/>
          <p:cNvPicPr>
            <a:picLocks noChangeAspect="true"/>
          </p:cNvPicPr>
          <p:nvPr/>
        </p:nvPicPr>
        <p:blipFill>
          <a:blip r:embed="rId4"/>
          <a:stretch>
            <a:fillRect/>
          </a:stretch>
        </p:blipFill>
        <p:spPr>
          <a:xfrm rot="0">
            <a:off x="711200" y="3149600"/>
            <a:ext cx="5435600" cy="5816600"/>
          </a:xfrm>
          <a:prstGeom prst="rect">
            <a:avLst/>
          </a:prstGeom>
        </p:spPr>
      </p:pic>
      <p:pic>
        <p:nvPicPr>
          <p:cNvPr name="Picture 5" id="5"/>
          <p:cNvPicPr>
            <a:picLocks noChangeAspect="true"/>
          </p:cNvPicPr>
          <p:nvPr/>
        </p:nvPicPr>
        <p:blipFill>
          <a:blip r:embed="rId5"/>
          <a:stretch>
            <a:fillRect/>
          </a:stretch>
        </p:blipFill>
        <p:spPr>
          <a:xfrm rot="0">
            <a:off x="6426200" y="3149600"/>
            <a:ext cx="5435600" cy="5816600"/>
          </a:xfrm>
          <a:prstGeom prst="rect">
            <a:avLst/>
          </a:prstGeom>
        </p:spPr>
      </p:pic>
      <p:pic>
        <p:nvPicPr>
          <p:cNvPr name="Picture 6" id="6"/>
          <p:cNvPicPr>
            <a:picLocks noChangeAspect="true"/>
          </p:cNvPicPr>
          <p:nvPr/>
        </p:nvPicPr>
        <p:blipFill>
          <a:blip r:embed="rId6"/>
          <a:stretch>
            <a:fillRect/>
          </a:stretch>
        </p:blipFill>
        <p:spPr>
          <a:xfrm rot="0">
            <a:off x="12128500" y="3149600"/>
            <a:ext cx="5435600" cy="5816600"/>
          </a:xfrm>
          <a:prstGeom prst="rect">
            <a:avLst/>
          </a:prstGeom>
        </p:spPr>
      </p:pic>
      <p:sp>
        <p:nvSpPr>
          <p:cNvPr name="TextBox 7" id="7"/>
          <p:cNvSpPr txBox="true"/>
          <p:nvPr/>
        </p:nvSpPr>
        <p:spPr>
          <a:xfrm rot="0">
            <a:off x="16230600" y="9258300"/>
            <a:ext cx="1104900" cy="317500"/>
          </a:xfrm>
          <a:prstGeom prst="rect">
            <a:avLst/>
          </a:prstGeom>
        </p:spPr>
        <p:txBody>
          <a:bodyPr anchor="t" rtlCol="false" lIns="0" tIns="0" rIns="0" bIns="0"/>
          <a:lstStyle/>
          <a:p>
            <a:pPr algn="r" lvl="0">
              <a:lnSpc>
                <a:spcPct val="124499"/>
              </a:lnSpc>
            </a:pPr>
            <a:r>
              <a:rPr lang="en-US" sz="1800" b="false" i="false" u="none" strike="noStrike">
                <a:solidFill>
                  <a:srgbClr val="ACD4FF"/>
                </a:solidFill>
                <a:latin typeface="Happiness Sans Regular"/>
              </a:rPr>
              <a:t>Page</a:t>
            </a:r>
          </a:p>
        </p:txBody>
      </p:sp>
      <p:sp>
        <p:nvSpPr>
          <p:cNvPr name="TextBox 8" id="8"/>
          <p:cNvSpPr txBox="true"/>
          <p:nvPr/>
        </p:nvSpPr>
        <p:spPr>
          <a:xfrm rot="0">
            <a:off x="14719300" y="736600"/>
            <a:ext cx="2857500" cy="660400"/>
          </a:xfrm>
          <a:prstGeom prst="rect">
            <a:avLst/>
          </a:prstGeom>
        </p:spPr>
        <p:txBody>
          <a:bodyPr anchor="t" rtlCol="false" lIns="0" tIns="0" rIns="0" bIns="0"/>
          <a:lstStyle/>
          <a:p>
            <a:pPr algn="r" lvl="0">
              <a:lnSpc>
                <a:spcPct val="124499"/>
              </a:lnSpc>
            </a:pPr>
            <a:r>
              <a:rPr lang="en-US" sz="1800" b="true" i="false" u="none" strike="noStrike">
                <a:solidFill>
                  <a:srgbClr val="ACD4FF"/>
                </a:solidFill>
                <a:latin typeface="Happiness Sans Regular"/>
              </a:rPr>
              <a:t>MIRI Company</a:t>
            </a:r>
          </a:p>
          <a:p>
            <a:pPr algn="r" lvl="0">
              <a:lnSpc>
                <a:spcPct val="124499"/>
              </a:lnSpc>
            </a:pPr>
            <a:r>
              <a:rPr lang="en-US" sz="1800" b="true" i="false" u="none" strike="noStrike">
                <a:solidFill>
                  <a:srgbClr val="ACD4FF"/>
                </a:solidFill>
                <a:latin typeface="Happiness Sans Regular"/>
              </a:rPr>
              <a:t>yourname@email.com</a:t>
            </a:r>
          </a:p>
        </p:txBody>
      </p:sp>
      <p:sp>
        <p:nvSpPr>
          <p:cNvPr name="TextBox 9" id="9"/>
          <p:cNvSpPr txBox="true"/>
          <p:nvPr/>
        </p:nvSpPr>
        <p:spPr>
          <a:xfrm rot="0">
            <a:off x="711200" y="736600"/>
            <a:ext cx="2857500" cy="317500"/>
          </a:xfrm>
          <a:prstGeom prst="rect">
            <a:avLst/>
          </a:prstGeom>
        </p:spPr>
        <p:txBody>
          <a:bodyPr anchor="t" rtlCol="false" lIns="0" tIns="0" rIns="0" bIns="0"/>
          <a:lstStyle/>
          <a:p>
            <a:pPr algn="l" lvl="0">
              <a:lnSpc>
                <a:spcPct val="124499"/>
              </a:lnSpc>
            </a:pPr>
            <a:r>
              <a:rPr lang="en-US" sz="1800" b="false" i="false" u="none" strike="noStrike">
                <a:solidFill>
                  <a:srgbClr val="ACD4FF"/>
                </a:solidFill>
                <a:latin typeface="Happiness Sans Regular"/>
              </a:rPr>
              <a:t>Pitch Deck</a:t>
            </a:r>
          </a:p>
        </p:txBody>
      </p:sp>
      <p:sp>
        <p:nvSpPr>
          <p:cNvPr name="TextBox 10" id="10"/>
          <p:cNvSpPr txBox="true"/>
          <p:nvPr/>
        </p:nvSpPr>
        <p:spPr>
          <a:xfrm rot="0">
            <a:off x="584200" y="1841500"/>
            <a:ext cx="8420100" cy="1066800"/>
          </a:xfrm>
          <a:prstGeom prst="rect">
            <a:avLst/>
          </a:prstGeom>
        </p:spPr>
        <p:txBody>
          <a:bodyPr anchor="t" rtlCol="false" lIns="0" tIns="0" rIns="0" bIns="0"/>
          <a:lstStyle/>
          <a:p>
            <a:pPr algn="l" lvl="0">
              <a:lnSpc>
                <a:spcPct val="99600"/>
              </a:lnSpc>
            </a:pPr>
            <a:r>
              <a:rPr lang="en-US" sz="6000" b="false" i="false" u="none" strike="noStrike" spc="-100">
                <a:solidFill>
                  <a:srgbClr val="FFFFFF"/>
                </a:solidFill>
                <a:latin typeface="Kaisei HarunoUmi Bold"/>
              </a:rPr>
              <a:t>Our Philosophy</a:t>
            </a:r>
          </a:p>
        </p:txBody>
      </p:sp>
      <p:sp>
        <p:nvSpPr>
          <p:cNvPr name="TextBox 11" id="11"/>
          <p:cNvSpPr txBox="true"/>
          <p:nvPr/>
        </p:nvSpPr>
        <p:spPr>
          <a:xfrm rot="0">
            <a:off x="1193800" y="7023100"/>
            <a:ext cx="4787900" cy="1422400"/>
          </a:xfrm>
          <a:prstGeom prst="rect">
            <a:avLst/>
          </a:prstGeom>
        </p:spPr>
        <p:txBody>
          <a:bodyPr anchor="t" rtlCol="false" lIns="0" tIns="0" rIns="0" bIns="0"/>
          <a:lstStyle/>
          <a:p>
            <a:pPr algn="l" lvl="0">
              <a:lnSpc>
                <a:spcPct val="132800"/>
              </a:lnSpc>
            </a:pPr>
            <a:r>
              <a:rPr lang="en-US" sz="1800" b="false" i="false" u="none" strike="noStrike">
                <a:solidFill>
                  <a:srgbClr val="FFFFFF"/>
                </a:solidFill>
                <a:latin typeface="Happiness Sans Regular"/>
              </a:rPr>
              <a:t>At vero eos et accusamus et iusto odio dignissimos ducimus qui blanditiis praesentium voluptatum deleniti atque corrupti quos </a:t>
            </a:r>
            <a:r>
              <a:rPr lang="en-US" sz="1800" b="false" i="false" u="none" strike="noStrike">
                <a:solidFill>
                  <a:srgbClr val="FFFFFF"/>
                </a:solidFill>
                <a:latin typeface="Happiness Sans Regular"/>
              </a:rPr>
              <a:t>dolores et quas molestias.</a:t>
            </a:r>
          </a:p>
        </p:txBody>
      </p:sp>
      <p:sp>
        <p:nvSpPr>
          <p:cNvPr name="TextBox 12" id="12"/>
          <p:cNvSpPr txBox="true"/>
          <p:nvPr/>
        </p:nvSpPr>
        <p:spPr>
          <a:xfrm rot="0">
            <a:off x="1193800" y="6324600"/>
            <a:ext cx="4165600" cy="393700"/>
          </a:xfrm>
          <a:prstGeom prst="rect">
            <a:avLst/>
          </a:prstGeom>
        </p:spPr>
        <p:txBody>
          <a:bodyPr anchor="b" rtlCol="false" lIns="0" tIns="0" rIns="0" bIns="0"/>
          <a:lstStyle/>
          <a:p>
            <a:pPr algn="l" lvl="0">
              <a:lnSpc>
                <a:spcPct val="132800"/>
              </a:lnSpc>
            </a:pPr>
            <a:r>
              <a:rPr lang="en-US" sz="2200" b="false" i="false" u="none" strike="noStrike">
                <a:solidFill>
                  <a:srgbClr val="FFFFFF"/>
                </a:solidFill>
                <a:latin typeface="Happiness Sans Bold"/>
              </a:rPr>
              <a:t>Context A</a:t>
            </a:r>
          </a:p>
        </p:txBody>
      </p:sp>
      <p:sp>
        <p:nvSpPr>
          <p:cNvPr name="TextBox 13" id="13"/>
          <p:cNvSpPr txBox="true"/>
          <p:nvPr/>
        </p:nvSpPr>
        <p:spPr>
          <a:xfrm rot="0">
            <a:off x="1193800" y="4051300"/>
            <a:ext cx="4279900" cy="1295400"/>
          </a:xfrm>
          <a:prstGeom prst="rect">
            <a:avLst/>
          </a:prstGeom>
        </p:spPr>
        <p:txBody>
          <a:bodyPr anchor="b" rtlCol="false" lIns="0" tIns="0" rIns="0" bIns="0"/>
          <a:lstStyle/>
          <a:p>
            <a:pPr algn="l" lvl="0">
              <a:lnSpc>
                <a:spcPct val="107899"/>
              </a:lnSpc>
            </a:pPr>
            <a:r>
              <a:rPr lang="en-US" sz="3800" b="false" i="false" u="none" strike="noStrike" spc="-100">
                <a:solidFill>
                  <a:srgbClr val="FFFFFF"/>
                </a:solidFill>
                <a:latin typeface="Kaisei HarunoUmi Bold"/>
              </a:rPr>
              <a:t>Please enter the subtitle here.</a:t>
            </a:r>
          </a:p>
        </p:txBody>
      </p:sp>
      <p:sp>
        <p:nvSpPr>
          <p:cNvPr name="TextBox 14" id="14"/>
          <p:cNvSpPr txBox="true"/>
          <p:nvPr/>
        </p:nvSpPr>
        <p:spPr>
          <a:xfrm rot="0">
            <a:off x="6908800" y="7023100"/>
            <a:ext cx="4787900" cy="1422400"/>
          </a:xfrm>
          <a:prstGeom prst="rect">
            <a:avLst/>
          </a:prstGeom>
        </p:spPr>
        <p:txBody>
          <a:bodyPr anchor="t" rtlCol="false" lIns="0" tIns="0" rIns="0" bIns="0"/>
          <a:lstStyle/>
          <a:p>
            <a:pPr algn="l" lvl="0">
              <a:lnSpc>
                <a:spcPct val="132800"/>
              </a:lnSpc>
            </a:pPr>
            <a:r>
              <a:rPr lang="en-US" sz="1800" b="false" i="false" u="none" strike="noStrike">
                <a:solidFill>
                  <a:srgbClr val="FFFFFF"/>
                </a:solidFill>
                <a:latin typeface="Happiness Sans Regular"/>
              </a:rPr>
              <a:t>At vero eos et accusamus et iusto odio dignissimos ducimus qui blanditiis praesentium voluptatum deleniti atque corrupti quos dolores et quas molestias.</a:t>
            </a:r>
          </a:p>
        </p:txBody>
      </p:sp>
      <p:sp>
        <p:nvSpPr>
          <p:cNvPr name="TextBox 15" id="15"/>
          <p:cNvSpPr txBox="true"/>
          <p:nvPr/>
        </p:nvSpPr>
        <p:spPr>
          <a:xfrm rot="0">
            <a:off x="6908800" y="6324600"/>
            <a:ext cx="4165600" cy="393700"/>
          </a:xfrm>
          <a:prstGeom prst="rect">
            <a:avLst/>
          </a:prstGeom>
        </p:spPr>
        <p:txBody>
          <a:bodyPr anchor="b" rtlCol="false" lIns="0" tIns="0" rIns="0" bIns="0"/>
          <a:lstStyle/>
          <a:p>
            <a:pPr algn="l" lvl="0">
              <a:lnSpc>
                <a:spcPct val="132800"/>
              </a:lnSpc>
            </a:pPr>
            <a:r>
              <a:rPr lang="en-US" sz="2200" b="false" i="false" u="none" strike="noStrike">
                <a:solidFill>
                  <a:srgbClr val="FFFFFF"/>
                </a:solidFill>
                <a:latin typeface="Happiness Sans Bold"/>
              </a:rPr>
              <a:t>Context B</a:t>
            </a:r>
          </a:p>
        </p:txBody>
      </p:sp>
      <p:sp>
        <p:nvSpPr>
          <p:cNvPr name="TextBox 16" id="16"/>
          <p:cNvSpPr txBox="true"/>
          <p:nvPr/>
        </p:nvSpPr>
        <p:spPr>
          <a:xfrm rot="0">
            <a:off x="12611100" y="7023100"/>
            <a:ext cx="4787900" cy="1422400"/>
          </a:xfrm>
          <a:prstGeom prst="rect">
            <a:avLst/>
          </a:prstGeom>
        </p:spPr>
        <p:txBody>
          <a:bodyPr anchor="t" rtlCol="false" lIns="0" tIns="0" rIns="0" bIns="0"/>
          <a:lstStyle/>
          <a:p>
            <a:pPr algn="l" lvl="0">
              <a:lnSpc>
                <a:spcPct val="132800"/>
              </a:lnSpc>
            </a:pPr>
            <a:r>
              <a:rPr lang="en-US" sz="1800" b="false" i="false" u="none" strike="noStrike">
                <a:solidFill>
                  <a:srgbClr val="FFFFFF"/>
                </a:solidFill>
                <a:latin typeface="Happiness Sans Regular"/>
              </a:rPr>
              <a:t>At vero eos et accusamus et iusto odio dignissimos ducimus qui blanditiis praesentium voluptatum deleniti atque corrupti quos dolores et quas molestias.</a:t>
            </a:r>
          </a:p>
        </p:txBody>
      </p:sp>
      <p:sp>
        <p:nvSpPr>
          <p:cNvPr name="TextBox 17" id="17"/>
          <p:cNvSpPr txBox="true"/>
          <p:nvPr/>
        </p:nvSpPr>
        <p:spPr>
          <a:xfrm rot="0">
            <a:off x="12611100" y="6324600"/>
            <a:ext cx="4165600" cy="393700"/>
          </a:xfrm>
          <a:prstGeom prst="rect">
            <a:avLst/>
          </a:prstGeom>
        </p:spPr>
        <p:txBody>
          <a:bodyPr anchor="b" rtlCol="false" lIns="0" tIns="0" rIns="0" bIns="0"/>
          <a:lstStyle/>
          <a:p>
            <a:pPr algn="l" lvl="0">
              <a:lnSpc>
                <a:spcPct val="132800"/>
              </a:lnSpc>
            </a:pPr>
            <a:r>
              <a:rPr lang="en-US" sz="2200" b="false" i="false" u="none" strike="noStrike">
                <a:solidFill>
                  <a:srgbClr val="FFFFFF"/>
                </a:solidFill>
                <a:latin typeface="Happiness Sans Bold"/>
              </a:rPr>
              <a:t>Context C</a:t>
            </a:r>
          </a:p>
        </p:txBody>
      </p:sp>
      <p:sp>
        <p:nvSpPr>
          <p:cNvPr name="TextBox 18" id="18"/>
          <p:cNvSpPr txBox="true"/>
          <p:nvPr/>
        </p:nvSpPr>
        <p:spPr>
          <a:xfrm rot="0">
            <a:off x="17056100" y="9245600"/>
            <a:ext cx="520700" cy="330200"/>
          </a:xfrm>
          <a:prstGeom prst="rect">
            <a:avLst/>
          </a:prstGeom>
        </p:spPr>
        <p:txBody>
          <a:bodyPr anchor="t" rtlCol="false" lIns="0" tIns="0" rIns="0" bIns="0"/>
          <a:lstStyle/>
          <a:p>
            <a:pPr algn="r" lvl="0">
              <a:lnSpc>
                <a:spcPct val="116199"/>
              </a:lnSpc>
            </a:pPr>
            <a:r>
              <a:rPr lang="en-US" sz="1800" b="false" i="false" u="none" strike="noStrike">
                <a:solidFill>
                  <a:srgbClr val="ACD4FF"/>
                </a:solidFill>
                <a:latin typeface="Happiness Sans Bold"/>
              </a:rPr>
              <a:t>3</a:t>
            </a:r>
          </a:p>
        </p:txBody>
      </p:sp>
      <p:sp>
        <p:nvSpPr>
          <p:cNvPr name="TextBox 19" id="19"/>
          <p:cNvSpPr txBox="true"/>
          <p:nvPr/>
        </p:nvSpPr>
        <p:spPr>
          <a:xfrm rot="0">
            <a:off x="6908800" y="4051300"/>
            <a:ext cx="4279900" cy="1295400"/>
          </a:xfrm>
          <a:prstGeom prst="rect">
            <a:avLst/>
          </a:prstGeom>
        </p:spPr>
        <p:txBody>
          <a:bodyPr anchor="b" rtlCol="false" lIns="0" tIns="0" rIns="0" bIns="0"/>
          <a:lstStyle/>
          <a:p>
            <a:pPr algn="l" lvl="0">
              <a:lnSpc>
                <a:spcPct val="107899"/>
              </a:lnSpc>
            </a:pPr>
            <a:r>
              <a:rPr lang="en-US" sz="3800" b="false" i="false" u="none" strike="noStrike" spc="-100">
                <a:solidFill>
                  <a:srgbClr val="FFFFFF"/>
                </a:solidFill>
                <a:latin typeface="Kaisei HarunoUmi Bold"/>
              </a:rPr>
              <a:t>Please enter the subtitle here.</a:t>
            </a:r>
          </a:p>
        </p:txBody>
      </p:sp>
      <p:sp>
        <p:nvSpPr>
          <p:cNvPr name="TextBox 20" id="20"/>
          <p:cNvSpPr txBox="true"/>
          <p:nvPr/>
        </p:nvSpPr>
        <p:spPr>
          <a:xfrm rot="0">
            <a:off x="12611100" y="4076700"/>
            <a:ext cx="4279900" cy="1270000"/>
          </a:xfrm>
          <a:prstGeom prst="rect">
            <a:avLst/>
          </a:prstGeom>
        </p:spPr>
        <p:txBody>
          <a:bodyPr anchor="b" rtlCol="false" lIns="0" tIns="0" rIns="0" bIns="0"/>
          <a:lstStyle/>
          <a:p>
            <a:pPr algn="l" lvl="0">
              <a:lnSpc>
                <a:spcPct val="107899"/>
              </a:lnSpc>
            </a:pPr>
            <a:r>
              <a:rPr lang="en-US" sz="3700" b="false" i="false" u="none" strike="noStrike">
                <a:solidFill>
                  <a:srgbClr val="FFFFFF"/>
                </a:solidFill>
                <a:latin typeface="Kaisei HarunoUmi Bold"/>
              </a:rPr>
              <a:t>Please enter the subtitle here.</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191919"/>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stretch>
            <a:fillRect/>
          </a:stretch>
        </p:blipFill>
        <p:spPr>
          <a:xfrm rot="-180000">
            <a:off x="-749300" y="7670800"/>
            <a:ext cx="6172200" cy="6172200"/>
          </a:xfrm>
          <a:prstGeom prst="rect">
            <a:avLst/>
          </a:prstGeom>
        </p:spPr>
      </p:pic>
      <p:pic>
        <p:nvPicPr>
          <p:cNvPr name="Picture 3" id="3"/>
          <p:cNvPicPr>
            <a:picLocks noChangeAspect="true"/>
          </p:cNvPicPr>
          <p:nvPr/>
        </p:nvPicPr>
        <p:blipFill>
          <a:blip r:embed="rId3"/>
          <a:stretch>
            <a:fillRect/>
          </a:stretch>
        </p:blipFill>
        <p:spPr>
          <a:xfrm rot="0">
            <a:off x="13360400" y="1803400"/>
            <a:ext cx="3441700" cy="6997700"/>
          </a:xfrm>
          <a:prstGeom prst="rect">
            <a:avLst/>
          </a:prstGeom>
        </p:spPr>
      </p:pic>
      <p:pic>
        <p:nvPicPr>
          <p:cNvPr name="Picture 4" id="4"/>
          <p:cNvPicPr>
            <a:picLocks noChangeAspect="true"/>
          </p:cNvPicPr>
          <p:nvPr/>
        </p:nvPicPr>
        <p:blipFill>
          <a:blip r:embed="rId4"/>
          <a:stretch>
            <a:fillRect/>
          </a:stretch>
        </p:blipFill>
        <p:spPr>
          <a:xfrm rot="0">
            <a:off x="13563600" y="1968500"/>
            <a:ext cx="3048000" cy="6642100"/>
          </a:xfrm>
          <a:prstGeom prst="rect">
            <a:avLst/>
          </a:prstGeom>
        </p:spPr>
      </p:pic>
      <p:pic>
        <p:nvPicPr>
          <p:cNvPr name="Picture 5" id="5"/>
          <p:cNvPicPr>
            <a:picLocks noChangeAspect="true"/>
          </p:cNvPicPr>
          <p:nvPr/>
        </p:nvPicPr>
        <p:blipFill>
          <a:blip r:embed="rId5"/>
          <a:stretch>
            <a:fillRect/>
          </a:stretch>
        </p:blipFill>
        <p:spPr>
          <a:xfrm rot="-5400000">
            <a:off x="9512300" y="5308600"/>
            <a:ext cx="6692900" cy="12700"/>
          </a:xfrm>
          <a:prstGeom prst="rect">
            <a:avLst/>
          </a:prstGeom>
        </p:spPr>
      </p:pic>
      <p:pic>
        <p:nvPicPr>
          <p:cNvPr name="Picture 6" id="6"/>
          <p:cNvPicPr>
            <a:picLocks noChangeAspect="true"/>
          </p:cNvPicPr>
          <p:nvPr/>
        </p:nvPicPr>
        <p:blipFill>
          <a:blip r:embed="rId6"/>
          <a:stretch>
            <a:fillRect/>
          </a:stretch>
        </p:blipFill>
        <p:spPr>
          <a:xfrm rot="-360000">
            <a:off x="8686800" y="-1270000"/>
            <a:ext cx="3517900" cy="3517900"/>
          </a:xfrm>
          <a:prstGeom prst="rect">
            <a:avLst/>
          </a:prstGeom>
        </p:spPr>
      </p:pic>
      <p:sp>
        <p:nvSpPr>
          <p:cNvPr name="TextBox 7" id="7"/>
          <p:cNvSpPr txBox="true"/>
          <p:nvPr/>
        </p:nvSpPr>
        <p:spPr>
          <a:xfrm rot="0">
            <a:off x="16230600" y="9258300"/>
            <a:ext cx="1104900" cy="317500"/>
          </a:xfrm>
          <a:prstGeom prst="rect">
            <a:avLst/>
          </a:prstGeom>
        </p:spPr>
        <p:txBody>
          <a:bodyPr anchor="t" rtlCol="false" lIns="0" tIns="0" rIns="0" bIns="0"/>
          <a:lstStyle/>
          <a:p>
            <a:pPr algn="r" lvl="0">
              <a:lnSpc>
                <a:spcPct val="124499"/>
              </a:lnSpc>
            </a:pPr>
            <a:r>
              <a:rPr lang="en-US" sz="1800" b="false" i="false" u="none" strike="noStrike">
                <a:solidFill>
                  <a:srgbClr val="ACD4FF"/>
                </a:solidFill>
                <a:latin typeface="Happiness Sans Regular"/>
              </a:rPr>
              <a:t>Page</a:t>
            </a:r>
          </a:p>
        </p:txBody>
      </p:sp>
      <p:sp>
        <p:nvSpPr>
          <p:cNvPr name="TextBox 8" id="8"/>
          <p:cNvSpPr txBox="true"/>
          <p:nvPr/>
        </p:nvSpPr>
        <p:spPr>
          <a:xfrm rot="0">
            <a:off x="14719300" y="736600"/>
            <a:ext cx="2857500" cy="660400"/>
          </a:xfrm>
          <a:prstGeom prst="rect">
            <a:avLst/>
          </a:prstGeom>
        </p:spPr>
        <p:txBody>
          <a:bodyPr anchor="t" rtlCol="false" lIns="0" tIns="0" rIns="0" bIns="0"/>
          <a:lstStyle/>
          <a:p>
            <a:pPr algn="r" lvl="0">
              <a:lnSpc>
                <a:spcPct val="124499"/>
              </a:lnSpc>
            </a:pPr>
            <a:r>
              <a:rPr lang="en-US" sz="1800" b="true" i="false" u="none" strike="noStrike">
                <a:solidFill>
                  <a:srgbClr val="ACD4FF"/>
                </a:solidFill>
                <a:latin typeface="Happiness Sans Regular"/>
              </a:rPr>
              <a:t>MIRI Company</a:t>
            </a:r>
          </a:p>
          <a:p>
            <a:pPr algn="r" lvl="0">
              <a:lnSpc>
                <a:spcPct val="124499"/>
              </a:lnSpc>
            </a:pPr>
            <a:r>
              <a:rPr lang="en-US" sz="1800" b="true" i="false" u="none" strike="noStrike">
                <a:solidFill>
                  <a:srgbClr val="ACD4FF"/>
                </a:solidFill>
                <a:latin typeface="Happiness Sans Regular"/>
              </a:rPr>
              <a:t>yourname@email.com</a:t>
            </a:r>
          </a:p>
        </p:txBody>
      </p:sp>
      <p:sp>
        <p:nvSpPr>
          <p:cNvPr name="TextBox 9" id="9"/>
          <p:cNvSpPr txBox="true"/>
          <p:nvPr/>
        </p:nvSpPr>
        <p:spPr>
          <a:xfrm rot="0">
            <a:off x="711200" y="736600"/>
            <a:ext cx="2857500" cy="317500"/>
          </a:xfrm>
          <a:prstGeom prst="rect">
            <a:avLst/>
          </a:prstGeom>
        </p:spPr>
        <p:txBody>
          <a:bodyPr anchor="t" rtlCol="false" lIns="0" tIns="0" rIns="0" bIns="0"/>
          <a:lstStyle/>
          <a:p>
            <a:pPr algn="l" lvl="0">
              <a:lnSpc>
                <a:spcPct val="124499"/>
              </a:lnSpc>
            </a:pPr>
            <a:r>
              <a:rPr lang="en-US" sz="1800" b="false" i="false" u="none" strike="noStrike">
                <a:solidFill>
                  <a:srgbClr val="ACD4FF"/>
                </a:solidFill>
                <a:latin typeface="Happiness Sans Regular"/>
              </a:rPr>
              <a:t>Pitch Deck</a:t>
            </a:r>
          </a:p>
        </p:txBody>
      </p:sp>
      <p:sp>
        <p:nvSpPr>
          <p:cNvPr name="TextBox 10" id="10"/>
          <p:cNvSpPr txBox="true"/>
          <p:nvPr/>
        </p:nvSpPr>
        <p:spPr>
          <a:xfrm rot="0">
            <a:off x="711200" y="1739900"/>
            <a:ext cx="8420100" cy="1066800"/>
          </a:xfrm>
          <a:prstGeom prst="rect">
            <a:avLst/>
          </a:prstGeom>
        </p:spPr>
        <p:txBody>
          <a:bodyPr anchor="t" rtlCol="false" lIns="0" tIns="0" rIns="0" bIns="0"/>
          <a:lstStyle/>
          <a:p>
            <a:pPr algn="l" lvl="0">
              <a:lnSpc>
                <a:spcPct val="99600"/>
              </a:lnSpc>
            </a:pPr>
            <a:r>
              <a:rPr lang="en-US" sz="6000" b="false" i="false" u="none" strike="noStrike" spc="-100">
                <a:solidFill>
                  <a:srgbClr val="FFFFFF"/>
                </a:solidFill>
                <a:latin typeface="Kaisei HarunoUmi Bold"/>
              </a:rPr>
              <a:t>Product Description</a:t>
            </a:r>
          </a:p>
        </p:txBody>
      </p:sp>
      <p:sp>
        <p:nvSpPr>
          <p:cNvPr name="TextBox 11" id="11"/>
          <p:cNvSpPr txBox="true"/>
          <p:nvPr/>
        </p:nvSpPr>
        <p:spPr>
          <a:xfrm rot="0">
            <a:off x="711200" y="3365500"/>
            <a:ext cx="10718800" cy="1295400"/>
          </a:xfrm>
          <a:prstGeom prst="rect">
            <a:avLst/>
          </a:prstGeom>
        </p:spPr>
        <p:txBody>
          <a:bodyPr anchor="t" rtlCol="false" lIns="0" tIns="0" rIns="0" bIns="0"/>
          <a:lstStyle/>
          <a:p>
            <a:pPr algn="l" lvl="0">
              <a:lnSpc>
                <a:spcPct val="107070"/>
              </a:lnSpc>
            </a:pPr>
            <a:r>
              <a:rPr lang="en-US" sz="3800" b="false" i="false" u="none" strike="noStrike" spc="-100">
                <a:solidFill>
                  <a:srgbClr val="FFFFFF"/>
                </a:solidFill>
                <a:latin typeface="Kaisei HarunoUmi Bold"/>
              </a:rPr>
              <a:t>"Sed ut perspiciatis unde omnis iste natus error sit voluptatem accusantium zs"</a:t>
            </a:r>
          </a:p>
        </p:txBody>
      </p:sp>
      <p:sp>
        <p:nvSpPr>
          <p:cNvPr name="TextBox 12" id="12"/>
          <p:cNvSpPr txBox="true"/>
          <p:nvPr/>
        </p:nvSpPr>
        <p:spPr>
          <a:xfrm rot="0">
            <a:off x="711200" y="4978400"/>
            <a:ext cx="10668000" cy="1422400"/>
          </a:xfrm>
          <a:prstGeom prst="rect">
            <a:avLst/>
          </a:prstGeom>
        </p:spPr>
        <p:txBody>
          <a:bodyPr anchor="t" rtlCol="false" lIns="0" tIns="0" rIns="0" bIns="0"/>
          <a:lstStyle/>
          <a:p>
            <a:pPr algn="l" lvl="0">
              <a:lnSpc>
                <a:spcPct val="132800"/>
              </a:lnSpc>
            </a:pPr>
            <a:r>
              <a:rPr lang="en-US" sz="1800" b="false" i="false" u="none" strike="noStrike">
                <a:solidFill>
                  <a:srgbClr val="FFFFFF"/>
                </a:solidFill>
                <a:latin typeface="Happiness Sans Regular"/>
              </a:rPr>
              <a:t>Neque porro quisquam est, qui dolorem ipsum quia dolor sit amet, consectetur, adipisci velit, sed quia non numquam eius modi tempora incidunt ut labore et dolore magnam aliquam quaerat voluptatem. Ut enim ad minima veniam, quis nostrum exercitationem ullam corporis suscipit laboriosam, nisi ut aliquid ex ea commodi consequatur?</a:t>
            </a:r>
          </a:p>
        </p:txBody>
      </p:sp>
      <p:sp>
        <p:nvSpPr>
          <p:cNvPr name="TextBox 13" id="13"/>
          <p:cNvSpPr txBox="true"/>
          <p:nvPr/>
        </p:nvSpPr>
        <p:spPr>
          <a:xfrm rot="0">
            <a:off x="711200" y="7950200"/>
            <a:ext cx="4737100" cy="685800"/>
          </a:xfrm>
          <a:prstGeom prst="rect">
            <a:avLst/>
          </a:prstGeom>
        </p:spPr>
        <p:txBody>
          <a:bodyPr anchor="t" rtlCol="false" lIns="0" tIns="0" rIns="0" bIns="0"/>
          <a:lstStyle/>
          <a:p>
            <a:pPr algn="l" lvl="0">
              <a:lnSpc>
                <a:spcPct val="132800"/>
              </a:lnSpc>
            </a:pPr>
            <a:r>
              <a:rPr lang="en-US" sz="1800" b="false" i="false" u="none" strike="noStrike">
                <a:solidFill>
                  <a:srgbClr val="FFFFFF"/>
                </a:solidFill>
                <a:latin typeface="Happiness Sans Regular"/>
              </a:rPr>
              <a:t>At vero eos et accusamus et iusto odio dignissimos ducimus qui blanditiis.</a:t>
            </a:r>
          </a:p>
        </p:txBody>
      </p:sp>
      <p:sp>
        <p:nvSpPr>
          <p:cNvPr name="TextBox 14" id="14"/>
          <p:cNvSpPr txBox="true"/>
          <p:nvPr/>
        </p:nvSpPr>
        <p:spPr>
          <a:xfrm rot="0">
            <a:off x="711200" y="7327900"/>
            <a:ext cx="4165600" cy="393700"/>
          </a:xfrm>
          <a:prstGeom prst="rect">
            <a:avLst/>
          </a:prstGeom>
        </p:spPr>
        <p:txBody>
          <a:bodyPr anchor="t" rtlCol="false" lIns="0" tIns="0" rIns="0" bIns="0"/>
          <a:lstStyle/>
          <a:p>
            <a:pPr algn="l" lvl="0">
              <a:lnSpc>
                <a:spcPct val="132800"/>
              </a:lnSpc>
            </a:pPr>
            <a:r>
              <a:rPr lang="en-US" sz="2200" b="false" i="false" u="none" strike="noStrike">
                <a:solidFill>
                  <a:srgbClr val="ACD4FF"/>
                </a:solidFill>
                <a:latin typeface="Happiness Sans Bold"/>
              </a:rPr>
              <a:t>Item 01</a:t>
            </a:r>
          </a:p>
        </p:txBody>
      </p:sp>
      <p:sp>
        <p:nvSpPr>
          <p:cNvPr name="TextBox 15" id="15"/>
          <p:cNvSpPr txBox="true"/>
          <p:nvPr/>
        </p:nvSpPr>
        <p:spPr>
          <a:xfrm rot="0">
            <a:off x="6286500" y="7950200"/>
            <a:ext cx="4737100" cy="685800"/>
          </a:xfrm>
          <a:prstGeom prst="rect">
            <a:avLst/>
          </a:prstGeom>
        </p:spPr>
        <p:txBody>
          <a:bodyPr anchor="t" rtlCol="false" lIns="0" tIns="0" rIns="0" bIns="0"/>
          <a:lstStyle/>
          <a:p>
            <a:pPr algn="l" lvl="0">
              <a:lnSpc>
                <a:spcPct val="132800"/>
              </a:lnSpc>
            </a:pPr>
            <a:r>
              <a:rPr lang="en-US" sz="1800" b="false" i="false" u="none" strike="noStrike">
                <a:solidFill>
                  <a:srgbClr val="FFFFFF"/>
                </a:solidFill>
                <a:latin typeface="Happiness Sans Regular"/>
              </a:rPr>
              <a:t>Praesentium voluptatum deleniti atque corrupti quos </a:t>
            </a:r>
            <a:r>
              <a:rPr lang="en-US" sz="1800" b="false" i="false" u="none" strike="noStrike">
                <a:solidFill>
                  <a:srgbClr val="FFFFFF"/>
                </a:solidFill>
                <a:latin typeface="Happiness Sans Regular"/>
              </a:rPr>
              <a:t>dolores et quas molestias.</a:t>
            </a:r>
          </a:p>
        </p:txBody>
      </p:sp>
      <p:sp>
        <p:nvSpPr>
          <p:cNvPr name="TextBox 16" id="16"/>
          <p:cNvSpPr txBox="true"/>
          <p:nvPr/>
        </p:nvSpPr>
        <p:spPr>
          <a:xfrm rot="0">
            <a:off x="6286500" y="7327900"/>
            <a:ext cx="4165600" cy="393700"/>
          </a:xfrm>
          <a:prstGeom prst="rect">
            <a:avLst/>
          </a:prstGeom>
        </p:spPr>
        <p:txBody>
          <a:bodyPr anchor="t" rtlCol="false" lIns="0" tIns="0" rIns="0" bIns="0"/>
          <a:lstStyle/>
          <a:p>
            <a:pPr algn="l" lvl="0">
              <a:lnSpc>
                <a:spcPct val="132800"/>
              </a:lnSpc>
            </a:pPr>
            <a:r>
              <a:rPr lang="en-US" sz="2200" b="false" i="false" u="none" strike="noStrike">
                <a:solidFill>
                  <a:srgbClr val="ACD4FF"/>
                </a:solidFill>
                <a:latin typeface="Happiness Sans Bold"/>
              </a:rPr>
              <a:t>Item 02</a:t>
            </a:r>
          </a:p>
        </p:txBody>
      </p:sp>
      <p:sp>
        <p:nvSpPr>
          <p:cNvPr name="TextBox 17" id="17"/>
          <p:cNvSpPr txBox="true"/>
          <p:nvPr/>
        </p:nvSpPr>
        <p:spPr>
          <a:xfrm rot="0">
            <a:off x="11239500" y="1981200"/>
            <a:ext cx="1333500" cy="393700"/>
          </a:xfrm>
          <a:prstGeom prst="rect">
            <a:avLst/>
          </a:prstGeom>
        </p:spPr>
        <p:txBody>
          <a:bodyPr anchor="b" rtlCol="false" lIns="0" tIns="0" rIns="0" bIns="0"/>
          <a:lstStyle/>
          <a:p>
            <a:pPr algn="r" lvl="0">
              <a:lnSpc>
                <a:spcPct val="132800"/>
              </a:lnSpc>
            </a:pPr>
            <a:r>
              <a:rPr lang="en-US" sz="2200" b="false" i="false" u="none" strike="noStrike">
                <a:solidFill>
                  <a:srgbClr val="ACD4FF"/>
                </a:solidFill>
                <a:latin typeface="Happiness Sans Bold"/>
              </a:rPr>
              <a:t>2212"</a:t>
            </a:r>
          </a:p>
        </p:txBody>
      </p:sp>
      <p:sp>
        <p:nvSpPr>
          <p:cNvPr name="TextBox 18" id="18"/>
          <p:cNvSpPr txBox="true"/>
          <p:nvPr/>
        </p:nvSpPr>
        <p:spPr>
          <a:xfrm rot="0">
            <a:off x="11239500" y="8229600"/>
            <a:ext cx="1333500" cy="393700"/>
          </a:xfrm>
          <a:prstGeom prst="rect">
            <a:avLst/>
          </a:prstGeom>
        </p:spPr>
        <p:txBody>
          <a:bodyPr anchor="b" rtlCol="false" lIns="0" tIns="0" rIns="0" bIns="0"/>
          <a:lstStyle/>
          <a:p>
            <a:pPr algn="r" lvl="0">
              <a:lnSpc>
                <a:spcPct val="132800"/>
              </a:lnSpc>
            </a:pPr>
            <a:r>
              <a:rPr lang="en-US" sz="2200" b="false" i="false" u="none" strike="noStrike">
                <a:solidFill>
                  <a:srgbClr val="ACD4FF"/>
                </a:solidFill>
                <a:latin typeface="Happiness Sans Bold"/>
              </a:rPr>
              <a:t>1204"</a:t>
            </a:r>
          </a:p>
        </p:txBody>
      </p:sp>
      <p:sp>
        <p:nvSpPr>
          <p:cNvPr name="TextBox 19" id="19"/>
          <p:cNvSpPr txBox="true"/>
          <p:nvPr/>
        </p:nvSpPr>
        <p:spPr>
          <a:xfrm rot="0">
            <a:off x="17056100" y="9245600"/>
            <a:ext cx="520700" cy="330200"/>
          </a:xfrm>
          <a:prstGeom prst="rect">
            <a:avLst/>
          </a:prstGeom>
        </p:spPr>
        <p:txBody>
          <a:bodyPr anchor="t" rtlCol="false" lIns="0" tIns="0" rIns="0" bIns="0"/>
          <a:lstStyle/>
          <a:p>
            <a:pPr algn="r" lvl="0">
              <a:lnSpc>
                <a:spcPct val="116199"/>
              </a:lnSpc>
            </a:pPr>
            <a:r>
              <a:rPr lang="en-US" sz="1800" b="false" i="false" u="none" strike="noStrike">
                <a:solidFill>
                  <a:srgbClr val="ACD4FF"/>
                </a:solidFill>
                <a:latin typeface="Happiness Sans Bold"/>
              </a:rPr>
              <a:t>4</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191919"/>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stretch>
            <a:fillRect/>
          </a:stretch>
        </p:blipFill>
        <p:spPr>
          <a:xfrm rot="2460000">
            <a:off x="9893300" y="8534400"/>
            <a:ext cx="6172200" cy="6172200"/>
          </a:xfrm>
          <a:prstGeom prst="rect">
            <a:avLst/>
          </a:prstGeom>
        </p:spPr>
      </p:pic>
      <p:pic>
        <p:nvPicPr>
          <p:cNvPr name="Picture 3" id="3"/>
          <p:cNvPicPr>
            <a:picLocks noChangeAspect="true"/>
          </p:cNvPicPr>
          <p:nvPr/>
        </p:nvPicPr>
        <p:blipFill>
          <a:blip r:embed="rId3"/>
          <a:stretch>
            <a:fillRect/>
          </a:stretch>
        </p:blipFill>
        <p:spPr>
          <a:xfrm rot="0">
            <a:off x="723900" y="5143500"/>
            <a:ext cx="6731000" cy="3848100"/>
          </a:xfrm>
          <a:prstGeom prst="rect">
            <a:avLst/>
          </a:prstGeom>
        </p:spPr>
      </p:pic>
      <p:pic>
        <p:nvPicPr>
          <p:cNvPr name="Picture 4" id="4"/>
          <p:cNvPicPr>
            <a:picLocks noChangeAspect="true"/>
          </p:cNvPicPr>
          <p:nvPr/>
        </p:nvPicPr>
        <p:blipFill>
          <a:blip r:embed="rId4"/>
          <a:stretch>
            <a:fillRect/>
          </a:stretch>
        </p:blipFill>
        <p:spPr>
          <a:xfrm rot="0">
            <a:off x="9436100" y="3898900"/>
            <a:ext cx="2997200" cy="3390900"/>
          </a:xfrm>
          <a:prstGeom prst="rect">
            <a:avLst/>
          </a:prstGeom>
        </p:spPr>
      </p:pic>
      <p:pic>
        <p:nvPicPr>
          <p:cNvPr name="Picture 5" id="5"/>
          <p:cNvPicPr>
            <a:picLocks noChangeAspect="true"/>
          </p:cNvPicPr>
          <p:nvPr/>
        </p:nvPicPr>
        <p:blipFill>
          <a:blip r:embed="rId5"/>
          <a:stretch>
            <a:fillRect/>
          </a:stretch>
        </p:blipFill>
        <p:spPr>
          <a:xfrm rot="0">
            <a:off x="13246100" y="3898900"/>
            <a:ext cx="2997200" cy="3390900"/>
          </a:xfrm>
          <a:prstGeom prst="rect">
            <a:avLst/>
          </a:prstGeom>
        </p:spPr>
      </p:pic>
      <p:pic>
        <p:nvPicPr>
          <p:cNvPr name="Picture 6" id="6"/>
          <p:cNvPicPr>
            <a:picLocks noChangeAspect="true"/>
          </p:cNvPicPr>
          <p:nvPr/>
        </p:nvPicPr>
        <p:blipFill>
          <a:blip r:embed="rId6"/>
          <a:stretch>
            <a:fillRect/>
          </a:stretch>
        </p:blipFill>
        <p:spPr>
          <a:xfrm rot="-1980000">
            <a:off x="5613400" y="-1320800"/>
            <a:ext cx="3771900" cy="3771900"/>
          </a:xfrm>
          <a:prstGeom prst="rect">
            <a:avLst/>
          </a:prstGeom>
        </p:spPr>
      </p:pic>
      <p:pic>
        <p:nvPicPr>
          <p:cNvPr name="Picture 7" id="7"/>
          <p:cNvPicPr>
            <a:picLocks noChangeAspect="true"/>
          </p:cNvPicPr>
          <p:nvPr/>
        </p:nvPicPr>
        <p:blipFill>
          <a:blip r:embed="rId7"/>
          <a:stretch>
            <a:fillRect/>
          </a:stretch>
        </p:blipFill>
        <p:spPr>
          <a:xfrm rot="0">
            <a:off x="9436100" y="3632200"/>
            <a:ext cx="7442200" cy="12700"/>
          </a:xfrm>
          <a:prstGeom prst="rect">
            <a:avLst/>
          </a:prstGeom>
        </p:spPr>
      </p:pic>
      <p:pic>
        <p:nvPicPr>
          <p:cNvPr name="Picture 8" id="8"/>
          <p:cNvPicPr>
            <a:picLocks noChangeAspect="true"/>
          </p:cNvPicPr>
          <p:nvPr/>
        </p:nvPicPr>
        <p:blipFill>
          <a:blip r:embed="rId8"/>
          <a:stretch>
            <a:fillRect/>
          </a:stretch>
        </p:blipFill>
        <p:spPr>
          <a:xfrm rot="5400000">
            <a:off x="4953000" y="5511800"/>
            <a:ext cx="6845300" cy="12700"/>
          </a:xfrm>
          <a:prstGeom prst="rect">
            <a:avLst/>
          </a:prstGeom>
        </p:spPr>
      </p:pic>
      <p:sp>
        <p:nvSpPr>
          <p:cNvPr name="TextBox 9" id="9"/>
          <p:cNvSpPr txBox="true"/>
          <p:nvPr/>
        </p:nvSpPr>
        <p:spPr>
          <a:xfrm rot="0">
            <a:off x="16230600" y="9258300"/>
            <a:ext cx="1104900" cy="317500"/>
          </a:xfrm>
          <a:prstGeom prst="rect">
            <a:avLst/>
          </a:prstGeom>
        </p:spPr>
        <p:txBody>
          <a:bodyPr anchor="t" rtlCol="false" lIns="0" tIns="0" rIns="0" bIns="0"/>
          <a:lstStyle/>
          <a:p>
            <a:pPr algn="r" lvl="0">
              <a:lnSpc>
                <a:spcPct val="124499"/>
              </a:lnSpc>
            </a:pPr>
            <a:r>
              <a:rPr lang="en-US" sz="1800" b="false" i="false" u="none" strike="noStrike">
                <a:solidFill>
                  <a:srgbClr val="ACD4FF"/>
                </a:solidFill>
                <a:latin typeface="Happiness Sans Regular"/>
              </a:rPr>
              <a:t>Page</a:t>
            </a:r>
          </a:p>
        </p:txBody>
      </p:sp>
      <p:sp>
        <p:nvSpPr>
          <p:cNvPr name="TextBox 10" id="10"/>
          <p:cNvSpPr txBox="true"/>
          <p:nvPr/>
        </p:nvSpPr>
        <p:spPr>
          <a:xfrm rot="0">
            <a:off x="14719300" y="736600"/>
            <a:ext cx="2857500" cy="660400"/>
          </a:xfrm>
          <a:prstGeom prst="rect">
            <a:avLst/>
          </a:prstGeom>
        </p:spPr>
        <p:txBody>
          <a:bodyPr anchor="t" rtlCol="false" lIns="0" tIns="0" rIns="0" bIns="0"/>
          <a:lstStyle/>
          <a:p>
            <a:pPr algn="r" lvl="0">
              <a:lnSpc>
                <a:spcPct val="124499"/>
              </a:lnSpc>
            </a:pPr>
            <a:r>
              <a:rPr lang="en-US" sz="1800" b="true" i="false" u="none" strike="noStrike">
                <a:solidFill>
                  <a:srgbClr val="ACD4FF"/>
                </a:solidFill>
                <a:latin typeface="Happiness Sans Regular"/>
              </a:rPr>
              <a:t>MIRI Company</a:t>
            </a:r>
          </a:p>
          <a:p>
            <a:pPr algn="r" lvl="0">
              <a:lnSpc>
                <a:spcPct val="124499"/>
              </a:lnSpc>
            </a:pPr>
            <a:r>
              <a:rPr lang="en-US" sz="1800" b="true" i="false" u="none" strike="noStrike">
                <a:solidFill>
                  <a:srgbClr val="ACD4FF"/>
                </a:solidFill>
                <a:latin typeface="Happiness Sans Regular"/>
              </a:rPr>
              <a:t>yourname@email.com</a:t>
            </a:r>
          </a:p>
        </p:txBody>
      </p:sp>
      <p:sp>
        <p:nvSpPr>
          <p:cNvPr name="TextBox 11" id="11"/>
          <p:cNvSpPr txBox="true"/>
          <p:nvPr/>
        </p:nvSpPr>
        <p:spPr>
          <a:xfrm rot="0">
            <a:off x="711200" y="736600"/>
            <a:ext cx="2857500" cy="317500"/>
          </a:xfrm>
          <a:prstGeom prst="rect">
            <a:avLst/>
          </a:prstGeom>
        </p:spPr>
        <p:txBody>
          <a:bodyPr anchor="t" rtlCol="false" lIns="0" tIns="0" rIns="0" bIns="0"/>
          <a:lstStyle/>
          <a:p>
            <a:pPr algn="l" lvl="0">
              <a:lnSpc>
                <a:spcPct val="124499"/>
              </a:lnSpc>
            </a:pPr>
            <a:r>
              <a:rPr lang="en-US" sz="1800" b="false" i="false" u="none" strike="noStrike">
                <a:solidFill>
                  <a:srgbClr val="ACD4FF"/>
                </a:solidFill>
                <a:latin typeface="Happiness Sans Regular"/>
              </a:rPr>
              <a:t>Pitch Deck</a:t>
            </a:r>
          </a:p>
        </p:txBody>
      </p:sp>
      <p:sp>
        <p:nvSpPr>
          <p:cNvPr name="TextBox 12" id="12"/>
          <p:cNvSpPr txBox="true"/>
          <p:nvPr/>
        </p:nvSpPr>
        <p:spPr>
          <a:xfrm rot="0">
            <a:off x="723900" y="1790700"/>
            <a:ext cx="8420100" cy="1066800"/>
          </a:xfrm>
          <a:prstGeom prst="rect">
            <a:avLst/>
          </a:prstGeom>
        </p:spPr>
        <p:txBody>
          <a:bodyPr anchor="t" rtlCol="false" lIns="0" tIns="0" rIns="0" bIns="0"/>
          <a:lstStyle/>
          <a:p>
            <a:pPr algn="l" lvl="0">
              <a:lnSpc>
                <a:spcPct val="99600"/>
              </a:lnSpc>
            </a:pPr>
            <a:r>
              <a:rPr lang="en-US" sz="6000" b="false" i="false" u="none" strike="noStrike" spc="-100">
                <a:solidFill>
                  <a:srgbClr val="FFFFFF"/>
                </a:solidFill>
                <a:latin typeface="Kaisei HarunoUmi Bold"/>
              </a:rPr>
              <a:t>Financial Data</a:t>
            </a:r>
          </a:p>
        </p:txBody>
      </p:sp>
      <p:sp>
        <p:nvSpPr>
          <p:cNvPr name="TextBox 13" id="13"/>
          <p:cNvSpPr txBox="true"/>
          <p:nvPr/>
        </p:nvSpPr>
        <p:spPr>
          <a:xfrm rot="0">
            <a:off x="723900" y="3238500"/>
            <a:ext cx="6819900" cy="1422400"/>
          </a:xfrm>
          <a:prstGeom prst="rect">
            <a:avLst/>
          </a:prstGeom>
        </p:spPr>
        <p:txBody>
          <a:bodyPr anchor="t" rtlCol="false" lIns="0" tIns="0" rIns="0" bIns="0"/>
          <a:lstStyle/>
          <a:p>
            <a:pPr algn="l" lvl="0">
              <a:lnSpc>
                <a:spcPct val="132800"/>
              </a:lnSpc>
            </a:pPr>
            <a:r>
              <a:rPr lang="en-US" sz="1800" b="false" i="false" u="none" strike="noStrike">
                <a:solidFill>
                  <a:srgbClr val="FFFFFF"/>
                </a:solidFill>
                <a:latin typeface="Happiness Sans Regular"/>
              </a:rPr>
              <a:t>Sed ut perspiciatis unde omnis iste natus error sit voluptatem accusantium doloremque laudantium, totam rem aperiam, eaque ipsa quae ab illo inventore veritatis et quasi architecto beatae vitae dicta sunt explicabo. </a:t>
            </a:r>
          </a:p>
        </p:txBody>
      </p:sp>
      <p:sp>
        <p:nvSpPr>
          <p:cNvPr name="TextBox 14" id="14"/>
          <p:cNvSpPr txBox="true"/>
          <p:nvPr/>
        </p:nvSpPr>
        <p:spPr>
          <a:xfrm rot="0">
            <a:off x="9436100" y="2565400"/>
            <a:ext cx="4737100" cy="685800"/>
          </a:xfrm>
          <a:prstGeom prst="rect">
            <a:avLst/>
          </a:prstGeom>
        </p:spPr>
        <p:txBody>
          <a:bodyPr anchor="t" rtlCol="false" lIns="0" tIns="0" rIns="0" bIns="0"/>
          <a:lstStyle/>
          <a:p>
            <a:pPr algn="l" lvl="0">
              <a:lnSpc>
                <a:spcPct val="132800"/>
              </a:lnSpc>
            </a:pPr>
            <a:r>
              <a:rPr lang="en-US" sz="1800" b="false" i="false" u="none" strike="noStrike">
                <a:solidFill>
                  <a:srgbClr val="FFFFFF"/>
                </a:solidFill>
                <a:latin typeface="Happiness Sans Regular"/>
              </a:rPr>
              <a:t>At vero eos et accusamus et iusto odio dignissimos ducimus qui blanditiis.</a:t>
            </a:r>
          </a:p>
        </p:txBody>
      </p:sp>
      <p:sp>
        <p:nvSpPr>
          <p:cNvPr name="TextBox 15" id="15"/>
          <p:cNvSpPr txBox="true"/>
          <p:nvPr/>
        </p:nvSpPr>
        <p:spPr>
          <a:xfrm rot="0">
            <a:off x="9436100" y="2070100"/>
            <a:ext cx="4165600" cy="393700"/>
          </a:xfrm>
          <a:prstGeom prst="rect">
            <a:avLst/>
          </a:prstGeom>
        </p:spPr>
        <p:txBody>
          <a:bodyPr anchor="b" rtlCol="false" lIns="0" tIns="0" rIns="0" bIns="0"/>
          <a:lstStyle/>
          <a:p>
            <a:pPr algn="l" lvl="0">
              <a:lnSpc>
                <a:spcPct val="132800"/>
              </a:lnSpc>
            </a:pPr>
            <a:r>
              <a:rPr lang="en-US" sz="2200" b="false" i="false" u="none" strike="noStrike">
                <a:solidFill>
                  <a:srgbClr val="FFFFFF"/>
                </a:solidFill>
                <a:latin typeface="Happiness Sans Bold"/>
              </a:rPr>
              <a:t>Subtitle</a:t>
            </a:r>
          </a:p>
        </p:txBody>
      </p:sp>
      <p:sp>
        <p:nvSpPr>
          <p:cNvPr name="TextBox 16" id="16"/>
          <p:cNvSpPr txBox="true"/>
          <p:nvPr/>
        </p:nvSpPr>
        <p:spPr>
          <a:xfrm rot="0">
            <a:off x="9436100" y="8089900"/>
            <a:ext cx="3835400" cy="685800"/>
          </a:xfrm>
          <a:prstGeom prst="rect">
            <a:avLst/>
          </a:prstGeom>
        </p:spPr>
        <p:txBody>
          <a:bodyPr anchor="t" rtlCol="false" lIns="0" tIns="0" rIns="0" bIns="0"/>
          <a:lstStyle/>
          <a:p>
            <a:pPr algn="l" lvl="0">
              <a:lnSpc>
                <a:spcPct val="132800"/>
              </a:lnSpc>
            </a:pPr>
            <a:r>
              <a:rPr lang="en-US" sz="1800" b="false" i="false" u="none" strike="noStrike">
                <a:solidFill>
                  <a:srgbClr val="FFFFFF"/>
                </a:solidFill>
                <a:latin typeface="Happiness Sans Regular"/>
              </a:rPr>
              <a:t>Praesentium voluptatum deleniti atque corrupti.</a:t>
            </a:r>
          </a:p>
        </p:txBody>
      </p:sp>
      <p:sp>
        <p:nvSpPr>
          <p:cNvPr name="TextBox 17" id="17"/>
          <p:cNvSpPr txBox="true"/>
          <p:nvPr/>
        </p:nvSpPr>
        <p:spPr>
          <a:xfrm rot="0">
            <a:off x="9436100" y="7340600"/>
            <a:ext cx="3467100" cy="520700"/>
          </a:xfrm>
          <a:prstGeom prst="rect">
            <a:avLst/>
          </a:prstGeom>
        </p:spPr>
        <p:txBody>
          <a:bodyPr anchor="b" rtlCol="false" lIns="0" tIns="0" rIns="0" bIns="0"/>
          <a:lstStyle/>
          <a:p>
            <a:pPr algn="l" lvl="0">
              <a:lnSpc>
                <a:spcPct val="132800"/>
              </a:lnSpc>
            </a:pPr>
            <a:r>
              <a:rPr lang="en-US" sz="2900" b="false" i="false" u="none" strike="noStrike">
                <a:solidFill>
                  <a:srgbClr val="ACD4FF"/>
                </a:solidFill>
                <a:latin typeface="Happiness Sans Bold"/>
              </a:rPr>
              <a:t>Item 01</a:t>
            </a:r>
          </a:p>
        </p:txBody>
      </p:sp>
      <p:sp>
        <p:nvSpPr>
          <p:cNvPr name="TextBox 18" id="18"/>
          <p:cNvSpPr txBox="true"/>
          <p:nvPr/>
        </p:nvSpPr>
        <p:spPr>
          <a:xfrm rot="0">
            <a:off x="13309600" y="8089900"/>
            <a:ext cx="3835400" cy="685800"/>
          </a:xfrm>
          <a:prstGeom prst="rect">
            <a:avLst/>
          </a:prstGeom>
        </p:spPr>
        <p:txBody>
          <a:bodyPr anchor="t" rtlCol="false" lIns="0" tIns="0" rIns="0" bIns="0"/>
          <a:lstStyle/>
          <a:p>
            <a:pPr algn="l" lvl="0">
              <a:lnSpc>
                <a:spcPct val="132800"/>
              </a:lnSpc>
            </a:pPr>
            <a:r>
              <a:rPr lang="en-US" sz="1800" b="false" i="false" u="none" strike="noStrike">
                <a:solidFill>
                  <a:srgbClr val="FFFFFF"/>
                </a:solidFill>
                <a:latin typeface="Happiness Sans Regular"/>
              </a:rPr>
              <a:t>Praesentium voluptatum deleniti atque corrupti.</a:t>
            </a:r>
          </a:p>
        </p:txBody>
      </p:sp>
      <p:sp>
        <p:nvSpPr>
          <p:cNvPr name="TextBox 19" id="19"/>
          <p:cNvSpPr txBox="true"/>
          <p:nvPr/>
        </p:nvSpPr>
        <p:spPr>
          <a:xfrm rot="0">
            <a:off x="13309600" y="7340600"/>
            <a:ext cx="3467100" cy="520700"/>
          </a:xfrm>
          <a:prstGeom prst="rect">
            <a:avLst/>
          </a:prstGeom>
        </p:spPr>
        <p:txBody>
          <a:bodyPr anchor="b" rtlCol="false" lIns="0" tIns="0" rIns="0" bIns="0"/>
          <a:lstStyle/>
          <a:p>
            <a:pPr algn="l" lvl="0">
              <a:lnSpc>
                <a:spcPct val="132800"/>
              </a:lnSpc>
            </a:pPr>
            <a:r>
              <a:rPr lang="en-US" sz="2900" b="false" i="false" u="none" strike="noStrike">
                <a:solidFill>
                  <a:srgbClr val="ACD4FF"/>
                </a:solidFill>
                <a:latin typeface="Happiness Sans Bold"/>
              </a:rPr>
              <a:t>Item 02</a:t>
            </a:r>
          </a:p>
        </p:txBody>
      </p:sp>
      <p:sp>
        <p:nvSpPr>
          <p:cNvPr name="TextBox 20" id="20"/>
          <p:cNvSpPr txBox="true"/>
          <p:nvPr/>
        </p:nvSpPr>
        <p:spPr>
          <a:xfrm rot="0">
            <a:off x="17056100" y="9245600"/>
            <a:ext cx="520700" cy="330200"/>
          </a:xfrm>
          <a:prstGeom prst="rect">
            <a:avLst/>
          </a:prstGeom>
        </p:spPr>
        <p:txBody>
          <a:bodyPr anchor="t" rtlCol="false" lIns="0" tIns="0" rIns="0" bIns="0"/>
          <a:lstStyle/>
          <a:p>
            <a:pPr algn="r" lvl="0">
              <a:lnSpc>
                <a:spcPct val="116199"/>
              </a:lnSpc>
            </a:pPr>
            <a:r>
              <a:rPr lang="en-US" sz="1800" b="false" i="false" u="none" strike="noStrike">
                <a:solidFill>
                  <a:srgbClr val="ACD4FF"/>
                </a:solidFill>
                <a:latin typeface="Happiness Sans Bold"/>
              </a:rPr>
              <a:t>5</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191919"/>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stretch>
            <a:fillRect/>
          </a:stretch>
        </p:blipFill>
        <p:spPr>
          <a:xfrm rot="0">
            <a:off x="15468600" y="2006600"/>
            <a:ext cx="4025900" cy="4025900"/>
          </a:xfrm>
          <a:prstGeom prst="rect">
            <a:avLst/>
          </a:prstGeom>
        </p:spPr>
      </p:pic>
      <p:pic>
        <p:nvPicPr>
          <p:cNvPr name="Picture 3" id="3"/>
          <p:cNvPicPr>
            <a:picLocks noChangeAspect="true"/>
          </p:cNvPicPr>
          <p:nvPr/>
        </p:nvPicPr>
        <p:blipFill>
          <a:blip r:embed="rId3"/>
          <a:stretch>
            <a:fillRect/>
          </a:stretch>
        </p:blipFill>
        <p:spPr>
          <a:xfrm rot="0">
            <a:off x="812800" y="-38100"/>
            <a:ext cx="16675100" cy="10363200"/>
          </a:xfrm>
          <a:prstGeom prst="rect">
            <a:avLst/>
          </a:prstGeom>
        </p:spPr>
      </p:pic>
      <p:pic>
        <p:nvPicPr>
          <p:cNvPr name="Picture 4" id="4"/>
          <p:cNvPicPr>
            <a:picLocks noChangeAspect="true"/>
          </p:cNvPicPr>
          <p:nvPr/>
        </p:nvPicPr>
        <p:blipFill>
          <a:blip r:embed="rId4"/>
          <a:stretch>
            <a:fillRect/>
          </a:stretch>
        </p:blipFill>
        <p:spPr>
          <a:xfrm rot="0">
            <a:off x="584200" y="3543300"/>
            <a:ext cx="8255000" cy="2362200"/>
          </a:xfrm>
          <a:prstGeom prst="rect">
            <a:avLst/>
          </a:prstGeom>
        </p:spPr>
      </p:pic>
      <p:pic>
        <p:nvPicPr>
          <p:cNvPr name="Picture 5" id="5"/>
          <p:cNvPicPr>
            <a:picLocks noChangeAspect="true"/>
          </p:cNvPicPr>
          <p:nvPr/>
        </p:nvPicPr>
        <p:blipFill>
          <a:blip r:embed="rId4"/>
          <a:stretch>
            <a:fillRect/>
          </a:stretch>
        </p:blipFill>
        <p:spPr>
          <a:xfrm rot="0">
            <a:off x="584200" y="6248400"/>
            <a:ext cx="8255000" cy="2362200"/>
          </a:xfrm>
          <a:prstGeom prst="rect">
            <a:avLst/>
          </a:prstGeom>
        </p:spPr>
      </p:pic>
      <p:pic>
        <p:nvPicPr>
          <p:cNvPr name="Picture 6" id="6"/>
          <p:cNvPicPr>
            <a:picLocks noChangeAspect="true"/>
          </p:cNvPicPr>
          <p:nvPr/>
        </p:nvPicPr>
        <p:blipFill>
          <a:blip r:embed="rId4"/>
          <a:stretch>
            <a:fillRect/>
          </a:stretch>
        </p:blipFill>
        <p:spPr>
          <a:xfrm rot="0">
            <a:off x="9309100" y="3543300"/>
            <a:ext cx="8255000" cy="2362200"/>
          </a:xfrm>
          <a:prstGeom prst="rect">
            <a:avLst/>
          </a:prstGeom>
        </p:spPr>
      </p:pic>
      <p:pic>
        <p:nvPicPr>
          <p:cNvPr name="Picture 7" id="7"/>
          <p:cNvPicPr>
            <a:picLocks noChangeAspect="true"/>
          </p:cNvPicPr>
          <p:nvPr/>
        </p:nvPicPr>
        <p:blipFill>
          <a:blip r:embed="rId4"/>
          <a:stretch>
            <a:fillRect/>
          </a:stretch>
        </p:blipFill>
        <p:spPr>
          <a:xfrm rot="0">
            <a:off x="9309100" y="6248400"/>
            <a:ext cx="8255000" cy="2362200"/>
          </a:xfrm>
          <a:prstGeom prst="rect">
            <a:avLst/>
          </a:prstGeom>
        </p:spPr>
      </p:pic>
      <p:pic>
        <p:nvPicPr>
          <p:cNvPr name="Picture 8" id="8"/>
          <p:cNvPicPr>
            <a:picLocks noChangeAspect="true"/>
          </p:cNvPicPr>
          <p:nvPr/>
        </p:nvPicPr>
        <p:blipFill>
          <a:blip r:embed="rId5"/>
          <a:stretch>
            <a:fillRect/>
          </a:stretch>
        </p:blipFill>
        <p:spPr>
          <a:xfrm rot="0">
            <a:off x="1079500" y="4025900"/>
            <a:ext cx="1397000" cy="1397000"/>
          </a:xfrm>
          <a:prstGeom prst="rect">
            <a:avLst/>
          </a:prstGeom>
        </p:spPr>
      </p:pic>
      <p:pic>
        <p:nvPicPr>
          <p:cNvPr name="Picture 9" id="9"/>
          <p:cNvPicPr>
            <a:picLocks noChangeAspect="true"/>
          </p:cNvPicPr>
          <p:nvPr/>
        </p:nvPicPr>
        <p:blipFill>
          <a:blip r:embed="rId5"/>
          <a:stretch>
            <a:fillRect/>
          </a:stretch>
        </p:blipFill>
        <p:spPr>
          <a:xfrm rot="0">
            <a:off x="1079500" y="6731000"/>
            <a:ext cx="1397000" cy="1397000"/>
          </a:xfrm>
          <a:prstGeom prst="rect">
            <a:avLst/>
          </a:prstGeom>
        </p:spPr>
      </p:pic>
      <p:pic>
        <p:nvPicPr>
          <p:cNvPr name="Picture 10" id="10"/>
          <p:cNvPicPr>
            <a:picLocks noChangeAspect="true"/>
          </p:cNvPicPr>
          <p:nvPr/>
        </p:nvPicPr>
        <p:blipFill>
          <a:blip r:embed="rId5"/>
          <a:stretch>
            <a:fillRect/>
          </a:stretch>
        </p:blipFill>
        <p:spPr>
          <a:xfrm rot="0">
            <a:off x="9817100" y="4025900"/>
            <a:ext cx="1397000" cy="1397000"/>
          </a:xfrm>
          <a:prstGeom prst="rect">
            <a:avLst/>
          </a:prstGeom>
        </p:spPr>
      </p:pic>
      <p:pic>
        <p:nvPicPr>
          <p:cNvPr name="Picture 11" id="11"/>
          <p:cNvPicPr>
            <a:picLocks noChangeAspect="true"/>
          </p:cNvPicPr>
          <p:nvPr/>
        </p:nvPicPr>
        <p:blipFill>
          <a:blip r:embed="rId5"/>
          <a:stretch>
            <a:fillRect/>
          </a:stretch>
        </p:blipFill>
        <p:spPr>
          <a:xfrm rot="0">
            <a:off x="9817100" y="6731000"/>
            <a:ext cx="1397000" cy="1397000"/>
          </a:xfrm>
          <a:prstGeom prst="rect">
            <a:avLst/>
          </a:prstGeom>
        </p:spPr>
      </p:pic>
      <p:pic>
        <p:nvPicPr>
          <p:cNvPr name="Picture 12" id="12"/>
          <p:cNvPicPr>
            <a:picLocks noChangeAspect="true"/>
          </p:cNvPicPr>
          <p:nvPr/>
        </p:nvPicPr>
        <p:blipFill>
          <a:blip r:embed="rId6"/>
          <a:stretch>
            <a:fillRect/>
          </a:stretch>
        </p:blipFill>
        <p:spPr>
          <a:xfrm rot="-180000">
            <a:off x="-749300" y="7670800"/>
            <a:ext cx="6172200" cy="6172200"/>
          </a:xfrm>
          <a:prstGeom prst="rect">
            <a:avLst/>
          </a:prstGeom>
        </p:spPr>
      </p:pic>
      <p:pic>
        <p:nvPicPr>
          <p:cNvPr name="Picture 13" id="13"/>
          <p:cNvPicPr>
            <a:picLocks noChangeAspect="true"/>
          </p:cNvPicPr>
          <p:nvPr/>
        </p:nvPicPr>
        <p:blipFill>
          <a:blip r:embed="rId7"/>
          <a:stretch>
            <a:fillRect/>
          </a:stretch>
        </p:blipFill>
        <p:spPr>
          <a:xfrm rot="-360000">
            <a:off x="8686800" y="-1270000"/>
            <a:ext cx="3517900" cy="3517900"/>
          </a:xfrm>
          <a:prstGeom prst="rect">
            <a:avLst/>
          </a:prstGeom>
        </p:spPr>
      </p:pic>
      <p:sp>
        <p:nvSpPr>
          <p:cNvPr name="TextBox 14" id="14"/>
          <p:cNvSpPr txBox="true"/>
          <p:nvPr/>
        </p:nvSpPr>
        <p:spPr>
          <a:xfrm rot="0">
            <a:off x="3009900" y="7366000"/>
            <a:ext cx="5410200" cy="685800"/>
          </a:xfrm>
          <a:prstGeom prst="rect">
            <a:avLst/>
          </a:prstGeom>
        </p:spPr>
        <p:txBody>
          <a:bodyPr anchor="t" rtlCol="false" lIns="0" tIns="0" rIns="0" bIns="0"/>
          <a:lstStyle/>
          <a:p>
            <a:pPr algn="l" lvl="0">
              <a:lnSpc>
                <a:spcPct val="132800"/>
              </a:lnSpc>
            </a:pPr>
            <a:r>
              <a:rPr lang="en-US" sz="1800" b="false" i="false" u="none" strike="noStrike">
                <a:solidFill>
                  <a:srgbClr val="FFFFFF"/>
                </a:solidFill>
                <a:latin typeface="Happiness Sans Regular"/>
              </a:rPr>
              <a:t>At vero eos et accusamus et iusto odio</a:t>
            </a:r>
          </a:p>
          <a:p>
            <a:pPr algn="l" lvl="0">
              <a:lnSpc>
                <a:spcPct val="132800"/>
              </a:lnSpc>
            </a:pPr>
            <a:r>
              <a:rPr lang="en-US" sz="1800" b="false" i="false" u="none" strike="noStrike">
                <a:solidFill>
                  <a:srgbClr val="FFFFFF"/>
                </a:solidFill>
                <a:latin typeface="Happiness Sans Regular"/>
              </a:rPr>
              <a:t>dignissimos ducimus qui blanditiis praesentium.</a:t>
            </a:r>
          </a:p>
        </p:txBody>
      </p:sp>
      <p:sp>
        <p:nvSpPr>
          <p:cNvPr name="TextBox 15" id="15"/>
          <p:cNvSpPr txBox="true"/>
          <p:nvPr/>
        </p:nvSpPr>
        <p:spPr>
          <a:xfrm rot="0">
            <a:off x="11734800" y="7366000"/>
            <a:ext cx="5410200" cy="685800"/>
          </a:xfrm>
          <a:prstGeom prst="rect">
            <a:avLst/>
          </a:prstGeom>
        </p:spPr>
        <p:txBody>
          <a:bodyPr anchor="t" rtlCol="false" lIns="0" tIns="0" rIns="0" bIns="0"/>
          <a:lstStyle/>
          <a:p>
            <a:pPr algn="l" lvl="0">
              <a:lnSpc>
                <a:spcPct val="132800"/>
              </a:lnSpc>
            </a:pPr>
            <a:r>
              <a:rPr lang="en-US" sz="1800" b="false" i="false" u="none" strike="noStrike">
                <a:solidFill>
                  <a:srgbClr val="FFFFFF"/>
                </a:solidFill>
                <a:latin typeface="Happiness Sans Regular"/>
              </a:rPr>
              <a:t>At vero eos et accusamus et iusto odio</a:t>
            </a:r>
          </a:p>
          <a:p>
            <a:pPr algn="l" lvl="0">
              <a:lnSpc>
                <a:spcPct val="132800"/>
              </a:lnSpc>
            </a:pPr>
            <a:r>
              <a:rPr lang="en-US" sz="1800" b="false" i="false" u="none" strike="noStrike">
                <a:solidFill>
                  <a:srgbClr val="FFFFFF"/>
                </a:solidFill>
                <a:latin typeface="Happiness Sans Regular"/>
              </a:rPr>
              <a:t>dignissimos ducimus qui blanditiis praesentium.</a:t>
            </a:r>
          </a:p>
        </p:txBody>
      </p:sp>
      <p:sp>
        <p:nvSpPr>
          <p:cNvPr name="TextBox 16" id="16"/>
          <p:cNvSpPr txBox="true"/>
          <p:nvPr/>
        </p:nvSpPr>
        <p:spPr>
          <a:xfrm rot="0">
            <a:off x="11734800" y="4673600"/>
            <a:ext cx="5410200" cy="685800"/>
          </a:xfrm>
          <a:prstGeom prst="rect">
            <a:avLst/>
          </a:prstGeom>
        </p:spPr>
        <p:txBody>
          <a:bodyPr anchor="t" rtlCol="false" lIns="0" tIns="0" rIns="0" bIns="0"/>
          <a:lstStyle/>
          <a:p>
            <a:pPr algn="l" lvl="0">
              <a:lnSpc>
                <a:spcPct val="132800"/>
              </a:lnSpc>
            </a:pPr>
            <a:r>
              <a:rPr lang="en-US" sz="1800" b="false" i="false" u="none" strike="noStrike">
                <a:solidFill>
                  <a:srgbClr val="FFFFFF"/>
                </a:solidFill>
                <a:latin typeface="Happiness Sans Regular"/>
              </a:rPr>
              <a:t>At vero eos et accusamus et iusto odio</a:t>
            </a:r>
          </a:p>
          <a:p>
            <a:pPr algn="l" lvl="0">
              <a:lnSpc>
                <a:spcPct val="132800"/>
              </a:lnSpc>
            </a:pPr>
            <a:r>
              <a:rPr lang="en-US" sz="1800" b="false" i="false" u="none" strike="noStrike">
                <a:solidFill>
                  <a:srgbClr val="FFFFFF"/>
                </a:solidFill>
                <a:latin typeface="Happiness Sans Regular"/>
              </a:rPr>
              <a:t>dignissimos ducimus qui blanditiis praesentium.</a:t>
            </a:r>
          </a:p>
        </p:txBody>
      </p:sp>
      <p:sp>
        <p:nvSpPr>
          <p:cNvPr name="TextBox 17" id="17"/>
          <p:cNvSpPr txBox="true"/>
          <p:nvPr/>
        </p:nvSpPr>
        <p:spPr>
          <a:xfrm rot="0">
            <a:off x="16230600" y="9258300"/>
            <a:ext cx="1104900" cy="317500"/>
          </a:xfrm>
          <a:prstGeom prst="rect">
            <a:avLst/>
          </a:prstGeom>
        </p:spPr>
        <p:txBody>
          <a:bodyPr anchor="t" rtlCol="false" lIns="0" tIns="0" rIns="0" bIns="0"/>
          <a:lstStyle/>
          <a:p>
            <a:pPr algn="r" lvl="0">
              <a:lnSpc>
                <a:spcPct val="124499"/>
              </a:lnSpc>
            </a:pPr>
            <a:r>
              <a:rPr lang="en-US" sz="1800" b="false" i="false" u="none" strike="noStrike">
                <a:solidFill>
                  <a:srgbClr val="ACD4FF"/>
                </a:solidFill>
                <a:latin typeface="Happiness Sans Regular"/>
              </a:rPr>
              <a:t>Page</a:t>
            </a:r>
          </a:p>
        </p:txBody>
      </p:sp>
      <p:sp>
        <p:nvSpPr>
          <p:cNvPr name="TextBox 18" id="18"/>
          <p:cNvSpPr txBox="true"/>
          <p:nvPr/>
        </p:nvSpPr>
        <p:spPr>
          <a:xfrm rot="0">
            <a:off x="14719300" y="736600"/>
            <a:ext cx="2857500" cy="660400"/>
          </a:xfrm>
          <a:prstGeom prst="rect">
            <a:avLst/>
          </a:prstGeom>
        </p:spPr>
        <p:txBody>
          <a:bodyPr anchor="t" rtlCol="false" lIns="0" tIns="0" rIns="0" bIns="0"/>
          <a:lstStyle/>
          <a:p>
            <a:pPr algn="r" lvl="0">
              <a:lnSpc>
                <a:spcPct val="124499"/>
              </a:lnSpc>
            </a:pPr>
            <a:r>
              <a:rPr lang="en-US" sz="1800" b="true" i="false" u="none" strike="noStrike">
                <a:solidFill>
                  <a:srgbClr val="ACD4FF"/>
                </a:solidFill>
                <a:latin typeface="Happiness Sans Regular"/>
              </a:rPr>
              <a:t>MIRI Company</a:t>
            </a:r>
          </a:p>
          <a:p>
            <a:pPr algn="r" lvl="0">
              <a:lnSpc>
                <a:spcPct val="124499"/>
              </a:lnSpc>
            </a:pPr>
            <a:r>
              <a:rPr lang="en-US" sz="1800" b="true" i="false" u="none" strike="noStrike">
                <a:solidFill>
                  <a:srgbClr val="ACD4FF"/>
                </a:solidFill>
                <a:latin typeface="Happiness Sans Regular"/>
              </a:rPr>
              <a:t>yourname@email.com</a:t>
            </a:r>
          </a:p>
        </p:txBody>
      </p:sp>
      <p:sp>
        <p:nvSpPr>
          <p:cNvPr name="TextBox 19" id="19"/>
          <p:cNvSpPr txBox="true"/>
          <p:nvPr/>
        </p:nvSpPr>
        <p:spPr>
          <a:xfrm rot="0">
            <a:off x="711200" y="736600"/>
            <a:ext cx="2857500" cy="317500"/>
          </a:xfrm>
          <a:prstGeom prst="rect">
            <a:avLst/>
          </a:prstGeom>
        </p:spPr>
        <p:txBody>
          <a:bodyPr anchor="t" rtlCol="false" lIns="0" tIns="0" rIns="0" bIns="0"/>
          <a:lstStyle/>
          <a:p>
            <a:pPr algn="l" lvl="0">
              <a:lnSpc>
                <a:spcPct val="124499"/>
              </a:lnSpc>
            </a:pPr>
            <a:r>
              <a:rPr lang="en-US" sz="1800" b="false" i="false" u="none" strike="noStrike">
                <a:solidFill>
                  <a:srgbClr val="ACD4FF"/>
                </a:solidFill>
                <a:latin typeface="Happiness Sans Regular"/>
              </a:rPr>
              <a:t>Pitch Deck</a:t>
            </a:r>
          </a:p>
        </p:txBody>
      </p:sp>
      <p:sp>
        <p:nvSpPr>
          <p:cNvPr name="TextBox 20" id="20"/>
          <p:cNvSpPr txBox="true"/>
          <p:nvPr/>
        </p:nvSpPr>
        <p:spPr>
          <a:xfrm rot="0">
            <a:off x="17056100" y="9245600"/>
            <a:ext cx="520700" cy="330200"/>
          </a:xfrm>
          <a:prstGeom prst="rect">
            <a:avLst/>
          </a:prstGeom>
        </p:spPr>
        <p:txBody>
          <a:bodyPr anchor="t" rtlCol="false" lIns="0" tIns="0" rIns="0" bIns="0"/>
          <a:lstStyle/>
          <a:p>
            <a:pPr algn="r" lvl="0">
              <a:lnSpc>
                <a:spcPct val="116199"/>
              </a:lnSpc>
            </a:pPr>
            <a:r>
              <a:rPr lang="en-US" sz="1800" b="false" i="false" u="none" strike="noStrike">
                <a:solidFill>
                  <a:srgbClr val="ACD4FF"/>
                </a:solidFill>
                <a:latin typeface="Happiness Sans Bold"/>
              </a:rPr>
              <a:t>6</a:t>
            </a:r>
          </a:p>
        </p:txBody>
      </p:sp>
      <p:sp>
        <p:nvSpPr>
          <p:cNvPr name="TextBox 21" id="21"/>
          <p:cNvSpPr txBox="true"/>
          <p:nvPr/>
        </p:nvSpPr>
        <p:spPr>
          <a:xfrm rot="0">
            <a:off x="3009900" y="6756400"/>
            <a:ext cx="4165600" cy="393700"/>
          </a:xfrm>
          <a:prstGeom prst="rect">
            <a:avLst/>
          </a:prstGeom>
        </p:spPr>
        <p:txBody>
          <a:bodyPr anchor="b" rtlCol="false" lIns="0" tIns="0" rIns="0" bIns="0"/>
          <a:lstStyle/>
          <a:p>
            <a:pPr algn="l" lvl="0">
              <a:lnSpc>
                <a:spcPct val="132800"/>
              </a:lnSpc>
            </a:pPr>
            <a:r>
              <a:rPr lang="en-US" sz="2200" b="false" i="false" u="none" strike="noStrike">
                <a:solidFill>
                  <a:srgbClr val="FFFFFF"/>
                </a:solidFill>
                <a:latin typeface="Happiness Sans Bold"/>
              </a:rPr>
              <a:t>Context B</a:t>
            </a:r>
          </a:p>
        </p:txBody>
      </p:sp>
      <p:sp>
        <p:nvSpPr>
          <p:cNvPr name="TextBox 22" id="22"/>
          <p:cNvSpPr txBox="true"/>
          <p:nvPr/>
        </p:nvSpPr>
        <p:spPr>
          <a:xfrm rot="0">
            <a:off x="584200" y="1739900"/>
            <a:ext cx="8420100" cy="1066800"/>
          </a:xfrm>
          <a:prstGeom prst="rect">
            <a:avLst/>
          </a:prstGeom>
        </p:spPr>
        <p:txBody>
          <a:bodyPr anchor="t" rtlCol="false" lIns="0" tIns="0" rIns="0" bIns="0"/>
          <a:lstStyle/>
          <a:p>
            <a:pPr algn="l" lvl="0">
              <a:lnSpc>
                <a:spcPct val="99600"/>
              </a:lnSpc>
            </a:pPr>
            <a:r>
              <a:rPr lang="en-US" sz="6000" b="false" i="false" u="none" strike="noStrike" spc="-100">
                <a:solidFill>
                  <a:srgbClr val="FFFFFF"/>
                </a:solidFill>
                <a:latin typeface="Kaisei HarunoUmi Bold"/>
              </a:rPr>
              <a:t>Some Numbers</a:t>
            </a:r>
          </a:p>
        </p:txBody>
      </p:sp>
      <p:sp>
        <p:nvSpPr>
          <p:cNvPr name="TextBox 23" id="23"/>
          <p:cNvSpPr txBox="true"/>
          <p:nvPr/>
        </p:nvSpPr>
        <p:spPr>
          <a:xfrm rot="0">
            <a:off x="3009900" y="4673600"/>
            <a:ext cx="5410200" cy="685800"/>
          </a:xfrm>
          <a:prstGeom prst="rect">
            <a:avLst/>
          </a:prstGeom>
        </p:spPr>
        <p:txBody>
          <a:bodyPr anchor="t" rtlCol="false" lIns="0" tIns="0" rIns="0" bIns="0"/>
          <a:lstStyle/>
          <a:p>
            <a:pPr algn="l" lvl="0">
              <a:lnSpc>
                <a:spcPct val="132800"/>
              </a:lnSpc>
            </a:pPr>
            <a:r>
              <a:rPr lang="en-US" sz="1800" b="false" i="false" u="none" strike="noStrike">
                <a:solidFill>
                  <a:srgbClr val="FFFFFF"/>
                </a:solidFill>
                <a:latin typeface="Happiness Sans Regular"/>
              </a:rPr>
              <a:t>At vero eos et accusamus et iusto odio</a:t>
            </a:r>
          </a:p>
          <a:p>
            <a:pPr algn="l" lvl="0">
              <a:lnSpc>
                <a:spcPct val="132800"/>
              </a:lnSpc>
            </a:pPr>
            <a:r>
              <a:rPr lang="en-US" sz="1800" b="false" i="false" u="none" strike="noStrike">
                <a:solidFill>
                  <a:srgbClr val="FFFFFF"/>
                </a:solidFill>
                <a:latin typeface="Happiness Sans Regular"/>
              </a:rPr>
              <a:t>dignissimos ducimus qui blanditiis praesentium.</a:t>
            </a:r>
          </a:p>
        </p:txBody>
      </p:sp>
      <p:sp>
        <p:nvSpPr>
          <p:cNvPr name="TextBox 24" id="24"/>
          <p:cNvSpPr txBox="true"/>
          <p:nvPr/>
        </p:nvSpPr>
        <p:spPr>
          <a:xfrm rot="0">
            <a:off x="3009900" y="4051300"/>
            <a:ext cx="4165600" cy="393700"/>
          </a:xfrm>
          <a:prstGeom prst="rect">
            <a:avLst/>
          </a:prstGeom>
        </p:spPr>
        <p:txBody>
          <a:bodyPr anchor="b" rtlCol="false" lIns="0" tIns="0" rIns="0" bIns="0"/>
          <a:lstStyle/>
          <a:p>
            <a:pPr algn="l" lvl="0">
              <a:lnSpc>
                <a:spcPct val="132800"/>
              </a:lnSpc>
            </a:pPr>
            <a:r>
              <a:rPr lang="en-US" sz="2200" b="false" i="false" u="none" strike="noStrike">
                <a:solidFill>
                  <a:srgbClr val="FFFFFF"/>
                </a:solidFill>
                <a:latin typeface="Happiness Sans Bold"/>
              </a:rPr>
              <a:t>Context A</a:t>
            </a:r>
          </a:p>
        </p:txBody>
      </p:sp>
      <p:sp>
        <p:nvSpPr>
          <p:cNvPr name="TextBox 25" id="25"/>
          <p:cNvSpPr txBox="true"/>
          <p:nvPr/>
        </p:nvSpPr>
        <p:spPr>
          <a:xfrm rot="0">
            <a:off x="1066800" y="4381500"/>
            <a:ext cx="1435100" cy="647700"/>
          </a:xfrm>
          <a:prstGeom prst="rect">
            <a:avLst/>
          </a:prstGeom>
        </p:spPr>
        <p:txBody>
          <a:bodyPr anchor="t" rtlCol="false" lIns="0" tIns="0" rIns="0" bIns="0"/>
          <a:lstStyle/>
          <a:p>
            <a:pPr algn="ctr" lvl="0">
              <a:lnSpc>
                <a:spcPct val="99600"/>
              </a:lnSpc>
            </a:pPr>
            <a:r>
              <a:rPr lang="en-US" sz="3600" b="false" i="false" u="none" strike="noStrike" spc="-200">
                <a:solidFill>
                  <a:srgbClr val="FFFFFF"/>
                </a:solidFill>
                <a:latin typeface="Kaisei HarunoUmi Bold"/>
              </a:rPr>
              <a:t>22%</a:t>
            </a:r>
          </a:p>
        </p:txBody>
      </p:sp>
      <p:sp>
        <p:nvSpPr>
          <p:cNvPr name="TextBox 26" id="26"/>
          <p:cNvSpPr txBox="true"/>
          <p:nvPr/>
        </p:nvSpPr>
        <p:spPr>
          <a:xfrm rot="0">
            <a:off x="1066800" y="7086600"/>
            <a:ext cx="1435100" cy="647700"/>
          </a:xfrm>
          <a:prstGeom prst="rect">
            <a:avLst/>
          </a:prstGeom>
        </p:spPr>
        <p:txBody>
          <a:bodyPr anchor="t" rtlCol="false" lIns="0" tIns="0" rIns="0" bIns="0"/>
          <a:lstStyle/>
          <a:p>
            <a:pPr algn="ctr" lvl="0">
              <a:lnSpc>
                <a:spcPct val="99600"/>
              </a:lnSpc>
            </a:pPr>
            <a:r>
              <a:rPr lang="en-US" sz="3600" b="false" i="false" u="none" strike="noStrike" spc="-200">
                <a:solidFill>
                  <a:srgbClr val="FFFFFF"/>
                </a:solidFill>
                <a:latin typeface="Kaisei HarunoUmi Bold"/>
              </a:rPr>
              <a:t>12%</a:t>
            </a:r>
          </a:p>
        </p:txBody>
      </p:sp>
      <p:sp>
        <p:nvSpPr>
          <p:cNvPr name="TextBox 27" id="27"/>
          <p:cNvSpPr txBox="true"/>
          <p:nvPr/>
        </p:nvSpPr>
        <p:spPr>
          <a:xfrm rot="0">
            <a:off x="11734800" y="4051300"/>
            <a:ext cx="4165600" cy="393700"/>
          </a:xfrm>
          <a:prstGeom prst="rect">
            <a:avLst/>
          </a:prstGeom>
        </p:spPr>
        <p:txBody>
          <a:bodyPr anchor="b" rtlCol="false" lIns="0" tIns="0" rIns="0" bIns="0"/>
          <a:lstStyle/>
          <a:p>
            <a:pPr algn="l" lvl="0">
              <a:lnSpc>
                <a:spcPct val="132800"/>
              </a:lnSpc>
            </a:pPr>
            <a:r>
              <a:rPr lang="en-US" sz="2200" b="false" i="false" u="none" strike="noStrike">
                <a:solidFill>
                  <a:srgbClr val="FFFFFF"/>
                </a:solidFill>
                <a:latin typeface="Happiness Sans Bold"/>
              </a:rPr>
              <a:t>Context C</a:t>
            </a:r>
          </a:p>
        </p:txBody>
      </p:sp>
      <p:sp>
        <p:nvSpPr>
          <p:cNvPr name="TextBox 28" id="28"/>
          <p:cNvSpPr txBox="true"/>
          <p:nvPr/>
        </p:nvSpPr>
        <p:spPr>
          <a:xfrm rot="0">
            <a:off x="9791700" y="4381500"/>
            <a:ext cx="1435100" cy="647700"/>
          </a:xfrm>
          <a:prstGeom prst="rect">
            <a:avLst/>
          </a:prstGeom>
        </p:spPr>
        <p:txBody>
          <a:bodyPr anchor="t" rtlCol="false" lIns="0" tIns="0" rIns="0" bIns="0"/>
          <a:lstStyle/>
          <a:p>
            <a:pPr algn="ctr" lvl="0">
              <a:lnSpc>
                <a:spcPct val="99600"/>
              </a:lnSpc>
            </a:pPr>
            <a:r>
              <a:rPr lang="en-US" sz="3600" b="false" i="false" u="none" strike="noStrike" spc="-200">
                <a:solidFill>
                  <a:srgbClr val="FFFFFF"/>
                </a:solidFill>
                <a:latin typeface="Kaisei HarunoUmi Bold"/>
              </a:rPr>
              <a:t>12%</a:t>
            </a:r>
          </a:p>
        </p:txBody>
      </p:sp>
      <p:sp>
        <p:nvSpPr>
          <p:cNvPr name="TextBox 29" id="29"/>
          <p:cNvSpPr txBox="true"/>
          <p:nvPr/>
        </p:nvSpPr>
        <p:spPr>
          <a:xfrm rot="0">
            <a:off x="11734800" y="6756400"/>
            <a:ext cx="4165600" cy="393700"/>
          </a:xfrm>
          <a:prstGeom prst="rect">
            <a:avLst/>
          </a:prstGeom>
        </p:spPr>
        <p:txBody>
          <a:bodyPr anchor="b" rtlCol="false" lIns="0" tIns="0" rIns="0" bIns="0"/>
          <a:lstStyle/>
          <a:p>
            <a:pPr algn="l" lvl="0">
              <a:lnSpc>
                <a:spcPct val="132800"/>
              </a:lnSpc>
            </a:pPr>
            <a:r>
              <a:rPr lang="en-US" sz="2200" b="false" i="false" u="none" strike="noStrike">
                <a:solidFill>
                  <a:srgbClr val="FFFFFF"/>
                </a:solidFill>
                <a:latin typeface="Happiness Sans Bold"/>
              </a:rPr>
              <a:t>Context D</a:t>
            </a:r>
          </a:p>
        </p:txBody>
      </p:sp>
      <p:sp>
        <p:nvSpPr>
          <p:cNvPr name="TextBox 30" id="30"/>
          <p:cNvSpPr txBox="true"/>
          <p:nvPr/>
        </p:nvSpPr>
        <p:spPr>
          <a:xfrm rot="0">
            <a:off x="9791700" y="7086600"/>
            <a:ext cx="1435100" cy="647700"/>
          </a:xfrm>
          <a:prstGeom prst="rect">
            <a:avLst/>
          </a:prstGeom>
        </p:spPr>
        <p:txBody>
          <a:bodyPr anchor="t" rtlCol="false" lIns="0" tIns="0" rIns="0" bIns="0"/>
          <a:lstStyle/>
          <a:p>
            <a:pPr algn="ctr" lvl="0">
              <a:lnSpc>
                <a:spcPct val="99600"/>
              </a:lnSpc>
            </a:pPr>
            <a:r>
              <a:rPr lang="en-US" sz="3600" b="false" i="false" u="none" strike="noStrike" spc="-200">
                <a:solidFill>
                  <a:srgbClr val="FFFFFF"/>
                </a:solidFill>
                <a:latin typeface="Kaisei HarunoUmi Bold"/>
              </a:rPr>
              <a:t>4%</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191919"/>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stretch>
            <a:fillRect/>
          </a:stretch>
        </p:blipFill>
        <p:spPr>
          <a:xfrm rot="0">
            <a:off x="812800" y="-101600"/>
            <a:ext cx="16675100" cy="10426700"/>
          </a:xfrm>
          <a:prstGeom prst="rect">
            <a:avLst/>
          </a:prstGeom>
        </p:spPr>
      </p:pic>
      <p:pic>
        <p:nvPicPr>
          <p:cNvPr name="Picture 3" id="3"/>
          <p:cNvPicPr>
            <a:picLocks noChangeAspect="true"/>
          </p:cNvPicPr>
          <p:nvPr/>
        </p:nvPicPr>
        <p:blipFill>
          <a:blip r:embed="rId3"/>
          <a:stretch>
            <a:fillRect/>
          </a:stretch>
        </p:blipFill>
        <p:spPr>
          <a:xfrm rot="0">
            <a:off x="6985000" y="3695700"/>
            <a:ext cx="546100" cy="546100"/>
          </a:xfrm>
          <a:prstGeom prst="rect">
            <a:avLst/>
          </a:prstGeom>
        </p:spPr>
      </p:pic>
      <p:pic>
        <p:nvPicPr>
          <p:cNvPr name="Picture 4" id="4"/>
          <p:cNvPicPr>
            <a:picLocks noChangeAspect="true"/>
          </p:cNvPicPr>
          <p:nvPr/>
        </p:nvPicPr>
        <p:blipFill>
          <a:blip r:embed="rId4"/>
          <a:stretch>
            <a:fillRect/>
          </a:stretch>
        </p:blipFill>
        <p:spPr>
          <a:xfrm rot="0">
            <a:off x="584200" y="3225800"/>
            <a:ext cx="5486400" cy="2540000"/>
          </a:xfrm>
          <a:prstGeom prst="rect">
            <a:avLst/>
          </a:prstGeom>
        </p:spPr>
      </p:pic>
      <p:pic>
        <p:nvPicPr>
          <p:cNvPr name="Picture 5" id="5"/>
          <p:cNvPicPr>
            <a:picLocks noChangeAspect="true"/>
          </p:cNvPicPr>
          <p:nvPr/>
        </p:nvPicPr>
        <p:blipFill>
          <a:blip r:embed="rId5"/>
          <a:stretch>
            <a:fillRect/>
          </a:stretch>
        </p:blipFill>
        <p:spPr>
          <a:xfrm rot="0">
            <a:off x="584200" y="6146800"/>
            <a:ext cx="5486400" cy="2540000"/>
          </a:xfrm>
          <a:prstGeom prst="rect">
            <a:avLst/>
          </a:prstGeom>
        </p:spPr>
      </p:pic>
      <p:pic>
        <p:nvPicPr>
          <p:cNvPr name="Picture 6" id="6"/>
          <p:cNvPicPr>
            <a:picLocks noChangeAspect="true"/>
          </p:cNvPicPr>
          <p:nvPr/>
        </p:nvPicPr>
        <p:blipFill>
          <a:blip r:embed="rId6"/>
          <a:stretch>
            <a:fillRect/>
          </a:stretch>
        </p:blipFill>
        <p:spPr>
          <a:xfrm rot="0">
            <a:off x="6337300" y="3225800"/>
            <a:ext cx="5486400" cy="2540000"/>
          </a:xfrm>
          <a:prstGeom prst="rect">
            <a:avLst/>
          </a:prstGeom>
        </p:spPr>
      </p:pic>
      <p:pic>
        <p:nvPicPr>
          <p:cNvPr name="Picture 7" id="7"/>
          <p:cNvPicPr>
            <a:picLocks noChangeAspect="true"/>
          </p:cNvPicPr>
          <p:nvPr/>
        </p:nvPicPr>
        <p:blipFill>
          <a:blip r:embed="rId4"/>
          <a:stretch>
            <a:fillRect/>
          </a:stretch>
        </p:blipFill>
        <p:spPr>
          <a:xfrm rot="0">
            <a:off x="6337300" y="6146800"/>
            <a:ext cx="5486400" cy="2540000"/>
          </a:xfrm>
          <a:prstGeom prst="rect">
            <a:avLst/>
          </a:prstGeom>
        </p:spPr>
      </p:pic>
      <p:pic>
        <p:nvPicPr>
          <p:cNvPr name="Picture 8" id="8"/>
          <p:cNvPicPr>
            <a:picLocks noChangeAspect="true"/>
          </p:cNvPicPr>
          <p:nvPr/>
        </p:nvPicPr>
        <p:blipFill>
          <a:blip r:embed="rId5"/>
          <a:stretch>
            <a:fillRect/>
          </a:stretch>
        </p:blipFill>
        <p:spPr>
          <a:xfrm rot="0">
            <a:off x="12090400" y="3225800"/>
            <a:ext cx="5486400" cy="2540000"/>
          </a:xfrm>
          <a:prstGeom prst="rect">
            <a:avLst/>
          </a:prstGeom>
        </p:spPr>
      </p:pic>
      <p:pic>
        <p:nvPicPr>
          <p:cNvPr name="Picture 9" id="9"/>
          <p:cNvPicPr>
            <a:picLocks noChangeAspect="true"/>
          </p:cNvPicPr>
          <p:nvPr/>
        </p:nvPicPr>
        <p:blipFill>
          <a:blip r:embed="rId6"/>
          <a:stretch>
            <a:fillRect/>
          </a:stretch>
        </p:blipFill>
        <p:spPr>
          <a:xfrm rot="0">
            <a:off x="12090400" y="6146800"/>
            <a:ext cx="5486400" cy="2540000"/>
          </a:xfrm>
          <a:prstGeom prst="rect">
            <a:avLst/>
          </a:prstGeom>
        </p:spPr>
      </p:pic>
      <p:pic>
        <p:nvPicPr>
          <p:cNvPr name="Picture 10" id="10"/>
          <p:cNvPicPr>
            <a:picLocks noChangeAspect="true"/>
          </p:cNvPicPr>
          <p:nvPr/>
        </p:nvPicPr>
        <p:blipFill>
          <a:blip r:embed="rId7"/>
          <a:stretch>
            <a:fillRect/>
          </a:stretch>
        </p:blipFill>
        <p:spPr>
          <a:xfrm rot="0">
            <a:off x="1219200" y="3746500"/>
            <a:ext cx="558800" cy="558800"/>
          </a:xfrm>
          <a:prstGeom prst="rect">
            <a:avLst/>
          </a:prstGeom>
        </p:spPr>
      </p:pic>
      <p:pic>
        <p:nvPicPr>
          <p:cNvPr name="Picture 11" id="11"/>
          <p:cNvPicPr>
            <a:picLocks noChangeAspect="true"/>
          </p:cNvPicPr>
          <p:nvPr/>
        </p:nvPicPr>
        <p:blipFill>
          <a:blip r:embed="rId8"/>
          <a:stretch>
            <a:fillRect/>
          </a:stretch>
        </p:blipFill>
        <p:spPr>
          <a:xfrm rot="0">
            <a:off x="1168400" y="6616700"/>
            <a:ext cx="673100" cy="635000"/>
          </a:xfrm>
          <a:prstGeom prst="rect">
            <a:avLst/>
          </a:prstGeom>
        </p:spPr>
      </p:pic>
      <p:pic>
        <p:nvPicPr>
          <p:cNvPr name="Picture 12" id="12"/>
          <p:cNvPicPr>
            <a:picLocks noChangeAspect="true"/>
          </p:cNvPicPr>
          <p:nvPr/>
        </p:nvPicPr>
        <p:blipFill>
          <a:blip r:embed="rId9"/>
          <a:stretch>
            <a:fillRect/>
          </a:stretch>
        </p:blipFill>
        <p:spPr>
          <a:xfrm rot="0">
            <a:off x="12712700" y="6667500"/>
            <a:ext cx="584200" cy="482600"/>
          </a:xfrm>
          <a:prstGeom prst="rect">
            <a:avLst/>
          </a:prstGeom>
        </p:spPr>
      </p:pic>
      <p:pic>
        <p:nvPicPr>
          <p:cNvPr name="Picture 13" id="13"/>
          <p:cNvPicPr>
            <a:picLocks noChangeAspect="true"/>
          </p:cNvPicPr>
          <p:nvPr/>
        </p:nvPicPr>
        <p:blipFill>
          <a:blip r:embed="rId10"/>
          <a:stretch>
            <a:fillRect/>
          </a:stretch>
        </p:blipFill>
        <p:spPr>
          <a:xfrm rot="0">
            <a:off x="6883400" y="6642100"/>
            <a:ext cx="736600" cy="596900"/>
          </a:xfrm>
          <a:prstGeom prst="rect">
            <a:avLst/>
          </a:prstGeom>
        </p:spPr>
      </p:pic>
      <p:pic>
        <p:nvPicPr>
          <p:cNvPr name="Picture 14" id="14"/>
          <p:cNvPicPr>
            <a:picLocks noChangeAspect="true"/>
          </p:cNvPicPr>
          <p:nvPr/>
        </p:nvPicPr>
        <p:blipFill>
          <a:blip r:embed="rId11"/>
          <a:stretch>
            <a:fillRect/>
          </a:stretch>
        </p:blipFill>
        <p:spPr>
          <a:xfrm rot="0">
            <a:off x="12712700" y="3695700"/>
            <a:ext cx="571500" cy="571500"/>
          </a:xfrm>
          <a:prstGeom prst="rect">
            <a:avLst/>
          </a:prstGeom>
        </p:spPr>
      </p:pic>
      <p:pic>
        <p:nvPicPr>
          <p:cNvPr name="Picture 15" id="15"/>
          <p:cNvPicPr>
            <a:picLocks noChangeAspect="true"/>
          </p:cNvPicPr>
          <p:nvPr/>
        </p:nvPicPr>
        <p:blipFill>
          <a:blip r:embed="rId12"/>
          <a:stretch>
            <a:fillRect/>
          </a:stretch>
        </p:blipFill>
        <p:spPr>
          <a:xfrm rot="-180000">
            <a:off x="-749300" y="7670800"/>
            <a:ext cx="6172200" cy="6172200"/>
          </a:xfrm>
          <a:prstGeom prst="rect">
            <a:avLst/>
          </a:prstGeom>
        </p:spPr>
      </p:pic>
      <p:pic>
        <p:nvPicPr>
          <p:cNvPr name="Picture 16" id="16"/>
          <p:cNvPicPr>
            <a:picLocks noChangeAspect="true"/>
          </p:cNvPicPr>
          <p:nvPr/>
        </p:nvPicPr>
        <p:blipFill>
          <a:blip r:embed="rId13"/>
          <a:stretch>
            <a:fillRect/>
          </a:stretch>
        </p:blipFill>
        <p:spPr>
          <a:xfrm rot="-360000">
            <a:off x="8686800" y="-1270000"/>
            <a:ext cx="3517900" cy="3517900"/>
          </a:xfrm>
          <a:prstGeom prst="rect">
            <a:avLst/>
          </a:prstGeom>
        </p:spPr>
      </p:pic>
      <p:sp>
        <p:nvSpPr>
          <p:cNvPr name="TextBox 17" id="17"/>
          <p:cNvSpPr txBox="true"/>
          <p:nvPr/>
        </p:nvSpPr>
        <p:spPr>
          <a:xfrm rot="0">
            <a:off x="16230600" y="9258300"/>
            <a:ext cx="1104900" cy="317500"/>
          </a:xfrm>
          <a:prstGeom prst="rect">
            <a:avLst/>
          </a:prstGeom>
        </p:spPr>
        <p:txBody>
          <a:bodyPr anchor="t" rtlCol="false" lIns="0" tIns="0" rIns="0" bIns="0"/>
          <a:lstStyle/>
          <a:p>
            <a:pPr algn="r" lvl="0">
              <a:lnSpc>
                <a:spcPct val="124499"/>
              </a:lnSpc>
            </a:pPr>
            <a:r>
              <a:rPr lang="en-US" sz="1800" b="false" i="false" u="none" strike="noStrike">
                <a:solidFill>
                  <a:srgbClr val="ACD4FF"/>
                </a:solidFill>
                <a:latin typeface="Happiness Sans Regular"/>
              </a:rPr>
              <a:t>Page</a:t>
            </a:r>
          </a:p>
        </p:txBody>
      </p:sp>
      <p:sp>
        <p:nvSpPr>
          <p:cNvPr name="TextBox 18" id="18"/>
          <p:cNvSpPr txBox="true"/>
          <p:nvPr/>
        </p:nvSpPr>
        <p:spPr>
          <a:xfrm rot="0">
            <a:off x="14719300" y="736600"/>
            <a:ext cx="2857500" cy="660400"/>
          </a:xfrm>
          <a:prstGeom prst="rect">
            <a:avLst/>
          </a:prstGeom>
        </p:spPr>
        <p:txBody>
          <a:bodyPr anchor="t" rtlCol="false" lIns="0" tIns="0" rIns="0" bIns="0"/>
          <a:lstStyle/>
          <a:p>
            <a:pPr algn="r" lvl="0">
              <a:lnSpc>
                <a:spcPct val="124499"/>
              </a:lnSpc>
            </a:pPr>
            <a:r>
              <a:rPr lang="en-US" sz="1800" b="true" i="false" u="none" strike="noStrike">
                <a:solidFill>
                  <a:srgbClr val="ACD4FF"/>
                </a:solidFill>
                <a:latin typeface="Happiness Sans Regular"/>
              </a:rPr>
              <a:t>MIRI Company</a:t>
            </a:r>
          </a:p>
          <a:p>
            <a:pPr algn="r" lvl="0">
              <a:lnSpc>
                <a:spcPct val="124499"/>
              </a:lnSpc>
            </a:pPr>
            <a:r>
              <a:rPr lang="en-US" sz="1800" b="true" i="false" u="none" strike="noStrike">
                <a:solidFill>
                  <a:srgbClr val="ACD4FF"/>
                </a:solidFill>
                <a:latin typeface="Happiness Sans Regular"/>
              </a:rPr>
              <a:t>yourname@email.com</a:t>
            </a:r>
          </a:p>
        </p:txBody>
      </p:sp>
      <p:sp>
        <p:nvSpPr>
          <p:cNvPr name="TextBox 19" id="19"/>
          <p:cNvSpPr txBox="true"/>
          <p:nvPr/>
        </p:nvSpPr>
        <p:spPr>
          <a:xfrm rot="0">
            <a:off x="711200" y="736600"/>
            <a:ext cx="2857500" cy="317500"/>
          </a:xfrm>
          <a:prstGeom prst="rect">
            <a:avLst/>
          </a:prstGeom>
        </p:spPr>
        <p:txBody>
          <a:bodyPr anchor="t" rtlCol="false" lIns="0" tIns="0" rIns="0" bIns="0"/>
          <a:lstStyle/>
          <a:p>
            <a:pPr algn="l" lvl="0">
              <a:lnSpc>
                <a:spcPct val="124499"/>
              </a:lnSpc>
            </a:pPr>
            <a:r>
              <a:rPr lang="en-US" sz="1800" b="false" i="false" u="none" strike="noStrike">
                <a:solidFill>
                  <a:srgbClr val="ACD4FF"/>
                </a:solidFill>
                <a:latin typeface="Happiness Sans Regular"/>
              </a:rPr>
              <a:t>Pitch Deck</a:t>
            </a:r>
          </a:p>
        </p:txBody>
      </p:sp>
      <p:sp>
        <p:nvSpPr>
          <p:cNvPr name="TextBox 20" id="20"/>
          <p:cNvSpPr txBox="true"/>
          <p:nvPr/>
        </p:nvSpPr>
        <p:spPr>
          <a:xfrm rot="0">
            <a:off x="584200" y="1739900"/>
            <a:ext cx="8420100" cy="1066800"/>
          </a:xfrm>
          <a:prstGeom prst="rect">
            <a:avLst/>
          </a:prstGeom>
        </p:spPr>
        <p:txBody>
          <a:bodyPr anchor="t" rtlCol="false" lIns="0" tIns="0" rIns="0" bIns="0"/>
          <a:lstStyle/>
          <a:p>
            <a:pPr algn="l" lvl="0">
              <a:lnSpc>
                <a:spcPct val="99600"/>
              </a:lnSpc>
            </a:pPr>
            <a:r>
              <a:rPr lang="en-US" sz="6000" b="false" i="false" u="none" strike="noStrike" spc="-100">
                <a:solidFill>
                  <a:srgbClr val="FFFFFF"/>
                </a:solidFill>
                <a:latin typeface="Kaisei HarunoUmi Bold"/>
              </a:rPr>
              <a:t>Partner Brands</a:t>
            </a:r>
          </a:p>
        </p:txBody>
      </p:sp>
      <p:sp>
        <p:nvSpPr>
          <p:cNvPr name="TextBox 21" id="21"/>
          <p:cNvSpPr txBox="true"/>
          <p:nvPr/>
        </p:nvSpPr>
        <p:spPr>
          <a:xfrm rot="0">
            <a:off x="2260600" y="4254500"/>
            <a:ext cx="3022600" cy="1054100"/>
          </a:xfrm>
          <a:prstGeom prst="rect">
            <a:avLst/>
          </a:prstGeom>
        </p:spPr>
        <p:txBody>
          <a:bodyPr anchor="t" rtlCol="false" lIns="0" tIns="0" rIns="0" bIns="0"/>
          <a:lstStyle/>
          <a:p>
            <a:pPr algn="l" lvl="0">
              <a:lnSpc>
                <a:spcPct val="132800"/>
              </a:lnSpc>
            </a:pPr>
            <a:r>
              <a:rPr lang="en-US" sz="1800" b="false" i="false" u="none" strike="noStrike">
                <a:solidFill>
                  <a:srgbClr val="FFFFFF"/>
                </a:solidFill>
                <a:latin typeface="Happiness Sans Regular"/>
              </a:rPr>
              <a:t>At vero eos et accusamus et iusto odio dignissimos ducimus qui blanditiis.</a:t>
            </a:r>
          </a:p>
        </p:txBody>
      </p:sp>
      <p:sp>
        <p:nvSpPr>
          <p:cNvPr name="TextBox 22" id="22"/>
          <p:cNvSpPr txBox="true"/>
          <p:nvPr/>
        </p:nvSpPr>
        <p:spPr>
          <a:xfrm rot="0">
            <a:off x="2260600" y="3644900"/>
            <a:ext cx="2476500" cy="393700"/>
          </a:xfrm>
          <a:prstGeom prst="rect">
            <a:avLst/>
          </a:prstGeom>
        </p:spPr>
        <p:txBody>
          <a:bodyPr anchor="b" rtlCol="false" lIns="0" tIns="0" rIns="0" bIns="0"/>
          <a:lstStyle/>
          <a:p>
            <a:pPr algn="l" lvl="0">
              <a:lnSpc>
                <a:spcPct val="132800"/>
              </a:lnSpc>
            </a:pPr>
            <a:r>
              <a:rPr lang="en-US" sz="2200" b="false" i="false" u="none" strike="noStrike">
                <a:solidFill>
                  <a:srgbClr val="FFFFFF"/>
                </a:solidFill>
                <a:latin typeface="Happiness Sans Bold"/>
              </a:rPr>
              <a:t>Content 01</a:t>
            </a:r>
          </a:p>
        </p:txBody>
      </p:sp>
      <p:sp>
        <p:nvSpPr>
          <p:cNvPr name="TextBox 23" id="23"/>
          <p:cNvSpPr txBox="true"/>
          <p:nvPr/>
        </p:nvSpPr>
        <p:spPr>
          <a:xfrm rot="0">
            <a:off x="2260600" y="7175500"/>
            <a:ext cx="3022600" cy="1054100"/>
          </a:xfrm>
          <a:prstGeom prst="rect">
            <a:avLst/>
          </a:prstGeom>
        </p:spPr>
        <p:txBody>
          <a:bodyPr anchor="t" rtlCol="false" lIns="0" tIns="0" rIns="0" bIns="0"/>
          <a:lstStyle/>
          <a:p>
            <a:pPr algn="l" lvl="0">
              <a:lnSpc>
                <a:spcPct val="132800"/>
              </a:lnSpc>
            </a:pPr>
            <a:r>
              <a:rPr lang="en-US" sz="1800" b="false" i="false" u="none" strike="noStrike">
                <a:solidFill>
                  <a:srgbClr val="FFFFFF"/>
                </a:solidFill>
                <a:latin typeface="Happiness Sans Regular"/>
              </a:rPr>
              <a:t>At vero eos et accusamus et iusto odio dignissimos ducimus qui blanditiis.</a:t>
            </a:r>
          </a:p>
        </p:txBody>
      </p:sp>
      <p:sp>
        <p:nvSpPr>
          <p:cNvPr name="TextBox 24" id="24"/>
          <p:cNvSpPr txBox="true"/>
          <p:nvPr/>
        </p:nvSpPr>
        <p:spPr>
          <a:xfrm rot="0">
            <a:off x="2260600" y="6553200"/>
            <a:ext cx="2476500" cy="393700"/>
          </a:xfrm>
          <a:prstGeom prst="rect">
            <a:avLst/>
          </a:prstGeom>
        </p:spPr>
        <p:txBody>
          <a:bodyPr anchor="b" rtlCol="false" lIns="0" tIns="0" rIns="0" bIns="0"/>
          <a:lstStyle/>
          <a:p>
            <a:pPr algn="l" lvl="0">
              <a:lnSpc>
                <a:spcPct val="132800"/>
              </a:lnSpc>
            </a:pPr>
            <a:r>
              <a:rPr lang="en-US" sz="2200" b="false" i="false" u="none" strike="noStrike">
                <a:solidFill>
                  <a:srgbClr val="FFFFFF"/>
                </a:solidFill>
                <a:latin typeface="Happiness Sans Bold"/>
              </a:rPr>
              <a:t>Content 02</a:t>
            </a:r>
          </a:p>
        </p:txBody>
      </p:sp>
      <p:sp>
        <p:nvSpPr>
          <p:cNvPr name="TextBox 25" id="25"/>
          <p:cNvSpPr txBox="true"/>
          <p:nvPr/>
        </p:nvSpPr>
        <p:spPr>
          <a:xfrm rot="0">
            <a:off x="8001000" y="4254500"/>
            <a:ext cx="3022600" cy="1054100"/>
          </a:xfrm>
          <a:prstGeom prst="rect">
            <a:avLst/>
          </a:prstGeom>
        </p:spPr>
        <p:txBody>
          <a:bodyPr anchor="t" rtlCol="false" lIns="0" tIns="0" rIns="0" bIns="0"/>
          <a:lstStyle/>
          <a:p>
            <a:pPr algn="l" lvl="0">
              <a:lnSpc>
                <a:spcPct val="132800"/>
              </a:lnSpc>
            </a:pPr>
            <a:r>
              <a:rPr lang="en-US" sz="1800" b="false" i="false" u="none" strike="noStrike">
                <a:solidFill>
                  <a:srgbClr val="FFFFFF"/>
                </a:solidFill>
                <a:latin typeface="Happiness Sans Regular"/>
              </a:rPr>
              <a:t>At vero eos et accusamus et iusto odio dignissimos ducimus qui blanditiis.</a:t>
            </a:r>
          </a:p>
        </p:txBody>
      </p:sp>
      <p:sp>
        <p:nvSpPr>
          <p:cNvPr name="TextBox 26" id="26"/>
          <p:cNvSpPr txBox="true"/>
          <p:nvPr/>
        </p:nvSpPr>
        <p:spPr>
          <a:xfrm rot="0">
            <a:off x="17056100" y="9245600"/>
            <a:ext cx="520700" cy="330200"/>
          </a:xfrm>
          <a:prstGeom prst="rect">
            <a:avLst/>
          </a:prstGeom>
        </p:spPr>
        <p:txBody>
          <a:bodyPr anchor="t" rtlCol="false" lIns="0" tIns="0" rIns="0" bIns="0"/>
          <a:lstStyle/>
          <a:p>
            <a:pPr algn="r" lvl="0">
              <a:lnSpc>
                <a:spcPct val="116199"/>
              </a:lnSpc>
            </a:pPr>
            <a:r>
              <a:rPr lang="en-US" sz="1800" b="false" i="false" u="none" strike="noStrike">
                <a:solidFill>
                  <a:srgbClr val="ACD4FF"/>
                </a:solidFill>
                <a:latin typeface="Happiness Sans Bold"/>
              </a:rPr>
              <a:t>7</a:t>
            </a:r>
          </a:p>
        </p:txBody>
      </p:sp>
      <p:sp>
        <p:nvSpPr>
          <p:cNvPr name="TextBox 27" id="27"/>
          <p:cNvSpPr txBox="true"/>
          <p:nvPr/>
        </p:nvSpPr>
        <p:spPr>
          <a:xfrm rot="0">
            <a:off x="8001000" y="3644900"/>
            <a:ext cx="2476500" cy="393700"/>
          </a:xfrm>
          <a:prstGeom prst="rect">
            <a:avLst/>
          </a:prstGeom>
        </p:spPr>
        <p:txBody>
          <a:bodyPr anchor="b" rtlCol="false" lIns="0" tIns="0" rIns="0" bIns="0"/>
          <a:lstStyle/>
          <a:p>
            <a:pPr algn="l" lvl="0">
              <a:lnSpc>
                <a:spcPct val="132800"/>
              </a:lnSpc>
            </a:pPr>
            <a:r>
              <a:rPr lang="en-US" sz="2200" b="false" i="false" u="none" strike="noStrike">
                <a:solidFill>
                  <a:srgbClr val="FFFFFF"/>
                </a:solidFill>
                <a:latin typeface="Happiness Sans Bold"/>
              </a:rPr>
              <a:t>Content 03</a:t>
            </a:r>
          </a:p>
        </p:txBody>
      </p:sp>
      <p:sp>
        <p:nvSpPr>
          <p:cNvPr name="TextBox 28" id="28"/>
          <p:cNvSpPr txBox="true"/>
          <p:nvPr/>
        </p:nvSpPr>
        <p:spPr>
          <a:xfrm rot="0">
            <a:off x="8001000" y="7175500"/>
            <a:ext cx="3022600" cy="1054100"/>
          </a:xfrm>
          <a:prstGeom prst="rect">
            <a:avLst/>
          </a:prstGeom>
        </p:spPr>
        <p:txBody>
          <a:bodyPr anchor="t" rtlCol="false" lIns="0" tIns="0" rIns="0" bIns="0"/>
          <a:lstStyle/>
          <a:p>
            <a:pPr algn="l" lvl="0">
              <a:lnSpc>
                <a:spcPct val="132800"/>
              </a:lnSpc>
            </a:pPr>
            <a:r>
              <a:rPr lang="en-US" sz="1800" b="false" i="false" u="none" strike="noStrike">
                <a:solidFill>
                  <a:srgbClr val="FFFFFF"/>
                </a:solidFill>
                <a:latin typeface="Happiness Sans Regular"/>
              </a:rPr>
              <a:t>At vero eos et accusamus et iusto odio dignissimos ducimus qui blanditiis.</a:t>
            </a:r>
          </a:p>
        </p:txBody>
      </p:sp>
      <p:sp>
        <p:nvSpPr>
          <p:cNvPr name="TextBox 29" id="29"/>
          <p:cNvSpPr txBox="true"/>
          <p:nvPr/>
        </p:nvSpPr>
        <p:spPr>
          <a:xfrm rot="0">
            <a:off x="8001000" y="6553200"/>
            <a:ext cx="2476500" cy="393700"/>
          </a:xfrm>
          <a:prstGeom prst="rect">
            <a:avLst/>
          </a:prstGeom>
        </p:spPr>
        <p:txBody>
          <a:bodyPr anchor="b" rtlCol="false" lIns="0" tIns="0" rIns="0" bIns="0"/>
          <a:lstStyle/>
          <a:p>
            <a:pPr algn="l" lvl="0">
              <a:lnSpc>
                <a:spcPct val="132800"/>
              </a:lnSpc>
            </a:pPr>
            <a:r>
              <a:rPr lang="en-US" sz="2200" b="false" i="false" u="none" strike="noStrike">
                <a:solidFill>
                  <a:srgbClr val="FFFFFF"/>
                </a:solidFill>
                <a:latin typeface="Happiness Sans Bold"/>
              </a:rPr>
              <a:t>Content 04</a:t>
            </a:r>
          </a:p>
        </p:txBody>
      </p:sp>
      <p:sp>
        <p:nvSpPr>
          <p:cNvPr name="TextBox 30" id="30"/>
          <p:cNvSpPr txBox="true"/>
          <p:nvPr/>
        </p:nvSpPr>
        <p:spPr>
          <a:xfrm rot="0">
            <a:off x="13754100" y="4254500"/>
            <a:ext cx="3022600" cy="1054100"/>
          </a:xfrm>
          <a:prstGeom prst="rect">
            <a:avLst/>
          </a:prstGeom>
        </p:spPr>
        <p:txBody>
          <a:bodyPr anchor="t" rtlCol="false" lIns="0" tIns="0" rIns="0" bIns="0"/>
          <a:lstStyle/>
          <a:p>
            <a:pPr algn="l" lvl="0">
              <a:lnSpc>
                <a:spcPct val="132800"/>
              </a:lnSpc>
            </a:pPr>
            <a:r>
              <a:rPr lang="en-US" sz="1800" b="false" i="false" u="none" strike="noStrike">
                <a:solidFill>
                  <a:srgbClr val="FFFFFF"/>
                </a:solidFill>
                <a:latin typeface="Happiness Sans Regular"/>
              </a:rPr>
              <a:t>At vero eos et accusamus et iusto odio dignissimos ducimus qui blanditiis.</a:t>
            </a:r>
          </a:p>
        </p:txBody>
      </p:sp>
      <p:sp>
        <p:nvSpPr>
          <p:cNvPr name="TextBox 31" id="31"/>
          <p:cNvSpPr txBox="true"/>
          <p:nvPr/>
        </p:nvSpPr>
        <p:spPr>
          <a:xfrm rot="0">
            <a:off x="13754100" y="3644900"/>
            <a:ext cx="2476500" cy="393700"/>
          </a:xfrm>
          <a:prstGeom prst="rect">
            <a:avLst/>
          </a:prstGeom>
        </p:spPr>
        <p:txBody>
          <a:bodyPr anchor="b" rtlCol="false" lIns="0" tIns="0" rIns="0" bIns="0"/>
          <a:lstStyle/>
          <a:p>
            <a:pPr algn="l" lvl="0">
              <a:lnSpc>
                <a:spcPct val="132800"/>
              </a:lnSpc>
            </a:pPr>
            <a:r>
              <a:rPr lang="en-US" sz="2200" b="false" i="false" u="none" strike="noStrike">
                <a:solidFill>
                  <a:srgbClr val="FFFFFF"/>
                </a:solidFill>
                <a:latin typeface="Happiness Sans Bold"/>
              </a:rPr>
              <a:t>Content 05</a:t>
            </a:r>
          </a:p>
        </p:txBody>
      </p:sp>
      <p:sp>
        <p:nvSpPr>
          <p:cNvPr name="TextBox 32" id="32"/>
          <p:cNvSpPr txBox="true"/>
          <p:nvPr/>
        </p:nvSpPr>
        <p:spPr>
          <a:xfrm rot="0">
            <a:off x="13754100" y="7175500"/>
            <a:ext cx="3022600" cy="1054100"/>
          </a:xfrm>
          <a:prstGeom prst="rect">
            <a:avLst/>
          </a:prstGeom>
        </p:spPr>
        <p:txBody>
          <a:bodyPr anchor="t" rtlCol="false" lIns="0" tIns="0" rIns="0" bIns="0"/>
          <a:lstStyle/>
          <a:p>
            <a:pPr algn="l" lvl="0">
              <a:lnSpc>
                <a:spcPct val="132800"/>
              </a:lnSpc>
            </a:pPr>
            <a:r>
              <a:rPr lang="en-US" sz="1800" b="false" i="false" u="none" strike="noStrike">
                <a:solidFill>
                  <a:srgbClr val="FFFFFF"/>
                </a:solidFill>
                <a:latin typeface="Happiness Sans Regular"/>
              </a:rPr>
              <a:t>At vero eos et accusamus et iusto odio dignissimos ducimus qui blanditiis.</a:t>
            </a:r>
          </a:p>
        </p:txBody>
      </p:sp>
      <p:sp>
        <p:nvSpPr>
          <p:cNvPr name="TextBox 33" id="33"/>
          <p:cNvSpPr txBox="true"/>
          <p:nvPr/>
        </p:nvSpPr>
        <p:spPr>
          <a:xfrm rot="0">
            <a:off x="13754100" y="6553200"/>
            <a:ext cx="2476500" cy="393700"/>
          </a:xfrm>
          <a:prstGeom prst="rect">
            <a:avLst/>
          </a:prstGeom>
        </p:spPr>
        <p:txBody>
          <a:bodyPr anchor="b" rtlCol="false" lIns="0" tIns="0" rIns="0" bIns="0"/>
          <a:lstStyle/>
          <a:p>
            <a:pPr algn="l" lvl="0">
              <a:lnSpc>
                <a:spcPct val="132800"/>
              </a:lnSpc>
            </a:pPr>
            <a:r>
              <a:rPr lang="en-US" sz="2200" b="false" i="false" u="none" strike="noStrike">
                <a:solidFill>
                  <a:srgbClr val="FFFFFF"/>
                </a:solidFill>
                <a:latin typeface="Happiness Sans Bold"/>
              </a:rPr>
              <a:t>Content 06</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191919"/>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stretch>
            <a:fillRect/>
          </a:stretch>
        </p:blipFill>
        <p:spPr>
          <a:xfrm rot="0">
            <a:off x="812800" y="-38100"/>
            <a:ext cx="16675100" cy="10363200"/>
          </a:xfrm>
          <a:prstGeom prst="rect">
            <a:avLst/>
          </a:prstGeom>
        </p:spPr>
      </p:pic>
      <p:pic>
        <p:nvPicPr>
          <p:cNvPr name="Picture 3" id="3"/>
          <p:cNvPicPr>
            <a:picLocks noChangeAspect="true"/>
          </p:cNvPicPr>
          <p:nvPr/>
        </p:nvPicPr>
        <p:blipFill>
          <a:blip r:embed="rId3">
            <a:alphaModFix amt="19000"/>
          </a:blip>
          <a:stretch>
            <a:fillRect/>
          </a:stretch>
        </p:blipFill>
        <p:spPr>
          <a:xfrm rot="0">
            <a:off x="584200" y="3225800"/>
            <a:ext cx="16979900" cy="5448300"/>
          </a:xfrm>
          <a:prstGeom prst="rect">
            <a:avLst/>
          </a:prstGeom>
        </p:spPr>
      </p:pic>
      <p:pic>
        <p:nvPicPr>
          <p:cNvPr name="Picture 4" id="4"/>
          <p:cNvPicPr>
            <a:picLocks noChangeAspect="true"/>
          </p:cNvPicPr>
          <p:nvPr/>
        </p:nvPicPr>
        <p:blipFill>
          <a:blip r:embed="rId4"/>
          <a:stretch>
            <a:fillRect/>
          </a:stretch>
        </p:blipFill>
        <p:spPr>
          <a:xfrm rot="0">
            <a:off x="3390900" y="4241800"/>
            <a:ext cx="3124200" cy="3543300"/>
          </a:xfrm>
          <a:prstGeom prst="rect">
            <a:avLst/>
          </a:prstGeom>
        </p:spPr>
      </p:pic>
      <p:pic>
        <p:nvPicPr>
          <p:cNvPr name="Picture 5" id="5"/>
          <p:cNvPicPr>
            <a:picLocks noChangeAspect="true"/>
          </p:cNvPicPr>
          <p:nvPr/>
        </p:nvPicPr>
        <p:blipFill>
          <a:blip r:embed="rId4"/>
          <a:stretch>
            <a:fillRect/>
          </a:stretch>
        </p:blipFill>
        <p:spPr>
          <a:xfrm rot="0">
            <a:off x="8267700" y="4241800"/>
            <a:ext cx="3124200" cy="3543300"/>
          </a:xfrm>
          <a:prstGeom prst="rect">
            <a:avLst/>
          </a:prstGeom>
        </p:spPr>
      </p:pic>
      <p:pic>
        <p:nvPicPr>
          <p:cNvPr name="Picture 6" id="6"/>
          <p:cNvPicPr>
            <a:picLocks noChangeAspect="true"/>
          </p:cNvPicPr>
          <p:nvPr/>
        </p:nvPicPr>
        <p:blipFill>
          <a:blip r:embed="rId5"/>
          <a:stretch>
            <a:fillRect/>
          </a:stretch>
        </p:blipFill>
        <p:spPr>
          <a:xfrm rot="0">
            <a:off x="13144500" y="4241800"/>
            <a:ext cx="3124200" cy="3543300"/>
          </a:xfrm>
          <a:prstGeom prst="rect">
            <a:avLst/>
          </a:prstGeom>
        </p:spPr>
      </p:pic>
      <p:pic>
        <p:nvPicPr>
          <p:cNvPr name="Picture 7" id="7"/>
          <p:cNvPicPr>
            <a:picLocks noChangeAspect="true"/>
          </p:cNvPicPr>
          <p:nvPr/>
        </p:nvPicPr>
        <p:blipFill>
          <a:blip r:embed="rId6"/>
          <a:stretch>
            <a:fillRect/>
          </a:stretch>
        </p:blipFill>
        <p:spPr>
          <a:xfrm rot="2460000">
            <a:off x="9893300" y="8534400"/>
            <a:ext cx="6172200" cy="6172200"/>
          </a:xfrm>
          <a:prstGeom prst="rect">
            <a:avLst/>
          </a:prstGeom>
        </p:spPr>
      </p:pic>
      <p:pic>
        <p:nvPicPr>
          <p:cNvPr name="Picture 8" id="8"/>
          <p:cNvPicPr>
            <a:picLocks noChangeAspect="true"/>
          </p:cNvPicPr>
          <p:nvPr/>
        </p:nvPicPr>
        <p:blipFill>
          <a:blip r:embed="rId7"/>
          <a:stretch>
            <a:fillRect/>
          </a:stretch>
        </p:blipFill>
        <p:spPr>
          <a:xfrm rot="-1980000">
            <a:off x="5613400" y="-1320800"/>
            <a:ext cx="3771900" cy="3771900"/>
          </a:xfrm>
          <a:prstGeom prst="rect">
            <a:avLst/>
          </a:prstGeom>
        </p:spPr>
      </p:pic>
      <p:sp>
        <p:nvSpPr>
          <p:cNvPr name="TextBox 9" id="9"/>
          <p:cNvSpPr txBox="true"/>
          <p:nvPr/>
        </p:nvSpPr>
        <p:spPr>
          <a:xfrm rot="0">
            <a:off x="13487400" y="3632200"/>
            <a:ext cx="2451100" cy="393700"/>
          </a:xfrm>
          <a:prstGeom prst="rect">
            <a:avLst/>
          </a:prstGeom>
        </p:spPr>
        <p:txBody>
          <a:bodyPr anchor="ctr" rtlCol="false" lIns="0" tIns="0" rIns="0" bIns="0"/>
          <a:lstStyle/>
          <a:p>
            <a:pPr algn="ctr" lvl="0">
              <a:lnSpc>
                <a:spcPct val="141100"/>
              </a:lnSpc>
            </a:pPr>
            <a:r>
              <a:rPr lang="en-US" sz="2200" b="false" i="false" u="none" strike="noStrike">
                <a:solidFill>
                  <a:srgbClr val="FFFFFF"/>
                </a:solidFill>
                <a:latin typeface="Happiness Sans Title"/>
              </a:rPr>
              <a:t>Context 03</a:t>
            </a:r>
          </a:p>
        </p:txBody>
      </p:sp>
      <p:sp>
        <p:nvSpPr>
          <p:cNvPr name="TextBox 10" id="10"/>
          <p:cNvSpPr txBox="true"/>
          <p:nvPr/>
        </p:nvSpPr>
        <p:spPr>
          <a:xfrm rot="0">
            <a:off x="17056100" y="9245600"/>
            <a:ext cx="520700" cy="330200"/>
          </a:xfrm>
          <a:prstGeom prst="rect">
            <a:avLst/>
          </a:prstGeom>
        </p:spPr>
        <p:txBody>
          <a:bodyPr anchor="t" rtlCol="false" lIns="0" tIns="0" rIns="0" bIns="0"/>
          <a:lstStyle/>
          <a:p>
            <a:pPr algn="r" lvl="0">
              <a:lnSpc>
                <a:spcPct val="116199"/>
              </a:lnSpc>
            </a:pPr>
            <a:r>
              <a:rPr lang="en-US" sz="1800" b="false" i="false" u="none" strike="noStrike">
                <a:solidFill>
                  <a:srgbClr val="ACD4FF"/>
                </a:solidFill>
                <a:latin typeface="Happiness Sans Bold"/>
              </a:rPr>
              <a:t>8</a:t>
            </a:r>
          </a:p>
        </p:txBody>
      </p:sp>
      <p:sp>
        <p:nvSpPr>
          <p:cNvPr name="TextBox 11" id="11"/>
          <p:cNvSpPr txBox="true"/>
          <p:nvPr/>
        </p:nvSpPr>
        <p:spPr>
          <a:xfrm rot="0">
            <a:off x="8547100" y="3632200"/>
            <a:ext cx="2552700" cy="393700"/>
          </a:xfrm>
          <a:prstGeom prst="rect">
            <a:avLst/>
          </a:prstGeom>
        </p:spPr>
        <p:txBody>
          <a:bodyPr anchor="ctr" rtlCol="false" lIns="0" tIns="0" rIns="0" bIns="0"/>
          <a:lstStyle/>
          <a:p>
            <a:pPr algn="ctr" lvl="0">
              <a:lnSpc>
                <a:spcPct val="141100"/>
              </a:lnSpc>
            </a:pPr>
            <a:r>
              <a:rPr lang="en-US" sz="2200" b="false" i="false" u="none" strike="noStrike">
                <a:solidFill>
                  <a:srgbClr val="FFFFFF"/>
                </a:solidFill>
                <a:latin typeface="Happiness Sans Title"/>
              </a:rPr>
              <a:t>Context 02</a:t>
            </a:r>
          </a:p>
        </p:txBody>
      </p:sp>
      <p:sp>
        <p:nvSpPr>
          <p:cNvPr name="TextBox 12" id="12"/>
          <p:cNvSpPr txBox="true"/>
          <p:nvPr/>
        </p:nvSpPr>
        <p:spPr>
          <a:xfrm rot="0">
            <a:off x="8204200" y="7975600"/>
            <a:ext cx="3251200" cy="317500"/>
          </a:xfrm>
          <a:prstGeom prst="rect">
            <a:avLst/>
          </a:prstGeom>
        </p:spPr>
        <p:txBody>
          <a:bodyPr anchor="t" rtlCol="false" lIns="0" tIns="0" rIns="0" bIns="0"/>
          <a:lstStyle/>
          <a:p>
            <a:pPr algn="ctr" lvl="0">
              <a:lnSpc>
                <a:spcPct val="141100"/>
              </a:lnSpc>
            </a:pPr>
            <a:r>
              <a:rPr lang="en-US" sz="1800" b="false" i="false" u="none" strike="noStrike">
                <a:solidFill>
                  <a:srgbClr val="FFFFFF"/>
                </a:solidFill>
                <a:latin typeface="Happiness Sans Regular"/>
              </a:rPr>
              <a:t>Auctor neque vulputate.</a:t>
            </a:r>
          </a:p>
        </p:txBody>
      </p:sp>
      <p:sp>
        <p:nvSpPr>
          <p:cNvPr name="TextBox 13" id="13"/>
          <p:cNvSpPr txBox="true"/>
          <p:nvPr/>
        </p:nvSpPr>
        <p:spPr>
          <a:xfrm rot="0">
            <a:off x="8775700" y="5727700"/>
            <a:ext cx="2108200" cy="533400"/>
          </a:xfrm>
          <a:prstGeom prst="rect">
            <a:avLst/>
          </a:prstGeom>
        </p:spPr>
        <p:txBody>
          <a:bodyPr anchor="ctr" rtlCol="false" lIns="0" tIns="0" rIns="0" bIns="0"/>
          <a:lstStyle/>
          <a:p>
            <a:pPr algn="ctr" lvl="0">
              <a:lnSpc>
                <a:spcPct val="141100"/>
              </a:lnSpc>
            </a:pPr>
            <a:r>
              <a:rPr lang="en-US" sz="3000" b="true" i="false" u="none" strike="noStrike">
                <a:solidFill>
                  <a:srgbClr val="FFFFFF"/>
                </a:solidFill>
                <a:latin typeface="Happiness Sans Regular"/>
              </a:rPr>
              <a:t>+30%</a:t>
            </a:r>
          </a:p>
        </p:txBody>
      </p:sp>
      <p:sp>
        <p:nvSpPr>
          <p:cNvPr name="TextBox 14" id="14"/>
          <p:cNvSpPr txBox="true"/>
          <p:nvPr/>
        </p:nvSpPr>
        <p:spPr>
          <a:xfrm rot="0">
            <a:off x="3886200" y="3632200"/>
            <a:ext cx="2120900" cy="393700"/>
          </a:xfrm>
          <a:prstGeom prst="rect">
            <a:avLst/>
          </a:prstGeom>
        </p:spPr>
        <p:txBody>
          <a:bodyPr anchor="ctr" rtlCol="false" lIns="0" tIns="0" rIns="0" bIns="0"/>
          <a:lstStyle/>
          <a:p>
            <a:pPr algn="ctr" lvl="0">
              <a:lnSpc>
                <a:spcPct val="141100"/>
              </a:lnSpc>
            </a:pPr>
            <a:r>
              <a:rPr lang="en-US" sz="2200" b="false" i="false" u="none" strike="noStrike">
                <a:solidFill>
                  <a:srgbClr val="FFFFFF"/>
                </a:solidFill>
                <a:latin typeface="Happiness Sans Title"/>
              </a:rPr>
              <a:t>Context 01</a:t>
            </a:r>
          </a:p>
        </p:txBody>
      </p:sp>
      <p:sp>
        <p:nvSpPr>
          <p:cNvPr name="TextBox 15" id="15"/>
          <p:cNvSpPr txBox="true"/>
          <p:nvPr/>
        </p:nvSpPr>
        <p:spPr>
          <a:xfrm rot="0">
            <a:off x="3365500" y="7975600"/>
            <a:ext cx="3098800" cy="330200"/>
          </a:xfrm>
          <a:prstGeom prst="rect">
            <a:avLst/>
          </a:prstGeom>
        </p:spPr>
        <p:txBody>
          <a:bodyPr anchor="t" rtlCol="false" lIns="0" tIns="0" rIns="0" bIns="0"/>
          <a:lstStyle/>
          <a:p>
            <a:pPr algn="ctr" lvl="0">
              <a:lnSpc>
                <a:spcPct val="141100"/>
              </a:lnSpc>
            </a:pPr>
            <a:r>
              <a:rPr lang="en-US" sz="1800" b="false" i="false" u="none" strike="noStrike">
                <a:solidFill>
                  <a:srgbClr val="FFFFFF"/>
                </a:solidFill>
                <a:latin typeface="Happiness Sans Regular"/>
              </a:rPr>
              <a:t>Auctor neque vulputate.</a:t>
            </a:r>
          </a:p>
        </p:txBody>
      </p:sp>
      <p:sp>
        <p:nvSpPr>
          <p:cNvPr name="TextBox 16" id="16"/>
          <p:cNvSpPr txBox="true"/>
          <p:nvPr/>
        </p:nvSpPr>
        <p:spPr>
          <a:xfrm rot="0">
            <a:off x="3886200" y="5727700"/>
            <a:ext cx="2108200" cy="533400"/>
          </a:xfrm>
          <a:prstGeom prst="rect">
            <a:avLst/>
          </a:prstGeom>
        </p:spPr>
        <p:txBody>
          <a:bodyPr anchor="ctr" rtlCol="false" lIns="0" tIns="0" rIns="0" bIns="0"/>
          <a:lstStyle/>
          <a:p>
            <a:pPr algn="ctr" lvl="0">
              <a:lnSpc>
                <a:spcPct val="141100"/>
              </a:lnSpc>
            </a:pPr>
            <a:r>
              <a:rPr lang="en-US" sz="3000" b="true" i="false" u="none" strike="noStrike">
                <a:solidFill>
                  <a:srgbClr val="FFFFFF"/>
                </a:solidFill>
                <a:latin typeface="Happiness Sans Regular"/>
              </a:rPr>
              <a:t>+22.12%</a:t>
            </a:r>
          </a:p>
        </p:txBody>
      </p:sp>
      <p:sp>
        <p:nvSpPr>
          <p:cNvPr name="TextBox 17" id="17"/>
          <p:cNvSpPr txBox="true"/>
          <p:nvPr/>
        </p:nvSpPr>
        <p:spPr>
          <a:xfrm rot="0">
            <a:off x="13195300" y="7975600"/>
            <a:ext cx="3022600" cy="317500"/>
          </a:xfrm>
          <a:prstGeom prst="rect">
            <a:avLst/>
          </a:prstGeom>
        </p:spPr>
        <p:txBody>
          <a:bodyPr anchor="t" rtlCol="false" lIns="0" tIns="0" rIns="0" bIns="0"/>
          <a:lstStyle/>
          <a:p>
            <a:pPr algn="ctr" lvl="0">
              <a:lnSpc>
                <a:spcPct val="141100"/>
              </a:lnSpc>
            </a:pPr>
            <a:r>
              <a:rPr lang="en-US" sz="1800" b="false" i="false" u="none" strike="noStrike">
                <a:solidFill>
                  <a:srgbClr val="FFFFFF"/>
                </a:solidFill>
                <a:latin typeface="Happiness Sans Regular"/>
              </a:rPr>
              <a:t>Auctor neque vulputate.</a:t>
            </a:r>
          </a:p>
        </p:txBody>
      </p:sp>
      <p:sp>
        <p:nvSpPr>
          <p:cNvPr name="TextBox 18" id="18"/>
          <p:cNvSpPr txBox="true"/>
          <p:nvPr/>
        </p:nvSpPr>
        <p:spPr>
          <a:xfrm rot="0">
            <a:off x="13652500" y="5727700"/>
            <a:ext cx="2108200" cy="533400"/>
          </a:xfrm>
          <a:prstGeom prst="rect">
            <a:avLst/>
          </a:prstGeom>
        </p:spPr>
        <p:txBody>
          <a:bodyPr anchor="ctr" rtlCol="false" lIns="0" tIns="0" rIns="0" bIns="0"/>
          <a:lstStyle/>
          <a:p>
            <a:pPr algn="ctr" lvl="0">
              <a:lnSpc>
                <a:spcPct val="141100"/>
              </a:lnSpc>
            </a:pPr>
            <a:r>
              <a:rPr lang="en-US" sz="3000" b="true" i="false" u="none" strike="noStrike">
                <a:solidFill>
                  <a:srgbClr val="FFFFFF"/>
                </a:solidFill>
                <a:latin typeface="Happiness Sans Regular"/>
              </a:rPr>
              <a:t>+45%</a:t>
            </a:r>
          </a:p>
        </p:txBody>
      </p:sp>
      <p:sp>
        <p:nvSpPr>
          <p:cNvPr name="TextBox 19" id="19"/>
          <p:cNvSpPr txBox="true"/>
          <p:nvPr/>
        </p:nvSpPr>
        <p:spPr>
          <a:xfrm rot="0">
            <a:off x="965200" y="4152900"/>
            <a:ext cx="1435100" cy="317500"/>
          </a:xfrm>
          <a:prstGeom prst="rect">
            <a:avLst/>
          </a:prstGeom>
        </p:spPr>
        <p:txBody>
          <a:bodyPr anchor="ctr" rtlCol="false" lIns="0" tIns="0" rIns="0" bIns="0"/>
          <a:lstStyle/>
          <a:p>
            <a:pPr algn="l" lvl="0">
              <a:lnSpc>
                <a:spcPct val="141100"/>
              </a:lnSpc>
            </a:pPr>
            <a:r>
              <a:rPr lang="en-US" sz="1800" b="false" i="false" u="none" strike="noStrike">
                <a:solidFill>
                  <a:srgbClr val="FFFFFF"/>
                </a:solidFill>
                <a:latin typeface="Happiness Sans Regular"/>
              </a:rPr>
              <a:t>Item 01</a:t>
            </a:r>
          </a:p>
        </p:txBody>
      </p:sp>
      <p:sp>
        <p:nvSpPr>
          <p:cNvPr name="TextBox 20" id="20"/>
          <p:cNvSpPr txBox="true"/>
          <p:nvPr/>
        </p:nvSpPr>
        <p:spPr>
          <a:xfrm rot="0">
            <a:off x="965200" y="4965700"/>
            <a:ext cx="1435100" cy="317500"/>
          </a:xfrm>
          <a:prstGeom prst="rect">
            <a:avLst/>
          </a:prstGeom>
        </p:spPr>
        <p:txBody>
          <a:bodyPr anchor="ctr" rtlCol="false" lIns="0" tIns="0" rIns="0" bIns="0"/>
          <a:lstStyle/>
          <a:p>
            <a:pPr algn="l" lvl="0">
              <a:lnSpc>
                <a:spcPct val="141100"/>
              </a:lnSpc>
            </a:pPr>
            <a:r>
              <a:rPr lang="en-US" sz="1800" b="false" i="false" u="none" strike="noStrike">
                <a:solidFill>
                  <a:srgbClr val="FFFFFF"/>
                </a:solidFill>
                <a:latin typeface="Happiness Sans Regular"/>
              </a:rPr>
              <a:t>Item 02</a:t>
            </a:r>
          </a:p>
        </p:txBody>
      </p:sp>
      <p:sp>
        <p:nvSpPr>
          <p:cNvPr name="TextBox 21" id="21"/>
          <p:cNvSpPr txBox="true"/>
          <p:nvPr/>
        </p:nvSpPr>
        <p:spPr>
          <a:xfrm rot="0">
            <a:off x="965200" y="5778500"/>
            <a:ext cx="1435100" cy="317500"/>
          </a:xfrm>
          <a:prstGeom prst="rect">
            <a:avLst/>
          </a:prstGeom>
        </p:spPr>
        <p:txBody>
          <a:bodyPr anchor="ctr" rtlCol="false" lIns="0" tIns="0" rIns="0" bIns="0"/>
          <a:lstStyle/>
          <a:p>
            <a:pPr algn="l" lvl="0">
              <a:lnSpc>
                <a:spcPct val="141100"/>
              </a:lnSpc>
            </a:pPr>
            <a:r>
              <a:rPr lang="en-US" sz="1800" b="false" i="false" u="none" strike="noStrike">
                <a:solidFill>
                  <a:srgbClr val="FFFFFF"/>
                </a:solidFill>
                <a:latin typeface="Happiness Sans Regular"/>
              </a:rPr>
              <a:t>Item 03</a:t>
            </a:r>
          </a:p>
        </p:txBody>
      </p:sp>
      <p:sp>
        <p:nvSpPr>
          <p:cNvPr name="TextBox 22" id="22"/>
          <p:cNvSpPr txBox="true"/>
          <p:nvPr/>
        </p:nvSpPr>
        <p:spPr>
          <a:xfrm rot="0">
            <a:off x="965200" y="6591300"/>
            <a:ext cx="1435100" cy="317500"/>
          </a:xfrm>
          <a:prstGeom prst="rect">
            <a:avLst/>
          </a:prstGeom>
        </p:spPr>
        <p:txBody>
          <a:bodyPr anchor="ctr" rtlCol="false" lIns="0" tIns="0" rIns="0" bIns="0"/>
          <a:lstStyle/>
          <a:p>
            <a:pPr algn="l" lvl="0">
              <a:lnSpc>
                <a:spcPct val="141100"/>
              </a:lnSpc>
            </a:pPr>
            <a:r>
              <a:rPr lang="en-US" sz="1800" b="false" i="false" u="none" strike="noStrike">
                <a:solidFill>
                  <a:srgbClr val="FFFFFF"/>
                </a:solidFill>
                <a:latin typeface="Happiness Sans Regular"/>
              </a:rPr>
              <a:t>Item 04</a:t>
            </a:r>
          </a:p>
        </p:txBody>
      </p:sp>
      <p:sp>
        <p:nvSpPr>
          <p:cNvPr name="TextBox 23" id="23"/>
          <p:cNvSpPr txBox="true"/>
          <p:nvPr/>
        </p:nvSpPr>
        <p:spPr>
          <a:xfrm rot="0">
            <a:off x="965200" y="7404100"/>
            <a:ext cx="1435100" cy="317500"/>
          </a:xfrm>
          <a:prstGeom prst="rect">
            <a:avLst/>
          </a:prstGeom>
        </p:spPr>
        <p:txBody>
          <a:bodyPr anchor="ctr" rtlCol="false" lIns="0" tIns="0" rIns="0" bIns="0"/>
          <a:lstStyle/>
          <a:p>
            <a:pPr algn="l" lvl="0">
              <a:lnSpc>
                <a:spcPct val="141100"/>
              </a:lnSpc>
            </a:pPr>
            <a:r>
              <a:rPr lang="en-US" sz="1800" b="false" i="false" u="none" strike="noStrike">
                <a:solidFill>
                  <a:srgbClr val="FFFFFF"/>
                </a:solidFill>
                <a:latin typeface="Happiness Sans Regular"/>
              </a:rPr>
              <a:t>Item 05</a:t>
            </a:r>
          </a:p>
        </p:txBody>
      </p:sp>
      <p:sp>
        <p:nvSpPr>
          <p:cNvPr name="TextBox 24" id="24"/>
          <p:cNvSpPr txBox="true"/>
          <p:nvPr/>
        </p:nvSpPr>
        <p:spPr>
          <a:xfrm rot="0">
            <a:off x="16230600" y="9258300"/>
            <a:ext cx="1104900" cy="317500"/>
          </a:xfrm>
          <a:prstGeom prst="rect">
            <a:avLst/>
          </a:prstGeom>
        </p:spPr>
        <p:txBody>
          <a:bodyPr anchor="t" rtlCol="false" lIns="0" tIns="0" rIns="0" bIns="0"/>
          <a:lstStyle/>
          <a:p>
            <a:pPr algn="r" lvl="0">
              <a:lnSpc>
                <a:spcPct val="124499"/>
              </a:lnSpc>
            </a:pPr>
            <a:r>
              <a:rPr lang="en-US" sz="1800" b="false" i="false" u="none" strike="noStrike">
                <a:solidFill>
                  <a:srgbClr val="ACD4FF"/>
                </a:solidFill>
                <a:latin typeface="Happiness Sans Regular"/>
              </a:rPr>
              <a:t>Page</a:t>
            </a:r>
          </a:p>
        </p:txBody>
      </p:sp>
      <p:sp>
        <p:nvSpPr>
          <p:cNvPr name="TextBox 25" id="25"/>
          <p:cNvSpPr txBox="true"/>
          <p:nvPr/>
        </p:nvSpPr>
        <p:spPr>
          <a:xfrm rot="0">
            <a:off x="14719300" y="736600"/>
            <a:ext cx="2857500" cy="660400"/>
          </a:xfrm>
          <a:prstGeom prst="rect">
            <a:avLst/>
          </a:prstGeom>
        </p:spPr>
        <p:txBody>
          <a:bodyPr anchor="t" rtlCol="false" lIns="0" tIns="0" rIns="0" bIns="0"/>
          <a:lstStyle/>
          <a:p>
            <a:pPr algn="r" lvl="0">
              <a:lnSpc>
                <a:spcPct val="124499"/>
              </a:lnSpc>
            </a:pPr>
            <a:r>
              <a:rPr lang="en-US" sz="1800" b="true" i="false" u="none" strike="noStrike">
                <a:solidFill>
                  <a:srgbClr val="ACD4FF"/>
                </a:solidFill>
                <a:latin typeface="Happiness Sans Regular"/>
              </a:rPr>
              <a:t>MIRI Company</a:t>
            </a:r>
          </a:p>
          <a:p>
            <a:pPr algn="r" lvl="0">
              <a:lnSpc>
                <a:spcPct val="124499"/>
              </a:lnSpc>
            </a:pPr>
            <a:r>
              <a:rPr lang="en-US" sz="1800" b="true" i="false" u="none" strike="noStrike">
                <a:solidFill>
                  <a:srgbClr val="ACD4FF"/>
                </a:solidFill>
                <a:latin typeface="Happiness Sans Regular"/>
              </a:rPr>
              <a:t>yourname@email.com</a:t>
            </a:r>
          </a:p>
        </p:txBody>
      </p:sp>
      <p:sp>
        <p:nvSpPr>
          <p:cNvPr name="TextBox 26" id="26"/>
          <p:cNvSpPr txBox="true"/>
          <p:nvPr/>
        </p:nvSpPr>
        <p:spPr>
          <a:xfrm rot="0">
            <a:off x="711200" y="736600"/>
            <a:ext cx="2857500" cy="317500"/>
          </a:xfrm>
          <a:prstGeom prst="rect">
            <a:avLst/>
          </a:prstGeom>
        </p:spPr>
        <p:txBody>
          <a:bodyPr anchor="t" rtlCol="false" lIns="0" tIns="0" rIns="0" bIns="0"/>
          <a:lstStyle/>
          <a:p>
            <a:pPr algn="l" lvl="0">
              <a:lnSpc>
                <a:spcPct val="124499"/>
              </a:lnSpc>
            </a:pPr>
            <a:r>
              <a:rPr lang="en-US" sz="1800" b="false" i="false" u="none" strike="noStrike">
                <a:solidFill>
                  <a:srgbClr val="ACD4FF"/>
                </a:solidFill>
                <a:latin typeface="Happiness Sans Regular"/>
              </a:rPr>
              <a:t>Pitch Deck</a:t>
            </a:r>
          </a:p>
        </p:txBody>
      </p:sp>
      <p:sp>
        <p:nvSpPr>
          <p:cNvPr name="TextBox 27" id="27"/>
          <p:cNvSpPr txBox="true"/>
          <p:nvPr/>
        </p:nvSpPr>
        <p:spPr>
          <a:xfrm rot="0">
            <a:off x="584200" y="1739900"/>
            <a:ext cx="8420100" cy="1066800"/>
          </a:xfrm>
          <a:prstGeom prst="rect">
            <a:avLst/>
          </a:prstGeom>
        </p:spPr>
        <p:txBody>
          <a:bodyPr anchor="t" rtlCol="false" lIns="0" tIns="0" rIns="0" bIns="0"/>
          <a:lstStyle/>
          <a:p>
            <a:pPr algn="l" lvl="0">
              <a:lnSpc>
                <a:spcPct val="99600"/>
              </a:lnSpc>
            </a:pPr>
            <a:r>
              <a:rPr lang="en-US" sz="6000" b="false" i="false" u="none" strike="noStrike" spc="-100">
                <a:solidFill>
                  <a:srgbClr val="FFFFFF"/>
                </a:solidFill>
                <a:latin typeface="Kaisei HarunoUmi Bold"/>
              </a:rPr>
              <a:t>Advertising Metrics</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191919"/>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stretch>
            <a:fillRect/>
          </a:stretch>
        </p:blipFill>
        <p:spPr>
          <a:xfrm rot="0">
            <a:off x="812800" y="-114300"/>
            <a:ext cx="16675100" cy="10363200"/>
          </a:xfrm>
          <a:prstGeom prst="rect">
            <a:avLst/>
          </a:prstGeom>
        </p:spPr>
      </p:pic>
      <p:pic>
        <p:nvPicPr>
          <p:cNvPr name="Picture 3" id="3"/>
          <p:cNvPicPr>
            <a:picLocks noChangeAspect="true"/>
          </p:cNvPicPr>
          <p:nvPr/>
        </p:nvPicPr>
        <p:blipFill>
          <a:blip r:embed="rId3"/>
          <a:stretch>
            <a:fillRect/>
          </a:stretch>
        </p:blipFill>
        <p:spPr>
          <a:xfrm rot="0">
            <a:off x="584200" y="3225800"/>
            <a:ext cx="5486400" cy="2540000"/>
          </a:xfrm>
          <a:prstGeom prst="rect">
            <a:avLst/>
          </a:prstGeom>
        </p:spPr>
      </p:pic>
      <p:pic>
        <p:nvPicPr>
          <p:cNvPr name="Picture 4" id="4"/>
          <p:cNvPicPr>
            <a:picLocks noChangeAspect="true"/>
          </p:cNvPicPr>
          <p:nvPr/>
        </p:nvPicPr>
        <p:blipFill>
          <a:blip r:embed="rId4"/>
          <a:stretch>
            <a:fillRect/>
          </a:stretch>
        </p:blipFill>
        <p:spPr>
          <a:xfrm rot="0">
            <a:off x="584200" y="6146800"/>
            <a:ext cx="5486400" cy="2540000"/>
          </a:xfrm>
          <a:prstGeom prst="rect">
            <a:avLst/>
          </a:prstGeom>
        </p:spPr>
      </p:pic>
      <p:pic>
        <p:nvPicPr>
          <p:cNvPr name="Picture 5" id="5"/>
          <p:cNvPicPr>
            <a:picLocks noChangeAspect="true"/>
          </p:cNvPicPr>
          <p:nvPr/>
        </p:nvPicPr>
        <p:blipFill>
          <a:blip r:embed="rId5"/>
          <a:stretch>
            <a:fillRect/>
          </a:stretch>
        </p:blipFill>
        <p:spPr>
          <a:xfrm rot="0">
            <a:off x="6337300" y="3225800"/>
            <a:ext cx="5486400" cy="2540000"/>
          </a:xfrm>
          <a:prstGeom prst="rect">
            <a:avLst/>
          </a:prstGeom>
        </p:spPr>
      </p:pic>
      <p:pic>
        <p:nvPicPr>
          <p:cNvPr name="Picture 6" id="6"/>
          <p:cNvPicPr>
            <a:picLocks noChangeAspect="true"/>
          </p:cNvPicPr>
          <p:nvPr/>
        </p:nvPicPr>
        <p:blipFill>
          <a:blip r:embed="rId3"/>
          <a:stretch>
            <a:fillRect/>
          </a:stretch>
        </p:blipFill>
        <p:spPr>
          <a:xfrm rot="0">
            <a:off x="6337300" y="6146800"/>
            <a:ext cx="5486400" cy="2540000"/>
          </a:xfrm>
          <a:prstGeom prst="rect">
            <a:avLst/>
          </a:prstGeom>
        </p:spPr>
      </p:pic>
      <p:pic>
        <p:nvPicPr>
          <p:cNvPr name="Picture 7" id="7"/>
          <p:cNvPicPr>
            <a:picLocks noChangeAspect="true"/>
          </p:cNvPicPr>
          <p:nvPr/>
        </p:nvPicPr>
        <p:blipFill>
          <a:blip r:embed="rId4"/>
          <a:stretch>
            <a:fillRect/>
          </a:stretch>
        </p:blipFill>
        <p:spPr>
          <a:xfrm rot="0">
            <a:off x="12090400" y="3225800"/>
            <a:ext cx="5486400" cy="2540000"/>
          </a:xfrm>
          <a:prstGeom prst="rect">
            <a:avLst/>
          </a:prstGeom>
        </p:spPr>
      </p:pic>
      <p:pic>
        <p:nvPicPr>
          <p:cNvPr name="Picture 8" id="8"/>
          <p:cNvPicPr>
            <a:picLocks noChangeAspect="true"/>
          </p:cNvPicPr>
          <p:nvPr/>
        </p:nvPicPr>
        <p:blipFill>
          <a:blip r:embed="rId5"/>
          <a:stretch>
            <a:fillRect/>
          </a:stretch>
        </p:blipFill>
        <p:spPr>
          <a:xfrm rot="0">
            <a:off x="12090400" y="6146800"/>
            <a:ext cx="5486400" cy="2540000"/>
          </a:xfrm>
          <a:prstGeom prst="rect">
            <a:avLst/>
          </a:prstGeom>
        </p:spPr>
      </p:pic>
      <p:pic>
        <p:nvPicPr>
          <p:cNvPr name="Picture 9" id="9"/>
          <p:cNvPicPr>
            <a:picLocks noChangeAspect="true"/>
          </p:cNvPicPr>
          <p:nvPr/>
        </p:nvPicPr>
        <p:blipFill>
          <a:blip r:embed="rId6"/>
          <a:stretch>
            <a:fillRect/>
          </a:stretch>
        </p:blipFill>
        <p:spPr>
          <a:xfrm rot="1560000">
            <a:off x="3771900" y="-1181100"/>
            <a:ext cx="3124200" cy="3124200"/>
          </a:xfrm>
          <a:prstGeom prst="rect">
            <a:avLst/>
          </a:prstGeom>
        </p:spPr>
      </p:pic>
      <p:pic>
        <p:nvPicPr>
          <p:cNvPr name="Picture 10" id="10"/>
          <p:cNvPicPr>
            <a:picLocks noChangeAspect="true"/>
          </p:cNvPicPr>
          <p:nvPr/>
        </p:nvPicPr>
        <p:blipFill>
          <a:blip r:embed="rId7"/>
          <a:stretch>
            <a:fillRect/>
          </a:stretch>
        </p:blipFill>
        <p:spPr>
          <a:xfrm rot="360000">
            <a:off x="11023600" y="8559800"/>
            <a:ext cx="6172200" cy="5321300"/>
          </a:xfrm>
          <a:prstGeom prst="rect">
            <a:avLst/>
          </a:prstGeom>
        </p:spPr>
      </p:pic>
      <p:sp>
        <p:nvSpPr>
          <p:cNvPr name="TextBox 11" id="11"/>
          <p:cNvSpPr txBox="true"/>
          <p:nvPr/>
        </p:nvSpPr>
        <p:spPr>
          <a:xfrm rot="0">
            <a:off x="16230600" y="9258300"/>
            <a:ext cx="1104900" cy="317500"/>
          </a:xfrm>
          <a:prstGeom prst="rect">
            <a:avLst/>
          </a:prstGeom>
        </p:spPr>
        <p:txBody>
          <a:bodyPr anchor="t" rtlCol="false" lIns="0" tIns="0" rIns="0" bIns="0"/>
          <a:lstStyle/>
          <a:p>
            <a:pPr algn="r" lvl="0">
              <a:lnSpc>
                <a:spcPct val="124499"/>
              </a:lnSpc>
            </a:pPr>
            <a:r>
              <a:rPr lang="en-US" sz="1800" b="false" i="false" u="none" strike="noStrike">
                <a:solidFill>
                  <a:srgbClr val="ACD4FF"/>
                </a:solidFill>
                <a:latin typeface="Happiness Sans Regular"/>
              </a:rPr>
              <a:t>Page</a:t>
            </a:r>
          </a:p>
        </p:txBody>
      </p:sp>
      <p:sp>
        <p:nvSpPr>
          <p:cNvPr name="TextBox 12" id="12"/>
          <p:cNvSpPr txBox="true"/>
          <p:nvPr/>
        </p:nvSpPr>
        <p:spPr>
          <a:xfrm rot="0">
            <a:off x="14719300" y="736600"/>
            <a:ext cx="2857500" cy="660400"/>
          </a:xfrm>
          <a:prstGeom prst="rect">
            <a:avLst/>
          </a:prstGeom>
        </p:spPr>
        <p:txBody>
          <a:bodyPr anchor="t" rtlCol="false" lIns="0" tIns="0" rIns="0" bIns="0"/>
          <a:lstStyle/>
          <a:p>
            <a:pPr algn="r" lvl="0">
              <a:lnSpc>
                <a:spcPct val="124499"/>
              </a:lnSpc>
            </a:pPr>
            <a:r>
              <a:rPr lang="en-US" sz="1800" b="true" i="false" u="none" strike="noStrike">
                <a:solidFill>
                  <a:srgbClr val="ACD4FF"/>
                </a:solidFill>
                <a:latin typeface="Happiness Sans Regular"/>
              </a:rPr>
              <a:t>MIRI Company</a:t>
            </a:r>
          </a:p>
          <a:p>
            <a:pPr algn="r" lvl="0">
              <a:lnSpc>
                <a:spcPct val="124499"/>
              </a:lnSpc>
            </a:pPr>
            <a:r>
              <a:rPr lang="en-US" sz="1800" b="true" i="false" u="none" strike="noStrike">
                <a:solidFill>
                  <a:srgbClr val="ACD4FF"/>
                </a:solidFill>
                <a:latin typeface="Happiness Sans Regular"/>
              </a:rPr>
              <a:t>yourname@email.com</a:t>
            </a:r>
          </a:p>
        </p:txBody>
      </p:sp>
      <p:sp>
        <p:nvSpPr>
          <p:cNvPr name="TextBox 13" id="13"/>
          <p:cNvSpPr txBox="true"/>
          <p:nvPr/>
        </p:nvSpPr>
        <p:spPr>
          <a:xfrm rot="0">
            <a:off x="711200" y="736600"/>
            <a:ext cx="2857500" cy="317500"/>
          </a:xfrm>
          <a:prstGeom prst="rect">
            <a:avLst/>
          </a:prstGeom>
        </p:spPr>
        <p:txBody>
          <a:bodyPr anchor="t" rtlCol="false" lIns="0" tIns="0" rIns="0" bIns="0"/>
          <a:lstStyle/>
          <a:p>
            <a:pPr algn="l" lvl="0">
              <a:lnSpc>
                <a:spcPct val="124499"/>
              </a:lnSpc>
            </a:pPr>
            <a:r>
              <a:rPr lang="en-US" sz="1800" b="false" i="false" u="none" strike="noStrike">
                <a:solidFill>
                  <a:srgbClr val="ACD4FF"/>
                </a:solidFill>
                <a:latin typeface="Happiness Sans Regular"/>
              </a:rPr>
              <a:t>Pitch Deck</a:t>
            </a:r>
          </a:p>
        </p:txBody>
      </p:sp>
      <p:sp>
        <p:nvSpPr>
          <p:cNvPr name="TextBox 14" id="14"/>
          <p:cNvSpPr txBox="true"/>
          <p:nvPr/>
        </p:nvSpPr>
        <p:spPr>
          <a:xfrm rot="0">
            <a:off x="584200" y="1739900"/>
            <a:ext cx="8420100" cy="1066800"/>
          </a:xfrm>
          <a:prstGeom prst="rect">
            <a:avLst/>
          </a:prstGeom>
        </p:spPr>
        <p:txBody>
          <a:bodyPr anchor="t" rtlCol="false" lIns="0" tIns="0" rIns="0" bIns="0"/>
          <a:lstStyle/>
          <a:p>
            <a:pPr algn="l" lvl="0">
              <a:lnSpc>
                <a:spcPct val="99600"/>
              </a:lnSpc>
            </a:pPr>
            <a:r>
              <a:rPr lang="en-US" sz="6000" b="false" i="false" u="none" strike="noStrike" spc="-100">
                <a:solidFill>
                  <a:srgbClr val="FFFFFF"/>
                </a:solidFill>
                <a:latin typeface="Kaisei HarunoUmi Bold"/>
              </a:rPr>
              <a:t>Testimonials</a:t>
            </a:r>
          </a:p>
        </p:txBody>
      </p:sp>
      <p:sp>
        <p:nvSpPr>
          <p:cNvPr name="TextBox 15" id="15"/>
          <p:cNvSpPr txBox="true"/>
          <p:nvPr/>
        </p:nvSpPr>
        <p:spPr>
          <a:xfrm rot="0">
            <a:off x="1117600" y="4241800"/>
            <a:ext cx="4610100" cy="1054100"/>
          </a:xfrm>
          <a:prstGeom prst="rect">
            <a:avLst/>
          </a:prstGeom>
        </p:spPr>
        <p:txBody>
          <a:bodyPr anchor="t" rtlCol="false" lIns="0" tIns="0" rIns="0" bIns="0"/>
          <a:lstStyle/>
          <a:p>
            <a:pPr algn="l" lvl="0">
              <a:lnSpc>
                <a:spcPct val="132800"/>
              </a:lnSpc>
            </a:pPr>
            <a:r>
              <a:rPr lang="en-US" sz="1800" b="false" i="false" u="none" strike="noStrike">
                <a:solidFill>
                  <a:srgbClr val="FFFFFF"/>
                </a:solidFill>
                <a:latin typeface="Happiness Sans Regular"/>
              </a:rPr>
              <a:t>Neque porro quisquam est, qui dolorem ipsum quia dolor sit amet, consectetur, adipisci velit, sed quia non numquam eius.</a:t>
            </a:r>
          </a:p>
        </p:txBody>
      </p:sp>
      <p:sp>
        <p:nvSpPr>
          <p:cNvPr name="TextBox 16" id="16"/>
          <p:cNvSpPr txBox="true"/>
          <p:nvPr/>
        </p:nvSpPr>
        <p:spPr>
          <a:xfrm rot="0">
            <a:off x="1117600" y="3632200"/>
            <a:ext cx="2476500" cy="393700"/>
          </a:xfrm>
          <a:prstGeom prst="rect">
            <a:avLst/>
          </a:prstGeom>
        </p:spPr>
        <p:txBody>
          <a:bodyPr anchor="b" rtlCol="false" lIns="0" tIns="0" rIns="0" bIns="0"/>
          <a:lstStyle/>
          <a:p>
            <a:pPr algn="l" lvl="0">
              <a:lnSpc>
                <a:spcPct val="132800"/>
              </a:lnSpc>
            </a:pPr>
            <a:r>
              <a:rPr lang="en-US" sz="2200" b="false" i="false" u="none" strike="noStrike">
                <a:solidFill>
                  <a:srgbClr val="FFFFFF"/>
                </a:solidFill>
                <a:latin typeface="Happiness Sans Bold"/>
              </a:rPr>
              <a:t>Content 01</a:t>
            </a:r>
          </a:p>
        </p:txBody>
      </p:sp>
      <p:sp>
        <p:nvSpPr>
          <p:cNvPr name="TextBox 17" id="17"/>
          <p:cNvSpPr txBox="true"/>
          <p:nvPr/>
        </p:nvSpPr>
        <p:spPr>
          <a:xfrm rot="0">
            <a:off x="1117600" y="7162800"/>
            <a:ext cx="4648200" cy="1054100"/>
          </a:xfrm>
          <a:prstGeom prst="rect">
            <a:avLst/>
          </a:prstGeom>
        </p:spPr>
        <p:txBody>
          <a:bodyPr anchor="t" rtlCol="false" lIns="0" tIns="0" rIns="0" bIns="0"/>
          <a:lstStyle/>
          <a:p>
            <a:pPr algn="l" lvl="0">
              <a:lnSpc>
                <a:spcPct val="132800"/>
              </a:lnSpc>
            </a:pPr>
            <a:r>
              <a:rPr lang="en-US" sz="1800" b="false" i="false" u="none" strike="noStrike">
                <a:solidFill>
                  <a:srgbClr val="FFFFFF"/>
                </a:solidFill>
                <a:latin typeface="Happiness Sans Regular"/>
              </a:rPr>
              <a:t>Neque porro quisquam est, qui dolorem ipsum quia dolor sit amet, consectetur, adipisci velit, sed quia non numquam eius.</a:t>
            </a:r>
          </a:p>
        </p:txBody>
      </p:sp>
      <p:sp>
        <p:nvSpPr>
          <p:cNvPr name="TextBox 18" id="18"/>
          <p:cNvSpPr txBox="true"/>
          <p:nvPr/>
        </p:nvSpPr>
        <p:spPr>
          <a:xfrm rot="0">
            <a:off x="1117600" y="6553200"/>
            <a:ext cx="2476500" cy="393700"/>
          </a:xfrm>
          <a:prstGeom prst="rect">
            <a:avLst/>
          </a:prstGeom>
        </p:spPr>
        <p:txBody>
          <a:bodyPr anchor="b" rtlCol="false" lIns="0" tIns="0" rIns="0" bIns="0"/>
          <a:lstStyle/>
          <a:p>
            <a:pPr algn="l" lvl="0">
              <a:lnSpc>
                <a:spcPct val="132800"/>
              </a:lnSpc>
            </a:pPr>
            <a:r>
              <a:rPr lang="en-US" sz="2200" b="false" i="false" u="none" strike="noStrike">
                <a:solidFill>
                  <a:srgbClr val="FFFFFF"/>
                </a:solidFill>
                <a:latin typeface="Happiness Sans Bold"/>
              </a:rPr>
              <a:t>Content 02</a:t>
            </a:r>
          </a:p>
        </p:txBody>
      </p:sp>
      <p:sp>
        <p:nvSpPr>
          <p:cNvPr name="TextBox 19" id="19"/>
          <p:cNvSpPr txBox="true"/>
          <p:nvPr/>
        </p:nvSpPr>
        <p:spPr>
          <a:xfrm rot="0">
            <a:off x="6858000" y="4241800"/>
            <a:ext cx="4724400" cy="1054100"/>
          </a:xfrm>
          <a:prstGeom prst="rect">
            <a:avLst/>
          </a:prstGeom>
        </p:spPr>
        <p:txBody>
          <a:bodyPr anchor="t" rtlCol="false" lIns="0" tIns="0" rIns="0" bIns="0"/>
          <a:lstStyle/>
          <a:p>
            <a:pPr algn="l" lvl="0">
              <a:lnSpc>
                <a:spcPct val="132800"/>
              </a:lnSpc>
            </a:pPr>
            <a:r>
              <a:rPr lang="en-US" sz="1800" b="false" i="false" u="none" strike="noStrike">
                <a:solidFill>
                  <a:srgbClr val="FFFFFF"/>
                </a:solidFill>
                <a:latin typeface="Happiness Sans Regular"/>
              </a:rPr>
              <a:t>Neque porro quisquam est, qui dolorem ipsum quia dolor sit amet, consectetur, adipisci velit, sed quia non numquam eius.</a:t>
            </a:r>
          </a:p>
        </p:txBody>
      </p:sp>
      <p:sp>
        <p:nvSpPr>
          <p:cNvPr name="TextBox 20" id="20"/>
          <p:cNvSpPr txBox="true"/>
          <p:nvPr/>
        </p:nvSpPr>
        <p:spPr>
          <a:xfrm rot="0">
            <a:off x="6858000" y="3632200"/>
            <a:ext cx="2476500" cy="393700"/>
          </a:xfrm>
          <a:prstGeom prst="rect">
            <a:avLst/>
          </a:prstGeom>
        </p:spPr>
        <p:txBody>
          <a:bodyPr anchor="b" rtlCol="false" lIns="0" tIns="0" rIns="0" bIns="0"/>
          <a:lstStyle/>
          <a:p>
            <a:pPr algn="l" lvl="0">
              <a:lnSpc>
                <a:spcPct val="132800"/>
              </a:lnSpc>
            </a:pPr>
            <a:r>
              <a:rPr lang="en-US" sz="2200" b="false" i="false" u="none" strike="noStrike">
                <a:solidFill>
                  <a:srgbClr val="FFFFFF"/>
                </a:solidFill>
                <a:latin typeface="Happiness Sans Bold"/>
              </a:rPr>
              <a:t>Content 03</a:t>
            </a:r>
          </a:p>
        </p:txBody>
      </p:sp>
      <p:sp>
        <p:nvSpPr>
          <p:cNvPr name="TextBox 21" id="21"/>
          <p:cNvSpPr txBox="true"/>
          <p:nvPr/>
        </p:nvSpPr>
        <p:spPr>
          <a:xfrm rot="0">
            <a:off x="6858000" y="7162800"/>
            <a:ext cx="4724400" cy="1054100"/>
          </a:xfrm>
          <a:prstGeom prst="rect">
            <a:avLst/>
          </a:prstGeom>
        </p:spPr>
        <p:txBody>
          <a:bodyPr anchor="t" rtlCol="false" lIns="0" tIns="0" rIns="0" bIns="0"/>
          <a:lstStyle/>
          <a:p>
            <a:pPr algn="l" lvl="0">
              <a:lnSpc>
                <a:spcPct val="132800"/>
              </a:lnSpc>
            </a:pPr>
            <a:r>
              <a:rPr lang="en-US" sz="1800" b="false" i="false" u="none" strike="noStrike">
                <a:solidFill>
                  <a:srgbClr val="FFFFFF"/>
                </a:solidFill>
                <a:latin typeface="Happiness Sans Regular"/>
              </a:rPr>
              <a:t>Neque porro quisquam est, qui dolorem ipsum quia dolor sit amet, consectetur, adipisci velit, sed quia non numquam eius.</a:t>
            </a:r>
          </a:p>
        </p:txBody>
      </p:sp>
      <p:sp>
        <p:nvSpPr>
          <p:cNvPr name="TextBox 22" id="22"/>
          <p:cNvSpPr txBox="true"/>
          <p:nvPr/>
        </p:nvSpPr>
        <p:spPr>
          <a:xfrm rot="0">
            <a:off x="6858000" y="6553200"/>
            <a:ext cx="2476500" cy="393700"/>
          </a:xfrm>
          <a:prstGeom prst="rect">
            <a:avLst/>
          </a:prstGeom>
        </p:spPr>
        <p:txBody>
          <a:bodyPr anchor="b" rtlCol="false" lIns="0" tIns="0" rIns="0" bIns="0"/>
          <a:lstStyle/>
          <a:p>
            <a:pPr algn="l" lvl="0">
              <a:lnSpc>
                <a:spcPct val="132800"/>
              </a:lnSpc>
            </a:pPr>
            <a:r>
              <a:rPr lang="en-US" sz="2200" b="false" i="false" u="none" strike="noStrike">
                <a:solidFill>
                  <a:srgbClr val="FFFFFF"/>
                </a:solidFill>
                <a:latin typeface="Happiness Sans Bold"/>
              </a:rPr>
              <a:t>Content 04</a:t>
            </a:r>
          </a:p>
        </p:txBody>
      </p:sp>
      <p:sp>
        <p:nvSpPr>
          <p:cNvPr name="TextBox 23" id="23"/>
          <p:cNvSpPr txBox="true"/>
          <p:nvPr/>
        </p:nvSpPr>
        <p:spPr>
          <a:xfrm rot="0">
            <a:off x="12611100" y="4241800"/>
            <a:ext cx="4533900" cy="1054100"/>
          </a:xfrm>
          <a:prstGeom prst="rect">
            <a:avLst/>
          </a:prstGeom>
        </p:spPr>
        <p:txBody>
          <a:bodyPr anchor="t" rtlCol="false" lIns="0" tIns="0" rIns="0" bIns="0"/>
          <a:lstStyle/>
          <a:p>
            <a:pPr algn="l" lvl="0">
              <a:lnSpc>
                <a:spcPct val="132800"/>
              </a:lnSpc>
            </a:pPr>
            <a:r>
              <a:rPr lang="en-US" sz="1800" b="false" i="false" u="none" strike="noStrike">
                <a:solidFill>
                  <a:srgbClr val="FFFFFF"/>
                </a:solidFill>
                <a:latin typeface="Happiness Sans Regular"/>
              </a:rPr>
              <a:t>Neque porro quisquam est, qui dolorem ipsum quia dolor sit amet, consectetur, adipisci velit, sed quia non numquam eius.</a:t>
            </a:r>
          </a:p>
        </p:txBody>
      </p:sp>
      <p:sp>
        <p:nvSpPr>
          <p:cNvPr name="TextBox 24" id="24"/>
          <p:cNvSpPr txBox="true"/>
          <p:nvPr/>
        </p:nvSpPr>
        <p:spPr>
          <a:xfrm rot="0">
            <a:off x="12611100" y="3632200"/>
            <a:ext cx="2476500" cy="393700"/>
          </a:xfrm>
          <a:prstGeom prst="rect">
            <a:avLst/>
          </a:prstGeom>
        </p:spPr>
        <p:txBody>
          <a:bodyPr anchor="b" rtlCol="false" lIns="0" tIns="0" rIns="0" bIns="0"/>
          <a:lstStyle/>
          <a:p>
            <a:pPr algn="l" lvl="0">
              <a:lnSpc>
                <a:spcPct val="132800"/>
              </a:lnSpc>
            </a:pPr>
            <a:r>
              <a:rPr lang="en-US" sz="2200" b="false" i="false" u="none" strike="noStrike">
                <a:solidFill>
                  <a:srgbClr val="FFFFFF"/>
                </a:solidFill>
                <a:latin typeface="Happiness Sans Bold"/>
              </a:rPr>
              <a:t>Content 05</a:t>
            </a:r>
          </a:p>
        </p:txBody>
      </p:sp>
      <p:sp>
        <p:nvSpPr>
          <p:cNvPr name="TextBox 25" id="25"/>
          <p:cNvSpPr txBox="true"/>
          <p:nvPr/>
        </p:nvSpPr>
        <p:spPr>
          <a:xfrm rot="0">
            <a:off x="12611100" y="7162800"/>
            <a:ext cx="4546600" cy="1054100"/>
          </a:xfrm>
          <a:prstGeom prst="rect">
            <a:avLst/>
          </a:prstGeom>
        </p:spPr>
        <p:txBody>
          <a:bodyPr anchor="t" rtlCol="false" lIns="0" tIns="0" rIns="0" bIns="0"/>
          <a:lstStyle/>
          <a:p>
            <a:pPr algn="l" lvl="0">
              <a:lnSpc>
                <a:spcPct val="132800"/>
              </a:lnSpc>
            </a:pPr>
            <a:r>
              <a:rPr lang="en-US" sz="1800" b="false" i="false" u="none" strike="noStrike">
                <a:solidFill>
                  <a:srgbClr val="FFFFFF"/>
                </a:solidFill>
                <a:latin typeface="Happiness Sans Regular"/>
              </a:rPr>
              <a:t>Neque porro quisquam est, qui dolorem ipsum quia dolor sit amet, consectetur, adipisci velit, sed quia non numquam eius.</a:t>
            </a:r>
          </a:p>
        </p:txBody>
      </p:sp>
      <p:sp>
        <p:nvSpPr>
          <p:cNvPr name="TextBox 26" id="26"/>
          <p:cNvSpPr txBox="true"/>
          <p:nvPr/>
        </p:nvSpPr>
        <p:spPr>
          <a:xfrm rot="0">
            <a:off x="12611100" y="6553200"/>
            <a:ext cx="2476500" cy="393700"/>
          </a:xfrm>
          <a:prstGeom prst="rect">
            <a:avLst/>
          </a:prstGeom>
        </p:spPr>
        <p:txBody>
          <a:bodyPr anchor="b" rtlCol="false" lIns="0" tIns="0" rIns="0" bIns="0"/>
          <a:lstStyle/>
          <a:p>
            <a:pPr algn="l" lvl="0">
              <a:lnSpc>
                <a:spcPct val="132800"/>
              </a:lnSpc>
            </a:pPr>
            <a:r>
              <a:rPr lang="en-US" sz="2200" b="false" i="false" u="none" strike="noStrike">
                <a:solidFill>
                  <a:srgbClr val="FFFFFF"/>
                </a:solidFill>
                <a:latin typeface="Happiness Sans Bold"/>
              </a:rPr>
              <a:t>Content 06</a:t>
            </a:r>
          </a:p>
        </p:txBody>
      </p:sp>
      <p:sp>
        <p:nvSpPr>
          <p:cNvPr name="TextBox 27" id="27"/>
          <p:cNvSpPr txBox="true"/>
          <p:nvPr/>
        </p:nvSpPr>
        <p:spPr>
          <a:xfrm rot="0">
            <a:off x="17056100" y="9245600"/>
            <a:ext cx="520700" cy="330200"/>
          </a:xfrm>
          <a:prstGeom prst="rect">
            <a:avLst/>
          </a:prstGeom>
        </p:spPr>
        <p:txBody>
          <a:bodyPr anchor="t" rtlCol="false" lIns="0" tIns="0" rIns="0" bIns="0"/>
          <a:lstStyle/>
          <a:p>
            <a:pPr algn="r" lvl="0">
              <a:lnSpc>
                <a:spcPct val="116199"/>
              </a:lnSpc>
            </a:pPr>
            <a:r>
              <a:rPr lang="en-US" sz="1800" b="false" i="false" u="none" strike="noStrike">
                <a:solidFill>
                  <a:srgbClr val="ACD4FF"/>
                </a:solidFill>
                <a:latin typeface="Happiness Sans Bold"/>
              </a:rPr>
              <a:t>9</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terms:modified xsi:type="dcterms:W3CDTF">2011-08-01T06:04:30Z</dcterms:modified>
  <cp:revision>1</cp:revision>
</cp:coreProperties>
</file>