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Bodoni Moda 72pt Regular"/>
      <p:regular r:id="rId18"/>
    </p:embeddedFont>
    <p:embeddedFont>
      <p:font typeface="Pretendard ExtraLight"/>
      <p:regular r:id="rId19"/>
    </p:embeddedFont>
    <p:embeddedFont>
      <p:font typeface="Bodoni Moda 72pt Bold"/>
      <p:bold r:id="rId20"/>
    </p:embeddedFont>
    <p:embeddedFont>
      <p:font typeface="Pretendard Light"/>
      <p:regular r:id="rId21"/>
    </p:embeddedFont>
    <p:embeddedFont>
      <p:font typeface="Pretendard SemiBold"/>
      <p:bold r:id="rId22"/>
    </p:embeddedFont>
    <p:embeddedFont>
      <p:font typeface="Pretendard Medium"/>
      <p:bold r:id="rId23"/>
    </p:embeddedFont>
    <p:embeddedFont>
      <p:font typeface="Bodoni Moda 72pt SemiBold"/>
      <p:bold r:id="rId24"/>
    </p:embeddedFont>
    <p:embeddedFont>
      <p:font typeface="Pretendard Bold"/>
      <p:bold r:id="rId25"/>
    </p:embeddedFont>
    <p:embeddedFont>
      <p:font typeface="Pretendard Regular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.fntdata" Type="http://schemas.openxmlformats.org/officeDocument/2006/relationships/font"/><Relationship Id="rId19" Target="fonts/font2.fntdata" Type="http://schemas.openxmlformats.org/officeDocument/2006/relationships/font"/><Relationship Id="rId2" Target="presProps.xml" Type="http://schemas.openxmlformats.org/officeDocument/2006/relationships/presProps"/><Relationship Id="rId20" Target="fonts/font3.fntdata" Type="http://schemas.openxmlformats.org/officeDocument/2006/relationships/font"/><Relationship Id="rId21" Target="fonts/font4.fntdata" Type="http://schemas.openxmlformats.org/officeDocument/2006/relationships/font"/><Relationship Id="rId22" Target="fonts/font5.fntdata" Type="http://schemas.openxmlformats.org/officeDocument/2006/relationships/font"/><Relationship Id="rId23" Target="fonts/font6.fntdata" Type="http://schemas.openxmlformats.org/officeDocument/2006/relationships/font"/><Relationship Id="rId24" Target="fonts/font7.fntdata" Type="http://schemas.openxmlformats.org/officeDocument/2006/relationships/font"/><Relationship Id="rId25" Target="fonts/font8.fntdata" Type="http://schemas.openxmlformats.org/officeDocument/2006/relationships/font"/><Relationship Id="rId26" Target="fonts/font9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png" Type="http://schemas.openxmlformats.org/officeDocument/2006/relationships/image"/><Relationship Id="rId11" Target="../media/image10.png" Type="http://schemas.openxmlformats.org/officeDocument/2006/relationships/image"/><Relationship Id="rId2" Target="../media/image58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59.png" Type="http://schemas.openxmlformats.org/officeDocument/2006/relationships/image"/><Relationship Id="rId6" Target="../media/image60.png" Type="http://schemas.openxmlformats.org/officeDocument/2006/relationships/image"/><Relationship Id="rId7" Target="../media/image61.png" Type="http://schemas.openxmlformats.org/officeDocument/2006/relationships/image"/><Relationship Id="rId8" Target="../media/image62.png" Type="http://schemas.openxmlformats.org/officeDocument/2006/relationships/image"/><Relationship Id="rId9" Target="../media/image6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1.png" Type="http://schemas.openxmlformats.org/officeDocument/2006/relationships/image"/><Relationship Id="rId11" Target="../media/image72.png" Type="http://schemas.openxmlformats.org/officeDocument/2006/relationships/image"/><Relationship Id="rId12" Target="../media/image73.png" Type="http://schemas.openxmlformats.org/officeDocument/2006/relationships/image"/><Relationship Id="rId13" Target="../media/image74.png" Type="http://schemas.openxmlformats.org/officeDocument/2006/relationships/image"/><Relationship Id="rId14" Target="../media/image10.png" Type="http://schemas.openxmlformats.org/officeDocument/2006/relationships/image"/><Relationship Id="rId2" Target="../media/image65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66.png" Type="http://schemas.openxmlformats.org/officeDocument/2006/relationships/image"/><Relationship Id="rId6" Target="../media/image67.png" Type="http://schemas.openxmlformats.org/officeDocument/2006/relationships/image"/><Relationship Id="rId7" Target="../media/image68.png" Type="http://schemas.openxmlformats.org/officeDocument/2006/relationships/image"/><Relationship Id="rId8" Target="../media/image69.png" Type="http://schemas.openxmlformats.org/officeDocument/2006/relationships/image"/><Relationship Id="rId9" Target="../media/image70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5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10.png" Type="http://schemas.openxmlformats.org/officeDocument/2006/relationships/image"/><Relationship Id="rId6" Target="../media/image76.png" Type="http://schemas.openxmlformats.org/officeDocument/2006/relationships/image"/><Relationship Id="rId7" Target="../media/image77.png" Type="http://schemas.openxmlformats.org/officeDocument/2006/relationships/image"/><Relationship Id="rId8" Target="../media/image7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7.png" Type="http://schemas.openxmlformats.org/officeDocument/2006/relationships/image"/><Relationship Id="rId6" Target="../media/image8.png" Type="http://schemas.openxmlformats.org/officeDocument/2006/relationships/image"/><Relationship Id="rId7" Target="../media/image9.png" Type="http://schemas.openxmlformats.org/officeDocument/2006/relationships/image"/><Relationship Id="rId8" Target="../media/image1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Relationship Id="rId7" Target="../media/image14.png" Type="http://schemas.openxmlformats.org/officeDocument/2006/relationships/image"/><Relationship Id="rId8" Target="../media/image15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Relationship Id="rId8" Target="../media/image1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2.png" Type="http://schemas.openxmlformats.org/officeDocument/2006/relationships/image"/><Relationship Id="rId8" Target="../media/image23.pn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png" Type="http://schemas.openxmlformats.org/officeDocument/2006/relationships/image"/><Relationship Id="rId12" Target="../media/image33.png" Type="http://schemas.openxmlformats.org/officeDocument/2006/relationships/image"/><Relationship Id="rId13" Target="../media/image34.png" Type="http://schemas.openxmlformats.org/officeDocument/2006/relationships/image"/><Relationship Id="rId14" Target="../media/image35.png" Type="http://schemas.openxmlformats.org/officeDocument/2006/relationships/image"/><Relationship Id="rId15" Target="../media/image36.png" Type="http://schemas.openxmlformats.org/officeDocument/2006/relationships/image"/><Relationship Id="rId16" Target="../media/image37.png" Type="http://schemas.openxmlformats.org/officeDocument/2006/relationships/image"/><Relationship Id="rId17" Target="../media/image10.png" Type="http://schemas.openxmlformats.org/officeDocument/2006/relationships/image"/><Relationship Id="rId2" Target="../media/image25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26.png" Type="http://schemas.openxmlformats.org/officeDocument/2006/relationships/image"/><Relationship Id="rId6" Target="../media/image27.png" Type="http://schemas.openxmlformats.org/officeDocument/2006/relationships/image"/><Relationship Id="rId7" Target="../media/image28.png" Type="http://schemas.openxmlformats.org/officeDocument/2006/relationships/image"/><Relationship Id="rId8" Target="../media/image29.pn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2" Target="../media/image38.png" Type="http://schemas.openxmlformats.org/officeDocument/2006/relationships/image"/><Relationship Id="rId3" Target="../media/image2.png" Type="http://schemas.openxmlformats.org/officeDocument/2006/relationships/image"/><Relationship Id="rId4" Target="../media/image39.png" Type="http://schemas.openxmlformats.org/officeDocument/2006/relationships/image"/><Relationship Id="rId5" Target="../media/image3.png" Type="http://schemas.openxmlformats.org/officeDocument/2006/relationships/image"/><Relationship Id="rId6" Target="../media/image40.png" Type="http://schemas.openxmlformats.org/officeDocument/2006/relationships/image"/><Relationship Id="rId7" Target="../media/image19.png" Type="http://schemas.openxmlformats.org/officeDocument/2006/relationships/image"/><Relationship Id="rId8" Target="../media/image41.png" Type="http://schemas.openxmlformats.org/officeDocument/2006/relationships/image"/><Relationship Id="rId9" Target="../media/image4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2" Target="../media/image43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4.png" Type="http://schemas.openxmlformats.org/officeDocument/2006/relationships/image"/><Relationship Id="rId6" Target="../media/image45.png" Type="http://schemas.openxmlformats.org/officeDocument/2006/relationships/image"/><Relationship Id="rId7" Target="../media/image46.png" Type="http://schemas.openxmlformats.org/officeDocument/2006/relationships/image"/><Relationship Id="rId8" Target="../media/image47.png" Type="http://schemas.openxmlformats.org/officeDocument/2006/relationships/image"/><Relationship Id="rId9" Target="../media/image4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png" Type="http://schemas.openxmlformats.org/officeDocument/2006/relationships/image"/><Relationship Id="rId11" Target="../media/image56.png" Type="http://schemas.openxmlformats.org/officeDocument/2006/relationships/image"/><Relationship Id="rId12" Target="../media/image57.png" Type="http://schemas.openxmlformats.org/officeDocument/2006/relationships/image"/><Relationship Id="rId13" Target="../media/image10.png" Type="http://schemas.openxmlformats.org/officeDocument/2006/relationships/image"/><Relationship Id="rId2" Target="../media/image49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50.png" Type="http://schemas.openxmlformats.org/officeDocument/2006/relationships/image"/><Relationship Id="rId6" Target="../media/image51.png" Type="http://schemas.openxmlformats.org/officeDocument/2006/relationships/image"/><Relationship Id="rId7" Target="../media/image52.png" Type="http://schemas.openxmlformats.org/officeDocument/2006/relationships/image"/><Relationship Id="rId8" Target="../media/image53.png" Type="http://schemas.openxmlformats.org/officeDocument/2006/relationships/image"/><Relationship Id="rId9" Target="../media/image5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16980000">
            <a:off x="-3238500" y="-2209800"/>
            <a:ext cx="11569700" cy="113411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7023100" y="-508000"/>
            <a:ext cx="6172200" cy="56515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alphaModFix amt="26000"/>
          </a:blip>
          <a:stretch>
            <a:fillRect/>
          </a:stretch>
        </p:blipFill>
        <p:spPr>
          <a:xfrm rot="0">
            <a:off x="1511300" y="1409700"/>
            <a:ext cx="9918700" cy="746760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2184400" y="2540000"/>
            <a:ext cx="9398000" cy="4508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83000"/>
              </a:lnSpc>
            </a:pPr>
            <a:r>
              <a:rPr lang="en-US" sz="14800" b="false" i="false" u="none" strike="noStrike" spc="-200">
                <a:solidFill>
                  <a:srgbClr val="000000"/>
                </a:solidFill>
                <a:latin typeface="Bodoni Moda 72pt Regular"/>
              </a:rPr>
              <a:t>Project</a:t>
            </a:r>
          </a:p>
          <a:p>
            <a:pPr algn="l" lvl="0">
              <a:lnSpc>
                <a:spcPct val="83000"/>
              </a:lnSpc>
            </a:pPr>
            <a:r>
              <a:rPr lang="en-US" sz="14800" b="false" i="false" u="none" strike="noStrike" spc="-200">
                <a:solidFill>
                  <a:srgbClr val="000000"/>
                </a:solidFill>
                <a:latin typeface="Bodoni Moda 72pt Regular"/>
              </a:rPr>
              <a:t>Roadmap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84400" y="6972300"/>
            <a:ext cx="8407400" cy="495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800" b="false" i="true" u="none" strike="noStrike" spc="200">
                <a:solidFill>
                  <a:srgbClr val="000000"/>
                </a:solidFill>
                <a:latin typeface="Pretendard ExtraLight"/>
              </a:rPr>
              <a:t>PLEASE ADD A SUBTITLE.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192000" y="2628900"/>
            <a:ext cx="4876800" cy="533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3000" b="false" i="false" u="none" strike="noStrike">
                <a:solidFill>
                  <a:srgbClr val="000000"/>
                </a:solidFill>
                <a:latin typeface="Bodoni Moda 72pt Bold"/>
              </a:rPr>
              <a:t>Presented by Your Name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192000" y="3263900"/>
            <a:ext cx="48641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Pretendard ExtraLight"/>
              </a:rPr>
              <a:t>Marketing Department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192000" y="6261100"/>
            <a:ext cx="4851400" cy="149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20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 convallis. Donec ut lorem ornare, molestie nunc vitae, vestibulum urna.</a:t>
            </a:r>
          </a:p>
        </p:txBody>
      </p:sp>
      <p:grpSp>
        <p:nvGrpSpPr>
          <p:cNvPr name="Group 11" id="1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495300" y="558800"/>
            <a:ext cx="241300" cy="241300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0">
            <a:off x="812800" y="571500"/>
            <a:ext cx="22225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SemiBold"/>
              </a:rPr>
              <a:t>YOUR COMPANY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976600" y="609600"/>
            <a:ext cx="17653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Light"/>
              </a:rPr>
              <a:t>FEBRUARY 20XX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976600" y="9639300"/>
            <a:ext cx="17653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Light"/>
              </a:rPr>
              <a:t>COVER PAGE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59000"/>
          </a:blip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 rot="-8640000">
            <a:off x="7493000" y="-4953000"/>
            <a:ext cx="11569700" cy="113411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4135100" y="5054600"/>
            <a:ext cx="6172200" cy="56515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445500" y="3035300"/>
            <a:ext cx="8813800" cy="60579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358900" y="3187700"/>
            <a:ext cx="1104900" cy="11049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358900" y="4749800"/>
            <a:ext cx="1104900" cy="11049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358900" y="6311900"/>
            <a:ext cx="1104900" cy="11049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358900" y="7874000"/>
            <a:ext cx="1104900" cy="11049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473200" y="3302000"/>
            <a:ext cx="876300" cy="8763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460500" y="4851400"/>
            <a:ext cx="901700" cy="9017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473200" y="6426200"/>
            <a:ext cx="876300" cy="8763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447800" y="7962900"/>
            <a:ext cx="927100" cy="927100"/>
          </a:xfrm>
          <a:prstGeom prst="rect">
            <a:avLst/>
          </a:prstGeom>
        </p:spPr>
      </p:pic>
      <p:sp>
        <p:nvSpPr>
          <p:cNvPr name="TextBox 14" id="14"/>
          <p:cNvSpPr txBox="true"/>
          <p:nvPr/>
        </p:nvSpPr>
        <p:spPr>
          <a:xfrm rot="0">
            <a:off x="1358900" y="1295400"/>
            <a:ext cx="11455400" cy="1422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8000" b="false" i="false" u="none" strike="noStrike" spc="-100">
                <a:solidFill>
                  <a:srgbClr val="000000"/>
                </a:solidFill>
                <a:latin typeface="Bodoni Moda 72pt SemiBold"/>
              </a:rPr>
              <a:t>Sale &amp; Distribution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976600" y="609600"/>
            <a:ext cx="17653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Light"/>
              </a:rPr>
              <a:t>FEBRUARY 20XX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278100" y="9639300"/>
            <a:ext cx="24765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Medium"/>
              </a:rPr>
              <a:t>SALE &amp; DISTRIBUTION</a:t>
            </a:r>
          </a:p>
        </p:txBody>
      </p:sp>
      <p:grpSp>
        <p:nvGrpSpPr>
          <p:cNvPr name="Group 17" id="17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8" id="18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495300" y="558800"/>
            <a:ext cx="241300" cy="241300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812800" y="571500"/>
            <a:ext cx="22225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SemiBold"/>
              </a:rPr>
              <a:t>YOUR COMPANY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705100" y="3213100"/>
            <a:ext cx="43434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Pretendard Bold"/>
              </a:rPr>
              <a:t>Add a title here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705100" y="3657600"/>
            <a:ext cx="4673600" cy="660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705100" y="4762500"/>
            <a:ext cx="43434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Pretendard Bold"/>
              </a:rPr>
              <a:t>Add a title here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705100" y="5219700"/>
            <a:ext cx="4673600" cy="660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705100" y="6324600"/>
            <a:ext cx="43434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Pretendard Bold"/>
              </a:rPr>
              <a:t>Add a title here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705100" y="6781800"/>
            <a:ext cx="4673600" cy="660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705100" y="7886700"/>
            <a:ext cx="46863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Pretendard Bold"/>
              </a:rPr>
              <a:t>Add a title here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705100" y="8343900"/>
            <a:ext cx="4673600" cy="660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 rot="-8640000">
            <a:off x="-2565400" y="-1371600"/>
            <a:ext cx="11569700" cy="113411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527800" y="7048500"/>
            <a:ext cx="6172200" cy="56515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 rot="0">
            <a:off x="1358900" y="4711700"/>
            <a:ext cx="15519400" cy="39624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2311400" y="3035300"/>
            <a:ext cx="3416300" cy="17145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7378700" y="3022600"/>
            <a:ext cx="3416300" cy="17145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2433300" y="3035300"/>
            <a:ext cx="3416300" cy="17145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540000" y="3200400"/>
            <a:ext cx="2997200" cy="29972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7594600" y="3200400"/>
            <a:ext cx="2997200" cy="29972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2636500" y="3200400"/>
            <a:ext cx="2997200" cy="29972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4851400" y="6680200"/>
            <a:ext cx="3390900" cy="127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10020300" y="6680200"/>
            <a:ext cx="3390900" cy="12700"/>
          </a:xfrm>
          <a:prstGeom prst="rect">
            <a:avLst/>
          </a:prstGeom>
        </p:spPr>
      </p:pic>
      <p:sp>
        <p:nvSpPr>
          <p:cNvPr name="TextBox 14" id="14"/>
          <p:cNvSpPr txBox="true"/>
          <p:nvPr/>
        </p:nvSpPr>
        <p:spPr>
          <a:xfrm rot="0">
            <a:off x="1358900" y="1295400"/>
            <a:ext cx="11455400" cy="1422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8000" b="false" i="false" u="none" strike="noStrike">
                <a:solidFill>
                  <a:srgbClr val="000000"/>
                </a:solidFill>
                <a:latin typeface="Bodoni Moda 72pt SemiBold"/>
              </a:rPr>
              <a:t>Testimonials</a:t>
            </a:r>
          </a:p>
        </p:txBody>
      </p:sp>
      <p:pic>
        <p:nvPicPr>
          <p:cNvPr name="Picture 15" id="15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3073400" y="6400800"/>
            <a:ext cx="3683000" cy="2921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8204200" y="6400800"/>
            <a:ext cx="3530600" cy="2921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3182600" y="6400800"/>
            <a:ext cx="3898900" cy="292100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15976600" y="609600"/>
            <a:ext cx="17653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Light"/>
              </a:rPr>
              <a:t>FEBRUARY 20XX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5976600" y="9639300"/>
            <a:ext cx="17653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Medium"/>
              </a:rPr>
              <a:t>TESTIMONIALS</a:t>
            </a:r>
          </a:p>
        </p:txBody>
      </p:sp>
      <p:grpSp>
        <p:nvGrpSpPr>
          <p:cNvPr name="Group 20" id="20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1" id="21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495300" y="558800"/>
            <a:ext cx="241300" cy="241300"/>
          </a:xfrm>
          <a:prstGeom prst="rect">
            <a:avLst/>
          </a:prstGeom>
        </p:spPr>
      </p:pic>
      <p:sp>
        <p:nvSpPr>
          <p:cNvPr name="TextBox 22" id="22"/>
          <p:cNvSpPr txBox="true"/>
          <p:nvPr/>
        </p:nvSpPr>
        <p:spPr>
          <a:xfrm rot="0">
            <a:off x="812800" y="571500"/>
            <a:ext cx="22225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SemiBold"/>
              </a:rPr>
              <a:t>YOUR COMPANY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298700" y="6807200"/>
            <a:ext cx="34671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Pretendard Bold"/>
              </a:rPr>
              <a:t>Testimonial 01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752600" y="7289800"/>
            <a:ext cx="4559300" cy="1003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laoreet. Lorem ipsum dolor sit amet, consectetur.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416800" y="6807200"/>
            <a:ext cx="34671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Pretendard Bold"/>
              </a:rPr>
              <a:t>Testimonial 02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870700" y="7289800"/>
            <a:ext cx="4559300" cy="1003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laoreet. Lorem ipsum dolor sit amet, consectetur.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407900" y="6807200"/>
            <a:ext cx="34671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Pretendard Bold"/>
              </a:rPr>
              <a:t>Testimonial 03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861800" y="7289800"/>
            <a:ext cx="4559300" cy="1003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laoreet. Lorem ipsum dolor sit amet, consectetur.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358900" y="8801100"/>
            <a:ext cx="3048000" cy="2540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400" b="false" i="false" u="none" strike="noStrike">
                <a:solidFill>
                  <a:srgbClr val="000000"/>
                </a:solidFill>
                <a:latin typeface="Pretendard ExtraLight"/>
              </a:rPr>
              <a:t>*The portrait used is a sample image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3360000">
            <a:off x="9448800" y="2298700"/>
            <a:ext cx="11569700" cy="113411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-266700" y="215900"/>
            <a:ext cx="6172200" cy="56515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495300" y="596900"/>
            <a:ext cx="241300" cy="24130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838200" y="584200"/>
            <a:ext cx="2222500" cy="266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500" b="false" i="false" u="none" strike="noStrike" spc="200">
                <a:solidFill>
                  <a:srgbClr val="000000"/>
                </a:solidFill>
                <a:latin typeface="Pretendard SemiBold"/>
              </a:rPr>
              <a:t>YOUR COMPANY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5938500" y="584200"/>
            <a:ext cx="1778000" cy="266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500" b="false" i="false" u="none" strike="noStrike" spc="200">
                <a:solidFill>
                  <a:srgbClr val="000000"/>
                </a:solidFill>
                <a:latin typeface="Pretendard Light"/>
              </a:rPr>
              <a:t>FEBRUARY 20XX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255000" y="9652000"/>
            <a:ext cx="1778000" cy="266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1500" b="false" i="false" u="none" strike="noStrike" spc="200">
                <a:solidFill>
                  <a:srgbClr val="000000"/>
                </a:solidFill>
                <a:latin typeface="Pretendard Light"/>
              </a:rPr>
              <a:t>END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654300" y="3111500"/>
            <a:ext cx="12992100" cy="24130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83000"/>
              </a:lnSpc>
            </a:pPr>
            <a:r>
              <a:rPr lang="en-US" sz="13600" b="false" i="false" u="none" strike="noStrike" spc="-200">
                <a:solidFill>
                  <a:srgbClr val="000000"/>
                </a:solidFill>
                <a:latin typeface="Bodoni Moda 72pt SemiBold"/>
              </a:rPr>
              <a:t>Thank You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092700" y="5283200"/>
            <a:ext cx="8115300" cy="622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99600"/>
              </a:lnSpc>
            </a:pPr>
            <a:r>
              <a:rPr lang="en-US" sz="3500" b="false" i="true" u="none" strike="noStrike">
                <a:solidFill>
                  <a:srgbClr val="000000"/>
                </a:solidFill>
                <a:latin typeface="Pretendard Light"/>
              </a:rPr>
              <a:t>Please add a subtitle.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4470400" y="6604000"/>
            <a:ext cx="431800" cy="292100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5041900" y="6604000"/>
            <a:ext cx="2527300" cy="3302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Pretendard Medium"/>
              </a:rPr>
              <a:t>yourname@email.com</a:t>
            </a:r>
          </a:p>
        </p:txBody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8089900" y="6591300"/>
            <a:ext cx="330200" cy="330200"/>
          </a:xfrm>
          <a:prstGeom prst="rect">
            <a:avLst/>
          </a:prstGeom>
        </p:spPr>
      </p:pic>
      <p:sp>
        <p:nvSpPr>
          <p:cNvPr name="TextBox 14" id="14"/>
          <p:cNvSpPr txBox="true"/>
          <p:nvPr/>
        </p:nvSpPr>
        <p:spPr>
          <a:xfrm rot="0">
            <a:off x="8559800" y="6604000"/>
            <a:ext cx="1574800" cy="3302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Pretendard Medium"/>
              </a:rPr>
              <a:t>123-456-890</a:t>
            </a:r>
          </a:p>
        </p:txBody>
      </p:sp>
      <p:pic>
        <p:nvPicPr>
          <p:cNvPr name="Picture 15" id="15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0655300" y="6578600"/>
            <a:ext cx="457200" cy="304800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11239500" y="6604000"/>
            <a:ext cx="2628900" cy="3302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Pretendard Medium"/>
              </a:rPr>
              <a:t>www.yoursitehere.com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16980000">
            <a:off x="12496800" y="4876800"/>
            <a:ext cx="11569700" cy="113411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0">
            <a:off x="13792200" y="-2006600"/>
            <a:ext cx="6172200" cy="56515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alphaModFix amt="26000"/>
          </a:blip>
          <a:stretch>
            <a:fillRect/>
          </a:stretch>
        </p:blipFill>
        <p:spPr>
          <a:xfrm rot="0">
            <a:off x="1778000" y="3060700"/>
            <a:ext cx="14732000" cy="59182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2895600" y="4940300"/>
            <a:ext cx="914400" cy="9144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2895600" y="7518400"/>
            <a:ext cx="914400" cy="9144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0299700" y="3644900"/>
            <a:ext cx="914400" cy="9144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0299700" y="4927600"/>
            <a:ext cx="914400" cy="9144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0299700" y="6210300"/>
            <a:ext cx="914400" cy="9144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0299700" y="7493000"/>
            <a:ext cx="914400" cy="9144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705600" y="5905500"/>
            <a:ext cx="4889500" cy="127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2895600" y="3657600"/>
            <a:ext cx="914400" cy="9144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2895600" y="6235700"/>
            <a:ext cx="914400" cy="914400"/>
          </a:xfrm>
          <a:prstGeom prst="rect">
            <a:avLst/>
          </a:prstGeom>
        </p:spPr>
      </p:pic>
      <p:grpSp>
        <p:nvGrpSpPr>
          <p:cNvPr name="Group 15" id="15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495300" y="558800"/>
            <a:ext cx="241300" cy="241300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812800" y="571500"/>
            <a:ext cx="22225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SemiBold"/>
              </a:rPr>
              <a:t>YOUR COMPANY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5024100" y="9639300"/>
            <a:ext cx="27178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Medium"/>
              </a:rPr>
              <a:t>TABLE OF CONTENTS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58900" y="1384300"/>
            <a:ext cx="9677400" cy="1422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8000" b="false" i="false" u="none" strike="noStrike" spc="-100">
                <a:solidFill>
                  <a:srgbClr val="000000"/>
                </a:solidFill>
                <a:latin typeface="Bodoni Moda 72pt SemiBold"/>
              </a:rPr>
              <a:t>Table of Contents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5976600" y="609600"/>
            <a:ext cx="17653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Light"/>
              </a:rPr>
              <a:t>FEBRUARY 20XX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089400" y="3695700"/>
            <a:ext cx="39370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595959"/>
                </a:solidFill>
                <a:latin typeface="Pretendard SemiBold"/>
              </a:rPr>
              <a:t>Add a chapter title here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089400" y="4165600"/>
            <a:ext cx="39243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595959"/>
                </a:solidFill>
                <a:latin typeface="Pretendard Light"/>
              </a:rPr>
              <a:t>Please write a description here.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089400" y="4991100"/>
            <a:ext cx="39370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595959"/>
                </a:solidFill>
                <a:latin typeface="Pretendard SemiBold"/>
              </a:rPr>
              <a:t>Add a chapter title here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089400" y="5461000"/>
            <a:ext cx="39243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595959"/>
                </a:solidFill>
                <a:latin typeface="Pretendard Light"/>
              </a:rPr>
              <a:t>Please write a description here.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089400" y="6273800"/>
            <a:ext cx="39370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595959"/>
                </a:solidFill>
                <a:latin typeface="Pretendard SemiBold"/>
              </a:rPr>
              <a:t>Add a chapter title here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089400" y="6743700"/>
            <a:ext cx="39243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595959"/>
                </a:solidFill>
                <a:latin typeface="Pretendard Light"/>
              </a:rPr>
              <a:t>Please write a description here.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089400" y="7556500"/>
            <a:ext cx="39370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595959"/>
                </a:solidFill>
                <a:latin typeface="Pretendard SemiBold"/>
              </a:rPr>
              <a:t>Add a chapter title here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089400" y="8026400"/>
            <a:ext cx="39243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595959"/>
                </a:solidFill>
                <a:latin typeface="Pretendard Light"/>
              </a:rPr>
              <a:t>Please write a description here.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493500" y="3683000"/>
            <a:ext cx="39370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595959"/>
                </a:solidFill>
                <a:latin typeface="Pretendard SemiBold"/>
              </a:rPr>
              <a:t>Add a chapter title here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493500" y="4152900"/>
            <a:ext cx="39243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595959"/>
                </a:solidFill>
                <a:latin typeface="Pretendard Light"/>
              </a:rPr>
              <a:t>Please write a description here.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493500" y="4965700"/>
            <a:ext cx="39370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595959"/>
                </a:solidFill>
                <a:latin typeface="Pretendard SemiBold"/>
              </a:rPr>
              <a:t>Add a chapter title here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493500" y="5435600"/>
            <a:ext cx="39243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595959"/>
                </a:solidFill>
                <a:latin typeface="Pretendard Light"/>
              </a:rPr>
              <a:t>Please write a description here.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1493500" y="6248400"/>
            <a:ext cx="39370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595959"/>
                </a:solidFill>
                <a:latin typeface="Pretendard SemiBold"/>
              </a:rPr>
              <a:t>Add a chapter title here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1493500" y="6718300"/>
            <a:ext cx="39243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595959"/>
                </a:solidFill>
                <a:latin typeface="Pretendard Light"/>
              </a:rPr>
              <a:t>Please write a description here.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1493500" y="7531100"/>
            <a:ext cx="39370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595959"/>
                </a:solidFill>
                <a:latin typeface="Pretendard SemiBold"/>
              </a:rPr>
              <a:t>Add a chapter title here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1493500" y="8001000"/>
            <a:ext cx="39243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595959"/>
                </a:solidFill>
                <a:latin typeface="Pretendard Light"/>
              </a:rPr>
              <a:t>Please write a description here.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2933700" y="3860800"/>
            <a:ext cx="838200" cy="533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3000" b="false" i="false" u="none" strike="noStrike">
                <a:solidFill>
                  <a:srgbClr val="FFFFFF"/>
                </a:solidFill>
                <a:latin typeface="Bodoni Moda 72pt SemiBold"/>
              </a:rPr>
              <a:t>01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2933700" y="5156200"/>
            <a:ext cx="838200" cy="533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3000" b="false" i="false" u="none" strike="noStrike">
                <a:solidFill>
                  <a:srgbClr val="FFFFFF"/>
                </a:solidFill>
                <a:latin typeface="Bodoni Moda 72pt SemiBold"/>
              </a:rPr>
              <a:t>02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2933700" y="6438900"/>
            <a:ext cx="838200" cy="533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3000" b="false" i="false" u="none" strike="noStrike">
                <a:solidFill>
                  <a:srgbClr val="FFFFFF"/>
                </a:solidFill>
                <a:latin typeface="Bodoni Moda 72pt SemiBold"/>
              </a:rPr>
              <a:t>03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2933700" y="7721600"/>
            <a:ext cx="838200" cy="533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3000" b="false" i="false" u="none" strike="noStrike">
                <a:solidFill>
                  <a:srgbClr val="FFFFFF"/>
                </a:solidFill>
                <a:latin typeface="Bodoni Moda 72pt SemiBold"/>
              </a:rPr>
              <a:t>04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0337800" y="3848100"/>
            <a:ext cx="838200" cy="533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3000" b="false" i="false" u="none" strike="noStrike">
                <a:solidFill>
                  <a:srgbClr val="FFFFFF"/>
                </a:solidFill>
                <a:latin typeface="Bodoni Moda 72pt SemiBold"/>
              </a:rPr>
              <a:t>05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0337800" y="5130800"/>
            <a:ext cx="838200" cy="533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3000" b="false" i="false" u="none" strike="noStrike">
                <a:solidFill>
                  <a:srgbClr val="FFFFFF"/>
                </a:solidFill>
                <a:latin typeface="Bodoni Moda 72pt SemiBold"/>
              </a:rPr>
              <a:t>06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0337800" y="6413500"/>
            <a:ext cx="838200" cy="533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3000" b="false" i="false" u="none" strike="noStrike">
                <a:solidFill>
                  <a:srgbClr val="FFFFFF"/>
                </a:solidFill>
                <a:latin typeface="Bodoni Moda 72pt SemiBold"/>
              </a:rPr>
              <a:t>07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0337800" y="7696200"/>
            <a:ext cx="838200" cy="533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3000" b="false" i="false" u="none" strike="noStrike">
                <a:solidFill>
                  <a:srgbClr val="FFFFFF"/>
                </a:solidFill>
                <a:latin typeface="Bodoni Moda 72pt SemiBold"/>
              </a:rPr>
              <a:t>08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 rot="16980000">
            <a:off x="12496800" y="4876800"/>
            <a:ext cx="11569700" cy="113411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3792200" y="-2006600"/>
            <a:ext cx="6172200" cy="56515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358900" y="2959100"/>
            <a:ext cx="3644900" cy="41910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5321300" y="2959100"/>
            <a:ext cx="3644900" cy="41910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9283700" y="2959100"/>
            <a:ext cx="3644900" cy="41910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3246100" y="2959100"/>
            <a:ext cx="3644900" cy="4191000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358900" y="1295400"/>
            <a:ext cx="9677400" cy="1422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8000" b="false" i="false" u="none" strike="noStrike" spc="-100">
                <a:solidFill>
                  <a:srgbClr val="000000"/>
                </a:solidFill>
                <a:latin typeface="Bodoni Moda 72pt SemiBold"/>
              </a:rPr>
              <a:t>Positioning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76600" y="609600"/>
            <a:ext cx="17653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Light"/>
              </a:rPr>
              <a:t>FEBRUARY 20XX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976600" y="9639300"/>
            <a:ext cx="17653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Medium"/>
              </a:rPr>
              <a:t>POSITIONING</a:t>
            </a:r>
          </a:p>
        </p:txBody>
      </p:sp>
      <p:grpSp>
        <p:nvGrpSpPr>
          <p:cNvPr name="Group 12" id="1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495300" y="558800"/>
            <a:ext cx="241300" cy="241300"/>
          </a:xfrm>
          <a:prstGeom prst="rect">
            <a:avLst/>
          </a:prstGeom>
        </p:spPr>
      </p:pic>
      <p:sp>
        <p:nvSpPr>
          <p:cNvPr name="TextBox 14" id="14"/>
          <p:cNvSpPr txBox="true"/>
          <p:nvPr/>
        </p:nvSpPr>
        <p:spPr>
          <a:xfrm rot="0">
            <a:off x="812800" y="571500"/>
            <a:ext cx="22225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SemiBold"/>
              </a:rPr>
              <a:t>YOUR COMPANY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58900" y="7493000"/>
            <a:ext cx="37084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50789A"/>
                </a:solidFill>
                <a:latin typeface="Bodoni Moda 72pt SemiBold"/>
              </a:rPr>
              <a:t>Title 01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58900" y="8470900"/>
            <a:ext cx="3683000" cy="660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Please write a description here. Lorem ipsum dolor sit amet.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58900" y="8026400"/>
            <a:ext cx="3695700" cy="393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200" b="false" i="false" u="none" strike="noStrike">
                <a:solidFill>
                  <a:srgbClr val="000000"/>
                </a:solidFill>
                <a:latin typeface="Pretendard SemiBold"/>
              </a:rPr>
              <a:t>Add a statement here.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410200" y="7493000"/>
            <a:ext cx="36195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50789A"/>
                </a:solidFill>
                <a:latin typeface="Bodoni Moda 72pt SemiBold"/>
              </a:rPr>
              <a:t>Title 02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410200" y="8470900"/>
            <a:ext cx="3606800" cy="660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Please write a description here. Lorem ipsum dolor sit amet.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410200" y="8026400"/>
            <a:ext cx="3606800" cy="393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200" b="false" i="false" u="none" strike="noStrike">
                <a:solidFill>
                  <a:srgbClr val="000000"/>
                </a:solidFill>
                <a:latin typeface="Pretendard SemiBold"/>
              </a:rPr>
              <a:t>Add a statement here.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283700" y="7493000"/>
            <a:ext cx="37084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50789A"/>
                </a:solidFill>
                <a:latin typeface="Bodoni Moda 72pt SemiBold"/>
              </a:rPr>
              <a:t>Title 03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283700" y="8470900"/>
            <a:ext cx="3683000" cy="660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Please write a description here. Lorem ipsum dolor sit amet.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283700" y="8026400"/>
            <a:ext cx="3695700" cy="393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200" b="false" i="false" u="none" strike="noStrike">
                <a:solidFill>
                  <a:srgbClr val="000000"/>
                </a:solidFill>
                <a:latin typeface="Pretendard SemiBold"/>
              </a:rPr>
              <a:t>Add a statement here.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246100" y="7493000"/>
            <a:ext cx="37084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50789A"/>
                </a:solidFill>
                <a:latin typeface="Bodoni Moda 72pt SemiBold"/>
              </a:rPr>
              <a:t>Title 04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246100" y="8470900"/>
            <a:ext cx="3683000" cy="660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Please write a description here. Lorem ipsum dolor sit amet.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246100" y="8026400"/>
            <a:ext cx="3695700" cy="393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200" b="false" i="false" u="none" strike="noStrike">
                <a:solidFill>
                  <a:srgbClr val="000000"/>
                </a:solidFill>
                <a:latin typeface="Pretendard SemiBold"/>
              </a:rPr>
              <a:t>Add a statement here.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 rot="16980000">
            <a:off x="-3073400" y="5410200"/>
            <a:ext cx="11569700" cy="113411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7747000" y="-2260600"/>
            <a:ext cx="6172200" cy="56515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alphaModFix amt="26000"/>
          </a:blip>
          <a:stretch>
            <a:fillRect/>
          </a:stretch>
        </p:blipFill>
        <p:spPr>
          <a:xfrm rot="0">
            <a:off x="1625600" y="3187700"/>
            <a:ext cx="15036800" cy="56769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7200900" y="2882900"/>
            <a:ext cx="3886200" cy="63373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082800" y="3898900"/>
            <a:ext cx="304800" cy="3048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082800" y="6426200"/>
            <a:ext cx="304800" cy="3048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1506200" y="3898900"/>
            <a:ext cx="304800" cy="3048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1506200" y="6426200"/>
            <a:ext cx="304800" cy="304800"/>
          </a:xfrm>
          <a:prstGeom prst="rect">
            <a:avLst/>
          </a:prstGeom>
        </p:spPr>
      </p:pic>
      <p:grpSp>
        <p:nvGrpSpPr>
          <p:cNvPr name="Group 11" id="1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495300" y="558800"/>
            <a:ext cx="241300" cy="241300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0">
            <a:off x="812800" y="571500"/>
            <a:ext cx="22225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SemiBold"/>
              </a:rPr>
              <a:t>YOUR COMPANY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58900" y="1295400"/>
            <a:ext cx="9677400" cy="1422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8000" b="false" i="false" u="none" strike="noStrike" spc="-100">
                <a:solidFill>
                  <a:srgbClr val="000000"/>
                </a:solidFill>
                <a:latin typeface="Bodoni Moda 72pt SemiBold"/>
              </a:rPr>
              <a:t>Main Features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976600" y="609600"/>
            <a:ext cx="17653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Light"/>
              </a:rPr>
              <a:t>FEBRUARY 20XX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976600" y="9639300"/>
            <a:ext cx="17653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Medium"/>
              </a:rPr>
              <a:t>MAIN FEATURES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001500" y="3848100"/>
            <a:ext cx="44069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Pretendard Bold"/>
              </a:rPr>
              <a:t>Add a title here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001500" y="4368800"/>
            <a:ext cx="4381500" cy="13462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 convallis. Donec ut lorem ornare, molestie nunc vitae, vestibulum urna.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001500" y="6388100"/>
            <a:ext cx="44069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Pretendard Bold"/>
              </a:rPr>
              <a:t>Add a title here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001500" y="6921500"/>
            <a:ext cx="4381500" cy="13462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 convallis. Donec ut lorem ornare, molestie nunc vitae, vestibulum urna.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540000" y="3848100"/>
            <a:ext cx="44069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Pretendard Bold"/>
              </a:rPr>
              <a:t>Add a title here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540000" y="4368800"/>
            <a:ext cx="4381500" cy="13462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 convallis. Donec ut lorem ornare, molestie nunc vitae, vestibulum urna.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540000" y="6388100"/>
            <a:ext cx="44069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Pretendard Bold"/>
              </a:rPr>
              <a:t>Add a title here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540000" y="6921500"/>
            <a:ext cx="4381500" cy="13462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 convallis. Donec ut lorem ornare, molestie nunc vitae, vestibulum urna.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625600" y="9029700"/>
            <a:ext cx="3048000" cy="2540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400" b="false" i="false" u="none" strike="noStrike">
                <a:solidFill>
                  <a:srgbClr val="000000"/>
                </a:solidFill>
                <a:latin typeface="Pretendard ExtraLight"/>
              </a:rPr>
              <a:t>*The portrait used is a sample image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 rot="16980000">
            <a:off x="12496800" y="1803400"/>
            <a:ext cx="11569700" cy="113411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-2590800" y="2019300"/>
            <a:ext cx="6172200" cy="56515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358900" y="3022600"/>
            <a:ext cx="5003800" cy="13081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6591300" y="3022600"/>
            <a:ext cx="5003800" cy="13081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1836400" y="3022600"/>
            <a:ext cx="5003800" cy="13081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 rot="0">
            <a:off x="1358900" y="4495800"/>
            <a:ext cx="5003800" cy="41529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 rot="0">
            <a:off x="6642100" y="4495800"/>
            <a:ext cx="5003800" cy="41529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 rot="0">
            <a:off x="11836400" y="4495800"/>
            <a:ext cx="5003800" cy="41529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676400" y="3263900"/>
            <a:ext cx="838200" cy="8382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6946900" y="3263900"/>
            <a:ext cx="838200" cy="8382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2192000" y="3263900"/>
            <a:ext cx="838200" cy="8382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676400" y="6858000"/>
            <a:ext cx="4368800" cy="127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6959600" y="6858000"/>
            <a:ext cx="4368800" cy="127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2153900" y="6858000"/>
            <a:ext cx="4368800" cy="127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778000" y="4851400"/>
            <a:ext cx="304800" cy="3048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778000" y="5854700"/>
            <a:ext cx="304800" cy="3048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7023100" y="4851400"/>
            <a:ext cx="304800" cy="3048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7023100" y="5854700"/>
            <a:ext cx="304800" cy="3048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2217400" y="4851400"/>
            <a:ext cx="304800" cy="30480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2217400" y="5854700"/>
            <a:ext cx="304800" cy="304800"/>
          </a:xfrm>
          <a:prstGeom prst="rect">
            <a:avLst/>
          </a:prstGeom>
        </p:spPr>
      </p:pic>
      <p:grpSp>
        <p:nvGrpSpPr>
          <p:cNvPr name="Group 23" id="23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4" id="24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495300" y="558800"/>
            <a:ext cx="241300" cy="241300"/>
          </a:xfrm>
          <a:prstGeom prst="rect">
            <a:avLst/>
          </a:prstGeom>
        </p:spPr>
      </p:pic>
      <p:sp>
        <p:nvSpPr>
          <p:cNvPr name="TextBox 25" id="25"/>
          <p:cNvSpPr txBox="true"/>
          <p:nvPr/>
        </p:nvSpPr>
        <p:spPr>
          <a:xfrm rot="0">
            <a:off x="812800" y="571500"/>
            <a:ext cx="22225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SemiBold"/>
              </a:rPr>
              <a:t>YOUR COMPANY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58900" y="1295400"/>
            <a:ext cx="11455400" cy="1422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8000" b="false" i="false" u="none" strike="noStrike" spc="-100">
                <a:solidFill>
                  <a:srgbClr val="000000"/>
                </a:solidFill>
                <a:latin typeface="Bodoni Moda 72pt SemiBold"/>
              </a:rPr>
              <a:t>Project Roadmap (1)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5976600" y="609600"/>
            <a:ext cx="17653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Light"/>
              </a:rPr>
              <a:t>FEBRUARY 20XX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087600" y="9639300"/>
            <a:ext cx="26670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Medium"/>
              </a:rPr>
              <a:t>PROJECT ROADMAP (1)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679700" y="3276600"/>
            <a:ext cx="34290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FFFFFF"/>
                </a:solidFill>
                <a:latin typeface="Pretendard Bold"/>
              </a:rPr>
              <a:t>Add a project name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260600" y="4851400"/>
            <a:ext cx="3797300" cy="168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Please add details about the project here. Enter notes and features.</a:t>
            </a:r>
          </a:p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/>
            </a:r>
          </a:p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Please add details about the project here. Enter notes and features.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679700" y="3733800"/>
            <a:ext cx="3429000" cy="393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200" b="false" i="false" u="none" strike="noStrike">
                <a:solidFill>
                  <a:srgbClr val="FFFFFF"/>
                </a:solidFill>
                <a:latin typeface="Pretendard Regular"/>
              </a:rPr>
              <a:t>Enter a description here.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912100" y="3276600"/>
            <a:ext cx="34290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FFFFFF"/>
                </a:solidFill>
                <a:latin typeface="Pretendard Bold"/>
              </a:rPr>
              <a:t>Add a project name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912100" y="3733800"/>
            <a:ext cx="3429000" cy="393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200" b="false" i="false" u="none" strike="noStrike">
                <a:solidFill>
                  <a:srgbClr val="FFFFFF"/>
                </a:solidFill>
                <a:latin typeface="Pretendard Regular"/>
              </a:rPr>
              <a:t>Enter a description here.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3157200" y="3276600"/>
            <a:ext cx="34290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FFFFFF"/>
                </a:solidFill>
                <a:latin typeface="Pretendard Bold"/>
              </a:rPr>
              <a:t>Add a project name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157200" y="3733800"/>
            <a:ext cx="3429000" cy="393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200" b="false" i="false" u="none" strike="noStrike">
                <a:solidFill>
                  <a:srgbClr val="FFFFFF"/>
                </a:solidFill>
                <a:latin typeface="Pretendard Regular"/>
              </a:rPr>
              <a:t>Enter a description here.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689100" y="7124700"/>
            <a:ext cx="4394200" cy="393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200" b="false" i="false" u="none" strike="noStrike">
                <a:solidFill>
                  <a:srgbClr val="000000"/>
                </a:solidFill>
                <a:latin typeface="Pretendard Bold"/>
              </a:rPr>
              <a:t>Add a title here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689100" y="7569200"/>
            <a:ext cx="4381500" cy="660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laoreet.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972300" y="7124700"/>
            <a:ext cx="4394200" cy="393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200" b="false" i="false" u="none" strike="noStrike">
                <a:solidFill>
                  <a:srgbClr val="000000"/>
                </a:solidFill>
                <a:latin typeface="Pretendard Bold"/>
              </a:rPr>
              <a:t>Add a title here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6972300" y="7569200"/>
            <a:ext cx="4381500" cy="660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laoreet.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2166600" y="7124700"/>
            <a:ext cx="4394200" cy="393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200" b="false" i="false" u="none" strike="noStrike">
                <a:solidFill>
                  <a:srgbClr val="000000"/>
                </a:solidFill>
                <a:latin typeface="Pretendard Bold"/>
              </a:rPr>
              <a:t>Add a title here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2166600" y="7569200"/>
            <a:ext cx="4381500" cy="660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laoreet.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7505700" y="4851400"/>
            <a:ext cx="3797300" cy="168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Please add details about the project here. Enter notes and features.</a:t>
            </a:r>
          </a:p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/>
            </a:r>
          </a:p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Please add details about the project here. Enter notes and features.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2700000" y="4851400"/>
            <a:ext cx="3797300" cy="168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Please add details about the project here. Enter notes and features.</a:t>
            </a:r>
          </a:p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/>
            </a:r>
          </a:p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Please add details about the project here. Enter notes and features.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600200" y="3429000"/>
            <a:ext cx="977900" cy="533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3000" b="false" i="false" u="none" strike="noStrike">
                <a:solidFill>
                  <a:srgbClr val="000000"/>
                </a:solidFill>
                <a:latin typeface="Bodoni Moda 72pt SemiBold"/>
              </a:rPr>
              <a:t>01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6870700" y="3429000"/>
            <a:ext cx="977900" cy="533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3000" b="false" i="false" u="none" strike="noStrike">
                <a:solidFill>
                  <a:srgbClr val="000000"/>
                </a:solidFill>
                <a:latin typeface="Bodoni Moda 72pt SemiBold"/>
              </a:rPr>
              <a:t>02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2115800" y="3429000"/>
            <a:ext cx="977900" cy="533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3000" b="false" i="false" u="none" strike="noStrike">
                <a:solidFill>
                  <a:srgbClr val="000000"/>
                </a:solidFill>
                <a:latin typeface="Bodoni Moda 72pt SemiBold"/>
              </a:rPr>
              <a:t>03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 rot="16980000">
            <a:off x="6565900" y="6438900"/>
            <a:ext cx="11569700" cy="113411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397000" y="-2540000"/>
            <a:ext cx="6172200" cy="56515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alphaModFix amt="24000"/>
          </a:blip>
          <a:stretch>
            <a:fillRect/>
          </a:stretch>
        </p:blipFill>
        <p:spPr>
          <a:xfrm rot="0">
            <a:off x="1244600" y="4635500"/>
            <a:ext cx="15773400" cy="23114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231900" y="4572000"/>
            <a:ext cx="15786100" cy="24130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244600" y="3111500"/>
            <a:ext cx="15786100" cy="60071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197100" y="6096000"/>
            <a:ext cx="5981700" cy="127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4414500" y="5715000"/>
            <a:ext cx="5219700" cy="127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146800" y="6096000"/>
            <a:ext cx="5981700" cy="127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083800" y="6096000"/>
            <a:ext cx="5981700" cy="127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-10800000">
            <a:off x="1244600" y="4635500"/>
            <a:ext cx="15773400" cy="127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-10800000">
            <a:off x="1257300" y="6946900"/>
            <a:ext cx="15773400" cy="127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1600200" y="3454400"/>
            <a:ext cx="889000" cy="8890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5461000" y="3454400"/>
            <a:ext cx="889000" cy="8890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9474200" y="3454400"/>
            <a:ext cx="889000" cy="8890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13373100" y="3454400"/>
            <a:ext cx="889000" cy="8890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1689100" y="3543300"/>
            <a:ext cx="685800" cy="6858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5511800" y="3505200"/>
            <a:ext cx="774700" cy="7747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9563100" y="3543300"/>
            <a:ext cx="698500" cy="6985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13449300" y="3492500"/>
            <a:ext cx="723900" cy="72390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1600200" y="7378700"/>
            <a:ext cx="203200" cy="2032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5461000" y="7378700"/>
            <a:ext cx="203200" cy="2032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9474200" y="7378700"/>
            <a:ext cx="203200" cy="2032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13373100" y="7378700"/>
            <a:ext cx="203200" cy="203200"/>
          </a:xfrm>
          <a:prstGeom prst="rect">
            <a:avLst/>
          </a:prstGeom>
        </p:spPr>
      </p:pic>
      <p:sp>
        <p:nvSpPr>
          <p:cNvPr name="TextBox 26" id="26"/>
          <p:cNvSpPr txBox="true"/>
          <p:nvPr/>
        </p:nvSpPr>
        <p:spPr>
          <a:xfrm rot="0">
            <a:off x="15976600" y="609600"/>
            <a:ext cx="17653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Light"/>
              </a:rPr>
              <a:t>FEBRUARY 20XX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70000" y="1422400"/>
            <a:ext cx="11455400" cy="1422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8000" b="false" i="false" u="none" strike="noStrike" spc="-100">
                <a:solidFill>
                  <a:srgbClr val="000000"/>
                </a:solidFill>
                <a:latin typeface="Bodoni Moda 72pt SemiBold"/>
              </a:rPr>
              <a:t>Project Roadmap (2)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087600" y="9639300"/>
            <a:ext cx="26670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Medium"/>
              </a:rPr>
              <a:t>PROJECT ROADMAP (2)</a:t>
            </a:r>
          </a:p>
        </p:txBody>
      </p:sp>
      <p:grpSp>
        <p:nvGrpSpPr>
          <p:cNvPr name="Group 29" id="2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0" id="30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495300" y="558800"/>
            <a:ext cx="241300" cy="241300"/>
          </a:xfrm>
          <a:prstGeom prst="rect">
            <a:avLst/>
          </a:prstGeom>
        </p:spPr>
      </p:pic>
      <p:sp>
        <p:nvSpPr>
          <p:cNvPr name="TextBox 31" id="31"/>
          <p:cNvSpPr txBox="true"/>
          <p:nvPr/>
        </p:nvSpPr>
        <p:spPr>
          <a:xfrm rot="0">
            <a:off x="812800" y="571500"/>
            <a:ext cx="22225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SemiBold"/>
              </a:rPr>
              <a:t>YOUR COMPANY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806700" y="3492500"/>
            <a:ext cx="2032000" cy="825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Bodoni Moda 72pt SemiBold"/>
              </a:rPr>
              <a:t>Add a phase title here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044700" y="7277100"/>
            <a:ext cx="28956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Pretendard Bold"/>
              </a:rPr>
              <a:t>Add a title here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044700" y="7759700"/>
            <a:ext cx="2882900" cy="1003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laoreet.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6667500" y="3492500"/>
            <a:ext cx="2032000" cy="825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Bodoni Moda 72pt SemiBold"/>
              </a:rPr>
              <a:t>Add a phase title here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680700" y="3492500"/>
            <a:ext cx="2032000" cy="825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Bodoni Moda 72pt SemiBold"/>
              </a:rPr>
              <a:t>Add a phase title here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4579600" y="3492500"/>
            <a:ext cx="2032000" cy="825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Bodoni Moda 72pt SemiBold"/>
              </a:rPr>
              <a:t>Add a phase title here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5905500" y="7277100"/>
            <a:ext cx="28956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Pretendard Bold"/>
              </a:rPr>
              <a:t>Add a title here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5905500" y="7759700"/>
            <a:ext cx="2882900" cy="1003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laoreet.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9918700" y="7277100"/>
            <a:ext cx="28956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Pretendard Bold"/>
              </a:rPr>
              <a:t>Add a title here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9918700" y="7759700"/>
            <a:ext cx="2882900" cy="1003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laoreet.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3817600" y="7277100"/>
            <a:ext cx="28956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Pretendard Bold"/>
              </a:rPr>
              <a:t>Add a title here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3817600" y="7759700"/>
            <a:ext cx="2882900" cy="1003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 rot="16980000">
            <a:off x="8978900" y="-3822700"/>
            <a:ext cx="11569700" cy="113411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3771900" y="7556500"/>
            <a:ext cx="5384800" cy="127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3771900" y="5486400"/>
            <a:ext cx="5384800" cy="127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3771900" y="3429000"/>
            <a:ext cx="5384800" cy="127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>
            <a:alphaModFix amt="67000"/>
          </a:blip>
          <a:stretch>
            <a:fillRect/>
          </a:stretch>
        </p:blipFill>
        <p:spPr>
          <a:xfrm rot="0">
            <a:off x="-1333500" y="6159500"/>
            <a:ext cx="6172200" cy="56515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1074400" y="1803400"/>
            <a:ext cx="5384800" cy="73914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8839200" y="5346700"/>
            <a:ext cx="304800" cy="3048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8839200" y="7404100"/>
            <a:ext cx="304800" cy="3048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8839200" y="3289300"/>
            <a:ext cx="304800" cy="3048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8">
            <a:alphaModFix amt="80000"/>
          </a:blip>
          <a:stretch>
            <a:fillRect/>
          </a:stretch>
        </p:blipFill>
        <p:spPr>
          <a:xfrm rot="0">
            <a:off x="13944600" y="6692900"/>
            <a:ext cx="3403600" cy="14097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9">
            <a:alphaModFix amt="80000"/>
          </a:blip>
          <a:stretch>
            <a:fillRect/>
          </a:stretch>
        </p:blipFill>
        <p:spPr>
          <a:xfrm rot="0">
            <a:off x="10287000" y="2984500"/>
            <a:ext cx="3403600" cy="1409700"/>
          </a:xfrm>
          <a:prstGeom prst="rect">
            <a:avLst/>
          </a:prstGeom>
        </p:spPr>
      </p:pic>
      <p:sp>
        <p:nvSpPr>
          <p:cNvPr name="TextBox 14" id="14"/>
          <p:cNvSpPr txBox="true"/>
          <p:nvPr/>
        </p:nvSpPr>
        <p:spPr>
          <a:xfrm rot="0">
            <a:off x="1358900" y="1295400"/>
            <a:ext cx="11455400" cy="1422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8000" b="false" i="false" u="none" strike="noStrike" spc="-100">
                <a:solidFill>
                  <a:srgbClr val="000000"/>
                </a:solidFill>
                <a:latin typeface="Bodoni Moda 72pt SemiBold"/>
              </a:rPr>
              <a:t>Product Features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58900" y="3175000"/>
            <a:ext cx="2247900" cy="495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800" b="false" i="false" u="none" strike="noStrike">
                <a:solidFill>
                  <a:srgbClr val="5FA0CC"/>
                </a:solidFill>
                <a:latin typeface="Bodoni Moda 72pt SemiBold"/>
              </a:rPr>
              <a:t>Feature 01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976600" y="609600"/>
            <a:ext cx="17653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Light"/>
              </a:rPr>
              <a:t>FEBRUARY 20XX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113000" y="9639300"/>
            <a:ext cx="26416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Medium"/>
              </a:rPr>
              <a:t>PRODUCT FEATURES</a:t>
            </a:r>
          </a:p>
        </p:txBody>
      </p:sp>
      <p:grpSp>
        <p:nvGrpSpPr>
          <p:cNvPr name="Group 18" id="18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9" id="19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495300" y="558800"/>
            <a:ext cx="241300" cy="241300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812800" y="571500"/>
            <a:ext cx="22225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SemiBold"/>
              </a:rPr>
              <a:t>YOUR COMPANY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58900" y="3746500"/>
            <a:ext cx="7835900" cy="393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200" b="false" i="false" u="none" strike="noStrike">
                <a:solidFill>
                  <a:srgbClr val="000000"/>
                </a:solidFill>
                <a:latin typeface="Pretendard Bold"/>
              </a:rPr>
              <a:t>Add a title here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58900" y="4140200"/>
            <a:ext cx="7835900" cy="660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 convallis. Donec ut lorem ornare, molestie nunc vitae, vestibulum.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58900" y="5803900"/>
            <a:ext cx="7835900" cy="393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200" b="false" i="false" u="none" strike="noStrike">
                <a:solidFill>
                  <a:srgbClr val="000000"/>
                </a:solidFill>
                <a:latin typeface="Pretendard Bold"/>
              </a:rPr>
              <a:t>Add a title here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58900" y="6184900"/>
            <a:ext cx="7835900" cy="660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 convallis. Donec ut lorem ornare, molestie nunc vitae, vestibulum.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58900" y="5219700"/>
            <a:ext cx="2247900" cy="495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800" b="false" i="false" u="none" strike="noStrike">
                <a:solidFill>
                  <a:srgbClr val="5FA0CC"/>
                </a:solidFill>
                <a:latin typeface="Bodoni Moda 72pt SemiBold"/>
              </a:rPr>
              <a:t>Feature 02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58900" y="7874000"/>
            <a:ext cx="7861300" cy="393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200" b="false" i="false" u="none" strike="noStrike">
                <a:solidFill>
                  <a:srgbClr val="000000"/>
                </a:solidFill>
                <a:latin typeface="Pretendard Bold"/>
              </a:rPr>
              <a:t>Add a title here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58900" y="8267700"/>
            <a:ext cx="7835900" cy="660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 convallis. Donec ut lorem ornare, molestie nunc vitae, vestibulum.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58900" y="7302500"/>
            <a:ext cx="2247900" cy="495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800" b="false" i="false" u="none" strike="noStrike">
                <a:solidFill>
                  <a:srgbClr val="5FA0CC"/>
                </a:solidFill>
                <a:latin typeface="Bodoni Moda 72pt SemiBold"/>
              </a:rPr>
              <a:t>Feature 03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579100" y="3124200"/>
            <a:ext cx="3060700" cy="393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200" b="false" i="false" u="none" strike="noStrike">
                <a:solidFill>
                  <a:srgbClr val="FFFFFF"/>
                </a:solidFill>
                <a:latin typeface="Pretendard Bold"/>
              </a:rPr>
              <a:t>Keypoint 01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579100" y="3517900"/>
            <a:ext cx="3048000" cy="6350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1800" b="false" i="false" u="none" strike="noStrike">
                <a:solidFill>
                  <a:srgbClr val="FFFFFF"/>
                </a:solidFill>
                <a:latin typeface="Pretendard Light"/>
              </a:rPr>
              <a:t>Lorem ipsum dolor sit amet, consectetur adipiscing elit.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4325600" y="6819900"/>
            <a:ext cx="3060700" cy="393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200" b="false" i="false" u="none" strike="noStrike">
                <a:solidFill>
                  <a:srgbClr val="FFFFFF"/>
                </a:solidFill>
                <a:latin typeface="Pretendard Bold"/>
              </a:rPr>
              <a:t>Keypoint 02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4325600" y="7200900"/>
            <a:ext cx="3048000" cy="6350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1800" b="false" i="false" u="none" strike="noStrike">
                <a:solidFill>
                  <a:srgbClr val="FFFFFF"/>
                </a:solidFill>
                <a:latin typeface="Pretendard Light"/>
              </a:rPr>
              <a:t>Lorem ipsum dolor sit amet, consectetur adipiscing elit.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 rot="16980000">
            <a:off x="13652500" y="-1727200"/>
            <a:ext cx="11569700" cy="113411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-1333500" y="6159500"/>
            <a:ext cx="6172200" cy="56515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0">
            <a:off x="1384300" y="3149600"/>
            <a:ext cx="4991100" cy="55118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0">
            <a:off x="6667500" y="3149600"/>
            <a:ext cx="4991100" cy="55118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0">
            <a:off x="11912600" y="3149600"/>
            <a:ext cx="4991100" cy="55118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6972300" y="3403600"/>
            <a:ext cx="2197100" cy="4826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2230100" y="3403600"/>
            <a:ext cx="2197100" cy="4826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574800" y="3987800"/>
            <a:ext cx="2070100" cy="20701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6985000" y="4013200"/>
            <a:ext cx="2019300" cy="20193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2230100" y="4000500"/>
            <a:ext cx="2044700" cy="20447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752600" y="3403600"/>
            <a:ext cx="2197100" cy="482600"/>
          </a:xfrm>
          <a:prstGeom prst="rect">
            <a:avLst/>
          </a:prstGeom>
        </p:spPr>
      </p:pic>
      <p:sp>
        <p:nvSpPr>
          <p:cNvPr name="TextBox 14" id="14"/>
          <p:cNvSpPr txBox="true"/>
          <p:nvPr/>
        </p:nvSpPr>
        <p:spPr>
          <a:xfrm rot="0">
            <a:off x="1358900" y="1295400"/>
            <a:ext cx="11455400" cy="1422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8000" b="false" i="false" u="none" strike="noStrike" spc="-100">
                <a:solidFill>
                  <a:srgbClr val="000000"/>
                </a:solidFill>
                <a:latin typeface="Bodoni Moda 72pt SemiBold"/>
              </a:rPr>
              <a:t>Target Audience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976600" y="609600"/>
            <a:ext cx="17653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Light"/>
              </a:rPr>
              <a:t>FEBRUARY 20XX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405100" y="9639300"/>
            <a:ext cx="23495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Medium"/>
              </a:rPr>
              <a:t>TARGET AUDIENCE</a:t>
            </a:r>
          </a:p>
        </p:txBody>
      </p:sp>
      <p:grpSp>
        <p:nvGrpSpPr>
          <p:cNvPr name="Group 17" id="17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8" id="18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495300" y="558800"/>
            <a:ext cx="241300" cy="241300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812800" y="571500"/>
            <a:ext cx="22225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SemiBold"/>
              </a:rPr>
              <a:t>YOUR COMPANY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752600" y="6184900"/>
            <a:ext cx="44196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Pretendard Bold"/>
              </a:rPr>
              <a:t>Add a phase title here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752600" y="6743700"/>
            <a:ext cx="4394200" cy="1003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laoreet. Lorem ipsum dolor sit amet, consectetur.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892300" y="3505200"/>
            <a:ext cx="1917700" cy="292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99600"/>
              </a:lnSpc>
            </a:pPr>
            <a:r>
              <a:rPr lang="en-US" sz="1600" b="false" i="false" u="none" strike="noStrike" spc="200">
                <a:solidFill>
                  <a:srgbClr val="000000"/>
                </a:solidFill>
                <a:latin typeface="Pretendard Bold"/>
              </a:rPr>
              <a:t>SEGMENT 01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112000" y="3505200"/>
            <a:ext cx="1917700" cy="292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99600"/>
              </a:lnSpc>
            </a:pPr>
            <a:r>
              <a:rPr lang="en-US" sz="1600" b="false" i="false" u="none" strike="noStrike" spc="200">
                <a:solidFill>
                  <a:srgbClr val="000000"/>
                </a:solidFill>
                <a:latin typeface="Pretendard Bold"/>
              </a:rPr>
              <a:t>SEGMENT 02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369800" y="3505200"/>
            <a:ext cx="1917700" cy="292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99600"/>
              </a:lnSpc>
            </a:pPr>
            <a:r>
              <a:rPr lang="en-US" sz="1600" b="false" i="false" u="none" strike="noStrike" spc="200">
                <a:solidFill>
                  <a:srgbClr val="000000"/>
                </a:solidFill>
                <a:latin typeface="Pretendard Bold"/>
              </a:rPr>
              <a:t>SEGMENT 03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752600" y="7962900"/>
            <a:ext cx="1524000" cy="292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1600" b="false" i="false" u="none" strike="noStrike" spc="200">
                <a:solidFill>
                  <a:srgbClr val="50789A"/>
                </a:solidFill>
                <a:latin typeface="Pretendard Bold"/>
              </a:rPr>
              <a:t>KEYWORDS: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314700" y="7962900"/>
            <a:ext cx="2832100" cy="292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1600" b="false" i="false" u="none" strike="noStrike">
                <a:solidFill>
                  <a:srgbClr val="50789A"/>
                </a:solidFill>
                <a:latin typeface="Pretendard Light"/>
              </a:rPr>
              <a:t>Please add keywords here.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985000" y="6184900"/>
            <a:ext cx="44196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Pretendard Bold"/>
              </a:rPr>
              <a:t>Add a phase title here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985000" y="6743700"/>
            <a:ext cx="4394200" cy="1003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laoreet. Lorem ipsum dolor sit amet, consectetur.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985000" y="7962900"/>
            <a:ext cx="1524000" cy="292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1600" b="false" i="false" u="none" strike="noStrike" spc="200">
                <a:solidFill>
                  <a:srgbClr val="50789A"/>
                </a:solidFill>
                <a:latin typeface="Pretendard Bold"/>
              </a:rPr>
              <a:t>KEYWORDS: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547100" y="7962900"/>
            <a:ext cx="2832100" cy="292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1600" b="false" i="false" u="none" strike="noStrike">
                <a:solidFill>
                  <a:srgbClr val="50789A"/>
                </a:solidFill>
                <a:latin typeface="Pretendard Light"/>
              </a:rPr>
              <a:t>Please add keywords here.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242800" y="6184900"/>
            <a:ext cx="44196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Pretendard Bold"/>
              </a:rPr>
              <a:t>Add a phase title here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242800" y="6743700"/>
            <a:ext cx="4394200" cy="1003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laoreet. Lorem ipsum dolor sit amet, consectetur.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2242800" y="7962900"/>
            <a:ext cx="1524000" cy="292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1600" b="false" i="false" u="none" strike="noStrike" spc="200">
                <a:solidFill>
                  <a:srgbClr val="50789A"/>
                </a:solidFill>
                <a:latin typeface="Pretendard Bold"/>
              </a:rPr>
              <a:t>KEYWORDS: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3804900" y="7962900"/>
            <a:ext cx="2832100" cy="292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1600" b="false" i="false" u="none" strike="noStrike">
                <a:solidFill>
                  <a:srgbClr val="50789A"/>
                </a:solidFill>
                <a:latin typeface="Pretendard Light"/>
              </a:rPr>
              <a:t>Please add keywords here.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 rot="-8640000">
            <a:off x="2667000" y="4622800"/>
            <a:ext cx="11569700" cy="113411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4135100" y="5054600"/>
            <a:ext cx="6172200" cy="56515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0">
            <a:off x="1384300" y="3632200"/>
            <a:ext cx="3759200" cy="51689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 rot="0">
            <a:off x="5372100" y="3632200"/>
            <a:ext cx="3759200" cy="51689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0">
            <a:off x="9372600" y="3632200"/>
            <a:ext cx="3759200" cy="51689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 rot="0">
            <a:off x="13360400" y="3632200"/>
            <a:ext cx="3759200" cy="51689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679700" y="3048000"/>
            <a:ext cx="1181100" cy="11811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4889500" y="5727700"/>
            <a:ext cx="622300" cy="6223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8953500" y="5727700"/>
            <a:ext cx="622300" cy="6223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2992100" y="5727700"/>
            <a:ext cx="622300" cy="6223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6667500" y="3048000"/>
            <a:ext cx="1181100" cy="11811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0668000" y="3098800"/>
            <a:ext cx="1181100" cy="11811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4655800" y="3124200"/>
            <a:ext cx="1181100" cy="11811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2133600" y="4229100"/>
            <a:ext cx="2260600" cy="22606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6197600" y="4356100"/>
            <a:ext cx="2133600" cy="21336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10198100" y="4305300"/>
            <a:ext cx="2108200" cy="21082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14135100" y="4305300"/>
            <a:ext cx="1993900" cy="1993900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1358900" y="1295400"/>
            <a:ext cx="11455400" cy="1422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8000" b="false" i="false" u="none" strike="noStrike" spc="-100">
                <a:solidFill>
                  <a:srgbClr val="000000"/>
                </a:solidFill>
                <a:latin typeface="Bodoni Moda 72pt SemiBold"/>
              </a:rPr>
              <a:t>Marketing Strategy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5976600" y="609600"/>
            <a:ext cx="17653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Light"/>
              </a:rPr>
              <a:t>FEBRUARY 20XX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770100" y="9639300"/>
            <a:ext cx="29845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Medium"/>
              </a:rPr>
              <a:t>MARKETING STRATEGY</a:t>
            </a:r>
          </a:p>
        </p:txBody>
      </p:sp>
      <p:grpSp>
        <p:nvGrpSpPr>
          <p:cNvPr name="Group 23" id="23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4" id="24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495300" y="558800"/>
            <a:ext cx="241300" cy="241300"/>
          </a:xfrm>
          <a:prstGeom prst="rect">
            <a:avLst/>
          </a:prstGeom>
        </p:spPr>
      </p:pic>
      <p:sp>
        <p:nvSpPr>
          <p:cNvPr name="TextBox 25" id="25"/>
          <p:cNvSpPr txBox="true"/>
          <p:nvPr/>
        </p:nvSpPr>
        <p:spPr>
          <a:xfrm rot="0">
            <a:off x="812800" y="571500"/>
            <a:ext cx="2222500" cy="22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24499"/>
              </a:lnSpc>
            </a:pPr>
            <a:r>
              <a:rPr lang="en-US" sz="1300" b="false" i="false" u="none" strike="noStrike" spc="200">
                <a:solidFill>
                  <a:srgbClr val="000000"/>
                </a:solidFill>
                <a:latin typeface="Pretendard SemiBold"/>
              </a:rPr>
              <a:t>YOUR COMPANY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752600" y="6642100"/>
            <a:ext cx="32766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Bodoni Moda 72pt SemiBold"/>
              </a:rPr>
              <a:t>Strategy 01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752600" y="7200900"/>
            <a:ext cx="3263900" cy="1282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laoreet. Lorem ipsum dolor sit amet.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702300" y="6642100"/>
            <a:ext cx="32766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Bodoni Moda 72pt SemiBold"/>
              </a:rPr>
              <a:t>Strategy 02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702300" y="7200900"/>
            <a:ext cx="3263900" cy="1282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laoreet. Lorem ipsum dolor sit amet.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677400" y="6642100"/>
            <a:ext cx="32766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Bodoni Moda 72pt SemiBold"/>
              </a:rPr>
              <a:t>Strategy 03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9677400" y="7200900"/>
            <a:ext cx="3263900" cy="1282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laoreet. Lorem ipsum dolor sit amet.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3677900" y="6642100"/>
            <a:ext cx="3276600" cy="444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500" b="false" i="false" u="none" strike="noStrike">
                <a:solidFill>
                  <a:srgbClr val="000000"/>
                </a:solidFill>
                <a:latin typeface="Bodoni Moda 72pt SemiBold"/>
              </a:rPr>
              <a:t>Strategy 04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677900" y="7200900"/>
            <a:ext cx="3263900" cy="1282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1800" b="false" i="false" u="none" strike="noStrike">
                <a:solidFill>
                  <a:srgbClr val="595959"/>
                </a:solidFill>
                <a:latin typeface="Pretendard Light"/>
              </a:rPr>
              <a:t>Lorem ipsum dolor sit amet, consectetur adipiscing elit. Etiam cursus nisi ut laoreet. Lorem ipsum dolor sit amet.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768600" y="3340100"/>
            <a:ext cx="990600" cy="622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3500" b="false" i="false" u="none" strike="noStrike">
                <a:solidFill>
                  <a:srgbClr val="000000"/>
                </a:solidFill>
                <a:latin typeface="Bodoni Moda 72pt SemiBold"/>
              </a:rPr>
              <a:t>01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6769100" y="3340100"/>
            <a:ext cx="990600" cy="622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3500" b="false" i="false" u="none" strike="noStrike">
                <a:solidFill>
                  <a:srgbClr val="000000"/>
                </a:solidFill>
                <a:latin typeface="Bodoni Moda 72pt SemiBold"/>
              </a:rPr>
              <a:t>02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756900" y="3390900"/>
            <a:ext cx="990600" cy="622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3500" b="false" i="false" u="none" strike="noStrike">
                <a:solidFill>
                  <a:srgbClr val="000000"/>
                </a:solidFill>
                <a:latin typeface="Bodoni Moda 72pt SemiBold"/>
              </a:rPr>
              <a:t>03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4757400" y="3429000"/>
            <a:ext cx="990600" cy="622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24499"/>
              </a:lnSpc>
            </a:pPr>
            <a:r>
              <a:rPr lang="en-US" sz="3500" b="false" i="false" u="none" strike="noStrike">
                <a:solidFill>
                  <a:srgbClr val="000000"/>
                </a:solidFill>
                <a:latin typeface="Bodoni Moda 72pt SemiBold"/>
              </a:rPr>
              <a:t>04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