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true"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LINE Seed Sans TH Regular"/>
      <p:regular r:id="rId18"/>
    </p:embeddedFont>
    <p:embeddedFont>
      <p:font typeface="Taviraj Bold"/>
      <p:bold r:id="rId19"/>
    </p:embeddedFont>
    <p:embeddedFont>
      <p:font typeface="LINE Seed Sans TH Bold"/>
      <p:bold r:id="rId20"/>
    </p:embeddedFont>
    <p:embeddedFont>
      <p:font typeface="LINE Seed Sans TH ExtraBold"/>
      <p:bold r:id="rId21"/>
    </p:embeddedFont>
    <p:embeddedFont>
      <p:font typeface="Sprat Bold"/>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fntdata" Type="http://schemas.openxmlformats.org/officeDocument/2006/relationships/font"/><Relationship Id="rId19" Target="fonts/font2.fntdata" Type="http://schemas.openxmlformats.org/officeDocument/2006/relationships/font"/><Relationship Id="rId2" Target="presProps.xml" Type="http://schemas.openxmlformats.org/officeDocument/2006/relationships/presProps"/><Relationship Id="rId20" Target="fonts/font3.fntdata" Type="http://schemas.openxmlformats.org/officeDocument/2006/relationships/font"/><Relationship Id="rId21" Target="fonts/font4.fntdata" Type="http://schemas.openxmlformats.org/officeDocument/2006/relationships/font"/><Relationship Id="rId22" Target="fonts/font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3.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png" Type="http://schemas.openxmlformats.org/officeDocument/2006/relationships/image"/><Relationship Id="rId6" Target="../media/image67.png" Type="http://schemas.openxmlformats.org/officeDocument/2006/relationships/image"/><Relationship Id="rId7" Target="../media/image68.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media/image69.png" Type="http://schemas.openxmlformats.org/officeDocument/2006/relationships/image"/><Relationship Id="rId3" Target="../media/image70.png" Type="http://schemas.openxmlformats.org/officeDocument/2006/relationships/image"/><Relationship Id="rId4" Target="../media/image71.png" Type="http://schemas.openxmlformats.org/officeDocument/2006/relationships/image"/><Relationship Id="rId5" Target="../media/image72.png" Type="http://schemas.openxmlformats.org/officeDocument/2006/relationships/image"/><Relationship Id="rId6" Target="../media/image73.png" Type="http://schemas.openxmlformats.org/officeDocument/2006/relationships/image"/><Relationship Id="rId7" Target="../media/image74.png" Type="http://schemas.openxmlformats.org/officeDocument/2006/relationships/image"/><Relationship Id="rId8" Target="../media/image75.png" Type="http://schemas.openxmlformats.org/officeDocument/2006/relationships/image"/><Relationship Id="rId9"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6.png" Type="http://schemas.openxmlformats.org/officeDocument/2006/relationships/image"/><Relationship Id="rId3" Target="../media/image77.png" Type="http://schemas.openxmlformats.org/officeDocument/2006/relationships/image"/><Relationship Id="rId4" Target="../media/image78.png" Type="http://schemas.openxmlformats.org/officeDocument/2006/relationships/image"/><Relationship Id="rId5" Target="../media/image79.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 Id="rId4" Target="../media/image24.pn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15.png" Type="http://schemas.openxmlformats.org/officeDocument/2006/relationships/image"/><Relationship Id="rId12" Target="../media/image16.png" Type="http://schemas.openxmlformats.org/officeDocument/2006/relationships/image"/><Relationship Id="rId2" Target="../media/image27.png" Type="http://schemas.openxmlformats.org/officeDocument/2006/relationships/image"/><Relationship Id="rId3" Target="../media/image28.png" Type="http://schemas.openxmlformats.org/officeDocument/2006/relationships/image"/><Relationship Id="rId4" Target="../media/image29.png" Type="http://schemas.openxmlformats.org/officeDocument/2006/relationships/image"/><Relationship Id="rId5" Target="../media/image30.png" Type="http://schemas.openxmlformats.org/officeDocument/2006/relationships/image"/><Relationship Id="rId6" Target="../media/image31.png" Type="http://schemas.openxmlformats.org/officeDocument/2006/relationships/image"/><Relationship Id="rId7" Target="../media/image32.png" Type="http://schemas.openxmlformats.org/officeDocument/2006/relationships/image"/><Relationship Id="rId8" Target="../media/image33.png" Type="http://schemas.openxmlformats.org/officeDocument/2006/relationships/image"/><Relationship Id="rId9"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11" Target="../media/image44.png" Type="http://schemas.openxmlformats.org/officeDocument/2006/relationships/image"/><Relationship Id="rId12" Target="../media/image45.png" Type="http://schemas.openxmlformats.org/officeDocument/2006/relationships/image"/><Relationship Id="rId13" Target="../media/image15.png" Type="http://schemas.openxmlformats.org/officeDocument/2006/relationships/image"/><Relationship Id="rId14" Target="../media/image16.png" Type="http://schemas.openxmlformats.org/officeDocument/2006/relationships/image"/><Relationship Id="rId2" Target="../media/image35.png" Type="http://schemas.openxmlformats.org/officeDocument/2006/relationships/image"/><Relationship Id="rId3" Target="../media/image36.png" Type="http://schemas.openxmlformats.org/officeDocument/2006/relationships/image"/><Relationship Id="rId4" Target="../media/image37.png" Type="http://schemas.openxmlformats.org/officeDocument/2006/relationships/image"/><Relationship Id="rId5" Target="../media/image38.png"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 Id="rId8" Target="../media/image41.png" Type="http://schemas.openxmlformats.org/officeDocument/2006/relationships/image"/><Relationship Id="rId9" Target="../media/image4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media/image46.png" Type="http://schemas.openxmlformats.org/officeDocument/2006/relationships/image"/><Relationship Id="rId3" Target="../media/image47.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 Id="rId6" Target="../media/image50.png" Type="http://schemas.openxmlformats.org/officeDocument/2006/relationships/image"/><Relationship Id="rId7" Target="../media/image51.png" Type="http://schemas.openxmlformats.org/officeDocument/2006/relationships/image"/><Relationship Id="rId8" Target="../media/image52.png" Type="http://schemas.openxmlformats.org/officeDocument/2006/relationships/image"/><Relationship Id="rId9" Target="../media/image1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png" Type="http://schemas.openxmlformats.org/officeDocument/2006/relationships/image"/><Relationship Id="rId4" Target="../media/image55.png" Type="http://schemas.openxmlformats.org/officeDocument/2006/relationships/image"/><Relationship Id="rId5" Target="../media/image56.png" Type="http://schemas.openxmlformats.org/officeDocument/2006/relationships/image"/><Relationship Id="rId6" Target="../media/image57.png" Type="http://schemas.openxmlformats.org/officeDocument/2006/relationships/image"/><Relationship Id="rId7" Target="../media/image58.png" Type="http://schemas.openxmlformats.org/officeDocument/2006/relationships/image"/><Relationship Id="rId8" Target="../media/image15.png" Type="http://schemas.openxmlformats.org/officeDocument/2006/relationships/image"/><Relationship Id="rId9"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png" Type="http://schemas.openxmlformats.org/officeDocument/2006/relationships/image"/><Relationship Id="rId3" Target="../media/image60.png" Type="http://schemas.openxmlformats.org/officeDocument/2006/relationships/image"/><Relationship Id="rId4" Target="../media/image61.png" Type="http://schemas.openxmlformats.org/officeDocument/2006/relationships/image"/><Relationship Id="rId5" Target="../media/image62.png" Type="http://schemas.openxmlformats.org/officeDocument/2006/relationships/image"/><Relationship Id="rId6" Target="../media/image52.pn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322E9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1645900" y="5016500"/>
            <a:ext cx="3810000" cy="3302000"/>
          </a:xfrm>
          <a:prstGeom prst="rect">
            <a:avLst/>
          </a:prstGeom>
        </p:spPr>
      </p:pic>
      <p:pic>
        <p:nvPicPr>
          <p:cNvPr name="Picture 3" id="3"/>
          <p:cNvPicPr>
            <a:picLocks noChangeAspect="true"/>
          </p:cNvPicPr>
          <p:nvPr/>
        </p:nvPicPr>
        <p:blipFill>
          <a:blip r:embed="rId3"/>
          <a:stretch>
            <a:fillRect/>
          </a:stretch>
        </p:blipFill>
        <p:spPr>
          <a:xfrm rot="0">
            <a:off x="12357100" y="1790700"/>
            <a:ext cx="4521200" cy="3746500"/>
          </a:xfrm>
          <a:prstGeom prst="rect">
            <a:avLst/>
          </a:prstGeom>
        </p:spPr>
      </p:pic>
      <p:pic>
        <p:nvPicPr>
          <p:cNvPr name="Picture 4" id="4"/>
          <p:cNvPicPr>
            <a:picLocks noChangeAspect="true"/>
          </p:cNvPicPr>
          <p:nvPr/>
        </p:nvPicPr>
        <p:blipFill>
          <a:blip r:embed="rId4"/>
          <a:stretch>
            <a:fillRect/>
          </a:stretch>
        </p:blipFill>
        <p:spPr>
          <a:xfrm rot="1200000">
            <a:off x="10972800" y="3073400"/>
            <a:ext cx="2425700" cy="1574800"/>
          </a:xfrm>
          <a:prstGeom prst="rect">
            <a:avLst/>
          </a:prstGeom>
        </p:spPr>
      </p:pic>
      <p:pic>
        <p:nvPicPr>
          <p:cNvPr name="Picture 5" id="5"/>
          <p:cNvPicPr>
            <a:picLocks noChangeAspect="true"/>
          </p:cNvPicPr>
          <p:nvPr/>
        </p:nvPicPr>
        <p:blipFill>
          <a:blip r:embed="rId5"/>
          <a:stretch>
            <a:fillRect/>
          </a:stretch>
        </p:blipFill>
        <p:spPr>
          <a:xfrm rot="-1920000">
            <a:off x="14770100" y="5867400"/>
            <a:ext cx="2425700" cy="1574800"/>
          </a:xfrm>
          <a:prstGeom prst="rect">
            <a:avLst/>
          </a:prstGeom>
        </p:spPr>
      </p:pic>
      <p:pic>
        <p:nvPicPr>
          <p:cNvPr name="Picture 6" id="6"/>
          <p:cNvPicPr>
            <a:picLocks noChangeAspect="true"/>
          </p:cNvPicPr>
          <p:nvPr/>
        </p:nvPicPr>
        <p:blipFill>
          <a:blip r:embed="rId6"/>
          <a:stretch>
            <a:fillRect/>
          </a:stretch>
        </p:blipFill>
        <p:spPr>
          <a:xfrm rot="0">
            <a:off x="0" y="-76200"/>
            <a:ext cx="469900" cy="10452100"/>
          </a:xfrm>
          <a:prstGeom prst="rect">
            <a:avLst/>
          </a:prstGeom>
        </p:spPr>
      </p:pic>
      <p:grpSp>
        <p:nvGrpSpPr>
          <p:cNvPr name="Group 7" id="7"/>
          <p:cNvGrpSpPr/>
          <p:nvPr/>
        </p:nvGrpSpPr>
        <p:grpSpPr>
          <a:xfrm>
            <a:off x="2147483647" y="2147483647"/>
            <a:ext cx="2147483647" cy="2147483647"/>
          </a:xfrm>
        </p:grpSpPr>
      </p:grpSp>
      <p:pic>
        <p:nvPicPr>
          <p:cNvPr name="Picture 8" id="8"/>
          <p:cNvPicPr>
            <a:picLocks noChangeAspect="true"/>
          </p:cNvPicPr>
          <p:nvPr/>
        </p:nvPicPr>
        <p:blipFill>
          <a:blip r:embed="rId7"/>
          <a:stretch>
            <a:fillRect/>
          </a:stretch>
        </p:blipFill>
        <p:spPr>
          <a:xfrm rot="0">
            <a:off x="1460500" y="571500"/>
            <a:ext cx="254000" cy="254000"/>
          </a:xfrm>
          <a:prstGeom prst="rect">
            <a:avLst/>
          </a:prstGeom>
        </p:spPr>
      </p:pic>
      <p:sp>
        <p:nvSpPr>
          <p:cNvPr name="TextBox 9" id="9"/>
          <p:cNvSpPr txBox="true"/>
          <p:nvPr/>
        </p:nvSpPr>
        <p:spPr>
          <a:xfrm rot="0">
            <a:off x="1841500" y="571500"/>
            <a:ext cx="1689100" cy="292100"/>
          </a:xfrm>
          <a:prstGeom prst="rect">
            <a:avLst/>
          </a:prstGeom>
        </p:spPr>
        <p:txBody>
          <a:bodyPr anchor="t" rtlCol="false" lIns="0" tIns="0" rIns="0" bIns="0"/>
          <a:lstStyle/>
          <a:p>
            <a:pPr algn="l" lvl="0">
              <a:lnSpc>
                <a:spcPct val="99600"/>
              </a:lnSpc>
            </a:pPr>
            <a:r>
              <a:rPr lang="en-US" sz="1600" b="false" i="false" u="none" strike="noStrike">
                <a:solidFill>
                  <a:srgbClr val="FFFFFF"/>
                </a:solidFill>
                <a:latin typeface="LINE Seed Sans TH Regular"/>
              </a:rPr>
              <a:t>Miri Company</a:t>
            </a:r>
          </a:p>
        </p:txBody>
      </p:sp>
      <p:sp>
        <p:nvSpPr>
          <p:cNvPr name="TextBox 10" id="10"/>
          <p:cNvSpPr txBox="true"/>
          <p:nvPr/>
        </p:nvSpPr>
        <p:spPr>
          <a:xfrm rot="0">
            <a:off x="1460500" y="2108200"/>
            <a:ext cx="10248900" cy="3683000"/>
          </a:xfrm>
          <a:prstGeom prst="rect">
            <a:avLst/>
          </a:prstGeom>
        </p:spPr>
        <p:txBody>
          <a:bodyPr anchor="t" rtlCol="false" lIns="0" tIns="0" rIns="0" bIns="0"/>
          <a:lstStyle/>
          <a:p>
            <a:pPr algn="l" lvl="0">
              <a:lnSpc>
                <a:spcPct val="91300"/>
              </a:lnSpc>
            </a:pPr>
            <a:r>
              <a:rPr lang="en-US" sz="11600" b="false" i="false" u="none" strike="noStrike" spc="-200">
                <a:solidFill>
                  <a:srgbClr val="FFFFFF"/>
                </a:solidFill>
                <a:latin typeface="Taviraj Bold"/>
              </a:rPr>
              <a:t>Business</a:t>
            </a:r>
          </a:p>
          <a:p>
            <a:pPr algn="l" lvl="0">
              <a:lnSpc>
                <a:spcPct val="91300"/>
              </a:lnSpc>
            </a:pPr>
            <a:r>
              <a:rPr lang="en-US" sz="11600" b="false" i="false" u="none" strike="noStrike" spc="-200">
                <a:solidFill>
                  <a:srgbClr val="FFFFFF"/>
                </a:solidFill>
                <a:latin typeface="Taviraj Bold"/>
              </a:rPr>
              <a:t>Consulting</a:t>
            </a:r>
          </a:p>
        </p:txBody>
      </p:sp>
      <p:sp>
        <p:nvSpPr>
          <p:cNvPr name="TextBox 11" id="11"/>
          <p:cNvSpPr txBox="true"/>
          <p:nvPr/>
        </p:nvSpPr>
        <p:spPr>
          <a:xfrm rot="0">
            <a:off x="1460500" y="5321300"/>
            <a:ext cx="9486900" cy="1778000"/>
          </a:xfrm>
          <a:prstGeom prst="rect">
            <a:avLst/>
          </a:prstGeom>
        </p:spPr>
        <p:txBody>
          <a:bodyPr anchor="t" rtlCol="false" lIns="0" tIns="0" rIns="0" bIns="0"/>
          <a:lstStyle/>
          <a:p>
            <a:pPr algn="l" lvl="0">
              <a:lnSpc>
                <a:spcPct val="83000"/>
              </a:lnSpc>
            </a:pPr>
            <a:r>
              <a:rPr lang="en-US" sz="10000" b="false" i="false" u="none" strike="noStrike" spc="-100">
                <a:solidFill>
                  <a:srgbClr val="F9DF5B"/>
                </a:solidFill>
                <a:latin typeface="Taviraj Bold"/>
              </a:rPr>
              <a:t>Presentation</a:t>
            </a:r>
          </a:p>
        </p:txBody>
      </p:sp>
      <p:sp>
        <p:nvSpPr>
          <p:cNvPr name="TextBox 12" id="12"/>
          <p:cNvSpPr txBox="true"/>
          <p:nvPr/>
        </p:nvSpPr>
        <p:spPr>
          <a:xfrm rot="0">
            <a:off x="1460500" y="6959600"/>
            <a:ext cx="8788400" cy="533400"/>
          </a:xfrm>
          <a:prstGeom prst="rect">
            <a:avLst/>
          </a:prstGeom>
        </p:spPr>
        <p:txBody>
          <a:bodyPr anchor="t" rtlCol="false" lIns="0" tIns="0" rIns="0" bIns="0"/>
          <a:lstStyle/>
          <a:p>
            <a:pPr algn="l" lvl="0">
              <a:lnSpc>
                <a:spcPct val="99600"/>
              </a:lnSpc>
            </a:pPr>
            <a:r>
              <a:rPr lang="en-US" sz="3000" b="false" i="false" u="none" strike="noStrike">
                <a:solidFill>
                  <a:srgbClr val="FFFFFF"/>
                </a:solidFill>
                <a:latin typeface="LINE Seed Sans TH Bold"/>
              </a:rPr>
              <a:t>Please add a subtitle here.</a:t>
            </a:r>
          </a:p>
        </p:txBody>
      </p:sp>
      <p:sp>
        <p:nvSpPr>
          <p:cNvPr name="TextBox 13" id="13"/>
          <p:cNvSpPr txBox="true"/>
          <p:nvPr/>
        </p:nvSpPr>
        <p:spPr>
          <a:xfrm rot="0">
            <a:off x="1460500" y="9575800"/>
            <a:ext cx="1689100" cy="292100"/>
          </a:xfrm>
          <a:prstGeom prst="rect">
            <a:avLst/>
          </a:prstGeom>
        </p:spPr>
        <p:txBody>
          <a:bodyPr anchor="t" rtlCol="false" lIns="0" tIns="0" rIns="0" bIns="0"/>
          <a:lstStyle/>
          <a:p>
            <a:pPr algn="l" lvl="0">
              <a:lnSpc>
                <a:spcPct val="99600"/>
              </a:lnSpc>
            </a:pPr>
            <a:r>
              <a:rPr lang="en-US" sz="1600" b="false" i="false" u="none" strike="noStrike">
                <a:solidFill>
                  <a:srgbClr val="FFFFFF"/>
                </a:solidFill>
                <a:latin typeface="LINE Seed Sans TH Regular"/>
              </a:rPr>
              <a:t>January 20XX</a:t>
            </a:r>
          </a:p>
        </p:txBody>
      </p:sp>
      <p:sp>
        <p:nvSpPr>
          <p:cNvPr name="TextBox 14" id="14"/>
          <p:cNvSpPr txBox="true"/>
          <p:nvPr/>
        </p:nvSpPr>
        <p:spPr>
          <a:xfrm rot="0">
            <a:off x="16116300" y="9575800"/>
            <a:ext cx="1689100" cy="292100"/>
          </a:xfrm>
          <a:prstGeom prst="rect">
            <a:avLst/>
          </a:prstGeom>
        </p:spPr>
        <p:txBody>
          <a:bodyPr anchor="t" rtlCol="false" lIns="0" tIns="0" rIns="0" bIns="0"/>
          <a:lstStyle/>
          <a:p>
            <a:pPr algn="r" lvl="0">
              <a:lnSpc>
                <a:spcPct val="99600"/>
              </a:lnSpc>
            </a:pPr>
            <a:r>
              <a:rPr lang="en-US" sz="1600" b="false" i="false" u="none" strike="noStrike">
                <a:solidFill>
                  <a:srgbClr val="FFFFFF"/>
                </a:solidFill>
                <a:latin typeface="LINE Seed Sans TH Bold"/>
              </a:rPr>
              <a:t>Cover Page</a:t>
            </a:r>
          </a:p>
        </p:txBody>
      </p:sp>
      <p:sp>
        <p:nvSpPr>
          <p:cNvPr name="TextBox 15" id="15"/>
          <p:cNvSpPr txBox="true"/>
          <p:nvPr/>
        </p:nvSpPr>
        <p:spPr>
          <a:xfrm rot="0">
            <a:off x="14160500" y="571500"/>
            <a:ext cx="3644900" cy="292100"/>
          </a:xfrm>
          <a:prstGeom prst="rect">
            <a:avLst/>
          </a:prstGeom>
        </p:spPr>
        <p:txBody>
          <a:bodyPr anchor="t" rtlCol="false" lIns="0" tIns="0" rIns="0" bIns="0"/>
          <a:lstStyle/>
          <a:p>
            <a:pPr algn="r" lvl="0">
              <a:lnSpc>
                <a:spcPct val="99600"/>
              </a:lnSpc>
            </a:pPr>
            <a:r>
              <a:rPr lang="en-US" sz="1600" b="false" i="false" u="none" strike="noStrike">
                <a:solidFill>
                  <a:srgbClr val="FFFFFF"/>
                </a:solidFill>
                <a:latin typeface="LINE Seed Sans TH Regular"/>
              </a:rPr>
              <a:t>Business Consulting Presentation</a:t>
            </a:r>
          </a:p>
        </p:txBody>
      </p:sp>
      <p:sp>
        <p:nvSpPr>
          <p:cNvPr name="TextBox 16" id="16"/>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322E92"/>
                </a:solidFill>
                <a:latin typeface="LINE Seed Sans TH Bold"/>
              </a:rPr>
              <a:t>BUSINESS CONSULTING PRESENTATION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524000" y="4025900"/>
            <a:ext cx="7023100" cy="1447800"/>
          </a:xfrm>
          <a:prstGeom prst="rect">
            <a:avLst/>
          </a:prstGeom>
        </p:spPr>
      </p:pic>
      <p:pic>
        <p:nvPicPr>
          <p:cNvPr name="Picture 3" id="3"/>
          <p:cNvPicPr>
            <a:picLocks noChangeAspect="true"/>
          </p:cNvPicPr>
          <p:nvPr/>
        </p:nvPicPr>
        <p:blipFill>
          <a:blip r:embed="rId2"/>
          <a:stretch>
            <a:fillRect/>
          </a:stretch>
        </p:blipFill>
        <p:spPr>
          <a:xfrm rot="0">
            <a:off x="1524000" y="5651500"/>
            <a:ext cx="7023100" cy="1447800"/>
          </a:xfrm>
          <a:prstGeom prst="rect">
            <a:avLst/>
          </a:prstGeom>
        </p:spPr>
      </p:pic>
      <p:pic>
        <p:nvPicPr>
          <p:cNvPr name="Picture 4" id="4"/>
          <p:cNvPicPr>
            <a:picLocks noChangeAspect="true"/>
          </p:cNvPicPr>
          <p:nvPr/>
        </p:nvPicPr>
        <p:blipFill>
          <a:blip r:embed="rId2"/>
          <a:stretch>
            <a:fillRect/>
          </a:stretch>
        </p:blipFill>
        <p:spPr>
          <a:xfrm rot="0">
            <a:off x="1524000" y="7289800"/>
            <a:ext cx="7023100" cy="1447800"/>
          </a:xfrm>
          <a:prstGeom prst="rect">
            <a:avLst/>
          </a:prstGeom>
        </p:spPr>
      </p:pic>
      <p:pic>
        <p:nvPicPr>
          <p:cNvPr name="Picture 5" id="5"/>
          <p:cNvPicPr>
            <a:picLocks noChangeAspect="true"/>
          </p:cNvPicPr>
          <p:nvPr/>
        </p:nvPicPr>
        <p:blipFill>
          <a:blip r:embed="rId3"/>
          <a:stretch>
            <a:fillRect/>
          </a:stretch>
        </p:blipFill>
        <p:spPr>
          <a:xfrm rot="0">
            <a:off x="10007600" y="3187700"/>
            <a:ext cx="6934200" cy="5702300"/>
          </a:xfrm>
          <a:prstGeom prst="rect">
            <a:avLst/>
          </a:prstGeom>
        </p:spPr>
      </p:pic>
      <p:pic>
        <p:nvPicPr>
          <p:cNvPr name="Picture 6" id="6"/>
          <p:cNvPicPr>
            <a:picLocks noChangeAspect="true"/>
          </p:cNvPicPr>
          <p:nvPr/>
        </p:nvPicPr>
        <p:blipFill>
          <a:blip r:embed="rId4"/>
          <a:stretch>
            <a:fillRect/>
          </a:stretch>
        </p:blipFill>
        <p:spPr>
          <a:xfrm rot="0">
            <a:off x="1524000" y="4025900"/>
            <a:ext cx="1447800" cy="1447800"/>
          </a:xfrm>
          <a:prstGeom prst="rect">
            <a:avLst/>
          </a:prstGeom>
        </p:spPr>
      </p:pic>
      <p:pic>
        <p:nvPicPr>
          <p:cNvPr name="Picture 7" id="7"/>
          <p:cNvPicPr>
            <a:picLocks noChangeAspect="true"/>
          </p:cNvPicPr>
          <p:nvPr/>
        </p:nvPicPr>
        <p:blipFill>
          <a:blip r:embed="rId4"/>
          <a:stretch>
            <a:fillRect/>
          </a:stretch>
        </p:blipFill>
        <p:spPr>
          <a:xfrm rot="0">
            <a:off x="1524000" y="5651500"/>
            <a:ext cx="1447800" cy="1447800"/>
          </a:xfrm>
          <a:prstGeom prst="rect">
            <a:avLst/>
          </a:prstGeom>
        </p:spPr>
      </p:pic>
      <p:pic>
        <p:nvPicPr>
          <p:cNvPr name="Picture 8" id="8"/>
          <p:cNvPicPr>
            <a:picLocks noChangeAspect="true"/>
          </p:cNvPicPr>
          <p:nvPr/>
        </p:nvPicPr>
        <p:blipFill>
          <a:blip r:embed="rId4"/>
          <a:stretch>
            <a:fillRect/>
          </a:stretch>
        </p:blipFill>
        <p:spPr>
          <a:xfrm rot="0">
            <a:off x="1524000" y="7289800"/>
            <a:ext cx="1447800" cy="1447800"/>
          </a:xfrm>
          <a:prstGeom prst="rect">
            <a:avLst/>
          </a:prstGeom>
        </p:spPr>
      </p:pic>
      <p:pic>
        <p:nvPicPr>
          <p:cNvPr name="Picture 9" id="9"/>
          <p:cNvPicPr>
            <a:picLocks noChangeAspect="true"/>
          </p:cNvPicPr>
          <p:nvPr/>
        </p:nvPicPr>
        <p:blipFill>
          <a:blip r:embed="rId5"/>
          <a:stretch>
            <a:fillRect/>
          </a:stretch>
        </p:blipFill>
        <p:spPr>
          <a:xfrm rot="0">
            <a:off x="1905000" y="4356100"/>
            <a:ext cx="685800" cy="863600"/>
          </a:xfrm>
          <a:prstGeom prst="rect">
            <a:avLst/>
          </a:prstGeom>
        </p:spPr>
      </p:pic>
      <p:pic>
        <p:nvPicPr>
          <p:cNvPr name="Picture 10" id="10"/>
          <p:cNvPicPr>
            <a:picLocks noChangeAspect="true"/>
          </p:cNvPicPr>
          <p:nvPr/>
        </p:nvPicPr>
        <p:blipFill>
          <a:blip r:embed="rId6"/>
          <a:stretch>
            <a:fillRect/>
          </a:stretch>
        </p:blipFill>
        <p:spPr>
          <a:xfrm rot="0">
            <a:off x="1879600" y="5956300"/>
            <a:ext cx="787400" cy="863600"/>
          </a:xfrm>
          <a:prstGeom prst="rect">
            <a:avLst/>
          </a:prstGeom>
        </p:spPr>
      </p:pic>
      <p:pic>
        <p:nvPicPr>
          <p:cNvPr name="Picture 11" id="11"/>
          <p:cNvPicPr>
            <a:picLocks noChangeAspect="true"/>
          </p:cNvPicPr>
          <p:nvPr/>
        </p:nvPicPr>
        <p:blipFill>
          <a:blip r:embed="rId7"/>
          <a:stretch>
            <a:fillRect/>
          </a:stretch>
        </p:blipFill>
        <p:spPr>
          <a:xfrm rot="0">
            <a:off x="1981200" y="7607300"/>
            <a:ext cx="685800" cy="812800"/>
          </a:xfrm>
          <a:prstGeom prst="rect">
            <a:avLst/>
          </a:prstGeom>
        </p:spPr>
      </p:pic>
      <p:sp>
        <p:nvSpPr>
          <p:cNvPr name="TextBox 12" id="12"/>
          <p:cNvSpPr txBox="true"/>
          <p:nvPr/>
        </p:nvSpPr>
        <p:spPr>
          <a:xfrm rot="0">
            <a:off x="14020800" y="9575800"/>
            <a:ext cx="37846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Innovative Technology Solutions</a:t>
            </a:r>
          </a:p>
        </p:txBody>
      </p:sp>
      <p:sp>
        <p:nvSpPr>
          <p:cNvPr name="TextBox 13" id="13"/>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14" id="14"/>
          <p:cNvSpPr txBox="true"/>
          <p:nvPr/>
        </p:nvSpPr>
        <p:spPr>
          <a:xfrm rot="0">
            <a:off x="1524000" y="1422400"/>
            <a:ext cx="14249400" cy="2540000"/>
          </a:xfrm>
          <a:prstGeom prst="rect">
            <a:avLst/>
          </a:prstGeom>
        </p:spPr>
        <p:txBody>
          <a:bodyPr anchor="t" rtlCol="false" lIns="0" tIns="0" rIns="0" bIns="0"/>
          <a:lstStyle/>
          <a:p>
            <a:pPr algn="l" lvl="0">
              <a:lnSpc>
                <a:spcPct val="91300"/>
              </a:lnSpc>
            </a:pPr>
            <a:r>
              <a:rPr lang="en-US" sz="8000" b="false" i="false" u="none" strike="noStrike" spc="-100">
                <a:solidFill>
                  <a:srgbClr val="000000"/>
                </a:solidFill>
                <a:latin typeface="Taviraj Bold"/>
              </a:rPr>
              <a:t>Innovative Technology Solutions</a:t>
            </a:r>
          </a:p>
        </p:txBody>
      </p:sp>
      <p:sp>
        <p:nvSpPr>
          <p:cNvPr name="TextBox 15" id="15"/>
          <p:cNvSpPr txBox="true"/>
          <p:nvPr/>
        </p:nvSpPr>
        <p:spPr>
          <a:xfrm rot="0">
            <a:off x="3238500" y="4178300"/>
            <a:ext cx="4622800" cy="482600"/>
          </a:xfrm>
          <a:prstGeom prst="rect">
            <a:avLst/>
          </a:prstGeom>
        </p:spPr>
        <p:txBody>
          <a:bodyPr anchor="t" rtlCol="false" lIns="0" tIns="0" rIns="0" bIns="0"/>
          <a:lstStyle/>
          <a:p>
            <a:pPr algn="l" lvl="0">
              <a:lnSpc>
                <a:spcPct val="116199"/>
              </a:lnSpc>
            </a:pPr>
            <a:r>
              <a:rPr lang="en-US" sz="2700" b="false" i="false" u="none" strike="noStrike">
                <a:solidFill>
                  <a:srgbClr val="F9DF5B"/>
                </a:solidFill>
                <a:latin typeface="LINE Seed Sans TH ExtraBold"/>
              </a:rPr>
              <a:t>Title 01</a:t>
            </a:r>
          </a:p>
        </p:txBody>
      </p:sp>
      <p:sp>
        <p:nvSpPr>
          <p:cNvPr name="TextBox 16" id="16"/>
          <p:cNvSpPr txBox="true"/>
          <p:nvPr/>
        </p:nvSpPr>
        <p:spPr>
          <a:xfrm rot="0">
            <a:off x="3238500" y="4622800"/>
            <a:ext cx="4889500" cy="6604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lorem adipis elit. Cras bibendum lorem. Lorem ipsum dolor.</a:t>
            </a:r>
          </a:p>
        </p:txBody>
      </p:sp>
      <p:sp>
        <p:nvSpPr>
          <p:cNvPr name="TextBox 17" id="17"/>
          <p:cNvSpPr txBox="true"/>
          <p:nvPr/>
        </p:nvSpPr>
        <p:spPr>
          <a:xfrm rot="0">
            <a:off x="3238500" y="5816600"/>
            <a:ext cx="4622800" cy="482600"/>
          </a:xfrm>
          <a:prstGeom prst="rect">
            <a:avLst/>
          </a:prstGeom>
        </p:spPr>
        <p:txBody>
          <a:bodyPr anchor="t" rtlCol="false" lIns="0" tIns="0" rIns="0" bIns="0"/>
          <a:lstStyle/>
          <a:p>
            <a:pPr algn="l" lvl="0">
              <a:lnSpc>
                <a:spcPct val="116199"/>
              </a:lnSpc>
            </a:pPr>
            <a:r>
              <a:rPr lang="en-US" sz="2700" b="false" i="false" u="none" strike="noStrike">
                <a:solidFill>
                  <a:srgbClr val="F9DF5B"/>
                </a:solidFill>
                <a:latin typeface="LINE Seed Sans TH ExtraBold"/>
              </a:rPr>
              <a:t>Title 02</a:t>
            </a:r>
          </a:p>
        </p:txBody>
      </p:sp>
      <p:sp>
        <p:nvSpPr>
          <p:cNvPr name="TextBox 18" id="18"/>
          <p:cNvSpPr txBox="true"/>
          <p:nvPr/>
        </p:nvSpPr>
        <p:spPr>
          <a:xfrm rot="0">
            <a:off x="3238500" y="6248400"/>
            <a:ext cx="4889500" cy="6604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lorem adipis elit. Cras bibendum lorem. Lorem ipsum dolor.</a:t>
            </a:r>
          </a:p>
        </p:txBody>
      </p:sp>
      <p:sp>
        <p:nvSpPr>
          <p:cNvPr name="TextBox 19" id="19"/>
          <p:cNvSpPr txBox="true"/>
          <p:nvPr/>
        </p:nvSpPr>
        <p:spPr>
          <a:xfrm rot="0">
            <a:off x="3238500" y="7454900"/>
            <a:ext cx="4622800" cy="482600"/>
          </a:xfrm>
          <a:prstGeom prst="rect">
            <a:avLst/>
          </a:prstGeom>
        </p:spPr>
        <p:txBody>
          <a:bodyPr anchor="t" rtlCol="false" lIns="0" tIns="0" rIns="0" bIns="0"/>
          <a:lstStyle/>
          <a:p>
            <a:pPr algn="l" lvl="0">
              <a:lnSpc>
                <a:spcPct val="116199"/>
              </a:lnSpc>
            </a:pPr>
            <a:r>
              <a:rPr lang="en-US" sz="2700" b="false" i="false" u="none" strike="noStrike">
                <a:solidFill>
                  <a:srgbClr val="F9DF5B"/>
                </a:solidFill>
                <a:latin typeface="LINE Seed Sans TH ExtraBold"/>
              </a:rPr>
              <a:t>Title 03</a:t>
            </a:r>
          </a:p>
        </p:txBody>
      </p:sp>
      <p:sp>
        <p:nvSpPr>
          <p:cNvPr name="TextBox 20" id="20"/>
          <p:cNvSpPr txBox="true"/>
          <p:nvPr/>
        </p:nvSpPr>
        <p:spPr>
          <a:xfrm rot="0">
            <a:off x="3238500" y="7899400"/>
            <a:ext cx="4889500" cy="6604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lorem adipis elit. Cras bibendum lorem. Lorem ipsum dolor.</a:t>
            </a:r>
          </a:p>
        </p:txBody>
      </p:sp>
      <p:grpSp>
        <p:nvGrpSpPr>
          <p:cNvPr name="Group 21" id="21"/>
          <p:cNvGrpSpPr/>
          <p:nvPr/>
        </p:nvGrpSpPr>
        <p:grpSpPr>
          <a:xfrm>
            <a:off x="2147483647" y="2147483647"/>
            <a:ext cx="2147483647" cy="2147483647"/>
          </a:xfrm>
        </p:grpSpPr>
      </p:grpSp>
      <p:pic>
        <p:nvPicPr>
          <p:cNvPr name="Picture 22" id="22"/>
          <p:cNvPicPr>
            <a:picLocks noChangeAspect="true"/>
          </p:cNvPicPr>
          <p:nvPr/>
        </p:nvPicPr>
        <p:blipFill>
          <a:blip r:embed="rId8"/>
          <a:stretch>
            <a:fillRect/>
          </a:stretch>
        </p:blipFill>
        <p:spPr>
          <a:xfrm rot="0">
            <a:off x="800100" y="571500"/>
            <a:ext cx="215900" cy="215900"/>
          </a:xfrm>
          <a:prstGeom prst="rect">
            <a:avLst/>
          </a:prstGeom>
        </p:spPr>
      </p:pic>
      <p:sp>
        <p:nvSpPr>
          <p:cNvPr name="TextBox 23" id="23"/>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24" id="24"/>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25" id="25"/>
          <p:cNvPicPr>
            <a:picLocks noChangeAspect="true"/>
          </p:cNvPicPr>
          <p:nvPr/>
        </p:nvPicPr>
        <p:blipFill>
          <a:blip r:embed="rId9"/>
          <a:stretch>
            <a:fillRect/>
          </a:stretch>
        </p:blipFill>
        <p:spPr>
          <a:xfrm rot="0">
            <a:off x="0" y="-76200"/>
            <a:ext cx="469900" cy="10452100"/>
          </a:xfrm>
          <a:prstGeom prst="rect">
            <a:avLst/>
          </a:prstGeom>
        </p:spPr>
      </p:pic>
      <p:sp>
        <p:nvSpPr>
          <p:cNvPr name="TextBox 26" id="26"/>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524000" y="2882900"/>
            <a:ext cx="6121400" cy="5727700"/>
          </a:xfrm>
          <a:prstGeom prst="rect">
            <a:avLst/>
          </a:prstGeom>
        </p:spPr>
      </p:pic>
      <p:pic>
        <p:nvPicPr>
          <p:cNvPr name="Picture 3" id="3"/>
          <p:cNvPicPr>
            <a:picLocks noChangeAspect="true"/>
          </p:cNvPicPr>
          <p:nvPr/>
        </p:nvPicPr>
        <p:blipFill>
          <a:blip r:embed="rId3"/>
          <a:stretch>
            <a:fillRect/>
          </a:stretch>
        </p:blipFill>
        <p:spPr>
          <a:xfrm rot="0">
            <a:off x="8737600" y="6108700"/>
            <a:ext cx="965200" cy="965200"/>
          </a:xfrm>
          <a:prstGeom prst="rect">
            <a:avLst/>
          </a:prstGeom>
        </p:spPr>
      </p:pic>
      <p:pic>
        <p:nvPicPr>
          <p:cNvPr name="Picture 4" id="4"/>
          <p:cNvPicPr>
            <a:picLocks noChangeAspect="true"/>
          </p:cNvPicPr>
          <p:nvPr/>
        </p:nvPicPr>
        <p:blipFill>
          <a:blip r:embed="rId3"/>
          <a:stretch>
            <a:fillRect/>
          </a:stretch>
        </p:blipFill>
        <p:spPr>
          <a:xfrm rot="0">
            <a:off x="8737600" y="7302500"/>
            <a:ext cx="965200" cy="965200"/>
          </a:xfrm>
          <a:prstGeom prst="rect">
            <a:avLst/>
          </a:prstGeom>
        </p:spPr>
      </p:pic>
      <p:pic>
        <p:nvPicPr>
          <p:cNvPr name="Picture 5" id="5"/>
          <p:cNvPicPr>
            <a:picLocks noChangeAspect="true"/>
          </p:cNvPicPr>
          <p:nvPr/>
        </p:nvPicPr>
        <p:blipFill>
          <a:blip r:embed="rId3"/>
          <a:stretch>
            <a:fillRect/>
          </a:stretch>
        </p:blipFill>
        <p:spPr>
          <a:xfrm rot="0">
            <a:off x="12890500" y="6121400"/>
            <a:ext cx="965200" cy="965200"/>
          </a:xfrm>
          <a:prstGeom prst="rect">
            <a:avLst/>
          </a:prstGeom>
        </p:spPr>
      </p:pic>
      <p:pic>
        <p:nvPicPr>
          <p:cNvPr name="Picture 6" id="6"/>
          <p:cNvPicPr>
            <a:picLocks noChangeAspect="true"/>
          </p:cNvPicPr>
          <p:nvPr/>
        </p:nvPicPr>
        <p:blipFill>
          <a:blip r:embed="rId3"/>
          <a:stretch>
            <a:fillRect/>
          </a:stretch>
        </p:blipFill>
        <p:spPr>
          <a:xfrm rot="0">
            <a:off x="12890500" y="7327900"/>
            <a:ext cx="965200" cy="965200"/>
          </a:xfrm>
          <a:prstGeom prst="rect">
            <a:avLst/>
          </a:prstGeom>
        </p:spPr>
      </p:pic>
      <p:pic>
        <p:nvPicPr>
          <p:cNvPr name="Picture 7" id="7"/>
          <p:cNvPicPr>
            <a:picLocks noChangeAspect="true"/>
          </p:cNvPicPr>
          <p:nvPr/>
        </p:nvPicPr>
        <p:blipFill>
          <a:blip r:embed="rId4"/>
          <a:stretch>
            <a:fillRect/>
          </a:stretch>
        </p:blipFill>
        <p:spPr>
          <a:xfrm rot="0">
            <a:off x="8953500" y="7531100"/>
            <a:ext cx="508000" cy="508000"/>
          </a:xfrm>
          <a:prstGeom prst="rect">
            <a:avLst/>
          </a:prstGeom>
        </p:spPr>
      </p:pic>
      <p:pic>
        <p:nvPicPr>
          <p:cNvPr name="Picture 8" id="8"/>
          <p:cNvPicPr>
            <a:picLocks noChangeAspect="true"/>
          </p:cNvPicPr>
          <p:nvPr/>
        </p:nvPicPr>
        <p:blipFill>
          <a:blip r:embed="rId5"/>
          <a:stretch>
            <a:fillRect/>
          </a:stretch>
        </p:blipFill>
        <p:spPr>
          <a:xfrm rot="0">
            <a:off x="13042900" y="6273800"/>
            <a:ext cx="673100" cy="673100"/>
          </a:xfrm>
          <a:prstGeom prst="rect">
            <a:avLst/>
          </a:prstGeom>
        </p:spPr>
      </p:pic>
      <p:pic>
        <p:nvPicPr>
          <p:cNvPr name="Picture 9" id="9"/>
          <p:cNvPicPr>
            <a:picLocks noChangeAspect="true"/>
          </p:cNvPicPr>
          <p:nvPr/>
        </p:nvPicPr>
        <p:blipFill>
          <a:blip r:embed="rId6"/>
          <a:stretch>
            <a:fillRect/>
          </a:stretch>
        </p:blipFill>
        <p:spPr>
          <a:xfrm rot="0">
            <a:off x="13182600" y="7543800"/>
            <a:ext cx="393700" cy="533400"/>
          </a:xfrm>
          <a:prstGeom prst="rect">
            <a:avLst/>
          </a:prstGeom>
        </p:spPr>
      </p:pic>
      <p:pic>
        <p:nvPicPr>
          <p:cNvPr name="Picture 10" id="10"/>
          <p:cNvPicPr>
            <a:picLocks noChangeAspect="true"/>
          </p:cNvPicPr>
          <p:nvPr/>
        </p:nvPicPr>
        <p:blipFill>
          <a:blip r:embed="rId7"/>
          <a:stretch>
            <a:fillRect/>
          </a:stretch>
        </p:blipFill>
        <p:spPr>
          <a:xfrm rot="0">
            <a:off x="8915400" y="6286500"/>
            <a:ext cx="596900" cy="596900"/>
          </a:xfrm>
          <a:prstGeom prst="rect">
            <a:avLst/>
          </a:prstGeom>
        </p:spPr>
      </p:pic>
      <p:pic>
        <p:nvPicPr>
          <p:cNvPr name="Picture 11" id="11"/>
          <p:cNvPicPr>
            <a:picLocks noChangeAspect="true"/>
          </p:cNvPicPr>
          <p:nvPr/>
        </p:nvPicPr>
        <p:blipFill>
          <a:blip r:embed="rId8"/>
          <a:stretch>
            <a:fillRect/>
          </a:stretch>
        </p:blipFill>
        <p:spPr>
          <a:xfrm rot="0">
            <a:off x="8737600" y="5537200"/>
            <a:ext cx="8255000" cy="12700"/>
          </a:xfrm>
          <a:prstGeom prst="rect">
            <a:avLst/>
          </a:prstGeom>
        </p:spPr>
      </p:pic>
      <p:sp>
        <p:nvSpPr>
          <p:cNvPr name="TextBox 12" id="12"/>
          <p:cNvSpPr txBox="true"/>
          <p:nvPr/>
        </p:nvSpPr>
        <p:spPr>
          <a:xfrm rot="0">
            <a:off x="16116300" y="9575800"/>
            <a:ext cx="16764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Contact Us</a:t>
            </a:r>
          </a:p>
        </p:txBody>
      </p:sp>
      <p:sp>
        <p:nvSpPr>
          <p:cNvPr name="TextBox 13" id="13"/>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14" id="14"/>
          <p:cNvSpPr txBox="true"/>
          <p:nvPr/>
        </p:nvSpPr>
        <p:spPr>
          <a:xfrm rot="0">
            <a:off x="1524000" y="1231900"/>
            <a:ext cx="7899400" cy="1511300"/>
          </a:xfrm>
          <a:prstGeom prst="rect">
            <a:avLst/>
          </a:prstGeom>
        </p:spPr>
        <p:txBody>
          <a:bodyPr anchor="t" rtlCol="false" lIns="0" tIns="0" rIns="0" bIns="0"/>
          <a:lstStyle/>
          <a:p>
            <a:pPr algn="l" lvl="0">
              <a:lnSpc>
                <a:spcPct val="91300"/>
              </a:lnSpc>
            </a:pPr>
            <a:r>
              <a:rPr lang="en-US" sz="8500" b="false" i="false" u="none" strike="noStrike" spc="-100">
                <a:solidFill>
                  <a:srgbClr val="000000"/>
                </a:solidFill>
                <a:latin typeface="Taviraj Bold"/>
              </a:rPr>
              <a:t>Contact Us</a:t>
            </a:r>
          </a:p>
        </p:txBody>
      </p:sp>
      <p:sp>
        <p:nvSpPr>
          <p:cNvPr name="TextBox 15" id="15"/>
          <p:cNvSpPr txBox="true"/>
          <p:nvPr/>
        </p:nvSpPr>
        <p:spPr>
          <a:xfrm rot="0">
            <a:off x="9944100" y="6146800"/>
            <a:ext cx="26543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Email</a:t>
            </a:r>
          </a:p>
        </p:txBody>
      </p:sp>
      <p:sp>
        <p:nvSpPr>
          <p:cNvPr name="TextBox 16" id="16"/>
          <p:cNvSpPr txBox="true"/>
          <p:nvPr/>
        </p:nvSpPr>
        <p:spPr>
          <a:xfrm rot="0">
            <a:off x="9944100" y="6591300"/>
            <a:ext cx="2628900" cy="3175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yourname@email.com</a:t>
            </a:r>
          </a:p>
        </p:txBody>
      </p:sp>
      <p:sp>
        <p:nvSpPr>
          <p:cNvPr name="TextBox 17" id="17"/>
          <p:cNvSpPr txBox="true"/>
          <p:nvPr/>
        </p:nvSpPr>
        <p:spPr>
          <a:xfrm rot="0">
            <a:off x="9944100" y="7429500"/>
            <a:ext cx="26543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Phone</a:t>
            </a:r>
          </a:p>
        </p:txBody>
      </p:sp>
      <p:sp>
        <p:nvSpPr>
          <p:cNvPr name="TextBox 18" id="18"/>
          <p:cNvSpPr txBox="true"/>
          <p:nvPr/>
        </p:nvSpPr>
        <p:spPr>
          <a:xfrm rot="0">
            <a:off x="9944100" y="7874000"/>
            <a:ext cx="2628900" cy="3175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123.456.7890</a:t>
            </a:r>
          </a:p>
        </p:txBody>
      </p:sp>
      <p:sp>
        <p:nvSpPr>
          <p:cNvPr name="TextBox 19" id="19"/>
          <p:cNvSpPr txBox="true"/>
          <p:nvPr/>
        </p:nvSpPr>
        <p:spPr>
          <a:xfrm rot="0">
            <a:off x="14109700" y="6146800"/>
            <a:ext cx="28194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Website</a:t>
            </a:r>
          </a:p>
        </p:txBody>
      </p:sp>
      <p:sp>
        <p:nvSpPr>
          <p:cNvPr name="TextBox 20" id="20"/>
          <p:cNvSpPr txBox="true"/>
          <p:nvPr/>
        </p:nvSpPr>
        <p:spPr>
          <a:xfrm rot="0">
            <a:off x="14109700" y="6591300"/>
            <a:ext cx="2794000" cy="3175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www.yoursitehere.com</a:t>
            </a:r>
          </a:p>
        </p:txBody>
      </p:sp>
      <p:sp>
        <p:nvSpPr>
          <p:cNvPr name="TextBox 21" id="21"/>
          <p:cNvSpPr txBox="true"/>
          <p:nvPr/>
        </p:nvSpPr>
        <p:spPr>
          <a:xfrm rot="0">
            <a:off x="14109700" y="7442200"/>
            <a:ext cx="30988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Location</a:t>
            </a:r>
          </a:p>
        </p:txBody>
      </p:sp>
      <p:sp>
        <p:nvSpPr>
          <p:cNvPr name="TextBox 22" id="22"/>
          <p:cNvSpPr txBox="true"/>
          <p:nvPr/>
        </p:nvSpPr>
        <p:spPr>
          <a:xfrm rot="0">
            <a:off x="14109700" y="7886700"/>
            <a:ext cx="3073400" cy="3175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123 Anywhere St., Any City</a:t>
            </a:r>
          </a:p>
        </p:txBody>
      </p:sp>
      <p:sp>
        <p:nvSpPr>
          <p:cNvPr name="TextBox 23" id="23"/>
          <p:cNvSpPr txBox="true"/>
          <p:nvPr/>
        </p:nvSpPr>
        <p:spPr>
          <a:xfrm rot="0">
            <a:off x="8737600" y="3771900"/>
            <a:ext cx="8293100" cy="13462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elit. Cras bibendum fermentum volutpat. Sed porta lacinia ex sed aliquam. Quisque eu placerat risus. Praesent et iaculis ipsum, at malesuada felis. Praesent placerat turpis augue, id eleifend urna varius eu. </a:t>
            </a:r>
          </a:p>
        </p:txBody>
      </p:sp>
      <p:sp>
        <p:nvSpPr>
          <p:cNvPr name="TextBox 24" id="24"/>
          <p:cNvSpPr txBox="true"/>
          <p:nvPr/>
        </p:nvSpPr>
        <p:spPr>
          <a:xfrm rot="0">
            <a:off x="8712200" y="3302000"/>
            <a:ext cx="83439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01</a:t>
            </a:r>
          </a:p>
        </p:txBody>
      </p:sp>
      <p:grpSp>
        <p:nvGrpSpPr>
          <p:cNvPr name="Group 25" id="25"/>
          <p:cNvGrpSpPr/>
          <p:nvPr/>
        </p:nvGrpSpPr>
        <p:grpSpPr>
          <a:xfrm>
            <a:off x="2147483647" y="2147483647"/>
            <a:ext cx="2147483647" cy="2147483647"/>
          </a:xfrm>
        </p:grpSpPr>
      </p:grpSp>
      <p:pic>
        <p:nvPicPr>
          <p:cNvPr name="Picture 26" id="26"/>
          <p:cNvPicPr>
            <a:picLocks noChangeAspect="true"/>
          </p:cNvPicPr>
          <p:nvPr/>
        </p:nvPicPr>
        <p:blipFill>
          <a:blip r:embed="rId9"/>
          <a:stretch>
            <a:fillRect/>
          </a:stretch>
        </p:blipFill>
        <p:spPr>
          <a:xfrm rot="0">
            <a:off x="800100" y="571500"/>
            <a:ext cx="215900" cy="215900"/>
          </a:xfrm>
          <a:prstGeom prst="rect">
            <a:avLst/>
          </a:prstGeom>
        </p:spPr>
      </p:pic>
      <p:sp>
        <p:nvSpPr>
          <p:cNvPr name="TextBox 27" id="27"/>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28" id="28"/>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29" id="29"/>
          <p:cNvPicPr>
            <a:picLocks noChangeAspect="true"/>
          </p:cNvPicPr>
          <p:nvPr/>
        </p:nvPicPr>
        <p:blipFill>
          <a:blip r:embed="rId10"/>
          <a:stretch>
            <a:fillRect/>
          </a:stretch>
        </p:blipFill>
        <p:spPr>
          <a:xfrm rot="0">
            <a:off x="0" y="-76200"/>
            <a:ext cx="469900" cy="10452100"/>
          </a:xfrm>
          <a:prstGeom prst="rect">
            <a:avLst/>
          </a:prstGeom>
        </p:spPr>
      </p:pic>
      <p:sp>
        <p:nvSpPr>
          <p:cNvPr name="TextBox 30" id="30"/>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295400" y="3098800"/>
            <a:ext cx="3949700" cy="5892800"/>
          </a:xfrm>
          <a:prstGeom prst="rect">
            <a:avLst/>
          </a:prstGeom>
        </p:spPr>
      </p:pic>
      <p:pic>
        <p:nvPicPr>
          <p:cNvPr name="Picture 3" id="3"/>
          <p:cNvPicPr>
            <a:picLocks noChangeAspect="true"/>
          </p:cNvPicPr>
          <p:nvPr/>
        </p:nvPicPr>
        <p:blipFill>
          <a:blip r:embed="rId3"/>
          <a:stretch>
            <a:fillRect/>
          </a:stretch>
        </p:blipFill>
        <p:spPr>
          <a:xfrm rot="0">
            <a:off x="14427200" y="1587500"/>
            <a:ext cx="2540000" cy="7416800"/>
          </a:xfrm>
          <a:prstGeom prst="rect">
            <a:avLst/>
          </a:prstGeom>
        </p:spPr>
      </p:pic>
      <p:pic>
        <p:nvPicPr>
          <p:cNvPr name="Picture 4" id="4"/>
          <p:cNvPicPr>
            <a:picLocks noChangeAspect="true"/>
          </p:cNvPicPr>
          <p:nvPr/>
        </p:nvPicPr>
        <p:blipFill>
          <a:blip r:embed="rId4"/>
          <a:stretch>
            <a:fillRect/>
          </a:stretch>
        </p:blipFill>
        <p:spPr>
          <a:xfrm rot="0">
            <a:off x="12750800" y="6337300"/>
            <a:ext cx="1676400" cy="1739900"/>
          </a:xfrm>
          <a:prstGeom prst="rect">
            <a:avLst/>
          </a:prstGeom>
        </p:spPr>
      </p:pic>
      <p:pic>
        <p:nvPicPr>
          <p:cNvPr name="Picture 5" id="5"/>
          <p:cNvPicPr>
            <a:picLocks noChangeAspect="true"/>
          </p:cNvPicPr>
          <p:nvPr/>
        </p:nvPicPr>
        <p:blipFill>
          <a:blip r:embed="rId5"/>
          <a:stretch>
            <a:fillRect/>
          </a:stretch>
        </p:blipFill>
        <p:spPr>
          <a:xfrm rot="0">
            <a:off x="2730500" y="1181100"/>
            <a:ext cx="1676400" cy="1739900"/>
          </a:xfrm>
          <a:prstGeom prst="rect">
            <a:avLst/>
          </a:prstGeom>
        </p:spPr>
      </p:pic>
      <p:sp>
        <p:nvSpPr>
          <p:cNvPr name="TextBox 6" id="6"/>
          <p:cNvSpPr txBox="true"/>
          <p:nvPr/>
        </p:nvSpPr>
        <p:spPr>
          <a:xfrm rot="0">
            <a:off x="8305800" y="9575800"/>
            <a:ext cx="1689100" cy="292100"/>
          </a:xfrm>
          <a:prstGeom prst="rect">
            <a:avLst/>
          </a:prstGeom>
        </p:spPr>
        <p:txBody>
          <a:bodyPr anchor="t" rtlCol="false" lIns="0" tIns="0" rIns="0" bIns="0"/>
          <a:lstStyle/>
          <a:p>
            <a:pPr algn="ctr" lvl="0">
              <a:lnSpc>
                <a:spcPct val="99600"/>
              </a:lnSpc>
            </a:pPr>
            <a:r>
              <a:rPr lang="en-US" sz="1600" b="false" i="false" u="none" strike="noStrike">
                <a:solidFill>
                  <a:srgbClr val="322E92"/>
                </a:solidFill>
                <a:latin typeface="LINE Seed Sans TH Bold"/>
              </a:rPr>
              <a:t>END PAGE</a:t>
            </a:r>
          </a:p>
        </p:txBody>
      </p:sp>
      <p:sp>
        <p:nvSpPr>
          <p:cNvPr name="TextBox 7" id="7"/>
          <p:cNvSpPr txBox="true"/>
          <p:nvPr/>
        </p:nvSpPr>
        <p:spPr>
          <a:xfrm rot="0">
            <a:off x="14160500" y="571500"/>
            <a:ext cx="3644900" cy="292100"/>
          </a:xfrm>
          <a:prstGeom prst="rect">
            <a:avLst/>
          </a:prstGeom>
        </p:spPr>
        <p:txBody>
          <a:bodyPr anchor="t" rtlCol="false" lIns="0" tIns="0" rIns="0" bIns="0"/>
          <a:lstStyle/>
          <a:p>
            <a:pPr algn="r" lvl="0">
              <a:lnSpc>
                <a:spcPct val="99600"/>
              </a:lnSpc>
            </a:pPr>
            <a:r>
              <a:rPr lang="en-US" sz="1600" b="false" i="false" u="none" strike="noStrike">
                <a:solidFill>
                  <a:srgbClr val="322E92"/>
                </a:solidFill>
                <a:latin typeface="LINE Seed Sans TH Regular"/>
              </a:rPr>
              <a:t>Business Consulting Presentation</a:t>
            </a:r>
          </a:p>
        </p:txBody>
      </p:sp>
      <p:sp>
        <p:nvSpPr>
          <p:cNvPr name="TextBox 8" id="8"/>
          <p:cNvSpPr txBox="true"/>
          <p:nvPr/>
        </p:nvSpPr>
        <p:spPr>
          <a:xfrm rot="0">
            <a:off x="1981200" y="2565400"/>
            <a:ext cx="14325600" cy="4610100"/>
          </a:xfrm>
          <a:prstGeom prst="rect">
            <a:avLst/>
          </a:prstGeom>
        </p:spPr>
        <p:txBody>
          <a:bodyPr anchor="t" rtlCol="false" lIns="0" tIns="0" rIns="0" bIns="0"/>
          <a:lstStyle/>
          <a:p>
            <a:pPr algn="ctr" lvl="0">
              <a:lnSpc>
                <a:spcPct val="74700"/>
              </a:lnSpc>
            </a:pPr>
            <a:r>
              <a:rPr lang="en-US" sz="20200" b="false" i="false" u="none" strike="noStrike" spc="-300">
                <a:solidFill>
                  <a:srgbClr val="322E92"/>
                </a:solidFill>
                <a:latin typeface="Taviraj Bold"/>
              </a:rPr>
              <a:t>Thank You!</a:t>
            </a:r>
          </a:p>
        </p:txBody>
      </p:sp>
      <p:sp>
        <p:nvSpPr>
          <p:cNvPr name="TextBox 9" id="9"/>
          <p:cNvSpPr txBox="true"/>
          <p:nvPr/>
        </p:nvSpPr>
        <p:spPr>
          <a:xfrm rot="0">
            <a:off x="4140200" y="7226300"/>
            <a:ext cx="10007600" cy="533400"/>
          </a:xfrm>
          <a:prstGeom prst="rect">
            <a:avLst/>
          </a:prstGeom>
        </p:spPr>
        <p:txBody>
          <a:bodyPr anchor="t" rtlCol="false" lIns="0" tIns="0" rIns="0" bIns="0"/>
          <a:lstStyle/>
          <a:p>
            <a:pPr algn="ctr" lvl="0">
              <a:lnSpc>
                <a:spcPct val="99600"/>
              </a:lnSpc>
            </a:pPr>
            <a:r>
              <a:rPr lang="en-US" sz="3000" b="false" i="false" u="none" strike="noStrike">
                <a:solidFill>
                  <a:srgbClr val="000000"/>
                </a:solidFill>
                <a:latin typeface="LINE Seed Sans TH Bold"/>
              </a:rPr>
              <a:t>Please add a subtitle here.</a:t>
            </a:r>
          </a:p>
        </p:txBody>
      </p:sp>
      <p:grpSp>
        <p:nvGrpSpPr>
          <p:cNvPr name="Group 10" id="10"/>
          <p:cNvGrpSpPr/>
          <p:nvPr/>
        </p:nvGrpSpPr>
        <p:grpSpPr>
          <a:xfrm>
            <a:off x="2147483647" y="2147483647"/>
            <a:ext cx="2147483647" cy="2147483647"/>
          </a:xfrm>
        </p:grpSpPr>
      </p:grpSp>
      <p:pic>
        <p:nvPicPr>
          <p:cNvPr name="Picture 11" id="11"/>
          <p:cNvPicPr>
            <a:picLocks noChangeAspect="true"/>
          </p:cNvPicPr>
          <p:nvPr/>
        </p:nvPicPr>
        <p:blipFill>
          <a:blip r:embed="rId6"/>
          <a:stretch>
            <a:fillRect/>
          </a:stretch>
        </p:blipFill>
        <p:spPr>
          <a:xfrm rot="0">
            <a:off x="800100" y="571500"/>
            <a:ext cx="215900" cy="215900"/>
          </a:xfrm>
          <a:prstGeom prst="rect">
            <a:avLst/>
          </a:prstGeom>
        </p:spPr>
      </p:pic>
      <p:sp>
        <p:nvSpPr>
          <p:cNvPr name="TextBox 12" id="12"/>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13" id="13"/>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14" id="14"/>
          <p:cNvPicPr>
            <a:picLocks noChangeAspect="true"/>
          </p:cNvPicPr>
          <p:nvPr/>
        </p:nvPicPr>
        <p:blipFill>
          <a:blip r:embed="rId7"/>
          <a:stretch>
            <a:fillRect/>
          </a:stretch>
        </p:blipFill>
        <p:spPr>
          <a:xfrm rot="0">
            <a:off x="0" y="-76200"/>
            <a:ext cx="469900" cy="10452100"/>
          </a:xfrm>
          <a:prstGeom prst="rect">
            <a:avLst/>
          </a:prstGeom>
        </p:spPr>
      </p:pic>
      <p:sp>
        <p:nvSpPr>
          <p:cNvPr name="TextBox 15" id="15"/>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3373100" y="3530600"/>
            <a:ext cx="3632200" cy="4864100"/>
          </a:xfrm>
          <a:prstGeom prst="rect">
            <a:avLst/>
          </a:prstGeom>
        </p:spPr>
      </p:pic>
      <p:pic>
        <p:nvPicPr>
          <p:cNvPr name="Picture 3" id="3"/>
          <p:cNvPicPr>
            <a:picLocks noChangeAspect="true"/>
          </p:cNvPicPr>
          <p:nvPr/>
        </p:nvPicPr>
        <p:blipFill>
          <a:blip r:embed="rId3"/>
          <a:stretch>
            <a:fillRect/>
          </a:stretch>
        </p:blipFill>
        <p:spPr>
          <a:xfrm rot="0">
            <a:off x="9423400" y="3530600"/>
            <a:ext cx="3632200" cy="4864100"/>
          </a:xfrm>
          <a:prstGeom prst="rect">
            <a:avLst/>
          </a:prstGeom>
        </p:spPr>
      </p:pic>
      <p:pic>
        <p:nvPicPr>
          <p:cNvPr name="Picture 4" id="4"/>
          <p:cNvPicPr>
            <a:picLocks noChangeAspect="true"/>
          </p:cNvPicPr>
          <p:nvPr/>
        </p:nvPicPr>
        <p:blipFill>
          <a:blip r:embed="rId2"/>
          <a:stretch>
            <a:fillRect/>
          </a:stretch>
        </p:blipFill>
        <p:spPr>
          <a:xfrm rot="0">
            <a:off x="5473700" y="3530600"/>
            <a:ext cx="3632200" cy="4864100"/>
          </a:xfrm>
          <a:prstGeom prst="rect">
            <a:avLst/>
          </a:prstGeom>
        </p:spPr>
      </p:pic>
      <p:pic>
        <p:nvPicPr>
          <p:cNvPr name="Picture 5" id="5"/>
          <p:cNvPicPr>
            <a:picLocks noChangeAspect="true"/>
          </p:cNvPicPr>
          <p:nvPr/>
        </p:nvPicPr>
        <p:blipFill>
          <a:blip r:embed="rId4"/>
          <a:stretch>
            <a:fillRect/>
          </a:stretch>
        </p:blipFill>
        <p:spPr>
          <a:xfrm rot="0">
            <a:off x="1524000" y="3530600"/>
            <a:ext cx="3632200" cy="4864100"/>
          </a:xfrm>
          <a:prstGeom prst="rect">
            <a:avLst/>
          </a:prstGeom>
        </p:spPr>
      </p:pic>
      <p:pic>
        <p:nvPicPr>
          <p:cNvPr name="Picture 6" id="6"/>
          <p:cNvPicPr>
            <a:picLocks noChangeAspect="true"/>
          </p:cNvPicPr>
          <p:nvPr/>
        </p:nvPicPr>
        <p:blipFill>
          <a:blip r:embed="rId5"/>
          <a:stretch>
            <a:fillRect/>
          </a:stretch>
        </p:blipFill>
        <p:spPr>
          <a:xfrm rot="0">
            <a:off x="1803400" y="3886200"/>
            <a:ext cx="1308100" cy="1308100"/>
          </a:xfrm>
          <a:prstGeom prst="rect">
            <a:avLst/>
          </a:prstGeom>
        </p:spPr>
      </p:pic>
      <p:pic>
        <p:nvPicPr>
          <p:cNvPr name="Picture 7" id="7"/>
          <p:cNvPicPr>
            <a:picLocks noChangeAspect="true"/>
          </p:cNvPicPr>
          <p:nvPr/>
        </p:nvPicPr>
        <p:blipFill>
          <a:blip r:embed="rId5"/>
          <a:stretch>
            <a:fillRect/>
          </a:stretch>
        </p:blipFill>
        <p:spPr>
          <a:xfrm rot="0">
            <a:off x="5854700" y="3886200"/>
            <a:ext cx="1308100" cy="1308100"/>
          </a:xfrm>
          <a:prstGeom prst="rect">
            <a:avLst/>
          </a:prstGeom>
        </p:spPr>
      </p:pic>
      <p:pic>
        <p:nvPicPr>
          <p:cNvPr name="Picture 8" id="8"/>
          <p:cNvPicPr>
            <a:picLocks noChangeAspect="true"/>
          </p:cNvPicPr>
          <p:nvPr/>
        </p:nvPicPr>
        <p:blipFill>
          <a:blip r:embed="rId5"/>
          <a:stretch>
            <a:fillRect/>
          </a:stretch>
        </p:blipFill>
        <p:spPr>
          <a:xfrm rot="0">
            <a:off x="9753600" y="3886200"/>
            <a:ext cx="1308100" cy="1308100"/>
          </a:xfrm>
          <a:prstGeom prst="rect">
            <a:avLst/>
          </a:prstGeom>
        </p:spPr>
      </p:pic>
      <p:pic>
        <p:nvPicPr>
          <p:cNvPr name="Picture 9" id="9"/>
          <p:cNvPicPr>
            <a:picLocks noChangeAspect="true"/>
          </p:cNvPicPr>
          <p:nvPr/>
        </p:nvPicPr>
        <p:blipFill>
          <a:blip r:embed="rId5"/>
          <a:stretch>
            <a:fillRect/>
          </a:stretch>
        </p:blipFill>
        <p:spPr>
          <a:xfrm rot="0">
            <a:off x="13716000" y="3886200"/>
            <a:ext cx="1308100" cy="1308100"/>
          </a:xfrm>
          <a:prstGeom prst="rect">
            <a:avLst/>
          </a:prstGeom>
        </p:spPr>
      </p:pic>
      <p:pic>
        <p:nvPicPr>
          <p:cNvPr name="Picture 10" id="10"/>
          <p:cNvPicPr>
            <a:picLocks noChangeAspect="true"/>
          </p:cNvPicPr>
          <p:nvPr/>
        </p:nvPicPr>
        <p:blipFill>
          <a:blip r:embed="rId6"/>
          <a:stretch>
            <a:fillRect/>
          </a:stretch>
        </p:blipFill>
        <p:spPr>
          <a:xfrm rot="0">
            <a:off x="1968500" y="4051300"/>
            <a:ext cx="990600" cy="990600"/>
          </a:xfrm>
          <a:prstGeom prst="rect">
            <a:avLst/>
          </a:prstGeom>
        </p:spPr>
      </p:pic>
      <p:pic>
        <p:nvPicPr>
          <p:cNvPr name="Picture 11" id="11"/>
          <p:cNvPicPr>
            <a:picLocks noChangeAspect="true"/>
          </p:cNvPicPr>
          <p:nvPr/>
        </p:nvPicPr>
        <p:blipFill>
          <a:blip r:embed="rId7"/>
          <a:stretch>
            <a:fillRect/>
          </a:stretch>
        </p:blipFill>
        <p:spPr>
          <a:xfrm rot="0">
            <a:off x="6057900" y="4089400"/>
            <a:ext cx="914400" cy="914400"/>
          </a:xfrm>
          <a:prstGeom prst="rect">
            <a:avLst/>
          </a:prstGeom>
        </p:spPr>
      </p:pic>
      <p:pic>
        <p:nvPicPr>
          <p:cNvPr name="Picture 12" id="12"/>
          <p:cNvPicPr>
            <a:picLocks noChangeAspect="true"/>
          </p:cNvPicPr>
          <p:nvPr/>
        </p:nvPicPr>
        <p:blipFill>
          <a:blip r:embed="rId8"/>
          <a:stretch>
            <a:fillRect/>
          </a:stretch>
        </p:blipFill>
        <p:spPr>
          <a:xfrm rot="0">
            <a:off x="9893300" y="4038600"/>
            <a:ext cx="1016000" cy="1016000"/>
          </a:xfrm>
          <a:prstGeom prst="rect">
            <a:avLst/>
          </a:prstGeom>
        </p:spPr>
      </p:pic>
      <p:pic>
        <p:nvPicPr>
          <p:cNvPr name="Picture 13" id="13"/>
          <p:cNvPicPr>
            <a:picLocks noChangeAspect="true"/>
          </p:cNvPicPr>
          <p:nvPr/>
        </p:nvPicPr>
        <p:blipFill>
          <a:blip r:embed="rId9"/>
          <a:stretch>
            <a:fillRect/>
          </a:stretch>
        </p:blipFill>
        <p:spPr>
          <a:xfrm rot="0">
            <a:off x="13843000" y="4013200"/>
            <a:ext cx="1054100" cy="1054100"/>
          </a:xfrm>
          <a:prstGeom prst="rect">
            <a:avLst/>
          </a:prstGeom>
        </p:spPr>
      </p:pic>
      <p:grpSp>
        <p:nvGrpSpPr>
          <p:cNvPr name="Group 14" id="14"/>
          <p:cNvGrpSpPr/>
          <p:nvPr/>
        </p:nvGrpSpPr>
        <p:grpSpPr>
          <a:xfrm>
            <a:off x="2147483647" y="2147483647"/>
            <a:ext cx="2147483647" cy="2147483647"/>
          </a:xfrm>
        </p:grpSpPr>
      </p:grpSp>
      <p:pic>
        <p:nvPicPr>
          <p:cNvPr name="Picture 15" id="15"/>
          <p:cNvPicPr>
            <a:picLocks noChangeAspect="true"/>
          </p:cNvPicPr>
          <p:nvPr/>
        </p:nvPicPr>
        <p:blipFill>
          <a:blip r:embed="rId10"/>
          <a:stretch>
            <a:fillRect/>
          </a:stretch>
        </p:blipFill>
        <p:spPr>
          <a:xfrm rot="0">
            <a:off x="800100" y="571500"/>
            <a:ext cx="215900" cy="215900"/>
          </a:xfrm>
          <a:prstGeom prst="rect">
            <a:avLst/>
          </a:prstGeom>
        </p:spPr>
      </p:pic>
      <p:sp>
        <p:nvSpPr>
          <p:cNvPr name="TextBox 16" id="16"/>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17" id="17"/>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sp>
        <p:nvSpPr>
          <p:cNvPr name="TextBox 18" id="18"/>
          <p:cNvSpPr txBox="true"/>
          <p:nvPr/>
        </p:nvSpPr>
        <p:spPr>
          <a:xfrm rot="0">
            <a:off x="16116300" y="9575800"/>
            <a:ext cx="16764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Our Expertise</a:t>
            </a:r>
          </a:p>
        </p:txBody>
      </p:sp>
      <p:sp>
        <p:nvSpPr>
          <p:cNvPr name="TextBox 19" id="19"/>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20" id="20"/>
          <p:cNvSpPr txBox="true"/>
          <p:nvPr/>
        </p:nvSpPr>
        <p:spPr>
          <a:xfrm rot="0">
            <a:off x="1524000" y="1181100"/>
            <a:ext cx="9486900" cy="1511300"/>
          </a:xfrm>
          <a:prstGeom prst="rect">
            <a:avLst/>
          </a:prstGeom>
        </p:spPr>
        <p:txBody>
          <a:bodyPr anchor="t" rtlCol="false" lIns="0" tIns="0" rIns="0" bIns="0"/>
          <a:lstStyle/>
          <a:p>
            <a:pPr algn="l" lvl="0">
              <a:lnSpc>
                <a:spcPct val="91300"/>
              </a:lnSpc>
            </a:pPr>
            <a:r>
              <a:rPr lang="en-US" sz="8500" b="false" i="false" u="none" strike="noStrike" spc="-100">
                <a:solidFill>
                  <a:srgbClr val="000000"/>
                </a:solidFill>
                <a:latin typeface="Taviraj Bold"/>
              </a:rPr>
              <a:t>Our Expertise</a:t>
            </a:r>
          </a:p>
        </p:txBody>
      </p:sp>
      <p:sp>
        <p:nvSpPr>
          <p:cNvPr name="TextBox 21" id="21"/>
          <p:cNvSpPr txBox="true"/>
          <p:nvPr/>
        </p:nvSpPr>
        <p:spPr>
          <a:xfrm rot="0">
            <a:off x="1765300" y="7035800"/>
            <a:ext cx="2971800" cy="1003300"/>
          </a:xfrm>
          <a:prstGeom prst="rect">
            <a:avLst/>
          </a:prstGeom>
        </p:spPr>
        <p:txBody>
          <a:bodyPr anchor="t" rtlCol="false" lIns="0" tIns="0" rIns="0" bIns="0"/>
          <a:lstStyle/>
          <a:p>
            <a:pPr algn="l" lvl="0">
              <a:lnSpc>
                <a:spcPct val="124499"/>
              </a:lnSpc>
            </a:pPr>
            <a:r>
              <a:rPr lang="en-US" sz="1800" b="false" i="false" u="none" strike="noStrike">
                <a:solidFill>
                  <a:srgbClr val="000000"/>
                </a:solidFill>
                <a:latin typeface="LINE Seed Sans TH Regular"/>
              </a:rPr>
              <a:t>Lorem ipsum dolor sit amet, consectetur adipiscing elit. Cras bibendum fermentum.</a:t>
            </a:r>
          </a:p>
        </p:txBody>
      </p:sp>
      <p:sp>
        <p:nvSpPr>
          <p:cNvPr name="TextBox 22" id="22"/>
          <p:cNvSpPr txBox="true"/>
          <p:nvPr/>
        </p:nvSpPr>
        <p:spPr>
          <a:xfrm rot="0">
            <a:off x="5816600" y="7035800"/>
            <a:ext cx="2971800" cy="10033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consectetur adipiscing elit. Cras bibendum fermentum.</a:t>
            </a:r>
          </a:p>
        </p:txBody>
      </p:sp>
      <p:sp>
        <p:nvSpPr>
          <p:cNvPr name="TextBox 23" id="23"/>
          <p:cNvSpPr txBox="true"/>
          <p:nvPr/>
        </p:nvSpPr>
        <p:spPr>
          <a:xfrm rot="0">
            <a:off x="9753600" y="7035800"/>
            <a:ext cx="2971800" cy="1003300"/>
          </a:xfrm>
          <a:prstGeom prst="rect">
            <a:avLst/>
          </a:prstGeom>
        </p:spPr>
        <p:txBody>
          <a:bodyPr anchor="t" rtlCol="false" lIns="0" tIns="0" rIns="0" bIns="0"/>
          <a:lstStyle/>
          <a:p>
            <a:pPr algn="l" lvl="0">
              <a:lnSpc>
                <a:spcPct val="124499"/>
              </a:lnSpc>
            </a:pPr>
            <a:r>
              <a:rPr lang="en-US" sz="1800" b="false" i="false" u="none" strike="noStrike">
                <a:solidFill>
                  <a:srgbClr val="000000"/>
                </a:solidFill>
                <a:latin typeface="LINE Seed Sans TH Regular"/>
              </a:rPr>
              <a:t>Lorem ipsum dolor sit amet, consectetur adipiscing elit. Cras bibendum fermentum.</a:t>
            </a:r>
          </a:p>
        </p:txBody>
      </p:sp>
      <p:sp>
        <p:nvSpPr>
          <p:cNvPr name="TextBox 24" id="24"/>
          <p:cNvSpPr txBox="true"/>
          <p:nvPr/>
        </p:nvSpPr>
        <p:spPr>
          <a:xfrm rot="0">
            <a:off x="13716000" y="7035800"/>
            <a:ext cx="2971800" cy="10033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consectetur adipiscing elit. Cras bibendum fermentum.</a:t>
            </a:r>
          </a:p>
        </p:txBody>
      </p:sp>
      <p:sp>
        <p:nvSpPr>
          <p:cNvPr name="TextBox 25" id="25"/>
          <p:cNvSpPr txBox="true"/>
          <p:nvPr/>
        </p:nvSpPr>
        <p:spPr>
          <a:xfrm rot="0">
            <a:off x="1765300" y="6108700"/>
            <a:ext cx="2997200" cy="850900"/>
          </a:xfrm>
          <a:prstGeom prst="rect">
            <a:avLst/>
          </a:prstGeom>
        </p:spPr>
        <p:txBody>
          <a:bodyPr anchor="t" rtlCol="false" lIns="0" tIns="0" rIns="0" bIns="0"/>
          <a:lstStyle/>
          <a:p>
            <a:pPr algn="l" lvl="0">
              <a:lnSpc>
                <a:spcPct val="91300"/>
              </a:lnSpc>
            </a:pPr>
            <a:r>
              <a:rPr lang="en-US" sz="2700" b="false" i="false" u="none" strike="noStrike">
                <a:solidFill>
                  <a:srgbClr val="322E92"/>
                </a:solidFill>
                <a:latin typeface="LINE Seed Sans TH ExtraBold"/>
              </a:rPr>
              <a:t>Enter key statement.</a:t>
            </a:r>
          </a:p>
        </p:txBody>
      </p:sp>
      <p:sp>
        <p:nvSpPr>
          <p:cNvPr name="TextBox 26" id="26"/>
          <p:cNvSpPr txBox="true"/>
          <p:nvPr/>
        </p:nvSpPr>
        <p:spPr>
          <a:xfrm rot="0">
            <a:off x="5816600" y="6108700"/>
            <a:ext cx="2997200" cy="850900"/>
          </a:xfrm>
          <a:prstGeom prst="rect">
            <a:avLst/>
          </a:prstGeom>
        </p:spPr>
        <p:txBody>
          <a:bodyPr anchor="t" rtlCol="false" lIns="0" tIns="0" rIns="0" bIns="0"/>
          <a:lstStyle/>
          <a:p>
            <a:pPr algn="l" lvl="0">
              <a:lnSpc>
                <a:spcPct val="91300"/>
              </a:lnSpc>
            </a:pPr>
            <a:r>
              <a:rPr lang="en-US" sz="2700" b="false" i="false" u="none" strike="noStrike">
                <a:solidFill>
                  <a:srgbClr val="F9DF5B"/>
                </a:solidFill>
                <a:latin typeface="LINE Seed Sans TH ExtraBold"/>
              </a:rPr>
              <a:t>Enter key statement.</a:t>
            </a:r>
          </a:p>
        </p:txBody>
      </p:sp>
      <p:sp>
        <p:nvSpPr>
          <p:cNvPr name="TextBox 27" id="27"/>
          <p:cNvSpPr txBox="true"/>
          <p:nvPr/>
        </p:nvSpPr>
        <p:spPr>
          <a:xfrm rot="0">
            <a:off x="9753600" y="6108700"/>
            <a:ext cx="2997200" cy="850900"/>
          </a:xfrm>
          <a:prstGeom prst="rect">
            <a:avLst/>
          </a:prstGeom>
        </p:spPr>
        <p:txBody>
          <a:bodyPr anchor="t" rtlCol="false" lIns="0" tIns="0" rIns="0" bIns="0"/>
          <a:lstStyle/>
          <a:p>
            <a:pPr algn="l" lvl="0">
              <a:lnSpc>
                <a:spcPct val="91300"/>
              </a:lnSpc>
            </a:pPr>
            <a:r>
              <a:rPr lang="en-US" sz="2700" b="false" i="false" u="none" strike="noStrike">
                <a:solidFill>
                  <a:srgbClr val="322E92"/>
                </a:solidFill>
                <a:latin typeface="LINE Seed Sans TH ExtraBold"/>
              </a:rPr>
              <a:t>Enter key statement.</a:t>
            </a:r>
          </a:p>
        </p:txBody>
      </p:sp>
      <p:sp>
        <p:nvSpPr>
          <p:cNvPr name="TextBox 28" id="28"/>
          <p:cNvSpPr txBox="true"/>
          <p:nvPr/>
        </p:nvSpPr>
        <p:spPr>
          <a:xfrm rot="0">
            <a:off x="13716000" y="6108700"/>
            <a:ext cx="2997200" cy="850900"/>
          </a:xfrm>
          <a:prstGeom prst="rect">
            <a:avLst/>
          </a:prstGeom>
        </p:spPr>
        <p:txBody>
          <a:bodyPr anchor="t" rtlCol="false" lIns="0" tIns="0" rIns="0" bIns="0"/>
          <a:lstStyle/>
          <a:p>
            <a:pPr algn="l" lvl="0">
              <a:lnSpc>
                <a:spcPct val="91300"/>
              </a:lnSpc>
            </a:pPr>
            <a:r>
              <a:rPr lang="en-US" sz="2700" b="false" i="false" u="none" strike="noStrike">
                <a:solidFill>
                  <a:srgbClr val="F9DF5B"/>
                </a:solidFill>
                <a:latin typeface="LINE Seed Sans TH ExtraBold"/>
              </a:rPr>
              <a:t>Enter key statement.</a:t>
            </a:r>
          </a:p>
        </p:txBody>
      </p:sp>
      <p:sp>
        <p:nvSpPr>
          <p:cNvPr name="TextBox 29" id="29"/>
          <p:cNvSpPr txBox="true"/>
          <p:nvPr/>
        </p:nvSpPr>
        <p:spPr>
          <a:xfrm rot="0">
            <a:off x="1524000" y="2628900"/>
            <a:ext cx="9296400" cy="533400"/>
          </a:xfrm>
          <a:prstGeom prst="rect">
            <a:avLst/>
          </a:prstGeom>
        </p:spPr>
        <p:txBody>
          <a:bodyPr anchor="t" rtlCol="false" lIns="0" tIns="0" rIns="0" bIns="0"/>
          <a:lstStyle/>
          <a:p>
            <a:pPr algn="l" lvl="0">
              <a:lnSpc>
                <a:spcPct val="99600"/>
              </a:lnSpc>
            </a:pPr>
            <a:r>
              <a:rPr lang="en-US" sz="3000" b="false" i="false" u="none" strike="noStrike">
                <a:solidFill>
                  <a:srgbClr val="322E92"/>
                </a:solidFill>
                <a:latin typeface="LINE Seed Sans TH Bold"/>
              </a:rPr>
              <a:t>Please add a subtitle here.</a:t>
            </a:r>
          </a:p>
        </p:txBody>
      </p:sp>
      <p:pic>
        <p:nvPicPr>
          <p:cNvPr name="Picture 30" id="30"/>
          <p:cNvPicPr>
            <a:picLocks noChangeAspect="true"/>
          </p:cNvPicPr>
          <p:nvPr/>
        </p:nvPicPr>
        <p:blipFill>
          <a:blip r:embed="rId11"/>
          <a:stretch>
            <a:fillRect/>
          </a:stretch>
        </p:blipFill>
        <p:spPr>
          <a:xfrm rot="0">
            <a:off x="0" y="-76200"/>
            <a:ext cx="469900" cy="10452100"/>
          </a:xfrm>
          <a:prstGeom prst="rect">
            <a:avLst/>
          </a:prstGeom>
        </p:spPr>
      </p:pic>
      <p:sp>
        <p:nvSpPr>
          <p:cNvPr name="TextBox 31" id="31"/>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701800" y="3556000"/>
            <a:ext cx="4940300" cy="5283200"/>
          </a:xfrm>
          <a:prstGeom prst="rect">
            <a:avLst/>
          </a:prstGeom>
        </p:spPr>
      </p:pic>
      <p:pic>
        <p:nvPicPr>
          <p:cNvPr name="Picture 3" id="3"/>
          <p:cNvPicPr>
            <a:picLocks noChangeAspect="true"/>
          </p:cNvPicPr>
          <p:nvPr/>
        </p:nvPicPr>
        <p:blipFill>
          <a:blip r:embed="rId3"/>
          <a:stretch>
            <a:fillRect/>
          </a:stretch>
        </p:blipFill>
        <p:spPr>
          <a:xfrm rot="0">
            <a:off x="6883400" y="3556000"/>
            <a:ext cx="4940300" cy="5283200"/>
          </a:xfrm>
          <a:prstGeom prst="rect">
            <a:avLst/>
          </a:prstGeom>
        </p:spPr>
      </p:pic>
      <p:pic>
        <p:nvPicPr>
          <p:cNvPr name="Picture 4" id="4"/>
          <p:cNvPicPr>
            <a:picLocks noChangeAspect="true"/>
          </p:cNvPicPr>
          <p:nvPr/>
        </p:nvPicPr>
        <p:blipFill>
          <a:blip r:embed="rId4"/>
          <a:stretch>
            <a:fillRect/>
          </a:stretch>
        </p:blipFill>
        <p:spPr>
          <a:xfrm rot="0">
            <a:off x="12230100" y="3556000"/>
            <a:ext cx="4940300" cy="5283200"/>
          </a:xfrm>
          <a:prstGeom prst="rect">
            <a:avLst/>
          </a:prstGeom>
        </p:spPr>
      </p:pic>
      <p:pic>
        <p:nvPicPr>
          <p:cNvPr name="Picture 5" id="5"/>
          <p:cNvPicPr>
            <a:picLocks noChangeAspect="true"/>
          </p:cNvPicPr>
          <p:nvPr/>
        </p:nvPicPr>
        <p:blipFill>
          <a:blip r:embed="rId5"/>
          <a:stretch>
            <a:fillRect/>
          </a:stretch>
        </p:blipFill>
        <p:spPr>
          <a:xfrm rot="0">
            <a:off x="1524000" y="3352800"/>
            <a:ext cx="2641600" cy="596900"/>
          </a:xfrm>
          <a:prstGeom prst="rect">
            <a:avLst/>
          </a:prstGeom>
        </p:spPr>
      </p:pic>
      <p:pic>
        <p:nvPicPr>
          <p:cNvPr name="Picture 6" id="6"/>
          <p:cNvPicPr>
            <a:picLocks noChangeAspect="true"/>
          </p:cNvPicPr>
          <p:nvPr/>
        </p:nvPicPr>
        <p:blipFill>
          <a:blip r:embed="rId5"/>
          <a:stretch>
            <a:fillRect/>
          </a:stretch>
        </p:blipFill>
        <p:spPr>
          <a:xfrm rot="0">
            <a:off x="6883400" y="3352800"/>
            <a:ext cx="2641600" cy="596900"/>
          </a:xfrm>
          <a:prstGeom prst="rect">
            <a:avLst/>
          </a:prstGeom>
        </p:spPr>
      </p:pic>
      <p:pic>
        <p:nvPicPr>
          <p:cNvPr name="Picture 7" id="7"/>
          <p:cNvPicPr>
            <a:picLocks noChangeAspect="true"/>
          </p:cNvPicPr>
          <p:nvPr/>
        </p:nvPicPr>
        <p:blipFill>
          <a:blip r:embed="rId5"/>
          <a:stretch>
            <a:fillRect/>
          </a:stretch>
        </p:blipFill>
        <p:spPr>
          <a:xfrm rot="0">
            <a:off x="12230100" y="3352800"/>
            <a:ext cx="2641600" cy="596900"/>
          </a:xfrm>
          <a:prstGeom prst="rect">
            <a:avLst/>
          </a:prstGeom>
        </p:spPr>
      </p:pic>
      <p:pic>
        <p:nvPicPr>
          <p:cNvPr name="Picture 8" id="8"/>
          <p:cNvPicPr>
            <a:picLocks noChangeAspect="true"/>
          </p:cNvPicPr>
          <p:nvPr/>
        </p:nvPicPr>
        <p:blipFill>
          <a:blip r:embed="rId6"/>
          <a:stretch>
            <a:fillRect/>
          </a:stretch>
        </p:blipFill>
        <p:spPr>
          <a:xfrm rot="0">
            <a:off x="10744200" y="7175500"/>
            <a:ext cx="749300" cy="127000"/>
          </a:xfrm>
          <a:prstGeom prst="rect">
            <a:avLst/>
          </a:prstGeom>
        </p:spPr>
      </p:pic>
      <p:pic>
        <p:nvPicPr>
          <p:cNvPr name="Picture 9" id="9"/>
          <p:cNvPicPr>
            <a:picLocks noChangeAspect="true"/>
          </p:cNvPicPr>
          <p:nvPr/>
        </p:nvPicPr>
        <p:blipFill>
          <a:blip r:embed="rId6"/>
          <a:stretch>
            <a:fillRect/>
          </a:stretch>
        </p:blipFill>
        <p:spPr>
          <a:xfrm rot="0">
            <a:off x="16090900" y="7175500"/>
            <a:ext cx="749300" cy="127000"/>
          </a:xfrm>
          <a:prstGeom prst="rect">
            <a:avLst/>
          </a:prstGeom>
        </p:spPr>
      </p:pic>
      <p:pic>
        <p:nvPicPr>
          <p:cNvPr name="Picture 10" id="10"/>
          <p:cNvPicPr>
            <a:picLocks noChangeAspect="true"/>
          </p:cNvPicPr>
          <p:nvPr/>
        </p:nvPicPr>
        <p:blipFill>
          <a:blip r:embed="rId6"/>
          <a:stretch>
            <a:fillRect/>
          </a:stretch>
        </p:blipFill>
        <p:spPr>
          <a:xfrm rot="0">
            <a:off x="5562600" y="7175500"/>
            <a:ext cx="749300" cy="127000"/>
          </a:xfrm>
          <a:prstGeom prst="rect">
            <a:avLst/>
          </a:prstGeom>
        </p:spPr>
      </p:pic>
      <p:sp>
        <p:nvSpPr>
          <p:cNvPr name="TextBox 11" id="11"/>
          <p:cNvSpPr txBox="true"/>
          <p:nvPr/>
        </p:nvSpPr>
        <p:spPr>
          <a:xfrm rot="0">
            <a:off x="12573000" y="3492500"/>
            <a:ext cx="2184400" cy="355600"/>
          </a:xfrm>
          <a:prstGeom prst="rect">
            <a:avLst/>
          </a:prstGeom>
        </p:spPr>
        <p:txBody>
          <a:bodyPr anchor="t" rtlCol="false" lIns="0" tIns="0" rIns="0" bIns="0"/>
          <a:lstStyle/>
          <a:p>
            <a:pPr algn="l" lvl="0">
              <a:lnSpc>
                <a:spcPct val="116199"/>
              </a:lnSpc>
            </a:pPr>
            <a:r>
              <a:rPr lang="en-US" sz="2000" b="false" i="false" u="none" strike="noStrike">
                <a:solidFill>
                  <a:srgbClr val="FFFFFF"/>
                </a:solidFill>
                <a:latin typeface="LINE Seed Sans TH Bold"/>
              </a:rPr>
              <a:t>CATEGORY 03</a:t>
            </a:r>
          </a:p>
        </p:txBody>
      </p:sp>
      <p:sp>
        <p:nvSpPr>
          <p:cNvPr name="TextBox 12" id="12"/>
          <p:cNvSpPr txBox="true"/>
          <p:nvPr/>
        </p:nvSpPr>
        <p:spPr>
          <a:xfrm rot="0">
            <a:off x="16116300" y="9575800"/>
            <a:ext cx="16764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Our Clients</a:t>
            </a:r>
          </a:p>
        </p:txBody>
      </p:sp>
      <p:sp>
        <p:nvSpPr>
          <p:cNvPr name="TextBox 13" id="13"/>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14" id="14"/>
          <p:cNvSpPr txBox="true"/>
          <p:nvPr/>
        </p:nvSpPr>
        <p:spPr>
          <a:xfrm rot="0">
            <a:off x="1524000" y="1130300"/>
            <a:ext cx="8775700" cy="1511300"/>
          </a:xfrm>
          <a:prstGeom prst="rect">
            <a:avLst/>
          </a:prstGeom>
        </p:spPr>
        <p:txBody>
          <a:bodyPr anchor="t" rtlCol="false" lIns="0" tIns="0" rIns="0" bIns="0"/>
          <a:lstStyle/>
          <a:p>
            <a:pPr algn="l" lvl="0">
              <a:lnSpc>
                <a:spcPct val="91300"/>
              </a:lnSpc>
            </a:pPr>
            <a:r>
              <a:rPr lang="en-US" sz="8500" b="false" i="false" u="none" strike="noStrike" spc="-100">
                <a:solidFill>
                  <a:srgbClr val="000000"/>
                </a:solidFill>
                <a:latin typeface="Taviraj Bold"/>
              </a:rPr>
              <a:t>Our Clients</a:t>
            </a:r>
          </a:p>
        </p:txBody>
      </p:sp>
      <p:sp>
        <p:nvSpPr>
          <p:cNvPr name="TextBox 15" id="15"/>
          <p:cNvSpPr txBox="true"/>
          <p:nvPr/>
        </p:nvSpPr>
        <p:spPr>
          <a:xfrm rot="0">
            <a:off x="2032000" y="7023100"/>
            <a:ext cx="28829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01</a:t>
            </a:r>
          </a:p>
        </p:txBody>
      </p:sp>
      <p:sp>
        <p:nvSpPr>
          <p:cNvPr name="TextBox 16" id="16"/>
          <p:cNvSpPr txBox="true"/>
          <p:nvPr/>
        </p:nvSpPr>
        <p:spPr>
          <a:xfrm rot="0">
            <a:off x="2032000" y="7518400"/>
            <a:ext cx="43180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elit. Cras bibendum lorem ipsum dolor sit amet, lorem ipsum.</a:t>
            </a:r>
          </a:p>
        </p:txBody>
      </p:sp>
      <p:sp>
        <p:nvSpPr>
          <p:cNvPr name="TextBox 17" id="17"/>
          <p:cNvSpPr txBox="true"/>
          <p:nvPr/>
        </p:nvSpPr>
        <p:spPr>
          <a:xfrm rot="0">
            <a:off x="1841500" y="3492500"/>
            <a:ext cx="2019300" cy="355600"/>
          </a:xfrm>
          <a:prstGeom prst="rect">
            <a:avLst/>
          </a:prstGeom>
        </p:spPr>
        <p:txBody>
          <a:bodyPr anchor="t" rtlCol="false" lIns="0" tIns="0" rIns="0" bIns="0"/>
          <a:lstStyle/>
          <a:p>
            <a:pPr algn="l" lvl="0">
              <a:lnSpc>
                <a:spcPct val="116199"/>
              </a:lnSpc>
            </a:pPr>
            <a:r>
              <a:rPr lang="en-US" sz="2000" b="false" i="false" u="none" strike="noStrike">
                <a:solidFill>
                  <a:srgbClr val="FFFFFF"/>
                </a:solidFill>
                <a:latin typeface="LINE Seed Sans TH Bold"/>
              </a:rPr>
              <a:t>CATEGORY 01</a:t>
            </a:r>
          </a:p>
        </p:txBody>
      </p:sp>
      <p:sp>
        <p:nvSpPr>
          <p:cNvPr name="TextBox 18" id="18"/>
          <p:cNvSpPr txBox="true"/>
          <p:nvPr/>
        </p:nvSpPr>
        <p:spPr>
          <a:xfrm rot="0">
            <a:off x="7200900" y="3492500"/>
            <a:ext cx="2197100" cy="355600"/>
          </a:xfrm>
          <a:prstGeom prst="rect">
            <a:avLst/>
          </a:prstGeom>
        </p:spPr>
        <p:txBody>
          <a:bodyPr anchor="t" rtlCol="false" lIns="0" tIns="0" rIns="0" bIns="0"/>
          <a:lstStyle/>
          <a:p>
            <a:pPr algn="l" lvl="0">
              <a:lnSpc>
                <a:spcPct val="116199"/>
              </a:lnSpc>
            </a:pPr>
            <a:r>
              <a:rPr lang="en-US" sz="2000" b="false" i="false" u="none" strike="noStrike">
                <a:solidFill>
                  <a:srgbClr val="FFFFFF"/>
                </a:solidFill>
                <a:latin typeface="LINE Seed Sans TH Bold"/>
              </a:rPr>
              <a:t>CATEGORY 02</a:t>
            </a:r>
          </a:p>
        </p:txBody>
      </p:sp>
      <p:sp>
        <p:nvSpPr>
          <p:cNvPr name="TextBox 19" id="19"/>
          <p:cNvSpPr txBox="true"/>
          <p:nvPr/>
        </p:nvSpPr>
        <p:spPr>
          <a:xfrm rot="0">
            <a:off x="1524000" y="2463800"/>
            <a:ext cx="8636000" cy="533400"/>
          </a:xfrm>
          <a:prstGeom prst="rect">
            <a:avLst/>
          </a:prstGeom>
        </p:spPr>
        <p:txBody>
          <a:bodyPr anchor="t" rtlCol="false" lIns="0" tIns="0" rIns="0" bIns="0"/>
          <a:lstStyle/>
          <a:p>
            <a:pPr algn="l" lvl="0">
              <a:lnSpc>
                <a:spcPct val="99600"/>
              </a:lnSpc>
            </a:pPr>
            <a:r>
              <a:rPr lang="en-US" sz="3000" b="false" i="false" u="none" strike="noStrike">
                <a:solidFill>
                  <a:srgbClr val="322E92"/>
                </a:solidFill>
                <a:latin typeface="LINE Seed Sans TH Bold"/>
              </a:rPr>
              <a:t>Please add a subtitle here.</a:t>
            </a:r>
          </a:p>
        </p:txBody>
      </p:sp>
      <p:sp>
        <p:nvSpPr>
          <p:cNvPr name="TextBox 20" id="20"/>
          <p:cNvSpPr txBox="true"/>
          <p:nvPr/>
        </p:nvSpPr>
        <p:spPr>
          <a:xfrm rot="0">
            <a:off x="7213600" y="7023100"/>
            <a:ext cx="28829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02</a:t>
            </a:r>
          </a:p>
        </p:txBody>
      </p:sp>
      <p:sp>
        <p:nvSpPr>
          <p:cNvPr name="TextBox 21" id="21"/>
          <p:cNvSpPr txBox="true"/>
          <p:nvPr/>
        </p:nvSpPr>
        <p:spPr>
          <a:xfrm rot="0">
            <a:off x="7213600" y="7518400"/>
            <a:ext cx="43180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elit. Cras bibendum lorem ipsum dolor sit amet, lorem ipsum.</a:t>
            </a:r>
          </a:p>
        </p:txBody>
      </p:sp>
      <p:sp>
        <p:nvSpPr>
          <p:cNvPr name="TextBox 22" id="22"/>
          <p:cNvSpPr txBox="true"/>
          <p:nvPr/>
        </p:nvSpPr>
        <p:spPr>
          <a:xfrm rot="0">
            <a:off x="12560300" y="7023100"/>
            <a:ext cx="28829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03</a:t>
            </a:r>
          </a:p>
        </p:txBody>
      </p:sp>
      <p:sp>
        <p:nvSpPr>
          <p:cNvPr name="TextBox 23" id="23"/>
          <p:cNvSpPr txBox="true"/>
          <p:nvPr/>
        </p:nvSpPr>
        <p:spPr>
          <a:xfrm rot="0">
            <a:off x="12560300" y="7518400"/>
            <a:ext cx="43180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elit. Cras bibendum lorem ipsum dolor sit amet, lorem ipsum.</a:t>
            </a:r>
          </a:p>
        </p:txBody>
      </p:sp>
      <p:grpSp>
        <p:nvGrpSpPr>
          <p:cNvPr name="Group 24" id="24"/>
          <p:cNvGrpSpPr/>
          <p:nvPr/>
        </p:nvGrpSpPr>
        <p:grpSpPr>
          <a:xfrm>
            <a:off x="2147483647" y="2147483647"/>
            <a:ext cx="2147483647" cy="2147483647"/>
          </a:xfrm>
        </p:grpSpPr>
      </p:grpSp>
      <p:pic>
        <p:nvPicPr>
          <p:cNvPr name="Picture 25" id="25"/>
          <p:cNvPicPr>
            <a:picLocks noChangeAspect="true"/>
          </p:cNvPicPr>
          <p:nvPr/>
        </p:nvPicPr>
        <p:blipFill>
          <a:blip r:embed="rId7"/>
          <a:stretch>
            <a:fillRect/>
          </a:stretch>
        </p:blipFill>
        <p:spPr>
          <a:xfrm rot="0">
            <a:off x="800100" y="571500"/>
            <a:ext cx="215900" cy="215900"/>
          </a:xfrm>
          <a:prstGeom prst="rect">
            <a:avLst/>
          </a:prstGeom>
        </p:spPr>
      </p:pic>
      <p:sp>
        <p:nvSpPr>
          <p:cNvPr name="TextBox 26" id="26"/>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27" id="27"/>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28" id="28"/>
          <p:cNvPicPr>
            <a:picLocks noChangeAspect="true"/>
          </p:cNvPicPr>
          <p:nvPr/>
        </p:nvPicPr>
        <p:blipFill>
          <a:blip r:embed="rId8"/>
          <a:stretch>
            <a:fillRect/>
          </a:stretch>
        </p:blipFill>
        <p:spPr>
          <a:xfrm rot="0">
            <a:off x="0" y="-76200"/>
            <a:ext cx="469900" cy="10452100"/>
          </a:xfrm>
          <a:prstGeom prst="rect">
            <a:avLst/>
          </a:prstGeom>
        </p:spPr>
      </p:pic>
      <p:sp>
        <p:nvSpPr>
          <p:cNvPr name="TextBox 29" id="29"/>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676400" y="4216400"/>
            <a:ext cx="1193800" cy="1193800"/>
          </a:xfrm>
          <a:prstGeom prst="rect">
            <a:avLst/>
          </a:prstGeom>
        </p:spPr>
      </p:pic>
      <p:pic>
        <p:nvPicPr>
          <p:cNvPr name="Picture 3" id="3"/>
          <p:cNvPicPr>
            <a:picLocks noChangeAspect="true"/>
          </p:cNvPicPr>
          <p:nvPr/>
        </p:nvPicPr>
        <p:blipFill>
          <a:blip r:embed="rId2"/>
          <a:stretch>
            <a:fillRect/>
          </a:stretch>
        </p:blipFill>
        <p:spPr>
          <a:xfrm rot="0">
            <a:off x="1676400" y="5778500"/>
            <a:ext cx="1193800" cy="1193800"/>
          </a:xfrm>
          <a:prstGeom prst="rect">
            <a:avLst/>
          </a:prstGeom>
        </p:spPr>
      </p:pic>
      <p:pic>
        <p:nvPicPr>
          <p:cNvPr name="Picture 4" id="4"/>
          <p:cNvPicPr>
            <a:picLocks noChangeAspect="true"/>
          </p:cNvPicPr>
          <p:nvPr/>
        </p:nvPicPr>
        <p:blipFill>
          <a:blip r:embed="rId2"/>
          <a:stretch>
            <a:fillRect/>
          </a:stretch>
        </p:blipFill>
        <p:spPr>
          <a:xfrm rot="0">
            <a:off x="1676400" y="7353300"/>
            <a:ext cx="1193800" cy="1193800"/>
          </a:xfrm>
          <a:prstGeom prst="rect">
            <a:avLst/>
          </a:prstGeom>
        </p:spPr>
      </p:pic>
      <p:pic>
        <p:nvPicPr>
          <p:cNvPr name="Picture 5" id="5"/>
          <p:cNvPicPr>
            <a:picLocks noChangeAspect="true"/>
          </p:cNvPicPr>
          <p:nvPr/>
        </p:nvPicPr>
        <p:blipFill>
          <a:blip r:embed="rId3"/>
          <a:stretch>
            <a:fillRect/>
          </a:stretch>
        </p:blipFill>
        <p:spPr>
          <a:xfrm rot="0">
            <a:off x="10210800" y="2844800"/>
            <a:ext cx="6959600" cy="6159500"/>
          </a:xfrm>
          <a:prstGeom prst="rect">
            <a:avLst/>
          </a:prstGeom>
        </p:spPr>
      </p:pic>
      <p:pic>
        <p:nvPicPr>
          <p:cNvPr name="Picture 6" id="6"/>
          <p:cNvPicPr>
            <a:picLocks noChangeAspect="true"/>
          </p:cNvPicPr>
          <p:nvPr/>
        </p:nvPicPr>
        <p:blipFill>
          <a:blip r:embed="rId4"/>
          <a:stretch>
            <a:fillRect/>
          </a:stretch>
        </p:blipFill>
        <p:spPr>
          <a:xfrm rot="0">
            <a:off x="1841500" y="4368800"/>
            <a:ext cx="889000" cy="889000"/>
          </a:xfrm>
          <a:prstGeom prst="rect">
            <a:avLst/>
          </a:prstGeom>
        </p:spPr>
      </p:pic>
      <p:pic>
        <p:nvPicPr>
          <p:cNvPr name="Picture 7" id="7"/>
          <p:cNvPicPr>
            <a:picLocks noChangeAspect="true"/>
          </p:cNvPicPr>
          <p:nvPr/>
        </p:nvPicPr>
        <p:blipFill>
          <a:blip r:embed="rId5"/>
          <a:stretch>
            <a:fillRect/>
          </a:stretch>
        </p:blipFill>
        <p:spPr>
          <a:xfrm rot="0">
            <a:off x="1841500" y="5943600"/>
            <a:ext cx="876300" cy="876300"/>
          </a:xfrm>
          <a:prstGeom prst="rect">
            <a:avLst/>
          </a:prstGeom>
        </p:spPr>
      </p:pic>
      <p:pic>
        <p:nvPicPr>
          <p:cNvPr name="Picture 8" id="8"/>
          <p:cNvPicPr>
            <a:picLocks noChangeAspect="true"/>
          </p:cNvPicPr>
          <p:nvPr/>
        </p:nvPicPr>
        <p:blipFill>
          <a:blip r:embed="rId6"/>
          <a:stretch>
            <a:fillRect/>
          </a:stretch>
        </p:blipFill>
        <p:spPr>
          <a:xfrm rot="0">
            <a:off x="1854200" y="7518400"/>
            <a:ext cx="850900" cy="850900"/>
          </a:xfrm>
          <a:prstGeom prst="rect">
            <a:avLst/>
          </a:prstGeom>
        </p:spPr>
      </p:pic>
      <p:sp>
        <p:nvSpPr>
          <p:cNvPr name="TextBox 9" id="9"/>
          <p:cNvSpPr txBox="true"/>
          <p:nvPr/>
        </p:nvSpPr>
        <p:spPr>
          <a:xfrm rot="0">
            <a:off x="14884400" y="9575800"/>
            <a:ext cx="29083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Approach &amp; Methodology</a:t>
            </a:r>
          </a:p>
        </p:txBody>
      </p:sp>
      <p:sp>
        <p:nvSpPr>
          <p:cNvPr name="TextBox 10" id="10"/>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11" id="11"/>
          <p:cNvSpPr txBox="true"/>
          <p:nvPr/>
        </p:nvSpPr>
        <p:spPr>
          <a:xfrm rot="0">
            <a:off x="1714500" y="1346200"/>
            <a:ext cx="9474200" cy="2590800"/>
          </a:xfrm>
          <a:prstGeom prst="rect">
            <a:avLst/>
          </a:prstGeom>
        </p:spPr>
        <p:txBody>
          <a:bodyPr anchor="t" rtlCol="false" lIns="0" tIns="0" rIns="0" bIns="0"/>
          <a:lstStyle/>
          <a:p>
            <a:pPr algn="l" lvl="0">
              <a:lnSpc>
                <a:spcPct val="95449"/>
              </a:lnSpc>
            </a:pPr>
            <a:r>
              <a:rPr lang="en-US" sz="8000" b="false" i="false" u="none" strike="noStrike" spc="-100">
                <a:solidFill>
                  <a:srgbClr val="000000"/>
                </a:solidFill>
                <a:latin typeface="Taviraj Bold"/>
              </a:rPr>
              <a:t>Our Approach &amp; Methodology</a:t>
            </a:r>
          </a:p>
        </p:txBody>
      </p:sp>
      <p:sp>
        <p:nvSpPr>
          <p:cNvPr name="TextBox 12" id="12"/>
          <p:cNvSpPr txBox="true"/>
          <p:nvPr/>
        </p:nvSpPr>
        <p:spPr>
          <a:xfrm rot="0">
            <a:off x="3149600" y="4229100"/>
            <a:ext cx="62230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01</a:t>
            </a:r>
          </a:p>
        </p:txBody>
      </p:sp>
      <p:sp>
        <p:nvSpPr>
          <p:cNvPr name="TextBox 13" id="13"/>
          <p:cNvSpPr txBox="true"/>
          <p:nvPr/>
        </p:nvSpPr>
        <p:spPr>
          <a:xfrm rot="0">
            <a:off x="3149600" y="4724400"/>
            <a:ext cx="61976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sp>
        <p:nvSpPr>
          <p:cNvPr name="TextBox 14" id="14"/>
          <p:cNvSpPr txBox="true"/>
          <p:nvPr/>
        </p:nvSpPr>
        <p:spPr>
          <a:xfrm rot="0">
            <a:off x="3149600" y="5854700"/>
            <a:ext cx="62230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02</a:t>
            </a:r>
          </a:p>
        </p:txBody>
      </p:sp>
      <p:sp>
        <p:nvSpPr>
          <p:cNvPr name="TextBox 15" id="15"/>
          <p:cNvSpPr txBox="true"/>
          <p:nvPr/>
        </p:nvSpPr>
        <p:spPr>
          <a:xfrm rot="0">
            <a:off x="3149600" y="6350000"/>
            <a:ext cx="61976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sp>
        <p:nvSpPr>
          <p:cNvPr name="TextBox 16" id="16"/>
          <p:cNvSpPr txBox="true"/>
          <p:nvPr/>
        </p:nvSpPr>
        <p:spPr>
          <a:xfrm rot="0">
            <a:off x="3149600" y="7467600"/>
            <a:ext cx="62230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03</a:t>
            </a:r>
          </a:p>
        </p:txBody>
      </p:sp>
      <p:sp>
        <p:nvSpPr>
          <p:cNvPr name="TextBox 17" id="17"/>
          <p:cNvSpPr txBox="true"/>
          <p:nvPr/>
        </p:nvSpPr>
        <p:spPr>
          <a:xfrm rot="0">
            <a:off x="3149600" y="7962900"/>
            <a:ext cx="61976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grpSp>
        <p:nvGrpSpPr>
          <p:cNvPr name="Group 18" id="18"/>
          <p:cNvGrpSpPr/>
          <p:nvPr/>
        </p:nvGrpSpPr>
        <p:grpSpPr>
          <a:xfrm>
            <a:off x="2147483647" y="2147483647"/>
            <a:ext cx="2147483647" cy="2147483647"/>
          </a:xfrm>
        </p:grpSpPr>
      </p:grpSp>
      <p:pic>
        <p:nvPicPr>
          <p:cNvPr name="Picture 19" id="19"/>
          <p:cNvPicPr>
            <a:picLocks noChangeAspect="true"/>
          </p:cNvPicPr>
          <p:nvPr/>
        </p:nvPicPr>
        <p:blipFill>
          <a:blip r:embed="rId7"/>
          <a:stretch>
            <a:fillRect/>
          </a:stretch>
        </p:blipFill>
        <p:spPr>
          <a:xfrm rot="0">
            <a:off x="800100" y="571500"/>
            <a:ext cx="215900" cy="215900"/>
          </a:xfrm>
          <a:prstGeom prst="rect">
            <a:avLst/>
          </a:prstGeom>
        </p:spPr>
      </p:pic>
      <p:sp>
        <p:nvSpPr>
          <p:cNvPr name="TextBox 20" id="20"/>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21" id="21"/>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22" id="22"/>
          <p:cNvPicPr>
            <a:picLocks noChangeAspect="true"/>
          </p:cNvPicPr>
          <p:nvPr/>
        </p:nvPicPr>
        <p:blipFill>
          <a:blip r:embed="rId8"/>
          <a:stretch>
            <a:fillRect/>
          </a:stretch>
        </p:blipFill>
        <p:spPr>
          <a:xfrm rot="0">
            <a:off x="0" y="-76200"/>
            <a:ext cx="469900" cy="10452100"/>
          </a:xfrm>
          <a:prstGeom prst="rect">
            <a:avLst/>
          </a:prstGeom>
        </p:spPr>
      </p:pic>
      <p:sp>
        <p:nvSpPr>
          <p:cNvPr name="TextBox 23" id="23"/>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2171700" y="3581400"/>
            <a:ext cx="6832600" cy="2374900"/>
          </a:xfrm>
          <a:prstGeom prst="rect">
            <a:avLst/>
          </a:prstGeom>
        </p:spPr>
      </p:pic>
      <p:pic>
        <p:nvPicPr>
          <p:cNvPr name="Picture 3" id="3"/>
          <p:cNvPicPr>
            <a:picLocks noChangeAspect="true"/>
          </p:cNvPicPr>
          <p:nvPr/>
        </p:nvPicPr>
        <p:blipFill>
          <a:blip r:embed="rId3"/>
          <a:stretch>
            <a:fillRect/>
          </a:stretch>
        </p:blipFill>
        <p:spPr>
          <a:xfrm rot="0">
            <a:off x="1524000" y="3886200"/>
            <a:ext cx="1765300" cy="1765300"/>
          </a:xfrm>
          <a:prstGeom prst="rect">
            <a:avLst/>
          </a:prstGeom>
        </p:spPr>
      </p:pic>
      <p:pic>
        <p:nvPicPr>
          <p:cNvPr name="Picture 4" id="4"/>
          <p:cNvPicPr>
            <a:picLocks noChangeAspect="true"/>
          </p:cNvPicPr>
          <p:nvPr/>
        </p:nvPicPr>
        <p:blipFill>
          <a:blip r:embed="rId4"/>
          <a:stretch>
            <a:fillRect/>
          </a:stretch>
        </p:blipFill>
        <p:spPr>
          <a:xfrm rot="0">
            <a:off x="2171700" y="6273800"/>
            <a:ext cx="6832600" cy="2374900"/>
          </a:xfrm>
          <a:prstGeom prst="rect">
            <a:avLst/>
          </a:prstGeom>
        </p:spPr>
      </p:pic>
      <p:pic>
        <p:nvPicPr>
          <p:cNvPr name="Picture 5" id="5"/>
          <p:cNvPicPr>
            <a:picLocks noChangeAspect="true"/>
          </p:cNvPicPr>
          <p:nvPr/>
        </p:nvPicPr>
        <p:blipFill>
          <a:blip r:embed="rId3"/>
          <a:stretch>
            <a:fillRect/>
          </a:stretch>
        </p:blipFill>
        <p:spPr>
          <a:xfrm rot="0">
            <a:off x="1524000" y="6578600"/>
            <a:ext cx="1765300" cy="1765300"/>
          </a:xfrm>
          <a:prstGeom prst="rect">
            <a:avLst/>
          </a:prstGeom>
        </p:spPr>
      </p:pic>
      <p:pic>
        <p:nvPicPr>
          <p:cNvPr name="Picture 6" id="6"/>
          <p:cNvPicPr>
            <a:picLocks noChangeAspect="true"/>
          </p:cNvPicPr>
          <p:nvPr/>
        </p:nvPicPr>
        <p:blipFill>
          <a:blip r:embed="rId2"/>
          <a:stretch>
            <a:fillRect/>
          </a:stretch>
        </p:blipFill>
        <p:spPr>
          <a:xfrm rot="0">
            <a:off x="10096500" y="3581400"/>
            <a:ext cx="6832600" cy="2374900"/>
          </a:xfrm>
          <a:prstGeom prst="rect">
            <a:avLst/>
          </a:prstGeom>
        </p:spPr>
      </p:pic>
      <p:pic>
        <p:nvPicPr>
          <p:cNvPr name="Picture 7" id="7"/>
          <p:cNvPicPr>
            <a:picLocks noChangeAspect="true"/>
          </p:cNvPicPr>
          <p:nvPr/>
        </p:nvPicPr>
        <p:blipFill>
          <a:blip r:embed="rId3"/>
          <a:stretch>
            <a:fillRect/>
          </a:stretch>
        </p:blipFill>
        <p:spPr>
          <a:xfrm rot="0">
            <a:off x="9448800" y="3886200"/>
            <a:ext cx="1765300" cy="1765300"/>
          </a:xfrm>
          <a:prstGeom prst="rect">
            <a:avLst/>
          </a:prstGeom>
        </p:spPr>
      </p:pic>
      <p:pic>
        <p:nvPicPr>
          <p:cNvPr name="Picture 8" id="8"/>
          <p:cNvPicPr>
            <a:picLocks noChangeAspect="true"/>
          </p:cNvPicPr>
          <p:nvPr/>
        </p:nvPicPr>
        <p:blipFill>
          <a:blip r:embed="rId4"/>
          <a:stretch>
            <a:fillRect/>
          </a:stretch>
        </p:blipFill>
        <p:spPr>
          <a:xfrm rot="0">
            <a:off x="10096500" y="6273800"/>
            <a:ext cx="6832600" cy="2374900"/>
          </a:xfrm>
          <a:prstGeom prst="rect">
            <a:avLst/>
          </a:prstGeom>
        </p:spPr>
      </p:pic>
      <p:pic>
        <p:nvPicPr>
          <p:cNvPr name="Picture 9" id="9"/>
          <p:cNvPicPr>
            <a:picLocks noChangeAspect="true"/>
          </p:cNvPicPr>
          <p:nvPr/>
        </p:nvPicPr>
        <p:blipFill>
          <a:blip r:embed="rId3"/>
          <a:stretch>
            <a:fillRect/>
          </a:stretch>
        </p:blipFill>
        <p:spPr>
          <a:xfrm rot="0">
            <a:off x="9448800" y="6578600"/>
            <a:ext cx="1765300" cy="1765300"/>
          </a:xfrm>
          <a:prstGeom prst="rect">
            <a:avLst/>
          </a:prstGeom>
        </p:spPr>
      </p:pic>
      <p:pic>
        <p:nvPicPr>
          <p:cNvPr name="Picture 10" id="10"/>
          <p:cNvPicPr>
            <a:picLocks noChangeAspect="true"/>
          </p:cNvPicPr>
          <p:nvPr/>
        </p:nvPicPr>
        <p:blipFill>
          <a:blip r:embed="rId5"/>
          <a:stretch>
            <a:fillRect/>
          </a:stretch>
        </p:blipFill>
        <p:spPr>
          <a:xfrm rot="0">
            <a:off x="1600200" y="3962400"/>
            <a:ext cx="1600200" cy="1600200"/>
          </a:xfrm>
          <a:prstGeom prst="rect">
            <a:avLst/>
          </a:prstGeom>
        </p:spPr>
      </p:pic>
      <p:pic>
        <p:nvPicPr>
          <p:cNvPr name="Picture 11" id="11"/>
          <p:cNvPicPr>
            <a:picLocks noChangeAspect="true"/>
          </p:cNvPicPr>
          <p:nvPr/>
        </p:nvPicPr>
        <p:blipFill>
          <a:blip r:embed="rId6"/>
          <a:stretch>
            <a:fillRect/>
          </a:stretch>
        </p:blipFill>
        <p:spPr>
          <a:xfrm rot="0">
            <a:off x="9486900" y="3924300"/>
            <a:ext cx="1676400" cy="1676400"/>
          </a:xfrm>
          <a:prstGeom prst="rect">
            <a:avLst/>
          </a:prstGeom>
        </p:spPr>
      </p:pic>
      <p:pic>
        <p:nvPicPr>
          <p:cNvPr name="Picture 12" id="12"/>
          <p:cNvPicPr>
            <a:picLocks noChangeAspect="true"/>
          </p:cNvPicPr>
          <p:nvPr/>
        </p:nvPicPr>
        <p:blipFill>
          <a:blip r:embed="rId7"/>
          <a:stretch>
            <a:fillRect/>
          </a:stretch>
        </p:blipFill>
        <p:spPr>
          <a:xfrm rot="0">
            <a:off x="1574800" y="6642100"/>
            <a:ext cx="1638300" cy="1638300"/>
          </a:xfrm>
          <a:prstGeom prst="rect">
            <a:avLst/>
          </a:prstGeom>
        </p:spPr>
      </p:pic>
      <p:pic>
        <p:nvPicPr>
          <p:cNvPr name="Picture 13" id="13"/>
          <p:cNvPicPr>
            <a:picLocks noChangeAspect="true"/>
          </p:cNvPicPr>
          <p:nvPr/>
        </p:nvPicPr>
        <p:blipFill>
          <a:blip r:embed="rId8"/>
          <a:stretch>
            <a:fillRect/>
          </a:stretch>
        </p:blipFill>
        <p:spPr>
          <a:xfrm rot="0">
            <a:off x="9512300" y="6642100"/>
            <a:ext cx="1625600" cy="1625600"/>
          </a:xfrm>
          <a:prstGeom prst="rect">
            <a:avLst/>
          </a:prstGeom>
        </p:spPr>
      </p:pic>
      <p:pic>
        <p:nvPicPr>
          <p:cNvPr name="Picture 14" id="14"/>
          <p:cNvPicPr>
            <a:picLocks noChangeAspect="true"/>
          </p:cNvPicPr>
          <p:nvPr/>
        </p:nvPicPr>
        <p:blipFill>
          <a:blip r:embed="rId9"/>
          <a:stretch>
            <a:fillRect/>
          </a:stretch>
        </p:blipFill>
        <p:spPr>
          <a:xfrm rot="0">
            <a:off x="7188200" y="4178300"/>
            <a:ext cx="1117600" cy="190500"/>
          </a:xfrm>
          <a:prstGeom prst="rect">
            <a:avLst/>
          </a:prstGeom>
        </p:spPr>
      </p:pic>
      <p:pic>
        <p:nvPicPr>
          <p:cNvPr name="Picture 15" id="15"/>
          <p:cNvPicPr>
            <a:picLocks noChangeAspect="true"/>
          </p:cNvPicPr>
          <p:nvPr/>
        </p:nvPicPr>
        <p:blipFill>
          <a:blip r:embed="rId9"/>
          <a:stretch>
            <a:fillRect/>
          </a:stretch>
        </p:blipFill>
        <p:spPr>
          <a:xfrm rot="0">
            <a:off x="15201900" y="4089400"/>
            <a:ext cx="1117600" cy="190500"/>
          </a:xfrm>
          <a:prstGeom prst="rect">
            <a:avLst/>
          </a:prstGeom>
        </p:spPr>
      </p:pic>
      <p:pic>
        <p:nvPicPr>
          <p:cNvPr name="Picture 16" id="16"/>
          <p:cNvPicPr>
            <a:picLocks noChangeAspect="true"/>
          </p:cNvPicPr>
          <p:nvPr/>
        </p:nvPicPr>
        <p:blipFill>
          <a:blip r:embed="rId10"/>
          <a:stretch>
            <a:fillRect/>
          </a:stretch>
        </p:blipFill>
        <p:spPr>
          <a:xfrm rot="0">
            <a:off x="7188200" y="6870700"/>
            <a:ext cx="1117600" cy="190500"/>
          </a:xfrm>
          <a:prstGeom prst="rect">
            <a:avLst/>
          </a:prstGeom>
        </p:spPr>
      </p:pic>
      <p:pic>
        <p:nvPicPr>
          <p:cNvPr name="Picture 17" id="17"/>
          <p:cNvPicPr>
            <a:picLocks noChangeAspect="true"/>
          </p:cNvPicPr>
          <p:nvPr/>
        </p:nvPicPr>
        <p:blipFill>
          <a:blip r:embed="rId10"/>
          <a:stretch>
            <a:fillRect/>
          </a:stretch>
        </p:blipFill>
        <p:spPr>
          <a:xfrm rot="0">
            <a:off x="15201900" y="6781800"/>
            <a:ext cx="1117600" cy="190500"/>
          </a:xfrm>
          <a:prstGeom prst="rect">
            <a:avLst/>
          </a:prstGeom>
        </p:spPr>
      </p:pic>
      <p:sp>
        <p:nvSpPr>
          <p:cNvPr name="TextBox 18" id="18"/>
          <p:cNvSpPr txBox="true"/>
          <p:nvPr/>
        </p:nvSpPr>
        <p:spPr>
          <a:xfrm rot="0">
            <a:off x="15532100" y="9575800"/>
            <a:ext cx="22606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Industry Insights</a:t>
            </a:r>
          </a:p>
        </p:txBody>
      </p:sp>
      <p:sp>
        <p:nvSpPr>
          <p:cNvPr name="TextBox 19" id="19"/>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20" id="20"/>
          <p:cNvSpPr txBox="true"/>
          <p:nvPr/>
        </p:nvSpPr>
        <p:spPr>
          <a:xfrm rot="0">
            <a:off x="1524000" y="1231900"/>
            <a:ext cx="12052300" cy="1511300"/>
          </a:xfrm>
          <a:prstGeom prst="rect">
            <a:avLst/>
          </a:prstGeom>
        </p:spPr>
        <p:txBody>
          <a:bodyPr anchor="t" rtlCol="false" lIns="0" tIns="0" rIns="0" bIns="0"/>
          <a:lstStyle/>
          <a:p>
            <a:pPr algn="l" lvl="0">
              <a:lnSpc>
                <a:spcPct val="91300"/>
              </a:lnSpc>
            </a:pPr>
            <a:r>
              <a:rPr lang="en-US" sz="8500" b="false" i="false" u="none" strike="noStrike" spc="-100">
                <a:solidFill>
                  <a:srgbClr val="000000"/>
                </a:solidFill>
                <a:latin typeface="Taviraj Bold"/>
              </a:rPr>
              <a:t>Industry Insights</a:t>
            </a:r>
          </a:p>
        </p:txBody>
      </p:sp>
      <p:sp>
        <p:nvSpPr>
          <p:cNvPr name="TextBox 21" id="21"/>
          <p:cNvSpPr txBox="true"/>
          <p:nvPr/>
        </p:nvSpPr>
        <p:spPr>
          <a:xfrm rot="0">
            <a:off x="3695700" y="4064000"/>
            <a:ext cx="30353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01</a:t>
            </a:r>
          </a:p>
        </p:txBody>
      </p:sp>
      <p:sp>
        <p:nvSpPr>
          <p:cNvPr name="TextBox 22" id="22"/>
          <p:cNvSpPr txBox="true"/>
          <p:nvPr/>
        </p:nvSpPr>
        <p:spPr>
          <a:xfrm rot="0">
            <a:off x="3695700" y="4559300"/>
            <a:ext cx="49403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elit. Cras bibendum lorem ipsum dolor sit amet, lorem ipsum.</a:t>
            </a:r>
          </a:p>
        </p:txBody>
      </p:sp>
      <p:sp>
        <p:nvSpPr>
          <p:cNvPr name="TextBox 23" id="23"/>
          <p:cNvSpPr txBox="true"/>
          <p:nvPr/>
        </p:nvSpPr>
        <p:spPr>
          <a:xfrm rot="0">
            <a:off x="3695700" y="6769100"/>
            <a:ext cx="29718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LINE Seed Sans TH ExtraBold"/>
              </a:rPr>
              <a:t>Title 02</a:t>
            </a:r>
          </a:p>
        </p:txBody>
      </p:sp>
      <p:sp>
        <p:nvSpPr>
          <p:cNvPr name="TextBox 24" id="24"/>
          <p:cNvSpPr txBox="true"/>
          <p:nvPr/>
        </p:nvSpPr>
        <p:spPr>
          <a:xfrm rot="0">
            <a:off x="3695700" y="7251700"/>
            <a:ext cx="4940300" cy="10033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consectetur adipiscing elit. Cras bibendum lorem ipsum dolor sit amet, lorem ipsum.</a:t>
            </a:r>
          </a:p>
        </p:txBody>
      </p:sp>
      <p:sp>
        <p:nvSpPr>
          <p:cNvPr name="TextBox 25" id="25"/>
          <p:cNvSpPr txBox="true"/>
          <p:nvPr/>
        </p:nvSpPr>
        <p:spPr>
          <a:xfrm rot="0">
            <a:off x="11582400" y="4064000"/>
            <a:ext cx="32131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03</a:t>
            </a:r>
          </a:p>
        </p:txBody>
      </p:sp>
      <p:sp>
        <p:nvSpPr>
          <p:cNvPr name="TextBox 26" id="26"/>
          <p:cNvSpPr txBox="true"/>
          <p:nvPr/>
        </p:nvSpPr>
        <p:spPr>
          <a:xfrm rot="0">
            <a:off x="11582400" y="4559300"/>
            <a:ext cx="48895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elit. Cras bibendum lorem ipsum dolor sit amet, lorem ipsum.</a:t>
            </a:r>
          </a:p>
        </p:txBody>
      </p:sp>
      <p:sp>
        <p:nvSpPr>
          <p:cNvPr name="TextBox 27" id="27"/>
          <p:cNvSpPr txBox="true"/>
          <p:nvPr/>
        </p:nvSpPr>
        <p:spPr>
          <a:xfrm rot="0">
            <a:off x="11582400" y="6769100"/>
            <a:ext cx="32131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LINE Seed Sans TH ExtraBold"/>
              </a:rPr>
              <a:t>Title 04</a:t>
            </a:r>
          </a:p>
        </p:txBody>
      </p:sp>
      <p:sp>
        <p:nvSpPr>
          <p:cNvPr name="TextBox 28" id="28"/>
          <p:cNvSpPr txBox="true"/>
          <p:nvPr/>
        </p:nvSpPr>
        <p:spPr>
          <a:xfrm rot="0">
            <a:off x="11582400" y="7251700"/>
            <a:ext cx="4889500" cy="10033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consectetur adipiscing elit. Cras bibendum lorem ipsum dolor sit amet, lorem ipsum.</a:t>
            </a:r>
          </a:p>
        </p:txBody>
      </p:sp>
      <p:sp>
        <p:nvSpPr>
          <p:cNvPr name="TextBox 29" id="29"/>
          <p:cNvSpPr txBox="true"/>
          <p:nvPr/>
        </p:nvSpPr>
        <p:spPr>
          <a:xfrm rot="0">
            <a:off x="1524000" y="2578100"/>
            <a:ext cx="11899900" cy="533400"/>
          </a:xfrm>
          <a:prstGeom prst="rect">
            <a:avLst/>
          </a:prstGeom>
        </p:spPr>
        <p:txBody>
          <a:bodyPr anchor="t" rtlCol="false" lIns="0" tIns="0" rIns="0" bIns="0"/>
          <a:lstStyle/>
          <a:p>
            <a:pPr algn="l" lvl="0">
              <a:lnSpc>
                <a:spcPct val="99600"/>
              </a:lnSpc>
            </a:pPr>
            <a:r>
              <a:rPr lang="en-US" sz="3000" b="false" i="false" u="none" strike="noStrike">
                <a:solidFill>
                  <a:srgbClr val="322E92"/>
                </a:solidFill>
                <a:latin typeface="LINE Seed Sans TH Bold"/>
              </a:rPr>
              <a:t>Please add a subtitle here.</a:t>
            </a:r>
          </a:p>
        </p:txBody>
      </p:sp>
      <p:grpSp>
        <p:nvGrpSpPr>
          <p:cNvPr name="Group 30" id="30"/>
          <p:cNvGrpSpPr/>
          <p:nvPr/>
        </p:nvGrpSpPr>
        <p:grpSpPr>
          <a:xfrm>
            <a:off x="2147483647" y="2147483647"/>
            <a:ext cx="2147483647" cy="2147483647"/>
          </a:xfrm>
        </p:grpSpPr>
      </p:grpSp>
      <p:pic>
        <p:nvPicPr>
          <p:cNvPr name="Picture 31" id="31"/>
          <p:cNvPicPr>
            <a:picLocks noChangeAspect="true"/>
          </p:cNvPicPr>
          <p:nvPr/>
        </p:nvPicPr>
        <p:blipFill>
          <a:blip r:embed="rId11"/>
          <a:stretch>
            <a:fillRect/>
          </a:stretch>
        </p:blipFill>
        <p:spPr>
          <a:xfrm rot="0">
            <a:off x="800100" y="571500"/>
            <a:ext cx="215900" cy="215900"/>
          </a:xfrm>
          <a:prstGeom prst="rect">
            <a:avLst/>
          </a:prstGeom>
        </p:spPr>
      </p:pic>
      <p:sp>
        <p:nvSpPr>
          <p:cNvPr name="TextBox 32" id="32"/>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33" id="33"/>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34" id="34"/>
          <p:cNvPicPr>
            <a:picLocks noChangeAspect="true"/>
          </p:cNvPicPr>
          <p:nvPr/>
        </p:nvPicPr>
        <p:blipFill>
          <a:blip r:embed="rId12"/>
          <a:stretch>
            <a:fillRect/>
          </a:stretch>
        </p:blipFill>
        <p:spPr>
          <a:xfrm rot="0">
            <a:off x="0" y="-76200"/>
            <a:ext cx="469900" cy="10452100"/>
          </a:xfrm>
          <a:prstGeom prst="rect">
            <a:avLst/>
          </a:prstGeom>
        </p:spPr>
      </p:pic>
      <p:sp>
        <p:nvSpPr>
          <p:cNvPr name="TextBox 35" id="35"/>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524000" y="3340100"/>
            <a:ext cx="4864100" cy="5359400"/>
          </a:xfrm>
          <a:prstGeom prst="rect">
            <a:avLst/>
          </a:prstGeom>
        </p:spPr>
      </p:pic>
      <p:pic>
        <p:nvPicPr>
          <p:cNvPr name="Picture 3" id="3"/>
          <p:cNvPicPr>
            <a:picLocks noChangeAspect="true"/>
          </p:cNvPicPr>
          <p:nvPr/>
        </p:nvPicPr>
        <p:blipFill>
          <a:blip r:embed="rId3"/>
          <a:stretch>
            <a:fillRect/>
          </a:stretch>
        </p:blipFill>
        <p:spPr>
          <a:xfrm rot="0">
            <a:off x="6819900" y="3340100"/>
            <a:ext cx="4864100" cy="5359400"/>
          </a:xfrm>
          <a:prstGeom prst="rect">
            <a:avLst/>
          </a:prstGeom>
        </p:spPr>
      </p:pic>
      <p:pic>
        <p:nvPicPr>
          <p:cNvPr name="Picture 4" id="4"/>
          <p:cNvPicPr>
            <a:picLocks noChangeAspect="true"/>
          </p:cNvPicPr>
          <p:nvPr/>
        </p:nvPicPr>
        <p:blipFill>
          <a:blip r:embed="rId4"/>
          <a:stretch>
            <a:fillRect/>
          </a:stretch>
        </p:blipFill>
        <p:spPr>
          <a:xfrm rot="0">
            <a:off x="12115800" y="3340100"/>
            <a:ext cx="4864100" cy="5359400"/>
          </a:xfrm>
          <a:prstGeom prst="rect">
            <a:avLst/>
          </a:prstGeom>
        </p:spPr>
      </p:pic>
      <p:pic>
        <p:nvPicPr>
          <p:cNvPr name="Picture 5" id="5"/>
          <p:cNvPicPr>
            <a:picLocks noChangeAspect="true"/>
          </p:cNvPicPr>
          <p:nvPr/>
        </p:nvPicPr>
        <p:blipFill>
          <a:blip r:embed="rId5"/>
          <a:stretch>
            <a:fillRect/>
          </a:stretch>
        </p:blipFill>
        <p:spPr>
          <a:xfrm rot="0">
            <a:off x="1841500" y="3632200"/>
            <a:ext cx="1765300" cy="1765300"/>
          </a:xfrm>
          <a:prstGeom prst="rect">
            <a:avLst/>
          </a:prstGeom>
        </p:spPr>
      </p:pic>
      <p:pic>
        <p:nvPicPr>
          <p:cNvPr name="Picture 6" id="6"/>
          <p:cNvPicPr>
            <a:picLocks noChangeAspect="true"/>
          </p:cNvPicPr>
          <p:nvPr/>
        </p:nvPicPr>
        <p:blipFill>
          <a:blip r:embed="rId5"/>
          <a:stretch>
            <a:fillRect/>
          </a:stretch>
        </p:blipFill>
        <p:spPr>
          <a:xfrm rot="0">
            <a:off x="7150100" y="3632200"/>
            <a:ext cx="1765300" cy="1765300"/>
          </a:xfrm>
          <a:prstGeom prst="rect">
            <a:avLst/>
          </a:prstGeom>
        </p:spPr>
      </p:pic>
      <p:pic>
        <p:nvPicPr>
          <p:cNvPr name="Picture 7" id="7"/>
          <p:cNvPicPr>
            <a:picLocks noChangeAspect="true"/>
          </p:cNvPicPr>
          <p:nvPr/>
        </p:nvPicPr>
        <p:blipFill>
          <a:blip r:embed="rId5"/>
          <a:stretch>
            <a:fillRect/>
          </a:stretch>
        </p:blipFill>
        <p:spPr>
          <a:xfrm rot="0">
            <a:off x="12446000" y="3632200"/>
            <a:ext cx="1765300" cy="1765300"/>
          </a:xfrm>
          <a:prstGeom prst="rect">
            <a:avLst/>
          </a:prstGeom>
        </p:spPr>
      </p:pic>
      <p:pic>
        <p:nvPicPr>
          <p:cNvPr name="Picture 8" id="8"/>
          <p:cNvPicPr>
            <a:picLocks noChangeAspect="true"/>
          </p:cNvPicPr>
          <p:nvPr/>
        </p:nvPicPr>
        <p:blipFill>
          <a:blip r:embed="rId6"/>
          <a:stretch>
            <a:fillRect/>
          </a:stretch>
        </p:blipFill>
        <p:spPr>
          <a:xfrm rot="0">
            <a:off x="7162800" y="6553200"/>
            <a:ext cx="4000500" cy="12700"/>
          </a:xfrm>
          <a:prstGeom prst="rect">
            <a:avLst/>
          </a:prstGeom>
        </p:spPr>
      </p:pic>
      <p:pic>
        <p:nvPicPr>
          <p:cNvPr name="Picture 9" id="9"/>
          <p:cNvPicPr>
            <a:picLocks noChangeAspect="true"/>
          </p:cNvPicPr>
          <p:nvPr/>
        </p:nvPicPr>
        <p:blipFill>
          <a:blip r:embed="rId6"/>
          <a:stretch>
            <a:fillRect/>
          </a:stretch>
        </p:blipFill>
        <p:spPr>
          <a:xfrm rot="0">
            <a:off x="12446000" y="6553200"/>
            <a:ext cx="4000500" cy="12700"/>
          </a:xfrm>
          <a:prstGeom prst="rect">
            <a:avLst/>
          </a:prstGeom>
        </p:spPr>
      </p:pic>
      <p:pic>
        <p:nvPicPr>
          <p:cNvPr name="Picture 10" id="10"/>
          <p:cNvPicPr>
            <a:picLocks noChangeAspect="true"/>
          </p:cNvPicPr>
          <p:nvPr/>
        </p:nvPicPr>
        <p:blipFill>
          <a:blip r:embed="rId7"/>
          <a:stretch>
            <a:fillRect/>
          </a:stretch>
        </p:blipFill>
        <p:spPr>
          <a:xfrm rot="0">
            <a:off x="2197100" y="3860800"/>
            <a:ext cx="1028700" cy="1193800"/>
          </a:xfrm>
          <a:prstGeom prst="rect">
            <a:avLst/>
          </a:prstGeom>
        </p:spPr>
      </p:pic>
      <p:pic>
        <p:nvPicPr>
          <p:cNvPr name="Picture 11" id="11"/>
          <p:cNvPicPr>
            <a:picLocks noChangeAspect="true"/>
          </p:cNvPicPr>
          <p:nvPr/>
        </p:nvPicPr>
        <p:blipFill>
          <a:blip r:embed="rId8"/>
          <a:stretch>
            <a:fillRect/>
          </a:stretch>
        </p:blipFill>
        <p:spPr>
          <a:xfrm rot="0">
            <a:off x="7467600" y="4064000"/>
            <a:ext cx="1130300" cy="927100"/>
          </a:xfrm>
          <a:prstGeom prst="rect">
            <a:avLst/>
          </a:prstGeom>
        </p:spPr>
      </p:pic>
      <p:pic>
        <p:nvPicPr>
          <p:cNvPr name="Picture 12" id="12"/>
          <p:cNvPicPr>
            <a:picLocks noChangeAspect="true"/>
          </p:cNvPicPr>
          <p:nvPr/>
        </p:nvPicPr>
        <p:blipFill>
          <a:blip r:embed="rId9"/>
          <a:stretch>
            <a:fillRect/>
          </a:stretch>
        </p:blipFill>
        <p:spPr>
          <a:xfrm rot="0">
            <a:off x="12814300" y="3949700"/>
            <a:ext cx="1028700" cy="1117600"/>
          </a:xfrm>
          <a:prstGeom prst="rect">
            <a:avLst/>
          </a:prstGeom>
        </p:spPr>
      </p:pic>
      <p:pic>
        <p:nvPicPr>
          <p:cNvPr name="Picture 13" id="13"/>
          <p:cNvPicPr>
            <a:picLocks noChangeAspect="true"/>
          </p:cNvPicPr>
          <p:nvPr/>
        </p:nvPicPr>
        <p:blipFill>
          <a:blip r:embed="rId10"/>
          <a:stretch>
            <a:fillRect/>
          </a:stretch>
        </p:blipFill>
        <p:spPr>
          <a:xfrm rot="0">
            <a:off x="1790700" y="6553200"/>
            <a:ext cx="4000500" cy="12700"/>
          </a:xfrm>
          <a:prstGeom prst="rect">
            <a:avLst/>
          </a:prstGeom>
        </p:spPr>
      </p:pic>
      <p:pic>
        <p:nvPicPr>
          <p:cNvPr name="Picture 14" id="14"/>
          <p:cNvPicPr>
            <a:picLocks noChangeAspect="true"/>
          </p:cNvPicPr>
          <p:nvPr/>
        </p:nvPicPr>
        <p:blipFill>
          <a:blip r:embed="rId11"/>
          <a:stretch>
            <a:fillRect/>
          </a:stretch>
        </p:blipFill>
        <p:spPr>
          <a:xfrm rot="0">
            <a:off x="10769600" y="8064500"/>
            <a:ext cx="342900" cy="342900"/>
          </a:xfrm>
          <a:prstGeom prst="rect">
            <a:avLst/>
          </a:prstGeom>
        </p:spPr>
      </p:pic>
      <p:pic>
        <p:nvPicPr>
          <p:cNvPr name="Picture 15" id="15"/>
          <p:cNvPicPr>
            <a:picLocks noChangeAspect="true"/>
          </p:cNvPicPr>
          <p:nvPr/>
        </p:nvPicPr>
        <p:blipFill>
          <a:blip r:embed="rId11"/>
          <a:stretch>
            <a:fillRect/>
          </a:stretch>
        </p:blipFill>
        <p:spPr>
          <a:xfrm rot="0">
            <a:off x="16065500" y="8064500"/>
            <a:ext cx="342900" cy="342900"/>
          </a:xfrm>
          <a:prstGeom prst="rect">
            <a:avLst/>
          </a:prstGeom>
        </p:spPr>
      </p:pic>
      <p:pic>
        <p:nvPicPr>
          <p:cNvPr name="Picture 16" id="16"/>
          <p:cNvPicPr>
            <a:picLocks noChangeAspect="true"/>
          </p:cNvPicPr>
          <p:nvPr/>
        </p:nvPicPr>
        <p:blipFill>
          <a:blip r:embed="rId12"/>
          <a:stretch>
            <a:fillRect/>
          </a:stretch>
        </p:blipFill>
        <p:spPr>
          <a:xfrm rot="0">
            <a:off x="5461000" y="8064500"/>
            <a:ext cx="342900" cy="342900"/>
          </a:xfrm>
          <a:prstGeom prst="rect">
            <a:avLst/>
          </a:prstGeom>
        </p:spPr>
      </p:pic>
      <p:sp>
        <p:nvSpPr>
          <p:cNvPr name="TextBox 17" id="17"/>
          <p:cNvSpPr txBox="true"/>
          <p:nvPr/>
        </p:nvSpPr>
        <p:spPr>
          <a:xfrm rot="0">
            <a:off x="16116300" y="9575800"/>
            <a:ext cx="16764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Our Services</a:t>
            </a:r>
          </a:p>
        </p:txBody>
      </p:sp>
      <p:sp>
        <p:nvSpPr>
          <p:cNvPr name="TextBox 18" id="18"/>
          <p:cNvSpPr txBox="true"/>
          <p:nvPr/>
        </p:nvSpPr>
        <p:spPr>
          <a:xfrm rot="0">
            <a:off x="1841500" y="8102600"/>
            <a:ext cx="3149600" cy="292100"/>
          </a:xfrm>
          <a:prstGeom prst="rect">
            <a:avLst/>
          </a:prstGeom>
        </p:spPr>
        <p:txBody>
          <a:bodyPr anchor="t" rtlCol="false" lIns="0" tIns="0" rIns="0" bIns="0"/>
          <a:lstStyle/>
          <a:p>
            <a:pPr algn="l" lvl="0">
              <a:lnSpc>
                <a:spcPct val="116199"/>
              </a:lnSpc>
            </a:pPr>
            <a:r>
              <a:rPr lang="en-US" sz="1600" b="false" i="false" u="none" strike="noStrike">
                <a:solidFill>
                  <a:srgbClr val="FFFFFF"/>
                </a:solidFill>
                <a:latin typeface="LINE Seed Sans TH Bold"/>
              </a:rPr>
              <a:t>LEARN MORE</a:t>
            </a:r>
          </a:p>
        </p:txBody>
      </p:sp>
      <p:sp>
        <p:nvSpPr>
          <p:cNvPr name="TextBox 19" id="19"/>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20" id="20"/>
          <p:cNvSpPr txBox="true"/>
          <p:nvPr/>
        </p:nvSpPr>
        <p:spPr>
          <a:xfrm rot="0">
            <a:off x="1524000" y="1092200"/>
            <a:ext cx="9334500" cy="1511300"/>
          </a:xfrm>
          <a:prstGeom prst="rect">
            <a:avLst/>
          </a:prstGeom>
        </p:spPr>
        <p:txBody>
          <a:bodyPr anchor="t" rtlCol="false" lIns="0" tIns="0" rIns="0" bIns="0"/>
          <a:lstStyle/>
          <a:p>
            <a:pPr algn="l" lvl="0">
              <a:lnSpc>
                <a:spcPct val="91300"/>
              </a:lnSpc>
            </a:pPr>
            <a:r>
              <a:rPr lang="en-US" sz="8500" b="false" i="false" u="none" strike="noStrike" spc="-100">
                <a:solidFill>
                  <a:srgbClr val="000000"/>
                </a:solidFill>
                <a:latin typeface="Taviraj Bold"/>
              </a:rPr>
              <a:t>Our Services</a:t>
            </a:r>
          </a:p>
        </p:txBody>
      </p:sp>
      <p:sp>
        <p:nvSpPr>
          <p:cNvPr name="TextBox 21" id="21"/>
          <p:cNvSpPr txBox="true"/>
          <p:nvPr/>
        </p:nvSpPr>
        <p:spPr>
          <a:xfrm rot="0">
            <a:off x="1790700" y="6007100"/>
            <a:ext cx="4076700" cy="482600"/>
          </a:xfrm>
          <a:prstGeom prst="rect">
            <a:avLst/>
          </a:prstGeom>
        </p:spPr>
        <p:txBody>
          <a:bodyPr anchor="t" rtlCol="false" lIns="0" tIns="0" rIns="0" bIns="0"/>
          <a:lstStyle/>
          <a:p>
            <a:pPr algn="l" lvl="0">
              <a:lnSpc>
                <a:spcPct val="116199"/>
              </a:lnSpc>
            </a:pPr>
            <a:r>
              <a:rPr lang="en-US" sz="2700" b="false" i="false" u="none" strike="noStrike">
                <a:solidFill>
                  <a:srgbClr val="FFFFFF"/>
                </a:solidFill>
                <a:latin typeface="LINE Seed Sans TH ExtraBold"/>
              </a:rPr>
              <a:t>Title 01</a:t>
            </a:r>
          </a:p>
        </p:txBody>
      </p:sp>
      <p:sp>
        <p:nvSpPr>
          <p:cNvPr name="TextBox 22" id="22"/>
          <p:cNvSpPr txBox="true"/>
          <p:nvPr/>
        </p:nvSpPr>
        <p:spPr>
          <a:xfrm rot="0">
            <a:off x="7162800" y="6731000"/>
            <a:ext cx="40513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lorem adipiscing elit. Cras bibendum lorem ipsum dolor sit amet, lorem ipsum.</a:t>
            </a:r>
          </a:p>
        </p:txBody>
      </p:sp>
      <p:sp>
        <p:nvSpPr>
          <p:cNvPr name="TextBox 23" id="23"/>
          <p:cNvSpPr txBox="true"/>
          <p:nvPr/>
        </p:nvSpPr>
        <p:spPr>
          <a:xfrm rot="0">
            <a:off x="1790700" y="6731000"/>
            <a:ext cx="4051300" cy="1003300"/>
          </a:xfrm>
          <a:prstGeom prst="rect">
            <a:avLst/>
          </a:prstGeom>
        </p:spPr>
        <p:txBody>
          <a:bodyPr anchor="t" rtlCol="false" lIns="0" tIns="0" rIns="0" bIns="0"/>
          <a:lstStyle/>
          <a:p>
            <a:pPr algn="l" lvl="0">
              <a:lnSpc>
                <a:spcPct val="124499"/>
              </a:lnSpc>
            </a:pPr>
            <a:r>
              <a:rPr lang="en-US" sz="1800" b="false" i="false" u="none" strike="noStrike">
                <a:solidFill>
                  <a:srgbClr val="FFFFFF"/>
                </a:solidFill>
                <a:latin typeface="LINE Seed Sans TH Regular"/>
              </a:rPr>
              <a:t>Lorem ipsum dolor sit amet, lorem adipiscing elit. Cras bibendum lorem ipsum dolor sit amet, lorem ipsum.</a:t>
            </a:r>
          </a:p>
        </p:txBody>
      </p:sp>
      <p:sp>
        <p:nvSpPr>
          <p:cNvPr name="TextBox 24" id="24"/>
          <p:cNvSpPr txBox="true"/>
          <p:nvPr/>
        </p:nvSpPr>
        <p:spPr>
          <a:xfrm rot="0">
            <a:off x="7162800" y="6007100"/>
            <a:ext cx="40767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02</a:t>
            </a:r>
          </a:p>
        </p:txBody>
      </p:sp>
      <p:sp>
        <p:nvSpPr>
          <p:cNvPr name="TextBox 25" id="25"/>
          <p:cNvSpPr txBox="true"/>
          <p:nvPr/>
        </p:nvSpPr>
        <p:spPr>
          <a:xfrm rot="0">
            <a:off x="12446000" y="6007100"/>
            <a:ext cx="40767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03</a:t>
            </a:r>
          </a:p>
        </p:txBody>
      </p:sp>
      <p:sp>
        <p:nvSpPr>
          <p:cNvPr name="TextBox 26" id="26"/>
          <p:cNvSpPr txBox="true"/>
          <p:nvPr/>
        </p:nvSpPr>
        <p:spPr>
          <a:xfrm rot="0">
            <a:off x="12446000" y="6731000"/>
            <a:ext cx="4051300" cy="10033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lorem adipiscing elit. Cras bibendum lorem ipsum dolor sit amet, lorem ipsum.</a:t>
            </a:r>
          </a:p>
        </p:txBody>
      </p:sp>
      <p:sp>
        <p:nvSpPr>
          <p:cNvPr name="TextBox 27" id="27"/>
          <p:cNvSpPr txBox="true"/>
          <p:nvPr/>
        </p:nvSpPr>
        <p:spPr>
          <a:xfrm rot="0">
            <a:off x="1524000" y="2413000"/>
            <a:ext cx="9182100" cy="533400"/>
          </a:xfrm>
          <a:prstGeom prst="rect">
            <a:avLst/>
          </a:prstGeom>
        </p:spPr>
        <p:txBody>
          <a:bodyPr anchor="t" rtlCol="false" lIns="0" tIns="0" rIns="0" bIns="0"/>
          <a:lstStyle/>
          <a:p>
            <a:pPr algn="l" lvl="0">
              <a:lnSpc>
                <a:spcPct val="99600"/>
              </a:lnSpc>
            </a:pPr>
            <a:r>
              <a:rPr lang="en-US" sz="3000" b="false" i="false" u="none" strike="noStrike">
                <a:solidFill>
                  <a:srgbClr val="322E92"/>
                </a:solidFill>
                <a:latin typeface="LINE Seed Sans TH Bold"/>
              </a:rPr>
              <a:t>Please add a subtitle here.</a:t>
            </a:r>
          </a:p>
        </p:txBody>
      </p:sp>
      <p:sp>
        <p:nvSpPr>
          <p:cNvPr name="TextBox 28" id="28"/>
          <p:cNvSpPr txBox="true"/>
          <p:nvPr/>
        </p:nvSpPr>
        <p:spPr>
          <a:xfrm rot="0">
            <a:off x="7150100" y="8102600"/>
            <a:ext cx="3149600" cy="292100"/>
          </a:xfrm>
          <a:prstGeom prst="rect">
            <a:avLst/>
          </a:prstGeom>
        </p:spPr>
        <p:txBody>
          <a:bodyPr anchor="t" rtlCol="false" lIns="0" tIns="0" rIns="0" bIns="0"/>
          <a:lstStyle/>
          <a:p>
            <a:pPr algn="l" lvl="0">
              <a:lnSpc>
                <a:spcPct val="116199"/>
              </a:lnSpc>
            </a:pPr>
            <a:r>
              <a:rPr lang="en-US" sz="1600" b="false" i="false" u="none" strike="noStrike">
                <a:solidFill>
                  <a:srgbClr val="322E92"/>
                </a:solidFill>
                <a:latin typeface="LINE Seed Sans TH Bold"/>
              </a:rPr>
              <a:t>LEARN MORE</a:t>
            </a:r>
          </a:p>
        </p:txBody>
      </p:sp>
      <p:sp>
        <p:nvSpPr>
          <p:cNvPr name="TextBox 29" id="29"/>
          <p:cNvSpPr txBox="true"/>
          <p:nvPr/>
        </p:nvSpPr>
        <p:spPr>
          <a:xfrm rot="0">
            <a:off x="12446000" y="8102600"/>
            <a:ext cx="3149600" cy="292100"/>
          </a:xfrm>
          <a:prstGeom prst="rect">
            <a:avLst/>
          </a:prstGeom>
        </p:spPr>
        <p:txBody>
          <a:bodyPr anchor="t" rtlCol="false" lIns="0" tIns="0" rIns="0" bIns="0"/>
          <a:lstStyle/>
          <a:p>
            <a:pPr algn="l" lvl="0">
              <a:lnSpc>
                <a:spcPct val="116199"/>
              </a:lnSpc>
            </a:pPr>
            <a:r>
              <a:rPr lang="en-US" sz="1600" b="false" i="false" u="none" strike="noStrike">
                <a:solidFill>
                  <a:srgbClr val="322E92"/>
                </a:solidFill>
                <a:latin typeface="LINE Seed Sans TH Bold"/>
              </a:rPr>
              <a:t>LEARN MORE</a:t>
            </a:r>
          </a:p>
        </p:txBody>
      </p:sp>
      <p:grpSp>
        <p:nvGrpSpPr>
          <p:cNvPr name="Group 30" id="30"/>
          <p:cNvGrpSpPr/>
          <p:nvPr/>
        </p:nvGrpSpPr>
        <p:grpSpPr>
          <a:xfrm>
            <a:off x="2147483647" y="2147483647"/>
            <a:ext cx="2147483647" cy="2147483647"/>
          </a:xfrm>
        </p:grpSpPr>
      </p:grpSp>
      <p:pic>
        <p:nvPicPr>
          <p:cNvPr name="Picture 31" id="31"/>
          <p:cNvPicPr>
            <a:picLocks noChangeAspect="true"/>
          </p:cNvPicPr>
          <p:nvPr/>
        </p:nvPicPr>
        <p:blipFill>
          <a:blip r:embed="rId13"/>
          <a:stretch>
            <a:fillRect/>
          </a:stretch>
        </p:blipFill>
        <p:spPr>
          <a:xfrm rot="0">
            <a:off x="800100" y="571500"/>
            <a:ext cx="215900" cy="215900"/>
          </a:xfrm>
          <a:prstGeom prst="rect">
            <a:avLst/>
          </a:prstGeom>
        </p:spPr>
      </p:pic>
      <p:sp>
        <p:nvSpPr>
          <p:cNvPr name="TextBox 32" id="32"/>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33" id="33"/>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34" id="34"/>
          <p:cNvPicPr>
            <a:picLocks noChangeAspect="true"/>
          </p:cNvPicPr>
          <p:nvPr/>
        </p:nvPicPr>
        <p:blipFill>
          <a:blip r:embed="rId14"/>
          <a:stretch>
            <a:fillRect/>
          </a:stretch>
        </p:blipFill>
        <p:spPr>
          <a:xfrm rot="0">
            <a:off x="0" y="-76200"/>
            <a:ext cx="469900" cy="10452100"/>
          </a:xfrm>
          <a:prstGeom prst="rect">
            <a:avLst/>
          </a:prstGeom>
        </p:spPr>
      </p:pic>
      <p:sp>
        <p:nvSpPr>
          <p:cNvPr name="TextBox 35" id="35"/>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524000" y="3098800"/>
            <a:ext cx="4838700" cy="5537200"/>
          </a:xfrm>
          <a:prstGeom prst="rect">
            <a:avLst/>
          </a:prstGeom>
        </p:spPr>
      </p:pic>
      <p:pic>
        <p:nvPicPr>
          <p:cNvPr name="Picture 3" id="3"/>
          <p:cNvPicPr>
            <a:picLocks noChangeAspect="true"/>
          </p:cNvPicPr>
          <p:nvPr/>
        </p:nvPicPr>
        <p:blipFill>
          <a:blip r:embed="rId3"/>
          <a:stretch>
            <a:fillRect/>
          </a:stretch>
        </p:blipFill>
        <p:spPr>
          <a:xfrm rot="0">
            <a:off x="6654800" y="3098800"/>
            <a:ext cx="4838700" cy="5537200"/>
          </a:xfrm>
          <a:prstGeom prst="rect">
            <a:avLst/>
          </a:prstGeom>
        </p:spPr>
      </p:pic>
      <p:pic>
        <p:nvPicPr>
          <p:cNvPr name="Picture 4" id="4"/>
          <p:cNvPicPr>
            <a:picLocks noChangeAspect="true"/>
          </p:cNvPicPr>
          <p:nvPr/>
        </p:nvPicPr>
        <p:blipFill>
          <a:blip r:embed="rId2"/>
          <a:stretch>
            <a:fillRect/>
          </a:stretch>
        </p:blipFill>
        <p:spPr>
          <a:xfrm rot="0">
            <a:off x="11785600" y="3098800"/>
            <a:ext cx="4838700" cy="5537200"/>
          </a:xfrm>
          <a:prstGeom prst="rect">
            <a:avLst/>
          </a:prstGeom>
        </p:spPr>
      </p:pic>
      <p:pic>
        <p:nvPicPr>
          <p:cNvPr name="Picture 5" id="5"/>
          <p:cNvPicPr>
            <a:picLocks noChangeAspect="true"/>
          </p:cNvPicPr>
          <p:nvPr/>
        </p:nvPicPr>
        <p:blipFill>
          <a:blip r:embed="rId4"/>
          <a:stretch>
            <a:fillRect/>
          </a:stretch>
        </p:blipFill>
        <p:spPr>
          <a:xfrm rot="0">
            <a:off x="2171700" y="3454400"/>
            <a:ext cx="3517900" cy="2082800"/>
          </a:xfrm>
          <a:prstGeom prst="rect">
            <a:avLst/>
          </a:prstGeom>
        </p:spPr>
      </p:pic>
      <p:pic>
        <p:nvPicPr>
          <p:cNvPr name="Picture 6" id="6"/>
          <p:cNvPicPr>
            <a:picLocks noChangeAspect="true"/>
          </p:cNvPicPr>
          <p:nvPr/>
        </p:nvPicPr>
        <p:blipFill>
          <a:blip r:embed="rId5"/>
          <a:stretch>
            <a:fillRect/>
          </a:stretch>
        </p:blipFill>
        <p:spPr>
          <a:xfrm rot="0">
            <a:off x="7556500" y="3454400"/>
            <a:ext cx="3175000" cy="2082800"/>
          </a:xfrm>
          <a:prstGeom prst="rect">
            <a:avLst/>
          </a:prstGeom>
        </p:spPr>
      </p:pic>
      <p:pic>
        <p:nvPicPr>
          <p:cNvPr name="Picture 7" id="7"/>
          <p:cNvPicPr>
            <a:picLocks noChangeAspect="true"/>
          </p:cNvPicPr>
          <p:nvPr/>
        </p:nvPicPr>
        <p:blipFill>
          <a:blip r:embed="rId6"/>
          <a:stretch>
            <a:fillRect/>
          </a:stretch>
        </p:blipFill>
        <p:spPr>
          <a:xfrm rot="0">
            <a:off x="7950200" y="3454400"/>
            <a:ext cx="952500" cy="977900"/>
          </a:xfrm>
          <a:prstGeom prst="rect">
            <a:avLst/>
          </a:prstGeom>
        </p:spPr>
      </p:pic>
      <p:pic>
        <p:nvPicPr>
          <p:cNvPr name="Picture 8" id="8"/>
          <p:cNvPicPr>
            <a:picLocks noChangeAspect="true"/>
          </p:cNvPicPr>
          <p:nvPr/>
        </p:nvPicPr>
        <p:blipFill>
          <a:blip r:embed="rId7"/>
          <a:stretch>
            <a:fillRect/>
          </a:stretch>
        </p:blipFill>
        <p:spPr>
          <a:xfrm rot="0">
            <a:off x="12725400" y="3454400"/>
            <a:ext cx="2959100" cy="2082800"/>
          </a:xfrm>
          <a:prstGeom prst="rect">
            <a:avLst/>
          </a:prstGeom>
        </p:spPr>
      </p:pic>
      <p:pic>
        <p:nvPicPr>
          <p:cNvPr name="Picture 9" id="9"/>
          <p:cNvPicPr>
            <a:picLocks noChangeAspect="true"/>
          </p:cNvPicPr>
          <p:nvPr/>
        </p:nvPicPr>
        <p:blipFill>
          <a:blip r:embed="rId8"/>
          <a:stretch>
            <a:fillRect/>
          </a:stretch>
        </p:blipFill>
        <p:spPr>
          <a:xfrm rot="0">
            <a:off x="2578100" y="5778500"/>
            <a:ext cx="2717800" cy="546100"/>
          </a:xfrm>
          <a:prstGeom prst="rect">
            <a:avLst/>
          </a:prstGeom>
        </p:spPr>
      </p:pic>
      <p:pic>
        <p:nvPicPr>
          <p:cNvPr name="Picture 10" id="10"/>
          <p:cNvPicPr>
            <a:picLocks noChangeAspect="true"/>
          </p:cNvPicPr>
          <p:nvPr/>
        </p:nvPicPr>
        <p:blipFill>
          <a:blip r:embed="rId8"/>
          <a:stretch>
            <a:fillRect/>
          </a:stretch>
        </p:blipFill>
        <p:spPr>
          <a:xfrm rot="0">
            <a:off x="12852400" y="5778500"/>
            <a:ext cx="2717800" cy="546100"/>
          </a:xfrm>
          <a:prstGeom prst="rect">
            <a:avLst/>
          </a:prstGeom>
        </p:spPr>
      </p:pic>
      <p:pic>
        <p:nvPicPr>
          <p:cNvPr name="Picture 11" id="11"/>
          <p:cNvPicPr>
            <a:picLocks noChangeAspect="true"/>
          </p:cNvPicPr>
          <p:nvPr/>
        </p:nvPicPr>
        <p:blipFill>
          <a:blip r:embed="rId8"/>
          <a:stretch>
            <a:fillRect/>
          </a:stretch>
        </p:blipFill>
        <p:spPr>
          <a:xfrm rot="0">
            <a:off x="7785100" y="5778500"/>
            <a:ext cx="2717800" cy="546100"/>
          </a:xfrm>
          <a:prstGeom prst="rect">
            <a:avLst/>
          </a:prstGeom>
        </p:spPr>
      </p:pic>
      <p:sp>
        <p:nvSpPr>
          <p:cNvPr name="TextBox 12" id="12"/>
          <p:cNvSpPr txBox="true"/>
          <p:nvPr/>
        </p:nvSpPr>
        <p:spPr>
          <a:xfrm rot="0">
            <a:off x="16116300" y="9575800"/>
            <a:ext cx="16764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Pricing Plans</a:t>
            </a:r>
          </a:p>
        </p:txBody>
      </p:sp>
      <p:sp>
        <p:nvSpPr>
          <p:cNvPr name="TextBox 13" id="13"/>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14" id="14"/>
          <p:cNvSpPr txBox="true"/>
          <p:nvPr/>
        </p:nvSpPr>
        <p:spPr>
          <a:xfrm rot="0">
            <a:off x="1524000" y="1231900"/>
            <a:ext cx="11150600" cy="1511300"/>
          </a:xfrm>
          <a:prstGeom prst="rect">
            <a:avLst/>
          </a:prstGeom>
        </p:spPr>
        <p:txBody>
          <a:bodyPr anchor="t" rtlCol="false" lIns="0" tIns="0" rIns="0" bIns="0"/>
          <a:lstStyle/>
          <a:p>
            <a:pPr algn="l" lvl="0">
              <a:lnSpc>
                <a:spcPct val="91300"/>
              </a:lnSpc>
            </a:pPr>
            <a:r>
              <a:rPr lang="en-US" sz="8500" b="false" i="false" u="none" strike="noStrike" spc="-100">
                <a:solidFill>
                  <a:srgbClr val="000000"/>
                </a:solidFill>
                <a:latin typeface="Taviraj Bold"/>
              </a:rPr>
              <a:t>Pricing Plans</a:t>
            </a:r>
          </a:p>
        </p:txBody>
      </p:sp>
      <p:sp>
        <p:nvSpPr>
          <p:cNvPr name="TextBox 15" id="15"/>
          <p:cNvSpPr txBox="true"/>
          <p:nvPr/>
        </p:nvSpPr>
        <p:spPr>
          <a:xfrm rot="0">
            <a:off x="2019300" y="7327900"/>
            <a:ext cx="4064000" cy="1003300"/>
          </a:xfrm>
          <a:prstGeom prst="rect">
            <a:avLst/>
          </a:prstGeom>
        </p:spPr>
        <p:txBody>
          <a:bodyPr anchor="t" rtlCol="false" lIns="0" tIns="0" rIns="0" bIns="0"/>
          <a:lstStyle/>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p:txBody>
      </p:sp>
      <p:sp>
        <p:nvSpPr>
          <p:cNvPr name="TextBox 16" id="16"/>
          <p:cNvSpPr txBox="true"/>
          <p:nvPr/>
        </p:nvSpPr>
        <p:spPr>
          <a:xfrm rot="0">
            <a:off x="7188200" y="7327900"/>
            <a:ext cx="4114800" cy="1003300"/>
          </a:xfrm>
          <a:prstGeom prst="rect">
            <a:avLst/>
          </a:prstGeom>
        </p:spPr>
        <p:txBody>
          <a:bodyPr anchor="t" rtlCol="false" lIns="0" tIns="0" rIns="0" bIns="0"/>
          <a:lstStyle/>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p:txBody>
      </p:sp>
      <p:sp>
        <p:nvSpPr>
          <p:cNvPr name="TextBox 17" id="17"/>
          <p:cNvSpPr txBox="true"/>
          <p:nvPr/>
        </p:nvSpPr>
        <p:spPr>
          <a:xfrm rot="0">
            <a:off x="12319000" y="7327900"/>
            <a:ext cx="4038600" cy="1003300"/>
          </a:xfrm>
          <a:prstGeom prst="rect">
            <a:avLst/>
          </a:prstGeom>
        </p:spPr>
        <p:txBody>
          <a:bodyPr anchor="t" rtlCol="false" lIns="0" tIns="0" rIns="0" bIns="0"/>
          <a:lstStyle/>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a:p>
            <a:pPr algn="l" lvl="0" indent="-342900" marL="342900">
              <a:lnSpc>
                <a:spcPct val="124499"/>
              </a:lnSpc>
              <a:buClr>
                <a:srgbClr val="322E92"/>
              </a:buClr>
              <a:buFont typeface="Arial"/>
              <a:buChar char="●"/>
            </a:pPr>
            <a:r>
              <a:rPr lang="en-US" sz="1800" b="false" i="false" u="none" strike="noStrike">
                <a:solidFill>
                  <a:srgbClr val="322E92"/>
                </a:solidFill>
                <a:latin typeface="LINE Seed Sans TH Regular"/>
              </a:rPr>
              <a:t>Please write a description here.</a:t>
            </a:r>
          </a:p>
        </p:txBody>
      </p:sp>
      <p:sp>
        <p:nvSpPr>
          <p:cNvPr name="TextBox 18" id="18"/>
          <p:cNvSpPr txBox="true"/>
          <p:nvPr/>
        </p:nvSpPr>
        <p:spPr>
          <a:xfrm rot="0">
            <a:off x="2755900" y="5880100"/>
            <a:ext cx="2362200" cy="355600"/>
          </a:xfrm>
          <a:prstGeom prst="rect">
            <a:avLst/>
          </a:prstGeom>
        </p:spPr>
        <p:txBody>
          <a:bodyPr anchor="t" rtlCol="false" lIns="0" tIns="0" rIns="0" bIns="0"/>
          <a:lstStyle/>
          <a:p>
            <a:pPr algn="ctr" lvl="0">
              <a:lnSpc>
                <a:spcPct val="116199"/>
              </a:lnSpc>
            </a:pPr>
            <a:r>
              <a:rPr lang="en-US" sz="2000" b="false" i="false" u="none" strike="noStrike">
                <a:solidFill>
                  <a:srgbClr val="FFFFFF"/>
                </a:solidFill>
                <a:latin typeface="LINE Seed Sans TH Bold"/>
              </a:rPr>
              <a:t>PLAN TYPE 01</a:t>
            </a:r>
          </a:p>
        </p:txBody>
      </p:sp>
      <p:sp>
        <p:nvSpPr>
          <p:cNvPr name="TextBox 19" id="19"/>
          <p:cNvSpPr txBox="true"/>
          <p:nvPr/>
        </p:nvSpPr>
        <p:spPr>
          <a:xfrm rot="0">
            <a:off x="7962900" y="5880100"/>
            <a:ext cx="2362200" cy="355600"/>
          </a:xfrm>
          <a:prstGeom prst="rect">
            <a:avLst/>
          </a:prstGeom>
        </p:spPr>
        <p:txBody>
          <a:bodyPr anchor="t" rtlCol="false" lIns="0" tIns="0" rIns="0" bIns="0"/>
          <a:lstStyle/>
          <a:p>
            <a:pPr algn="ctr" lvl="0">
              <a:lnSpc>
                <a:spcPct val="116199"/>
              </a:lnSpc>
            </a:pPr>
            <a:r>
              <a:rPr lang="en-US" sz="2000" b="false" i="false" u="none" strike="noStrike">
                <a:solidFill>
                  <a:srgbClr val="FFFFFF"/>
                </a:solidFill>
                <a:latin typeface="LINE Seed Sans TH Bold"/>
              </a:rPr>
              <a:t>PLAN TYPE 02</a:t>
            </a:r>
          </a:p>
        </p:txBody>
      </p:sp>
      <p:sp>
        <p:nvSpPr>
          <p:cNvPr name="TextBox 20" id="20"/>
          <p:cNvSpPr txBox="true"/>
          <p:nvPr/>
        </p:nvSpPr>
        <p:spPr>
          <a:xfrm rot="0">
            <a:off x="13030200" y="5880100"/>
            <a:ext cx="2362200" cy="355600"/>
          </a:xfrm>
          <a:prstGeom prst="rect">
            <a:avLst/>
          </a:prstGeom>
        </p:spPr>
        <p:txBody>
          <a:bodyPr anchor="t" rtlCol="false" lIns="0" tIns="0" rIns="0" bIns="0"/>
          <a:lstStyle/>
          <a:p>
            <a:pPr algn="ctr" lvl="0">
              <a:lnSpc>
                <a:spcPct val="116199"/>
              </a:lnSpc>
            </a:pPr>
            <a:r>
              <a:rPr lang="en-US" sz="2000" b="false" i="false" u="none" strike="noStrike">
                <a:solidFill>
                  <a:srgbClr val="FFFFFF"/>
                </a:solidFill>
                <a:latin typeface="LINE Seed Sans TH Bold"/>
              </a:rPr>
              <a:t>PLAN TYPE 03</a:t>
            </a:r>
          </a:p>
        </p:txBody>
      </p:sp>
      <p:sp>
        <p:nvSpPr>
          <p:cNvPr name="TextBox 21" id="21"/>
          <p:cNvSpPr txBox="true"/>
          <p:nvPr/>
        </p:nvSpPr>
        <p:spPr>
          <a:xfrm rot="0">
            <a:off x="2908300" y="6248400"/>
            <a:ext cx="1600200" cy="1257300"/>
          </a:xfrm>
          <a:prstGeom prst="rect">
            <a:avLst/>
          </a:prstGeom>
        </p:spPr>
        <p:txBody>
          <a:bodyPr anchor="t" rtlCol="false" lIns="0" tIns="0" rIns="0" bIns="0"/>
          <a:lstStyle/>
          <a:p>
            <a:pPr algn="ctr" lvl="0">
              <a:lnSpc>
                <a:spcPct val="91300"/>
              </a:lnSpc>
            </a:pPr>
            <a:r>
              <a:rPr lang="en-US" sz="7100" b="false" i="false" u="none" strike="noStrike">
                <a:solidFill>
                  <a:srgbClr val="322E92"/>
                </a:solidFill>
                <a:latin typeface="Sprat Bold"/>
              </a:rPr>
              <a:t>25</a:t>
            </a:r>
          </a:p>
        </p:txBody>
      </p:sp>
      <p:sp>
        <p:nvSpPr>
          <p:cNvPr name="TextBox 22" id="22"/>
          <p:cNvSpPr txBox="true"/>
          <p:nvPr/>
        </p:nvSpPr>
        <p:spPr>
          <a:xfrm rot="0">
            <a:off x="4330700" y="6858000"/>
            <a:ext cx="825500" cy="419100"/>
          </a:xfrm>
          <a:prstGeom prst="rect">
            <a:avLst/>
          </a:prstGeom>
        </p:spPr>
        <p:txBody>
          <a:bodyPr anchor="t" rtlCol="false" lIns="0" tIns="0" rIns="0" bIns="0"/>
          <a:lstStyle/>
          <a:p>
            <a:pPr algn="l" lvl="0">
              <a:lnSpc>
                <a:spcPct val="91300"/>
              </a:lnSpc>
            </a:pPr>
            <a:r>
              <a:rPr lang="en-US" sz="2400" b="false" i="false" u="none" strike="noStrike">
                <a:solidFill>
                  <a:srgbClr val="322E92"/>
                </a:solidFill>
                <a:latin typeface="Sprat Bold"/>
              </a:rPr>
              <a:t>/mo.</a:t>
            </a:r>
          </a:p>
        </p:txBody>
      </p:sp>
      <p:sp>
        <p:nvSpPr>
          <p:cNvPr name="TextBox 23" id="23"/>
          <p:cNvSpPr txBox="true"/>
          <p:nvPr/>
        </p:nvSpPr>
        <p:spPr>
          <a:xfrm rot="0">
            <a:off x="2743200" y="6426200"/>
            <a:ext cx="508000" cy="533400"/>
          </a:xfrm>
          <a:prstGeom prst="rect">
            <a:avLst/>
          </a:prstGeom>
        </p:spPr>
        <p:txBody>
          <a:bodyPr anchor="t" rtlCol="false" lIns="0" tIns="0" rIns="0" bIns="0"/>
          <a:lstStyle/>
          <a:p>
            <a:pPr algn="ctr" lvl="0">
              <a:lnSpc>
                <a:spcPct val="91300"/>
              </a:lnSpc>
            </a:pPr>
            <a:r>
              <a:rPr lang="en-US" sz="3000" b="false" i="false" u="none" strike="noStrike">
                <a:solidFill>
                  <a:srgbClr val="322E92"/>
                </a:solidFill>
                <a:latin typeface="LINE Seed Sans TH Bold"/>
              </a:rPr>
              <a:t>$</a:t>
            </a:r>
          </a:p>
        </p:txBody>
      </p:sp>
      <p:sp>
        <p:nvSpPr>
          <p:cNvPr name="TextBox 24" id="24"/>
          <p:cNvSpPr txBox="true"/>
          <p:nvPr/>
        </p:nvSpPr>
        <p:spPr>
          <a:xfrm rot="0">
            <a:off x="8115300" y="6248400"/>
            <a:ext cx="1600200" cy="1244600"/>
          </a:xfrm>
          <a:prstGeom prst="rect">
            <a:avLst/>
          </a:prstGeom>
        </p:spPr>
        <p:txBody>
          <a:bodyPr anchor="t" rtlCol="false" lIns="0" tIns="0" rIns="0" bIns="0"/>
          <a:lstStyle/>
          <a:p>
            <a:pPr algn="ctr" lvl="0">
              <a:lnSpc>
                <a:spcPct val="91300"/>
              </a:lnSpc>
            </a:pPr>
            <a:r>
              <a:rPr lang="en-US" sz="7100" b="false" i="false" u="none" strike="noStrike">
                <a:solidFill>
                  <a:srgbClr val="322E92"/>
                </a:solidFill>
                <a:latin typeface="Sprat Bold"/>
              </a:rPr>
              <a:t>35</a:t>
            </a:r>
          </a:p>
        </p:txBody>
      </p:sp>
      <p:sp>
        <p:nvSpPr>
          <p:cNvPr name="TextBox 25" id="25"/>
          <p:cNvSpPr txBox="true"/>
          <p:nvPr/>
        </p:nvSpPr>
        <p:spPr>
          <a:xfrm rot="0">
            <a:off x="9537700" y="6858000"/>
            <a:ext cx="825500" cy="419100"/>
          </a:xfrm>
          <a:prstGeom prst="rect">
            <a:avLst/>
          </a:prstGeom>
        </p:spPr>
        <p:txBody>
          <a:bodyPr anchor="t" rtlCol="false" lIns="0" tIns="0" rIns="0" bIns="0"/>
          <a:lstStyle/>
          <a:p>
            <a:pPr algn="l" lvl="0">
              <a:lnSpc>
                <a:spcPct val="91300"/>
              </a:lnSpc>
            </a:pPr>
            <a:r>
              <a:rPr lang="en-US" sz="2400" b="false" i="false" u="none" strike="noStrike">
                <a:solidFill>
                  <a:srgbClr val="322E92"/>
                </a:solidFill>
                <a:latin typeface="Sprat Bold"/>
              </a:rPr>
              <a:t>/mo.</a:t>
            </a:r>
          </a:p>
        </p:txBody>
      </p:sp>
      <p:sp>
        <p:nvSpPr>
          <p:cNvPr name="TextBox 26" id="26"/>
          <p:cNvSpPr txBox="true"/>
          <p:nvPr/>
        </p:nvSpPr>
        <p:spPr>
          <a:xfrm rot="0">
            <a:off x="7950200" y="6426200"/>
            <a:ext cx="508000" cy="533400"/>
          </a:xfrm>
          <a:prstGeom prst="rect">
            <a:avLst/>
          </a:prstGeom>
        </p:spPr>
        <p:txBody>
          <a:bodyPr anchor="t" rtlCol="false" lIns="0" tIns="0" rIns="0" bIns="0"/>
          <a:lstStyle/>
          <a:p>
            <a:pPr algn="ctr" lvl="0">
              <a:lnSpc>
                <a:spcPct val="91300"/>
              </a:lnSpc>
            </a:pPr>
            <a:r>
              <a:rPr lang="en-US" sz="3000" b="false" i="false" u="none" strike="noStrike">
                <a:solidFill>
                  <a:srgbClr val="322E92"/>
                </a:solidFill>
                <a:latin typeface="LINE Seed Sans TH Bold"/>
              </a:rPr>
              <a:t>$</a:t>
            </a:r>
          </a:p>
        </p:txBody>
      </p:sp>
      <p:sp>
        <p:nvSpPr>
          <p:cNvPr name="TextBox 27" id="27"/>
          <p:cNvSpPr txBox="true"/>
          <p:nvPr/>
        </p:nvSpPr>
        <p:spPr>
          <a:xfrm rot="0">
            <a:off x="13182600" y="6248400"/>
            <a:ext cx="1600200" cy="1244600"/>
          </a:xfrm>
          <a:prstGeom prst="rect">
            <a:avLst/>
          </a:prstGeom>
        </p:spPr>
        <p:txBody>
          <a:bodyPr anchor="t" rtlCol="false" lIns="0" tIns="0" rIns="0" bIns="0"/>
          <a:lstStyle/>
          <a:p>
            <a:pPr algn="ctr" lvl="0">
              <a:lnSpc>
                <a:spcPct val="91300"/>
              </a:lnSpc>
            </a:pPr>
            <a:r>
              <a:rPr lang="en-US" sz="7100" b="false" i="false" u="none" strike="noStrike">
                <a:solidFill>
                  <a:srgbClr val="322E92"/>
                </a:solidFill>
                <a:latin typeface="Sprat Bold"/>
              </a:rPr>
              <a:t>45</a:t>
            </a:r>
          </a:p>
        </p:txBody>
      </p:sp>
      <p:sp>
        <p:nvSpPr>
          <p:cNvPr name="TextBox 28" id="28"/>
          <p:cNvSpPr txBox="true"/>
          <p:nvPr/>
        </p:nvSpPr>
        <p:spPr>
          <a:xfrm rot="0">
            <a:off x="14592300" y="6756400"/>
            <a:ext cx="825500" cy="419100"/>
          </a:xfrm>
          <a:prstGeom prst="rect">
            <a:avLst/>
          </a:prstGeom>
        </p:spPr>
        <p:txBody>
          <a:bodyPr anchor="t" rtlCol="false" lIns="0" tIns="0" rIns="0" bIns="0"/>
          <a:lstStyle/>
          <a:p>
            <a:pPr algn="l" lvl="0">
              <a:lnSpc>
                <a:spcPct val="91300"/>
              </a:lnSpc>
            </a:pPr>
            <a:r>
              <a:rPr lang="en-US" sz="2400" b="false" i="false" u="none" strike="noStrike">
                <a:solidFill>
                  <a:srgbClr val="322E92"/>
                </a:solidFill>
                <a:latin typeface="Sprat Bold"/>
              </a:rPr>
              <a:t>/mo.</a:t>
            </a:r>
          </a:p>
        </p:txBody>
      </p:sp>
      <p:sp>
        <p:nvSpPr>
          <p:cNvPr name="TextBox 29" id="29"/>
          <p:cNvSpPr txBox="true"/>
          <p:nvPr/>
        </p:nvSpPr>
        <p:spPr>
          <a:xfrm rot="0">
            <a:off x="13017500" y="6426200"/>
            <a:ext cx="508000" cy="533400"/>
          </a:xfrm>
          <a:prstGeom prst="rect">
            <a:avLst/>
          </a:prstGeom>
        </p:spPr>
        <p:txBody>
          <a:bodyPr anchor="t" rtlCol="false" lIns="0" tIns="0" rIns="0" bIns="0"/>
          <a:lstStyle/>
          <a:p>
            <a:pPr algn="ctr" lvl="0">
              <a:lnSpc>
                <a:spcPct val="91300"/>
              </a:lnSpc>
            </a:pPr>
            <a:r>
              <a:rPr lang="en-US" sz="3000" b="false" i="false" u="none" strike="noStrike">
                <a:solidFill>
                  <a:srgbClr val="322E92"/>
                </a:solidFill>
                <a:latin typeface="LINE Seed Sans TH Bold"/>
              </a:rPr>
              <a:t>$</a:t>
            </a:r>
          </a:p>
        </p:txBody>
      </p:sp>
      <p:grpSp>
        <p:nvGrpSpPr>
          <p:cNvPr name="Group 30" id="30"/>
          <p:cNvGrpSpPr/>
          <p:nvPr/>
        </p:nvGrpSpPr>
        <p:grpSpPr>
          <a:xfrm>
            <a:off x="2147483647" y="2147483647"/>
            <a:ext cx="2147483647" cy="2147483647"/>
          </a:xfrm>
        </p:grpSpPr>
      </p:grpSp>
      <p:pic>
        <p:nvPicPr>
          <p:cNvPr name="Picture 31" id="31"/>
          <p:cNvPicPr>
            <a:picLocks noChangeAspect="true"/>
          </p:cNvPicPr>
          <p:nvPr/>
        </p:nvPicPr>
        <p:blipFill>
          <a:blip r:embed="rId9"/>
          <a:stretch>
            <a:fillRect/>
          </a:stretch>
        </p:blipFill>
        <p:spPr>
          <a:xfrm rot="0">
            <a:off x="800100" y="571500"/>
            <a:ext cx="215900" cy="215900"/>
          </a:xfrm>
          <a:prstGeom prst="rect">
            <a:avLst/>
          </a:prstGeom>
        </p:spPr>
      </p:pic>
      <p:sp>
        <p:nvSpPr>
          <p:cNvPr name="TextBox 32" id="32"/>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33" id="33"/>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34" id="34"/>
          <p:cNvPicPr>
            <a:picLocks noChangeAspect="true"/>
          </p:cNvPicPr>
          <p:nvPr/>
        </p:nvPicPr>
        <p:blipFill>
          <a:blip r:embed="rId10"/>
          <a:stretch>
            <a:fillRect/>
          </a:stretch>
        </p:blipFill>
        <p:spPr>
          <a:xfrm rot="0">
            <a:off x="0" y="-76200"/>
            <a:ext cx="469900" cy="10452100"/>
          </a:xfrm>
          <a:prstGeom prst="rect">
            <a:avLst/>
          </a:prstGeom>
        </p:spPr>
      </p:pic>
      <p:sp>
        <p:nvSpPr>
          <p:cNvPr name="TextBox 35" id="35"/>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0">
            <a:off x="10045700" y="3111500"/>
            <a:ext cx="7226300" cy="5600700"/>
          </a:xfrm>
          <a:prstGeom prst="rect">
            <a:avLst/>
          </a:prstGeom>
        </p:spPr>
      </p:pic>
      <p:grpSp>
        <p:nvGrpSpPr>
          <p:cNvPr name="Group 3" id="3"/>
          <p:cNvGrpSpPr/>
          <p:nvPr/>
        </p:nvGrpSpPr>
        <p:grpSpPr>
          <a:xfrm>
            <a:off x="2147483647" y="2147483647"/>
            <a:ext cx="2147483647" cy="2147483647"/>
          </a:xfrm>
        </p:grpSpPr>
      </p:grpSp>
      <p:pic>
        <p:nvPicPr>
          <p:cNvPr name="Picture 4" id="4"/>
          <p:cNvPicPr>
            <a:picLocks noChangeAspect="true"/>
          </p:cNvPicPr>
          <p:nvPr/>
        </p:nvPicPr>
        <p:blipFill>
          <a:blip r:embed="rId3"/>
          <a:stretch>
            <a:fillRect/>
          </a:stretch>
        </p:blipFill>
        <p:spPr>
          <a:xfrm rot="0">
            <a:off x="2095500" y="3479800"/>
            <a:ext cx="952500" cy="952500"/>
          </a:xfrm>
          <a:prstGeom prst="rect">
            <a:avLst/>
          </a:prstGeom>
        </p:spPr>
      </p:pic>
      <p:pic>
        <p:nvPicPr>
          <p:cNvPr name="Picture 5" id="5"/>
          <p:cNvPicPr>
            <a:picLocks noChangeAspect="true"/>
          </p:cNvPicPr>
          <p:nvPr/>
        </p:nvPicPr>
        <p:blipFill>
          <a:blip r:embed="rId4"/>
          <a:stretch>
            <a:fillRect/>
          </a:stretch>
        </p:blipFill>
        <p:spPr>
          <a:xfrm rot="0">
            <a:off x="2146300" y="3479800"/>
            <a:ext cx="825500" cy="825500"/>
          </a:xfrm>
          <a:prstGeom prst="rect">
            <a:avLst/>
          </a:prstGeom>
        </p:spPr>
      </p:pic>
      <p:grpSp>
        <p:nvGrpSpPr>
          <p:cNvPr name="Group 6" id="6"/>
          <p:cNvGrpSpPr/>
          <p:nvPr/>
        </p:nvGrpSpPr>
        <p:grpSpPr>
          <a:xfrm>
            <a:off x="2147483647" y="2147483647"/>
            <a:ext cx="2147483647" cy="2147483647"/>
          </a:xfrm>
        </p:grpSpPr>
      </p:grpSp>
      <p:pic>
        <p:nvPicPr>
          <p:cNvPr name="Picture 7" id="7"/>
          <p:cNvPicPr>
            <a:picLocks noChangeAspect="true"/>
          </p:cNvPicPr>
          <p:nvPr/>
        </p:nvPicPr>
        <p:blipFill>
          <a:blip r:embed="rId3"/>
          <a:stretch>
            <a:fillRect/>
          </a:stretch>
        </p:blipFill>
        <p:spPr>
          <a:xfrm rot="0">
            <a:off x="2095500" y="4864100"/>
            <a:ext cx="952500" cy="952500"/>
          </a:xfrm>
          <a:prstGeom prst="rect">
            <a:avLst/>
          </a:prstGeom>
        </p:spPr>
      </p:pic>
      <p:pic>
        <p:nvPicPr>
          <p:cNvPr name="Picture 8" id="8"/>
          <p:cNvPicPr>
            <a:picLocks noChangeAspect="true"/>
          </p:cNvPicPr>
          <p:nvPr/>
        </p:nvPicPr>
        <p:blipFill>
          <a:blip r:embed="rId5"/>
          <a:stretch>
            <a:fillRect/>
          </a:stretch>
        </p:blipFill>
        <p:spPr>
          <a:xfrm rot="0">
            <a:off x="2146300" y="4914900"/>
            <a:ext cx="838200" cy="838200"/>
          </a:xfrm>
          <a:prstGeom prst="rect">
            <a:avLst/>
          </a:prstGeom>
        </p:spPr>
      </p:pic>
      <p:grpSp>
        <p:nvGrpSpPr>
          <p:cNvPr name="Group 9" id="9"/>
          <p:cNvGrpSpPr/>
          <p:nvPr/>
        </p:nvGrpSpPr>
        <p:grpSpPr>
          <a:xfrm>
            <a:off x="2147483647" y="2147483647"/>
            <a:ext cx="2147483647" cy="2147483647"/>
          </a:xfrm>
        </p:grpSpPr>
      </p:grpSp>
      <p:pic>
        <p:nvPicPr>
          <p:cNvPr name="Picture 10" id="10"/>
          <p:cNvPicPr>
            <a:picLocks noChangeAspect="true"/>
          </p:cNvPicPr>
          <p:nvPr/>
        </p:nvPicPr>
        <p:blipFill>
          <a:blip r:embed="rId3"/>
          <a:stretch>
            <a:fillRect/>
          </a:stretch>
        </p:blipFill>
        <p:spPr>
          <a:xfrm rot="0">
            <a:off x="2095500" y="6184900"/>
            <a:ext cx="952500" cy="952500"/>
          </a:xfrm>
          <a:prstGeom prst="rect">
            <a:avLst/>
          </a:prstGeom>
        </p:spPr>
      </p:pic>
      <p:pic>
        <p:nvPicPr>
          <p:cNvPr name="Picture 11" id="11"/>
          <p:cNvPicPr>
            <a:picLocks noChangeAspect="true"/>
          </p:cNvPicPr>
          <p:nvPr/>
        </p:nvPicPr>
        <p:blipFill>
          <a:blip r:embed="rId6"/>
          <a:stretch>
            <a:fillRect/>
          </a:stretch>
        </p:blipFill>
        <p:spPr>
          <a:xfrm rot="0">
            <a:off x="2159000" y="6248400"/>
            <a:ext cx="812800" cy="812800"/>
          </a:xfrm>
          <a:prstGeom prst="rect">
            <a:avLst/>
          </a:prstGeom>
        </p:spPr>
      </p:pic>
      <p:grpSp>
        <p:nvGrpSpPr>
          <p:cNvPr name="Group 12" id="12"/>
          <p:cNvGrpSpPr/>
          <p:nvPr/>
        </p:nvGrpSpPr>
        <p:grpSpPr>
          <a:xfrm>
            <a:off x="2147483647" y="2147483647"/>
            <a:ext cx="2147483647" cy="2147483647"/>
          </a:xfrm>
        </p:grpSpPr>
      </p:grpSp>
      <p:pic>
        <p:nvPicPr>
          <p:cNvPr name="Picture 13" id="13"/>
          <p:cNvPicPr>
            <a:picLocks noChangeAspect="true"/>
          </p:cNvPicPr>
          <p:nvPr/>
        </p:nvPicPr>
        <p:blipFill>
          <a:blip r:embed="rId3"/>
          <a:stretch>
            <a:fillRect/>
          </a:stretch>
        </p:blipFill>
        <p:spPr>
          <a:xfrm rot="0">
            <a:off x="2095500" y="7581900"/>
            <a:ext cx="952500" cy="952500"/>
          </a:xfrm>
          <a:prstGeom prst="rect">
            <a:avLst/>
          </a:prstGeom>
        </p:spPr>
      </p:pic>
      <p:pic>
        <p:nvPicPr>
          <p:cNvPr name="Picture 14" id="14"/>
          <p:cNvPicPr>
            <a:picLocks noChangeAspect="true"/>
          </p:cNvPicPr>
          <p:nvPr/>
        </p:nvPicPr>
        <p:blipFill>
          <a:blip r:embed="rId7"/>
          <a:stretch>
            <a:fillRect/>
          </a:stretch>
        </p:blipFill>
        <p:spPr>
          <a:xfrm rot="0">
            <a:off x="2197100" y="7683500"/>
            <a:ext cx="749300" cy="749300"/>
          </a:xfrm>
          <a:prstGeom prst="rect">
            <a:avLst/>
          </a:prstGeom>
        </p:spPr>
      </p:pic>
      <p:sp>
        <p:nvSpPr>
          <p:cNvPr name="TextBox 15" id="15"/>
          <p:cNvSpPr txBox="true"/>
          <p:nvPr/>
        </p:nvSpPr>
        <p:spPr>
          <a:xfrm rot="0">
            <a:off x="3314700" y="6146800"/>
            <a:ext cx="39497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03</a:t>
            </a:r>
          </a:p>
        </p:txBody>
      </p:sp>
      <p:sp>
        <p:nvSpPr>
          <p:cNvPr name="TextBox 16" id="16"/>
          <p:cNvSpPr txBox="true"/>
          <p:nvPr/>
        </p:nvSpPr>
        <p:spPr>
          <a:xfrm rot="0">
            <a:off x="3314700" y="6578600"/>
            <a:ext cx="64008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sp>
        <p:nvSpPr>
          <p:cNvPr name="TextBox 17" id="17"/>
          <p:cNvSpPr txBox="true"/>
          <p:nvPr/>
        </p:nvSpPr>
        <p:spPr>
          <a:xfrm rot="0">
            <a:off x="3314700" y="7531100"/>
            <a:ext cx="39497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04</a:t>
            </a:r>
          </a:p>
        </p:txBody>
      </p:sp>
      <p:sp>
        <p:nvSpPr>
          <p:cNvPr name="TextBox 18" id="18"/>
          <p:cNvSpPr txBox="true"/>
          <p:nvPr/>
        </p:nvSpPr>
        <p:spPr>
          <a:xfrm rot="0">
            <a:off x="3314700" y="7975600"/>
            <a:ext cx="64008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sp>
        <p:nvSpPr>
          <p:cNvPr name="TextBox 19" id="19"/>
          <p:cNvSpPr txBox="true"/>
          <p:nvPr/>
        </p:nvSpPr>
        <p:spPr>
          <a:xfrm rot="0">
            <a:off x="15074900" y="9575800"/>
            <a:ext cx="27178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Our Strategic Planning</a:t>
            </a:r>
          </a:p>
        </p:txBody>
      </p:sp>
      <p:sp>
        <p:nvSpPr>
          <p:cNvPr name="TextBox 20" id="20"/>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21" id="21"/>
          <p:cNvSpPr txBox="true"/>
          <p:nvPr/>
        </p:nvSpPr>
        <p:spPr>
          <a:xfrm rot="0">
            <a:off x="1524000" y="1498600"/>
            <a:ext cx="13436600" cy="1422400"/>
          </a:xfrm>
          <a:prstGeom prst="rect">
            <a:avLst/>
          </a:prstGeom>
        </p:spPr>
        <p:txBody>
          <a:bodyPr anchor="t" rtlCol="false" lIns="0" tIns="0" rIns="0" bIns="0"/>
          <a:lstStyle/>
          <a:p>
            <a:pPr algn="l" lvl="0">
              <a:lnSpc>
                <a:spcPct val="91300"/>
              </a:lnSpc>
            </a:pPr>
            <a:r>
              <a:rPr lang="en-US" sz="8000" b="false" i="false" u="none" strike="noStrike" spc="-100">
                <a:solidFill>
                  <a:srgbClr val="000000"/>
                </a:solidFill>
                <a:latin typeface="Taviraj Bold"/>
              </a:rPr>
              <a:t>Our Strategic Planning</a:t>
            </a:r>
          </a:p>
        </p:txBody>
      </p:sp>
      <p:sp>
        <p:nvSpPr>
          <p:cNvPr name="TextBox 22" id="22"/>
          <p:cNvSpPr txBox="true"/>
          <p:nvPr/>
        </p:nvSpPr>
        <p:spPr>
          <a:xfrm rot="0">
            <a:off x="3314700" y="3429000"/>
            <a:ext cx="39497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01</a:t>
            </a:r>
          </a:p>
        </p:txBody>
      </p:sp>
      <p:sp>
        <p:nvSpPr>
          <p:cNvPr name="TextBox 23" id="23"/>
          <p:cNvSpPr txBox="true"/>
          <p:nvPr/>
        </p:nvSpPr>
        <p:spPr>
          <a:xfrm rot="0">
            <a:off x="3314700" y="3860800"/>
            <a:ext cx="64008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sp>
        <p:nvSpPr>
          <p:cNvPr name="TextBox 24" id="24"/>
          <p:cNvSpPr txBox="true"/>
          <p:nvPr/>
        </p:nvSpPr>
        <p:spPr>
          <a:xfrm rot="0">
            <a:off x="3314700" y="4826000"/>
            <a:ext cx="3949700" cy="482600"/>
          </a:xfrm>
          <a:prstGeom prst="rect">
            <a:avLst/>
          </a:prstGeom>
        </p:spPr>
        <p:txBody>
          <a:bodyPr anchor="t" rtlCol="false" lIns="0" tIns="0" rIns="0" bIns="0"/>
          <a:lstStyle/>
          <a:p>
            <a:pPr algn="l" lvl="0">
              <a:lnSpc>
                <a:spcPct val="116199"/>
              </a:lnSpc>
            </a:pPr>
            <a:r>
              <a:rPr lang="en-US" sz="2700" b="false" i="false" u="none" strike="noStrike">
                <a:solidFill>
                  <a:srgbClr val="322E92"/>
                </a:solidFill>
                <a:latin typeface="LINE Seed Sans TH ExtraBold"/>
              </a:rPr>
              <a:t>Title 02</a:t>
            </a:r>
          </a:p>
        </p:txBody>
      </p:sp>
      <p:sp>
        <p:nvSpPr>
          <p:cNvPr name="TextBox 25" id="25"/>
          <p:cNvSpPr txBox="true"/>
          <p:nvPr/>
        </p:nvSpPr>
        <p:spPr>
          <a:xfrm rot="0">
            <a:off x="3314700" y="5257800"/>
            <a:ext cx="6400800" cy="660400"/>
          </a:xfrm>
          <a:prstGeom prst="rect">
            <a:avLst/>
          </a:prstGeom>
        </p:spPr>
        <p:txBody>
          <a:bodyPr anchor="t" rtlCol="false" lIns="0" tIns="0" rIns="0" bIns="0"/>
          <a:lstStyle/>
          <a:p>
            <a:pPr algn="l" lvl="0">
              <a:lnSpc>
                <a:spcPct val="124499"/>
              </a:lnSpc>
            </a:pPr>
            <a:r>
              <a:rPr lang="en-US" sz="1800" b="false" i="false" u="none" strike="noStrike">
                <a:solidFill>
                  <a:srgbClr val="322E92"/>
                </a:solidFill>
                <a:latin typeface="LINE Seed Sans TH Regular"/>
              </a:rPr>
              <a:t>Lorem ipsum dolor sit amet, consectetur adipiscing lorem. Vestibulum facilisis luctus ex, eu malesuada odio.</a:t>
            </a:r>
          </a:p>
        </p:txBody>
      </p:sp>
      <p:grpSp>
        <p:nvGrpSpPr>
          <p:cNvPr name="Group 26" id="26"/>
          <p:cNvGrpSpPr/>
          <p:nvPr/>
        </p:nvGrpSpPr>
        <p:grpSpPr>
          <a:xfrm>
            <a:off x="2147483647" y="2147483647"/>
            <a:ext cx="2147483647" cy="2147483647"/>
          </a:xfrm>
        </p:grpSpPr>
      </p:grpSp>
      <p:pic>
        <p:nvPicPr>
          <p:cNvPr name="Picture 27" id="27"/>
          <p:cNvPicPr>
            <a:picLocks noChangeAspect="true"/>
          </p:cNvPicPr>
          <p:nvPr/>
        </p:nvPicPr>
        <p:blipFill>
          <a:blip r:embed="rId8"/>
          <a:stretch>
            <a:fillRect/>
          </a:stretch>
        </p:blipFill>
        <p:spPr>
          <a:xfrm rot="0">
            <a:off x="800100" y="571500"/>
            <a:ext cx="215900" cy="215900"/>
          </a:xfrm>
          <a:prstGeom prst="rect">
            <a:avLst/>
          </a:prstGeom>
        </p:spPr>
      </p:pic>
      <p:sp>
        <p:nvSpPr>
          <p:cNvPr name="TextBox 28" id="28"/>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29" id="29"/>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30" id="30"/>
          <p:cNvPicPr>
            <a:picLocks noChangeAspect="true"/>
          </p:cNvPicPr>
          <p:nvPr/>
        </p:nvPicPr>
        <p:blipFill>
          <a:blip r:embed="rId9"/>
          <a:stretch>
            <a:fillRect/>
          </a:stretch>
        </p:blipFill>
        <p:spPr>
          <a:xfrm rot="0">
            <a:off x="0" y="-76200"/>
            <a:ext cx="469900" cy="10452100"/>
          </a:xfrm>
          <a:prstGeom prst="rect">
            <a:avLst/>
          </a:prstGeom>
        </p:spPr>
      </p:pic>
      <p:sp>
        <p:nvSpPr>
          <p:cNvPr name="TextBox 31" id="31"/>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tretch>
            <a:fillRect/>
          </a:stretch>
        </p:blipFill>
        <p:spPr>
          <a:xfrm rot="5400000">
            <a:off x="4279900" y="6451600"/>
            <a:ext cx="4787900" cy="12700"/>
          </a:xfrm>
          <a:prstGeom prst="rect">
            <a:avLst/>
          </a:prstGeom>
        </p:spPr>
      </p:pic>
      <p:pic>
        <p:nvPicPr>
          <p:cNvPr name="Picture 3" id="3"/>
          <p:cNvPicPr>
            <a:picLocks noChangeAspect="true"/>
          </p:cNvPicPr>
          <p:nvPr/>
        </p:nvPicPr>
        <p:blipFill>
          <a:blip r:embed="rId2"/>
          <a:stretch>
            <a:fillRect/>
          </a:stretch>
        </p:blipFill>
        <p:spPr>
          <a:xfrm rot="5400000">
            <a:off x="9499600" y="6451600"/>
            <a:ext cx="4787900" cy="12700"/>
          </a:xfrm>
          <a:prstGeom prst="rect">
            <a:avLst/>
          </a:prstGeom>
        </p:spPr>
      </p:pic>
      <p:pic>
        <p:nvPicPr>
          <p:cNvPr name="Picture 4" id="4"/>
          <p:cNvPicPr>
            <a:picLocks noChangeAspect="true"/>
          </p:cNvPicPr>
          <p:nvPr/>
        </p:nvPicPr>
        <p:blipFill>
          <a:blip r:embed="rId3"/>
          <a:stretch>
            <a:fillRect/>
          </a:stretch>
        </p:blipFill>
        <p:spPr>
          <a:xfrm rot="0">
            <a:off x="2349500" y="4229100"/>
            <a:ext cx="3213100" cy="2184400"/>
          </a:xfrm>
          <a:prstGeom prst="rect">
            <a:avLst/>
          </a:prstGeom>
        </p:spPr>
      </p:pic>
      <p:pic>
        <p:nvPicPr>
          <p:cNvPr name="Picture 5" id="5"/>
          <p:cNvPicPr>
            <a:picLocks noChangeAspect="true"/>
          </p:cNvPicPr>
          <p:nvPr/>
        </p:nvPicPr>
        <p:blipFill>
          <a:blip r:embed="rId4"/>
          <a:stretch>
            <a:fillRect/>
          </a:stretch>
        </p:blipFill>
        <p:spPr>
          <a:xfrm rot="0">
            <a:off x="7696200" y="4229100"/>
            <a:ext cx="3276600" cy="2197100"/>
          </a:xfrm>
          <a:prstGeom prst="rect">
            <a:avLst/>
          </a:prstGeom>
        </p:spPr>
      </p:pic>
      <p:pic>
        <p:nvPicPr>
          <p:cNvPr name="Picture 6" id="6"/>
          <p:cNvPicPr>
            <a:picLocks noChangeAspect="true"/>
          </p:cNvPicPr>
          <p:nvPr/>
        </p:nvPicPr>
        <p:blipFill>
          <a:blip r:embed="rId5"/>
          <a:stretch>
            <a:fillRect/>
          </a:stretch>
        </p:blipFill>
        <p:spPr>
          <a:xfrm rot="0">
            <a:off x="13042900" y="4229100"/>
            <a:ext cx="2971800" cy="2184400"/>
          </a:xfrm>
          <a:prstGeom prst="rect">
            <a:avLst/>
          </a:prstGeom>
        </p:spPr>
      </p:pic>
      <p:pic>
        <p:nvPicPr>
          <p:cNvPr name="Picture 7" id="7"/>
          <p:cNvPicPr>
            <a:picLocks noChangeAspect="true"/>
          </p:cNvPicPr>
          <p:nvPr/>
        </p:nvPicPr>
        <p:blipFill>
          <a:blip r:embed="rId6"/>
          <a:stretch>
            <a:fillRect/>
          </a:stretch>
        </p:blipFill>
        <p:spPr>
          <a:xfrm rot="0">
            <a:off x="13169900" y="6858000"/>
            <a:ext cx="2717800" cy="546100"/>
          </a:xfrm>
          <a:prstGeom prst="rect">
            <a:avLst/>
          </a:prstGeom>
        </p:spPr>
      </p:pic>
      <p:pic>
        <p:nvPicPr>
          <p:cNvPr name="Picture 8" id="8"/>
          <p:cNvPicPr>
            <a:picLocks noChangeAspect="true"/>
          </p:cNvPicPr>
          <p:nvPr/>
        </p:nvPicPr>
        <p:blipFill>
          <a:blip r:embed="rId6"/>
          <a:stretch>
            <a:fillRect/>
          </a:stretch>
        </p:blipFill>
        <p:spPr>
          <a:xfrm rot="0">
            <a:off x="2590800" y="6858000"/>
            <a:ext cx="2717800" cy="546100"/>
          </a:xfrm>
          <a:prstGeom prst="rect">
            <a:avLst/>
          </a:prstGeom>
        </p:spPr>
      </p:pic>
      <p:pic>
        <p:nvPicPr>
          <p:cNvPr name="Picture 9" id="9"/>
          <p:cNvPicPr>
            <a:picLocks noChangeAspect="true"/>
          </p:cNvPicPr>
          <p:nvPr/>
        </p:nvPicPr>
        <p:blipFill>
          <a:blip r:embed="rId6"/>
          <a:stretch>
            <a:fillRect/>
          </a:stretch>
        </p:blipFill>
        <p:spPr>
          <a:xfrm rot="0">
            <a:off x="7975600" y="6858000"/>
            <a:ext cx="2717800" cy="546100"/>
          </a:xfrm>
          <a:prstGeom prst="rect">
            <a:avLst/>
          </a:prstGeom>
        </p:spPr>
      </p:pic>
      <p:sp>
        <p:nvSpPr>
          <p:cNvPr name="TextBox 10" id="10"/>
          <p:cNvSpPr txBox="true"/>
          <p:nvPr/>
        </p:nvSpPr>
        <p:spPr>
          <a:xfrm rot="0">
            <a:off x="1752600" y="7696200"/>
            <a:ext cx="4394200" cy="1003300"/>
          </a:xfrm>
          <a:prstGeom prst="rect">
            <a:avLst/>
          </a:prstGeom>
        </p:spPr>
        <p:txBody>
          <a:bodyPr anchor="t" rtlCol="false" lIns="0" tIns="0" rIns="0" bIns="0"/>
          <a:lstStyle/>
          <a:p>
            <a:pPr algn="ctr" lvl="0">
              <a:lnSpc>
                <a:spcPct val="124499"/>
              </a:lnSpc>
            </a:pPr>
            <a:r>
              <a:rPr lang="en-US" sz="1800" b="false" i="false" u="none" strike="noStrike">
                <a:solidFill>
                  <a:srgbClr val="322E92"/>
                </a:solidFill>
                <a:latin typeface="LINE Seed Sans TH Regular"/>
              </a:rPr>
              <a:t>Lorem ipsum dolor sit amet, lorem adipiscing elit. Cras bibendum lorem ipsum dolor sit amet, lorem ipsum.</a:t>
            </a:r>
          </a:p>
        </p:txBody>
      </p:sp>
      <p:sp>
        <p:nvSpPr>
          <p:cNvPr name="TextBox 11" id="11"/>
          <p:cNvSpPr txBox="true"/>
          <p:nvPr/>
        </p:nvSpPr>
        <p:spPr>
          <a:xfrm rot="0">
            <a:off x="14859000" y="9575800"/>
            <a:ext cx="29337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Bold"/>
              </a:rPr>
              <a:t>Operational Optimization</a:t>
            </a:r>
          </a:p>
        </p:txBody>
      </p:sp>
      <p:sp>
        <p:nvSpPr>
          <p:cNvPr name="TextBox 12" id="12"/>
          <p:cNvSpPr txBox="true"/>
          <p:nvPr/>
        </p:nvSpPr>
        <p:spPr>
          <a:xfrm rot="0">
            <a:off x="14173200" y="571500"/>
            <a:ext cx="3644900" cy="241300"/>
          </a:xfrm>
          <a:prstGeom prst="rect">
            <a:avLst/>
          </a:prstGeom>
        </p:spPr>
        <p:txBody>
          <a:bodyPr anchor="t" rtlCol="false" lIns="0" tIns="0" rIns="0" bIns="0"/>
          <a:lstStyle/>
          <a:p>
            <a:pPr algn="r" lvl="0">
              <a:lnSpc>
                <a:spcPct val="99600"/>
              </a:lnSpc>
            </a:pPr>
            <a:r>
              <a:rPr lang="en-US" sz="1400" b="false" i="false" u="none" strike="noStrike">
                <a:solidFill>
                  <a:srgbClr val="322E92"/>
                </a:solidFill>
                <a:latin typeface="LINE Seed Sans TH Regular"/>
              </a:rPr>
              <a:t>Business Consulting Presentation</a:t>
            </a:r>
          </a:p>
        </p:txBody>
      </p:sp>
      <p:sp>
        <p:nvSpPr>
          <p:cNvPr name="TextBox 13" id="13"/>
          <p:cNvSpPr txBox="true"/>
          <p:nvPr/>
        </p:nvSpPr>
        <p:spPr>
          <a:xfrm rot="0">
            <a:off x="1524000" y="1320800"/>
            <a:ext cx="11137900" cy="2590800"/>
          </a:xfrm>
          <a:prstGeom prst="rect">
            <a:avLst/>
          </a:prstGeom>
        </p:spPr>
        <p:txBody>
          <a:bodyPr anchor="t" rtlCol="false" lIns="0" tIns="0" rIns="0" bIns="0"/>
          <a:lstStyle/>
          <a:p>
            <a:pPr algn="l" lvl="0">
              <a:lnSpc>
                <a:spcPct val="95449"/>
              </a:lnSpc>
            </a:pPr>
            <a:r>
              <a:rPr lang="en-US" sz="8000" b="false" i="false" u="none" strike="noStrike" spc="-100">
                <a:solidFill>
                  <a:srgbClr val="000000"/>
                </a:solidFill>
                <a:latin typeface="Taviraj Bold"/>
              </a:rPr>
              <a:t>Our Operational Optimization</a:t>
            </a:r>
          </a:p>
        </p:txBody>
      </p:sp>
      <p:sp>
        <p:nvSpPr>
          <p:cNvPr name="TextBox 14" id="14"/>
          <p:cNvSpPr txBox="true"/>
          <p:nvPr/>
        </p:nvSpPr>
        <p:spPr>
          <a:xfrm rot="0">
            <a:off x="2730500" y="6908800"/>
            <a:ext cx="2438400" cy="482600"/>
          </a:xfrm>
          <a:prstGeom prst="rect">
            <a:avLst/>
          </a:prstGeom>
        </p:spPr>
        <p:txBody>
          <a:bodyPr anchor="t" rtlCol="false" lIns="0" tIns="0" rIns="0" bIns="0"/>
          <a:lstStyle/>
          <a:p>
            <a:pPr algn="ctr" lvl="0">
              <a:lnSpc>
                <a:spcPct val="116199"/>
              </a:lnSpc>
            </a:pPr>
            <a:r>
              <a:rPr lang="en-US" sz="2700" b="false" i="false" u="none" strike="noStrike">
                <a:solidFill>
                  <a:srgbClr val="FFFFFF"/>
                </a:solidFill>
                <a:latin typeface="Sprat Bold"/>
              </a:rPr>
              <a:t>Title 01</a:t>
            </a:r>
          </a:p>
        </p:txBody>
      </p:sp>
      <p:sp>
        <p:nvSpPr>
          <p:cNvPr name="TextBox 15" id="15"/>
          <p:cNvSpPr txBox="true"/>
          <p:nvPr/>
        </p:nvSpPr>
        <p:spPr>
          <a:xfrm rot="0">
            <a:off x="8102600" y="6908800"/>
            <a:ext cx="2463800" cy="482600"/>
          </a:xfrm>
          <a:prstGeom prst="rect">
            <a:avLst/>
          </a:prstGeom>
        </p:spPr>
        <p:txBody>
          <a:bodyPr anchor="t" rtlCol="false" lIns="0" tIns="0" rIns="0" bIns="0"/>
          <a:lstStyle/>
          <a:p>
            <a:pPr algn="ctr" lvl="0">
              <a:lnSpc>
                <a:spcPct val="116199"/>
              </a:lnSpc>
            </a:pPr>
            <a:r>
              <a:rPr lang="en-US" sz="2700" b="false" i="false" u="none" strike="noStrike">
                <a:solidFill>
                  <a:srgbClr val="FFFFFF"/>
                </a:solidFill>
                <a:latin typeface="Sprat Bold"/>
              </a:rPr>
              <a:t>Title 02</a:t>
            </a:r>
          </a:p>
        </p:txBody>
      </p:sp>
      <p:sp>
        <p:nvSpPr>
          <p:cNvPr name="TextBox 16" id="16"/>
          <p:cNvSpPr txBox="true"/>
          <p:nvPr/>
        </p:nvSpPr>
        <p:spPr>
          <a:xfrm rot="0">
            <a:off x="7137400" y="7696200"/>
            <a:ext cx="4394200" cy="1003300"/>
          </a:xfrm>
          <a:prstGeom prst="rect">
            <a:avLst/>
          </a:prstGeom>
        </p:spPr>
        <p:txBody>
          <a:bodyPr anchor="t" rtlCol="false" lIns="0" tIns="0" rIns="0" bIns="0"/>
          <a:lstStyle/>
          <a:p>
            <a:pPr algn="ctr" lvl="0">
              <a:lnSpc>
                <a:spcPct val="124499"/>
              </a:lnSpc>
            </a:pPr>
            <a:r>
              <a:rPr lang="en-US" sz="1800" b="false" i="false" u="none" strike="noStrike">
                <a:solidFill>
                  <a:srgbClr val="322E92"/>
                </a:solidFill>
                <a:latin typeface="LINE Seed Sans TH Regular"/>
              </a:rPr>
              <a:t>Lorem ipsum dolor sit amet, lorem adipiscing elit. Cras bibendum lorem ipsum dolor sit amet, lorem ipsum.</a:t>
            </a:r>
          </a:p>
        </p:txBody>
      </p:sp>
      <p:sp>
        <p:nvSpPr>
          <p:cNvPr name="TextBox 17" id="17"/>
          <p:cNvSpPr txBox="true"/>
          <p:nvPr/>
        </p:nvSpPr>
        <p:spPr>
          <a:xfrm rot="0">
            <a:off x="13296900" y="6908800"/>
            <a:ext cx="2463800" cy="482600"/>
          </a:xfrm>
          <a:prstGeom prst="rect">
            <a:avLst/>
          </a:prstGeom>
        </p:spPr>
        <p:txBody>
          <a:bodyPr anchor="t" rtlCol="false" lIns="0" tIns="0" rIns="0" bIns="0"/>
          <a:lstStyle/>
          <a:p>
            <a:pPr algn="ctr" lvl="0">
              <a:lnSpc>
                <a:spcPct val="116199"/>
              </a:lnSpc>
            </a:pPr>
            <a:r>
              <a:rPr lang="en-US" sz="2700" b="false" i="false" u="none" strike="noStrike">
                <a:solidFill>
                  <a:srgbClr val="FFFFFF"/>
                </a:solidFill>
                <a:latin typeface="Sprat Bold"/>
              </a:rPr>
              <a:t>Title 03</a:t>
            </a:r>
          </a:p>
        </p:txBody>
      </p:sp>
      <p:sp>
        <p:nvSpPr>
          <p:cNvPr name="TextBox 18" id="18"/>
          <p:cNvSpPr txBox="true"/>
          <p:nvPr/>
        </p:nvSpPr>
        <p:spPr>
          <a:xfrm rot="0">
            <a:off x="12331700" y="7696200"/>
            <a:ext cx="4394200" cy="1003300"/>
          </a:xfrm>
          <a:prstGeom prst="rect">
            <a:avLst/>
          </a:prstGeom>
        </p:spPr>
        <p:txBody>
          <a:bodyPr anchor="t" rtlCol="false" lIns="0" tIns="0" rIns="0" bIns="0"/>
          <a:lstStyle/>
          <a:p>
            <a:pPr algn="ctr" lvl="0">
              <a:lnSpc>
                <a:spcPct val="124499"/>
              </a:lnSpc>
            </a:pPr>
            <a:r>
              <a:rPr lang="en-US" sz="1800" b="false" i="false" u="none" strike="noStrike">
                <a:solidFill>
                  <a:srgbClr val="322E92"/>
                </a:solidFill>
                <a:latin typeface="LINE Seed Sans TH Regular"/>
              </a:rPr>
              <a:t>Lorem ipsum dolor sit amet, lorem adipiscing elit. Cras bibendum lorem ipsum dolor sit amet, lorem ipsum.</a:t>
            </a:r>
          </a:p>
        </p:txBody>
      </p:sp>
      <p:grpSp>
        <p:nvGrpSpPr>
          <p:cNvPr name="Group 19" id="19"/>
          <p:cNvGrpSpPr/>
          <p:nvPr/>
        </p:nvGrpSpPr>
        <p:grpSpPr>
          <a:xfrm>
            <a:off x="2147483647" y="2147483647"/>
            <a:ext cx="2147483647" cy="2147483647"/>
          </a:xfrm>
        </p:grpSpPr>
      </p:grpSp>
      <p:pic>
        <p:nvPicPr>
          <p:cNvPr name="Picture 20" id="20"/>
          <p:cNvPicPr>
            <a:picLocks noChangeAspect="true"/>
          </p:cNvPicPr>
          <p:nvPr/>
        </p:nvPicPr>
        <p:blipFill>
          <a:blip r:embed="rId7"/>
          <a:stretch>
            <a:fillRect/>
          </a:stretch>
        </p:blipFill>
        <p:spPr>
          <a:xfrm rot="0">
            <a:off x="800100" y="571500"/>
            <a:ext cx="215900" cy="215900"/>
          </a:xfrm>
          <a:prstGeom prst="rect">
            <a:avLst/>
          </a:prstGeom>
        </p:spPr>
      </p:pic>
      <p:sp>
        <p:nvSpPr>
          <p:cNvPr name="TextBox 21" id="21"/>
          <p:cNvSpPr txBox="true"/>
          <p:nvPr/>
        </p:nvSpPr>
        <p:spPr>
          <a:xfrm rot="0">
            <a:off x="1117600" y="5715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Miri Company</a:t>
            </a:r>
          </a:p>
        </p:txBody>
      </p:sp>
      <p:sp>
        <p:nvSpPr>
          <p:cNvPr name="TextBox 22" id="22"/>
          <p:cNvSpPr txBox="true"/>
          <p:nvPr/>
        </p:nvSpPr>
        <p:spPr>
          <a:xfrm rot="0">
            <a:off x="800100" y="9575800"/>
            <a:ext cx="1676400" cy="241300"/>
          </a:xfrm>
          <a:prstGeom prst="rect">
            <a:avLst/>
          </a:prstGeom>
        </p:spPr>
        <p:txBody>
          <a:bodyPr anchor="t" rtlCol="false" lIns="0" tIns="0" rIns="0" bIns="0"/>
          <a:lstStyle/>
          <a:p>
            <a:pPr algn="l" lvl="0">
              <a:lnSpc>
                <a:spcPct val="99600"/>
              </a:lnSpc>
            </a:pPr>
            <a:r>
              <a:rPr lang="en-US" sz="1400" b="false" i="false" u="none" strike="noStrike">
                <a:solidFill>
                  <a:srgbClr val="322E92"/>
                </a:solidFill>
                <a:latin typeface="LINE Seed Sans TH Regular"/>
              </a:rPr>
              <a:t>January 20XX</a:t>
            </a:r>
          </a:p>
        </p:txBody>
      </p:sp>
      <p:pic>
        <p:nvPicPr>
          <p:cNvPr name="Picture 23" id="23"/>
          <p:cNvPicPr>
            <a:picLocks noChangeAspect="true"/>
          </p:cNvPicPr>
          <p:nvPr/>
        </p:nvPicPr>
        <p:blipFill>
          <a:blip r:embed="rId8"/>
          <a:stretch>
            <a:fillRect/>
          </a:stretch>
        </p:blipFill>
        <p:spPr>
          <a:xfrm rot="0">
            <a:off x="0" y="-76200"/>
            <a:ext cx="469900" cy="10452100"/>
          </a:xfrm>
          <a:prstGeom prst="rect">
            <a:avLst/>
          </a:prstGeom>
        </p:spPr>
      </p:pic>
      <p:sp>
        <p:nvSpPr>
          <p:cNvPr name="TextBox 24" id="24"/>
          <p:cNvSpPr txBox="true"/>
          <p:nvPr/>
        </p:nvSpPr>
        <p:spPr>
          <a:xfrm rot="-5400000">
            <a:off x="-2882900" y="5029200"/>
            <a:ext cx="6223000" cy="241300"/>
          </a:xfrm>
          <a:prstGeom prst="rect">
            <a:avLst/>
          </a:prstGeom>
        </p:spPr>
        <p:txBody>
          <a:bodyPr anchor="t" rtlCol="false" lIns="0" tIns="0" rIns="0" bIns="0"/>
          <a:lstStyle/>
          <a:p>
            <a:pPr algn="ctr" lvl="0">
              <a:lnSpc>
                <a:spcPct val="99600"/>
              </a:lnSpc>
            </a:pPr>
            <a:r>
              <a:rPr lang="en-US" sz="1400" b="false" i="false" u="none" strike="noStrike" spc="400">
                <a:solidFill>
                  <a:srgbClr val="FFFFFF"/>
                </a:solidFill>
                <a:latin typeface="LINE Seed Sans TH Bold"/>
              </a:rPr>
              <a:t>BUSINESS CONSULTING PRESENTATION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