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true"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Montserrat Regular"/>
      <p:regular r:id="rId18"/>
    </p:embeddedFont>
    <p:embeddedFont>
      <p:font typeface="Montserrat Bold"/>
      <p:bold r:id="rId19"/>
    </p:embeddedFont>
    <p:embeddedFont>
      <p:font typeface="Montserrat Medium"/>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fntdata" Type="http://schemas.openxmlformats.org/officeDocument/2006/relationships/font"/><Relationship Id="rId19" Target="fonts/font2.fntdata" Type="http://schemas.openxmlformats.org/officeDocument/2006/relationships/font"/><Relationship Id="rId2" Target="presProps.xml" Type="http://schemas.openxmlformats.org/officeDocument/2006/relationships/presProps"/><Relationship Id="rId20" Target="fonts/font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8.png" Type="http://schemas.openxmlformats.org/officeDocument/2006/relationships/image"/><Relationship Id="rId11" Target="../media/image13.png" Type="http://schemas.openxmlformats.org/officeDocument/2006/relationships/image"/><Relationship Id="rId12" Target="../media/image15.png" Type="http://schemas.openxmlformats.org/officeDocument/2006/relationships/image"/><Relationship Id="rId2" Target="../media/image16.png" Type="http://schemas.openxmlformats.org/officeDocument/2006/relationships/image"/><Relationship Id="rId3" Target="../media/image17.png" Type="http://schemas.openxmlformats.org/officeDocument/2006/relationships/image"/><Relationship Id="rId4" Target="../media/image52.png" Type="http://schemas.openxmlformats.org/officeDocument/2006/relationships/image"/><Relationship Id="rId5" Target="../media/image53.png" Type="http://schemas.openxmlformats.org/officeDocument/2006/relationships/image"/><Relationship Id="rId6" Target="../media/image54.png" Type="http://schemas.openxmlformats.org/officeDocument/2006/relationships/image"/><Relationship Id="rId7" Target="../media/image55.png" Type="http://schemas.openxmlformats.org/officeDocument/2006/relationships/image"/><Relationship Id="rId8" Target="../media/image56.png" Type="http://schemas.openxmlformats.org/officeDocument/2006/relationships/image"/><Relationship Id="rId9" Target="../media/image5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59.png" Type="http://schemas.openxmlformats.org/officeDocument/2006/relationships/image"/><Relationship Id="rId6"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7.png" Type="http://schemas.openxmlformats.org/officeDocument/2006/relationships/image"/><Relationship Id="rId11" Target="../media/image68.png" Type="http://schemas.openxmlformats.org/officeDocument/2006/relationships/image"/><Relationship Id="rId12" Target="../media/image69.png" Type="http://schemas.openxmlformats.org/officeDocument/2006/relationships/image"/><Relationship Id="rId13" Target="../media/image70.png" Type="http://schemas.openxmlformats.org/officeDocument/2006/relationships/image"/><Relationship Id="rId14" Target="../media/image8.png" Type="http://schemas.openxmlformats.org/officeDocument/2006/relationships/image"/><Relationship Id="rId2" Target="../media/image60.png" Type="http://schemas.openxmlformats.org/officeDocument/2006/relationships/image"/><Relationship Id="rId3" Target="../media/image61.png" Type="http://schemas.openxmlformats.org/officeDocument/2006/relationships/image"/><Relationship Id="rId4" Target="../media/image62.png" Type="http://schemas.openxmlformats.org/officeDocument/2006/relationships/image"/><Relationship Id="rId5" Target="../media/image63.png" Type="http://schemas.openxmlformats.org/officeDocument/2006/relationships/image"/><Relationship Id="rId6" Target="../media/image21.png" Type="http://schemas.openxmlformats.org/officeDocument/2006/relationships/image"/><Relationship Id="rId7" Target="../media/image64.png" Type="http://schemas.openxmlformats.org/officeDocument/2006/relationships/image"/><Relationship Id="rId8" Target="../media/image65.png" Type="http://schemas.openxmlformats.org/officeDocument/2006/relationships/image"/><Relationship Id="rId9" Target="../media/image6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2.png" Type="http://schemas.openxmlformats.org/officeDocument/2006/relationships/image"/><Relationship Id="rId4" Target="../media/image10.png" Type="http://schemas.openxmlformats.org/officeDocument/2006/relationships/image"/><Relationship Id="rId5" Target="../media/image8.png" Type="http://schemas.openxmlformats.org/officeDocument/2006/relationships/image"/><Relationship Id="rId6"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13.png" Type="http://schemas.openxmlformats.org/officeDocument/2006/relationships/image"/><Relationship Id="rId8"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13.png" Type="http://schemas.openxmlformats.org/officeDocument/2006/relationships/image"/><Relationship Id="rId12" Target="../media/image29.png" Type="http://schemas.openxmlformats.org/officeDocument/2006/relationships/image"/><Relationship Id="rId13" Target="../media/image30.png" Type="http://schemas.openxmlformats.org/officeDocument/2006/relationships/image"/><Relationship Id="rId14" Target="../media/image31.png" Type="http://schemas.openxmlformats.org/officeDocument/2006/relationships/image"/><Relationship Id="rId15" Target="../media/image32.png" Type="http://schemas.openxmlformats.org/officeDocument/2006/relationships/image"/><Relationship Id="rId2" Target="../media/image8.png" Type="http://schemas.openxmlformats.org/officeDocument/2006/relationships/image"/><Relationship Id="rId3" Target="../media/image2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 Id="rId6" Target="../media/image24.png" Type="http://schemas.openxmlformats.org/officeDocument/2006/relationships/image"/><Relationship Id="rId7" Target="../media/image25.png" Type="http://schemas.openxmlformats.org/officeDocument/2006/relationships/image"/><Relationship Id="rId8" Target="../media/image26.png" Type="http://schemas.openxmlformats.org/officeDocument/2006/relationships/image"/><Relationship Id="rId9" Target="../media/image2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 Id="rId4" Target="../media/image33.png" Type="http://schemas.openxmlformats.org/officeDocument/2006/relationships/image"/><Relationship Id="rId5" Target="../media/image8.png" Type="http://schemas.openxmlformats.org/officeDocument/2006/relationships/image"/><Relationship Id="rId6" Target="../media/image3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2" Target="../media/image16.png" Type="http://schemas.openxmlformats.org/officeDocument/2006/relationships/image"/><Relationship Id="rId3" Target="../media/image17.png" Type="http://schemas.openxmlformats.org/officeDocument/2006/relationships/image"/><Relationship Id="rId4" Target="../media/image35.png" Type="http://schemas.openxmlformats.org/officeDocument/2006/relationships/image"/><Relationship Id="rId5" Target="../media/image36.png" Type="http://schemas.openxmlformats.org/officeDocument/2006/relationships/image"/><Relationship Id="rId6" Target="../media/image37.png" Type="http://schemas.openxmlformats.org/officeDocument/2006/relationships/image"/><Relationship Id="rId7" Target="../media/image38.png" Type="http://schemas.openxmlformats.org/officeDocument/2006/relationships/image"/><Relationship Id="rId8" Target="../media/image39.png" Type="http://schemas.openxmlformats.org/officeDocument/2006/relationships/image"/><Relationship Id="rId9"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png" Type="http://schemas.openxmlformats.org/officeDocument/2006/relationships/image"/><Relationship Id="rId11" Target="../media/image8.png" Type="http://schemas.openxmlformats.org/officeDocument/2006/relationships/image"/><Relationship Id="rId12" Target="../media/image48.png" Type="http://schemas.openxmlformats.org/officeDocument/2006/relationships/image"/><Relationship Id="rId13" Target="../media/image49.png" Type="http://schemas.openxmlformats.org/officeDocument/2006/relationships/image"/><Relationship Id="rId14" Target="../media/image50.png" Type="http://schemas.openxmlformats.org/officeDocument/2006/relationships/image"/><Relationship Id="rId15" Target="../media/image51.png" Type="http://schemas.openxmlformats.org/officeDocument/2006/relationships/image"/><Relationship Id="rId2" Target="../media/image40.png" Type="http://schemas.openxmlformats.org/officeDocument/2006/relationships/image"/><Relationship Id="rId3" Target="../media/image41.png" Type="http://schemas.openxmlformats.org/officeDocument/2006/relationships/image"/><Relationship Id="rId4" Target="../media/image42.png" Type="http://schemas.openxmlformats.org/officeDocument/2006/relationships/image"/><Relationship Id="rId5" Target="../media/image21.png" Type="http://schemas.openxmlformats.org/officeDocument/2006/relationships/image"/><Relationship Id="rId6" Target="../media/image43.png" Type="http://schemas.openxmlformats.org/officeDocument/2006/relationships/image"/><Relationship Id="rId7" Target="../media/image44.png" Type="http://schemas.openxmlformats.org/officeDocument/2006/relationships/image"/><Relationship Id="rId8" Target="../media/image45.png" Type="http://schemas.openxmlformats.org/officeDocument/2006/relationships/image"/><Relationship Id="rId9" Target="../media/image4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7071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1000"/>
          </a:blip>
          <a:stretch>
            <a:fillRect/>
          </a:stretch>
        </p:blipFill>
        <p:spPr>
          <a:xfrm rot="-9120000">
            <a:off x="7607300" y="-673100"/>
            <a:ext cx="10947400" cy="11239500"/>
          </a:xfrm>
          <a:prstGeom prst="rect">
            <a:avLst/>
          </a:prstGeom>
        </p:spPr>
      </p:pic>
      <p:pic>
        <p:nvPicPr>
          <p:cNvPr name="Picture 3" id="3"/>
          <p:cNvPicPr>
            <a:picLocks noChangeAspect="true"/>
          </p:cNvPicPr>
          <p:nvPr/>
        </p:nvPicPr>
        <p:blipFill>
          <a:blip r:embed="rId3"/>
          <a:stretch>
            <a:fillRect/>
          </a:stretch>
        </p:blipFill>
        <p:spPr>
          <a:xfrm rot="0">
            <a:off x="3949700" y="1016000"/>
            <a:ext cx="15138400" cy="12217400"/>
          </a:xfrm>
          <a:prstGeom prst="rect">
            <a:avLst/>
          </a:prstGeom>
        </p:spPr>
      </p:pic>
      <p:pic>
        <p:nvPicPr>
          <p:cNvPr name="Picture 4" id="4"/>
          <p:cNvPicPr>
            <a:picLocks noChangeAspect="true"/>
          </p:cNvPicPr>
          <p:nvPr/>
        </p:nvPicPr>
        <p:blipFill>
          <a:blip r:embed="rId4">
            <a:alphaModFix amt="21000"/>
          </a:blip>
          <a:stretch>
            <a:fillRect/>
          </a:stretch>
        </p:blipFill>
        <p:spPr>
          <a:xfrm rot="-10620000">
            <a:off x="2260600" y="-622300"/>
            <a:ext cx="12484100" cy="14960600"/>
          </a:xfrm>
          <a:prstGeom prst="rect">
            <a:avLst/>
          </a:prstGeom>
        </p:spPr>
      </p:pic>
      <p:pic>
        <p:nvPicPr>
          <p:cNvPr name="Picture 5" id="5"/>
          <p:cNvPicPr>
            <a:picLocks noChangeAspect="true"/>
          </p:cNvPicPr>
          <p:nvPr/>
        </p:nvPicPr>
        <p:blipFill>
          <a:blip r:embed="rId4">
            <a:alphaModFix amt="21000"/>
          </a:blip>
          <a:stretch>
            <a:fillRect/>
          </a:stretch>
        </p:blipFill>
        <p:spPr>
          <a:xfrm rot="-21480000">
            <a:off x="-5486400" y="-2692400"/>
            <a:ext cx="12484100" cy="14960600"/>
          </a:xfrm>
          <a:prstGeom prst="rect">
            <a:avLst/>
          </a:prstGeom>
        </p:spPr>
      </p:pic>
      <p:grpSp>
        <p:nvGrpSpPr>
          <p:cNvPr name="Group 6" id="6"/>
          <p:cNvGrpSpPr/>
          <p:nvPr/>
        </p:nvGrpSpPr>
        <p:grpSpPr>
          <a:xfrm>
            <a:off x="2147483647" y="2147483647"/>
            <a:ext cx="2147483647" cy="2147483647"/>
          </a:xfrm>
        </p:grpSpPr>
      </p:grpSp>
      <p:pic>
        <p:nvPicPr>
          <p:cNvPr name="Picture 7" id="7"/>
          <p:cNvPicPr>
            <a:picLocks noChangeAspect="true"/>
          </p:cNvPicPr>
          <p:nvPr/>
        </p:nvPicPr>
        <p:blipFill>
          <a:blip r:embed="rId5"/>
          <a:stretch>
            <a:fillRect/>
          </a:stretch>
        </p:blipFill>
        <p:spPr>
          <a:xfrm rot="0">
            <a:off x="495300" y="469900"/>
            <a:ext cx="228600" cy="228600"/>
          </a:xfrm>
          <a:prstGeom prst="rect">
            <a:avLst/>
          </a:prstGeom>
        </p:spPr>
      </p:pic>
      <p:sp>
        <p:nvSpPr>
          <p:cNvPr name="TextBox 8" id="8"/>
          <p:cNvSpPr txBox="true"/>
          <p:nvPr/>
        </p:nvSpPr>
        <p:spPr>
          <a:xfrm rot="0">
            <a:off x="800100" y="469900"/>
            <a:ext cx="1638300" cy="292100"/>
          </a:xfrm>
          <a:prstGeom prst="rect">
            <a:avLst/>
          </a:prstGeom>
        </p:spPr>
        <p:txBody>
          <a:bodyPr anchor="t" rtlCol="false" lIns="0" tIns="0" rIns="0" bIns="0"/>
          <a:lstStyle/>
          <a:p>
            <a:pPr algn="l" lvl="0">
              <a:lnSpc>
                <a:spcPct val="99600"/>
              </a:lnSpc>
            </a:pPr>
            <a:r>
              <a:rPr lang="en-US" sz="1600" b="false" i="false" u="none" strike="noStrike">
                <a:solidFill>
                  <a:srgbClr val="FFFFFF"/>
                </a:solidFill>
                <a:latin typeface="Montserrat Regular"/>
              </a:rPr>
              <a:t>Miri Company</a:t>
            </a:r>
          </a:p>
        </p:txBody>
      </p:sp>
      <p:sp>
        <p:nvSpPr>
          <p:cNvPr name="TextBox 9" id="9"/>
          <p:cNvSpPr txBox="true"/>
          <p:nvPr/>
        </p:nvSpPr>
        <p:spPr>
          <a:xfrm rot="0">
            <a:off x="1206500" y="2933700"/>
            <a:ext cx="11899900" cy="4076700"/>
          </a:xfrm>
          <a:prstGeom prst="rect">
            <a:avLst/>
          </a:prstGeom>
        </p:spPr>
        <p:txBody>
          <a:bodyPr anchor="t" rtlCol="false" lIns="0" tIns="0" rIns="0" bIns="0"/>
          <a:lstStyle/>
          <a:p>
            <a:pPr algn="l" lvl="0">
              <a:lnSpc>
                <a:spcPct val="84660"/>
              </a:lnSpc>
            </a:pPr>
            <a:r>
              <a:rPr lang="en-US" sz="13300" b="false" i="false" u="none" strike="noStrike" spc="-200">
                <a:solidFill>
                  <a:srgbClr val="FFFFFF"/>
                </a:solidFill>
                <a:latin typeface="Montserrat Bold"/>
              </a:rPr>
              <a:t>IT Solution</a:t>
            </a:r>
          </a:p>
          <a:p>
            <a:pPr algn="l" lvl="0">
              <a:lnSpc>
                <a:spcPct val="84660"/>
              </a:lnSpc>
            </a:pPr>
            <a:r>
              <a:rPr lang="en-US" sz="13300" b="false" i="false" u="none" strike="noStrike" spc="-200">
                <a:solidFill>
                  <a:srgbClr val="FFFFFF"/>
                </a:solidFill>
                <a:latin typeface="Montserrat Bold"/>
              </a:rPr>
              <a:t>Presentation</a:t>
            </a:r>
          </a:p>
        </p:txBody>
      </p:sp>
      <p:sp>
        <p:nvSpPr>
          <p:cNvPr name="TextBox 10" id="10"/>
          <p:cNvSpPr txBox="true"/>
          <p:nvPr/>
        </p:nvSpPr>
        <p:spPr>
          <a:xfrm rot="0">
            <a:off x="1206500" y="2336800"/>
            <a:ext cx="7150100" cy="469900"/>
          </a:xfrm>
          <a:prstGeom prst="rect">
            <a:avLst/>
          </a:prstGeom>
        </p:spPr>
        <p:txBody>
          <a:bodyPr anchor="t" rtlCol="false" lIns="0" tIns="0" rIns="0" bIns="0"/>
          <a:lstStyle/>
          <a:p>
            <a:pPr algn="l" lvl="0">
              <a:lnSpc>
                <a:spcPct val="99600"/>
              </a:lnSpc>
            </a:pPr>
            <a:r>
              <a:rPr lang="en-US" sz="2700" b="false" i="false" u="none" strike="noStrike">
                <a:solidFill>
                  <a:srgbClr val="FFFFFF"/>
                </a:solidFill>
                <a:latin typeface="Montserrat Medium"/>
              </a:rPr>
              <a:t>Please add a subtitle here.</a:t>
            </a:r>
          </a:p>
        </p:txBody>
      </p:sp>
      <p:sp>
        <p:nvSpPr>
          <p:cNvPr name="TextBox 11" id="11"/>
          <p:cNvSpPr txBox="true"/>
          <p:nvPr/>
        </p:nvSpPr>
        <p:spPr>
          <a:xfrm rot="0">
            <a:off x="1206500" y="8102600"/>
            <a:ext cx="5168900" cy="711200"/>
          </a:xfrm>
          <a:prstGeom prst="rect">
            <a:avLst/>
          </a:prstGeom>
        </p:spPr>
        <p:txBody>
          <a:bodyPr anchor="t" rtlCol="false" lIns="0" tIns="0" rIns="0" bIns="0"/>
          <a:lstStyle/>
          <a:p>
            <a:pPr algn="l" lvl="0">
              <a:lnSpc>
                <a:spcPct val="116199"/>
              </a:lnSpc>
            </a:pPr>
            <a:r>
              <a:rPr lang="en-US" sz="2000" b="false" i="false" u="none" strike="noStrike">
                <a:solidFill>
                  <a:srgbClr val="FFFFFF"/>
                </a:solidFill>
                <a:latin typeface="Montserrat Medium"/>
              </a:rPr>
              <a:t>Prepared by Tech Department</a:t>
            </a:r>
          </a:p>
          <a:p>
            <a:pPr algn="l" lvl="0">
              <a:lnSpc>
                <a:spcPct val="116199"/>
              </a:lnSpc>
            </a:pPr>
            <a:r>
              <a:rPr lang="en-US" sz="2000" b="false" i="false" u="none" strike="noStrike">
                <a:solidFill>
                  <a:srgbClr val="FFFFFF"/>
                </a:solidFill>
                <a:latin typeface="Montserrat Medium"/>
              </a:rPr>
              <a:t>123 Anywhere St., Any City</a:t>
            </a:r>
          </a:p>
        </p:txBody>
      </p:sp>
      <p:sp>
        <p:nvSpPr>
          <p:cNvPr name="TextBox 12" id="12"/>
          <p:cNvSpPr txBox="true"/>
          <p:nvPr/>
        </p:nvSpPr>
        <p:spPr>
          <a:xfrm rot="0">
            <a:off x="11722100" y="8102600"/>
            <a:ext cx="5168900" cy="711200"/>
          </a:xfrm>
          <a:prstGeom prst="rect">
            <a:avLst/>
          </a:prstGeom>
        </p:spPr>
        <p:txBody>
          <a:bodyPr anchor="t" rtlCol="false" lIns="0" tIns="0" rIns="0" bIns="0"/>
          <a:lstStyle/>
          <a:p>
            <a:pPr algn="r" lvl="0">
              <a:lnSpc>
                <a:spcPct val="116199"/>
              </a:lnSpc>
            </a:pPr>
            <a:r>
              <a:rPr lang="en-US" sz="2000" b="false" i="false" u="none" strike="noStrike">
                <a:solidFill>
                  <a:srgbClr val="FFFFFF"/>
                </a:solidFill>
                <a:latin typeface="Montserrat Medium"/>
              </a:rPr>
              <a:t>January 20XX</a:t>
            </a:r>
          </a:p>
          <a:p>
            <a:pPr algn="r" lvl="0">
              <a:lnSpc>
                <a:spcPct val="116199"/>
              </a:lnSpc>
            </a:pPr>
            <a:r>
              <a:rPr lang="en-US" sz="2000" b="false" i="false" u="none" strike="noStrike">
                <a:solidFill>
                  <a:srgbClr val="FFFFFF"/>
                </a:solidFill>
                <a:latin typeface="Montserrat Medium"/>
              </a:rPr>
              <a:t>9:00AM - 6:00PM</a:t>
            </a:r>
          </a:p>
        </p:txBody>
      </p:sp>
      <p:sp>
        <p:nvSpPr>
          <p:cNvPr name="TextBox 13" id="13"/>
          <p:cNvSpPr txBox="true"/>
          <p:nvPr/>
        </p:nvSpPr>
        <p:spPr>
          <a:xfrm rot="0">
            <a:off x="14986000" y="495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FFFFFF"/>
                </a:solidFill>
                <a:latin typeface="Montserrat Regular"/>
              </a:rPr>
              <a:t>IT Solution Presentation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7071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2755900" y="2895600"/>
            <a:ext cx="20548600" cy="14897100"/>
          </a:xfrm>
          <a:prstGeom prst="rect">
            <a:avLst/>
          </a:prstGeom>
        </p:spPr>
      </p:pic>
      <p:pic>
        <p:nvPicPr>
          <p:cNvPr name="Picture 3" id="3"/>
          <p:cNvPicPr>
            <a:picLocks noChangeAspect="true"/>
          </p:cNvPicPr>
          <p:nvPr/>
        </p:nvPicPr>
        <p:blipFill>
          <a:blip r:embed="rId3"/>
          <a:stretch>
            <a:fillRect/>
          </a:stretch>
        </p:blipFill>
        <p:spPr>
          <a:xfrm rot="0">
            <a:off x="7899400" y="5715000"/>
            <a:ext cx="12763500" cy="9245600"/>
          </a:xfrm>
          <a:prstGeom prst="rect">
            <a:avLst/>
          </a:prstGeom>
        </p:spPr>
      </p:pic>
      <p:pic>
        <p:nvPicPr>
          <p:cNvPr name="Picture 4" id="4"/>
          <p:cNvPicPr>
            <a:picLocks noChangeAspect="true"/>
          </p:cNvPicPr>
          <p:nvPr/>
        </p:nvPicPr>
        <p:blipFill>
          <a:blip r:embed="rId4"/>
          <a:stretch>
            <a:fillRect/>
          </a:stretch>
        </p:blipFill>
        <p:spPr>
          <a:xfrm rot="0">
            <a:off x="11671300" y="3543300"/>
            <a:ext cx="5219700" cy="5219700"/>
          </a:xfrm>
          <a:prstGeom prst="rect">
            <a:avLst/>
          </a:prstGeom>
        </p:spPr>
      </p:pic>
      <p:pic>
        <p:nvPicPr>
          <p:cNvPr name="Picture 5" id="5"/>
          <p:cNvPicPr>
            <a:picLocks noChangeAspect="true"/>
          </p:cNvPicPr>
          <p:nvPr/>
        </p:nvPicPr>
        <p:blipFill>
          <a:blip r:embed="rId5"/>
          <a:stretch>
            <a:fillRect/>
          </a:stretch>
        </p:blipFill>
        <p:spPr>
          <a:xfrm rot="0">
            <a:off x="12052300" y="4597400"/>
            <a:ext cx="4318000" cy="12700"/>
          </a:xfrm>
          <a:prstGeom prst="rect">
            <a:avLst/>
          </a:prstGeom>
        </p:spPr>
      </p:pic>
      <p:pic>
        <p:nvPicPr>
          <p:cNvPr name="Picture 6" id="6"/>
          <p:cNvPicPr>
            <a:picLocks noChangeAspect="true"/>
          </p:cNvPicPr>
          <p:nvPr/>
        </p:nvPicPr>
        <p:blipFill>
          <a:blip r:embed="rId6"/>
          <a:stretch>
            <a:fillRect/>
          </a:stretch>
        </p:blipFill>
        <p:spPr>
          <a:xfrm rot="0">
            <a:off x="15938500" y="3962400"/>
            <a:ext cx="393700" cy="393700"/>
          </a:xfrm>
          <a:prstGeom prst="rect">
            <a:avLst/>
          </a:prstGeom>
        </p:spPr>
      </p:pic>
      <p:pic>
        <p:nvPicPr>
          <p:cNvPr name="Picture 7" id="7"/>
          <p:cNvPicPr>
            <a:picLocks noChangeAspect="true"/>
          </p:cNvPicPr>
          <p:nvPr/>
        </p:nvPicPr>
        <p:blipFill>
          <a:blip r:embed="rId7"/>
          <a:stretch>
            <a:fillRect/>
          </a:stretch>
        </p:blipFill>
        <p:spPr>
          <a:xfrm rot="0">
            <a:off x="1397000" y="3517900"/>
            <a:ext cx="4572000" cy="4572000"/>
          </a:xfrm>
          <a:prstGeom prst="rect">
            <a:avLst/>
          </a:prstGeom>
        </p:spPr>
      </p:pic>
      <p:pic>
        <p:nvPicPr>
          <p:cNvPr name="Picture 8" id="8"/>
          <p:cNvPicPr>
            <a:picLocks noChangeAspect="true"/>
          </p:cNvPicPr>
          <p:nvPr/>
        </p:nvPicPr>
        <p:blipFill>
          <a:blip r:embed="rId8"/>
          <a:stretch>
            <a:fillRect/>
          </a:stretch>
        </p:blipFill>
        <p:spPr>
          <a:xfrm rot="0">
            <a:off x="6565900" y="3517900"/>
            <a:ext cx="4572000" cy="4572000"/>
          </a:xfrm>
          <a:prstGeom prst="rect">
            <a:avLst/>
          </a:prstGeom>
        </p:spPr>
      </p:pic>
      <p:pic>
        <p:nvPicPr>
          <p:cNvPr name="Picture 9" id="9"/>
          <p:cNvPicPr>
            <a:picLocks noChangeAspect="true"/>
          </p:cNvPicPr>
          <p:nvPr/>
        </p:nvPicPr>
        <p:blipFill>
          <a:blip r:embed="rId9"/>
          <a:stretch>
            <a:fillRect/>
          </a:stretch>
        </p:blipFill>
        <p:spPr>
          <a:xfrm rot="0">
            <a:off x="1397000" y="7594600"/>
            <a:ext cx="4572000" cy="1168400"/>
          </a:xfrm>
          <a:prstGeom prst="rect">
            <a:avLst/>
          </a:prstGeom>
        </p:spPr>
      </p:pic>
      <p:pic>
        <p:nvPicPr>
          <p:cNvPr name="Picture 10" id="10"/>
          <p:cNvPicPr>
            <a:picLocks noChangeAspect="true"/>
          </p:cNvPicPr>
          <p:nvPr/>
        </p:nvPicPr>
        <p:blipFill>
          <a:blip r:embed="rId10"/>
          <a:stretch>
            <a:fillRect/>
          </a:stretch>
        </p:blipFill>
        <p:spPr>
          <a:xfrm rot="0">
            <a:off x="6565900" y="7594600"/>
            <a:ext cx="4584700" cy="1168400"/>
          </a:xfrm>
          <a:prstGeom prst="rect">
            <a:avLst/>
          </a:prstGeom>
        </p:spPr>
      </p:pic>
      <p:pic>
        <p:nvPicPr>
          <p:cNvPr name="Picture 11" id="11"/>
          <p:cNvPicPr>
            <a:picLocks noChangeAspect="true"/>
          </p:cNvPicPr>
          <p:nvPr/>
        </p:nvPicPr>
        <p:blipFill>
          <a:blip r:embed="rId11"/>
          <a:stretch>
            <a:fillRect/>
          </a:stretch>
        </p:blipFill>
        <p:spPr>
          <a:xfrm rot="0">
            <a:off x="1358900" y="3009900"/>
            <a:ext cx="15570200" cy="12700"/>
          </a:xfrm>
          <a:prstGeom prst="rect">
            <a:avLst/>
          </a:prstGeom>
        </p:spPr>
      </p:pic>
      <p:grpSp>
        <p:nvGrpSpPr>
          <p:cNvPr name="Group 12" id="12"/>
          <p:cNvGrpSpPr/>
          <p:nvPr/>
        </p:nvGrpSpPr>
        <p:grpSpPr>
          <a:xfrm>
            <a:off x="2147483647" y="2147483647"/>
            <a:ext cx="2147483647" cy="2147483647"/>
          </a:xfrm>
        </p:grpSpPr>
      </p:grpSp>
      <p:pic>
        <p:nvPicPr>
          <p:cNvPr name="Picture 13" id="13"/>
          <p:cNvPicPr>
            <a:picLocks noChangeAspect="true"/>
          </p:cNvPicPr>
          <p:nvPr/>
        </p:nvPicPr>
        <p:blipFill>
          <a:blip r:embed="rId12"/>
          <a:stretch>
            <a:fillRect/>
          </a:stretch>
        </p:blipFill>
        <p:spPr>
          <a:xfrm rot="0">
            <a:off x="495300" y="469900"/>
            <a:ext cx="228600" cy="228600"/>
          </a:xfrm>
          <a:prstGeom prst="rect">
            <a:avLst/>
          </a:prstGeom>
        </p:spPr>
      </p:pic>
      <p:sp>
        <p:nvSpPr>
          <p:cNvPr name="TextBox 14" id="14"/>
          <p:cNvSpPr txBox="true"/>
          <p:nvPr/>
        </p:nvSpPr>
        <p:spPr>
          <a:xfrm rot="0">
            <a:off x="800100" y="469900"/>
            <a:ext cx="1638300" cy="292100"/>
          </a:xfrm>
          <a:prstGeom prst="rect">
            <a:avLst/>
          </a:prstGeom>
        </p:spPr>
        <p:txBody>
          <a:bodyPr anchor="t" rtlCol="false" lIns="0" tIns="0" rIns="0" bIns="0"/>
          <a:lstStyle/>
          <a:p>
            <a:pPr algn="l" lvl="0">
              <a:lnSpc>
                <a:spcPct val="99600"/>
              </a:lnSpc>
            </a:pPr>
            <a:r>
              <a:rPr lang="en-US" sz="1600" b="false" i="false" u="none" strike="noStrike">
                <a:solidFill>
                  <a:srgbClr val="D44E25"/>
                </a:solidFill>
                <a:latin typeface="Montserrat Regular"/>
              </a:rPr>
              <a:t>Miri Company</a:t>
            </a:r>
          </a:p>
        </p:txBody>
      </p:sp>
      <p:sp>
        <p:nvSpPr>
          <p:cNvPr name="TextBox 15" id="15"/>
          <p:cNvSpPr txBox="true"/>
          <p:nvPr/>
        </p:nvSpPr>
        <p:spPr>
          <a:xfrm rot="0">
            <a:off x="1371600" y="1320800"/>
            <a:ext cx="10566400" cy="1600200"/>
          </a:xfrm>
          <a:prstGeom prst="rect">
            <a:avLst/>
          </a:prstGeom>
        </p:spPr>
        <p:txBody>
          <a:bodyPr anchor="t" rtlCol="false" lIns="0" tIns="0" rIns="0" bIns="0"/>
          <a:lstStyle/>
          <a:p>
            <a:pPr algn="l" lvl="0">
              <a:lnSpc>
                <a:spcPct val="116199"/>
              </a:lnSpc>
            </a:pPr>
            <a:r>
              <a:rPr lang="en-US" sz="9000" b="false" i="false" u="none" strike="noStrike" spc="-100">
                <a:solidFill>
                  <a:srgbClr val="FFFFFF"/>
                </a:solidFill>
                <a:latin typeface="Montserrat Bold"/>
              </a:rPr>
              <a:t>Our History</a:t>
            </a:r>
          </a:p>
        </p:txBody>
      </p:sp>
      <p:sp>
        <p:nvSpPr>
          <p:cNvPr name="TextBox 16" id="16"/>
          <p:cNvSpPr txBox="true"/>
          <p:nvPr/>
        </p:nvSpPr>
        <p:spPr>
          <a:xfrm rot="0">
            <a:off x="14986000" y="495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FFFFFF"/>
                </a:solidFill>
                <a:latin typeface="Montserrat Regular"/>
              </a:rPr>
              <a:t>IT Solution Presentation</a:t>
            </a:r>
          </a:p>
        </p:txBody>
      </p:sp>
      <p:sp>
        <p:nvSpPr>
          <p:cNvPr name="TextBox 17" id="17"/>
          <p:cNvSpPr txBox="true"/>
          <p:nvPr/>
        </p:nvSpPr>
        <p:spPr>
          <a:xfrm rot="0">
            <a:off x="14986000" y="9512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D44E25"/>
                </a:solidFill>
                <a:latin typeface="Montserrat Medium"/>
              </a:rPr>
              <a:t>TABLE OF CONTENTS</a:t>
            </a:r>
          </a:p>
        </p:txBody>
      </p:sp>
      <p:sp>
        <p:nvSpPr>
          <p:cNvPr name="TextBox 18" id="18"/>
          <p:cNvSpPr txBox="true"/>
          <p:nvPr/>
        </p:nvSpPr>
        <p:spPr>
          <a:xfrm rot="0">
            <a:off x="2057400" y="7924800"/>
            <a:ext cx="3263900" cy="482600"/>
          </a:xfrm>
          <a:prstGeom prst="rect">
            <a:avLst/>
          </a:prstGeom>
        </p:spPr>
        <p:txBody>
          <a:bodyPr anchor="t" rtlCol="false" lIns="0" tIns="0" rIns="0" bIns="0"/>
          <a:lstStyle/>
          <a:p>
            <a:pPr algn="ctr" lvl="0">
              <a:lnSpc>
                <a:spcPct val="116199"/>
              </a:lnSpc>
            </a:pPr>
            <a:r>
              <a:rPr lang="en-US" sz="2700" b="false" i="false" u="none" strike="noStrike">
                <a:solidFill>
                  <a:srgbClr val="FFFFFF"/>
                </a:solidFill>
                <a:latin typeface="Montserrat Bold"/>
              </a:rPr>
              <a:t>Title 01</a:t>
            </a:r>
          </a:p>
        </p:txBody>
      </p:sp>
      <p:sp>
        <p:nvSpPr>
          <p:cNvPr name="TextBox 19" id="19"/>
          <p:cNvSpPr txBox="true"/>
          <p:nvPr/>
        </p:nvSpPr>
        <p:spPr>
          <a:xfrm rot="0">
            <a:off x="7226300" y="7937500"/>
            <a:ext cx="3263900" cy="482600"/>
          </a:xfrm>
          <a:prstGeom prst="rect">
            <a:avLst/>
          </a:prstGeom>
        </p:spPr>
        <p:txBody>
          <a:bodyPr anchor="t" rtlCol="false" lIns="0" tIns="0" rIns="0" bIns="0"/>
          <a:lstStyle/>
          <a:p>
            <a:pPr algn="ctr" lvl="0">
              <a:lnSpc>
                <a:spcPct val="116199"/>
              </a:lnSpc>
            </a:pPr>
            <a:r>
              <a:rPr lang="en-US" sz="2700" b="false" i="false" u="none" strike="noStrike">
                <a:solidFill>
                  <a:srgbClr val="FFFFFF"/>
                </a:solidFill>
                <a:latin typeface="Montserrat Bold"/>
              </a:rPr>
              <a:t>Title 02</a:t>
            </a:r>
          </a:p>
        </p:txBody>
      </p:sp>
      <p:sp>
        <p:nvSpPr>
          <p:cNvPr name="TextBox 20" id="20"/>
          <p:cNvSpPr txBox="true"/>
          <p:nvPr/>
        </p:nvSpPr>
        <p:spPr>
          <a:xfrm rot="0">
            <a:off x="12052300" y="3987800"/>
            <a:ext cx="35306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Context 01</a:t>
            </a:r>
          </a:p>
        </p:txBody>
      </p:sp>
      <p:sp>
        <p:nvSpPr>
          <p:cNvPr name="TextBox 21" id="21"/>
          <p:cNvSpPr txBox="true"/>
          <p:nvPr/>
        </p:nvSpPr>
        <p:spPr>
          <a:xfrm rot="0">
            <a:off x="12052300" y="4864100"/>
            <a:ext cx="4610100" cy="35306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Lorem ipsum dolor sit amet, consectetur adipiscing elit. Cras bibendum fermentum volutpat. Sed porta lacinia ex sed aliquam. Quisque eu placerat risus. </a:t>
            </a:r>
          </a:p>
          <a:p>
            <a:pPr algn="l" lvl="0">
              <a:lnSpc>
                <a:spcPct val="116199"/>
              </a:lnSpc>
            </a:pPr>
            <a:r>
              <a:rPr lang="en-US" sz="1800" b="false" i="false" u="none" strike="noStrike">
                <a:solidFill>
                  <a:srgbClr val="FFFFFF"/>
                </a:solidFill>
                <a:latin typeface="Montserrat Regular"/>
              </a:rPr>
              <a:t/>
            </a:r>
          </a:p>
          <a:p>
            <a:pPr algn="l" lvl="0">
              <a:lnSpc>
                <a:spcPct val="116199"/>
              </a:lnSpc>
            </a:pPr>
            <a:r>
              <a:rPr lang="en-US" sz="1800" b="false" i="false" u="none" strike="noStrike">
                <a:solidFill>
                  <a:srgbClr val="FFFFFF"/>
                </a:solidFill>
                <a:latin typeface="Montserrat Regular"/>
              </a:rPr>
              <a:t>Lorem ipsum dolor sit amet, consectetur adipiscing elit. Cras bibendum fermentum volutpat. Sed porta lacinia ex sed aliquam. </a:t>
            </a:r>
          </a:p>
          <a:p>
            <a:pPr algn="l" lvl="0">
              <a:lnSpc>
                <a:spcPct val="116199"/>
              </a:lnSpc>
            </a:pPr>
            <a:r>
              <a:rPr lang="en-US" sz="1800" b="false" i="false" u="none" strike="noStrike">
                <a:solidFill>
                  <a:srgbClr val="FFFFFF"/>
                </a:solidFill>
                <a:latin typeface="Montserrat Regular"/>
              </a:rPr>
              <a:t>Quisque eu placerat risus. </a:t>
            </a:r>
          </a:p>
        </p:txBody>
      </p:sp>
      <p:sp>
        <p:nvSpPr>
          <p:cNvPr name="TextBox 22" id="22"/>
          <p:cNvSpPr txBox="true"/>
          <p:nvPr/>
        </p:nvSpPr>
        <p:spPr>
          <a:xfrm rot="0">
            <a:off x="12522200" y="1905000"/>
            <a:ext cx="3886200" cy="711200"/>
          </a:xfrm>
          <a:prstGeom prst="rect">
            <a:avLst/>
          </a:prstGeom>
        </p:spPr>
        <p:txBody>
          <a:bodyPr anchor="t" rtlCol="false" lIns="0" tIns="0" rIns="0" bIns="0"/>
          <a:lstStyle/>
          <a:p>
            <a:pPr algn="r" lvl="0">
              <a:lnSpc>
                <a:spcPct val="116199"/>
              </a:lnSpc>
            </a:pPr>
            <a:r>
              <a:rPr lang="en-US" sz="2000" b="false" i="false" u="none" strike="noStrike">
                <a:solidFill>
                  <a:srgbClr val="FFFFFF"/>
                </a:solidFill>
                <a:latin typeface="Montserrat Regular"/>
              </a:rPr>
              <a:t>Lorem ipsum dolor sit amet, consectetur adipiscing elit.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7071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879600" y="3098800"/>
            <a:ext cx="14528800" cy="12700"/>
          </a:xfrm>
          <a:prstGeom prst="rect">
            <a:avLst/>
          </a:prstGeom>
        </p:spPr>
      </p:pic>
      <p:pic>
        <p:nvPicPr>
          <p:cNvPr name="Picture 3" id="3"/>
          <p:cNvPicPr>
            <a:picLocks noChangeAspect="true"/>
          </p:cNvPicPr>
          <p:nvPr/>
        </p:nvPicPr>
        <p:blipFill>
          <a:blip r:embed="rId3"/>
          <a:stretch>
            <a:fillRect/>
          </a:stretch>
        </p:blipFill>
        <p:spPr>
          <a:xfrm rot="0">
            <a:off x="2400300" y="-7327900"/>
            <a:ext cx="20548600" cy="14897100"/>
          </a:xfrm>
          <a:prstGeom prst="rect">
            <a:avLst/>
          </a:prstGeom>
        </p:spPr>
      </p:pic>
      <p:pic>
        <p:nvPicPr>
          <p:cNvPr name="Picture 4" id="4"/>
          <p:cNvPicPr>
            <a:picLocks noChangeAspect="true"/>
          </p:cNvPicPr>
          <p:nvPr/>
        </p:nvPicPr>
        <p:blipFill>
          <a:blip r:embed="rId4"/>
          <a:stretch>
            <a:fillRect/>
          </a:stretch>
        </p:blipFill>
        <p:spPr>
          <a:xfrm rot="0">
            <a:off x="9512300" y="-4013200"/>
            <a:ext cx="12763500" cy="9245600"/>
          </a:xfrm>
          <a:prstGeom prst="rect">
            <a:avLst/>
          </a:prstGeom>
        </p:spPr>
      </p:pic>
      <p:pic>
        <p:nvPicPr>
          <p:cNvPr name="Picture 5" id="5"/>
          <p:cNvPicPr>
            <a:picLocks noChangeAspect="true"/>
          </p:cNvPicPr>
          <p:nvPr/>
        </p:nvPicPr>
        <p:blipFill>
          <a:blip r:embed="rId5"/>
          <a:stretch>
            <a:fillRect/>
          </a:stretch>
        </p:blipFill>
        <p:spPr>
          <a:xfrm rot="0">
            <a:off x="1879600" y="3467100"/>
            <a:ext cx="14528800" cy="5219700"/>
          </a:xfrm>
          <a:prstGeom prst="rect">
            <a:avLst/>
          </a:prstGeom>
        </p:spPr>
      </p:pic>
      <p:grpSp>
        <p:nvGrpSpPr>
          <p:cNvPr name="Group 6" id="6"/>
          <p:cNvGrpSpPr/>
          <p:nvPr/>
        </p:nvGrpSpPr>
        <p:grpSpPr>
          <a:xfrm>
            <a:off x="2147483647" y="2147483647"/>
            <a:ext cx="2147483647" cy="2147483647"/>
          </a:xfrm>
        </p:grpSpPr>
      </p:grpSp>
      <p:pic>
        <p:nvPicPr>
          <p:cNvPr name="Picture 7" id="7"/>
          <p:cNvPicPr>
            <a:picLocks noChangeAspect="true"/>
          </p:cNvPicPr>
          <p:nvPr/>
        </p:nvPicPr>
        <p:blipFill>
          <a:blip r:embed="rId6"/>
          <a:stretch>
            <a:fillRect/>
          </a:stretch>
        </p:blipFill>
        <p:spPr>
          <a:xfrm rot="0">
            <a:off x="495300" y="469900"/>
            <a:ext cx="228600" cy="228600"/>
          </a:xfrm>
          <a:prstGeom prst="rect">
            <a:avLst/>
          </a:prstGeom>
        </p:spPr>
      </p:pic>
      <p:sp>
        <p:nvSpPr>
          <p:cNvPr name="TextBox 8" id="8"/>
          <p:cNvSpPr txBox="true"/>
          <p:nvPr/>
        </p:nvSpPr>
        <p:spPr>
          <a:xfrm rot="0">
            <a:off x="800100" y="469900"/>
            <a:ext cx="1638300" cy="292100"/>
          </a:xfrm>
          <a:prstGeom prst="rect">
            <a:avLst/>
          </a:prstGeom>
        </p:spPr>
        <p:txBody>
          <a:bodyPr anchor="t" rtlCol="false" lIns="0" tIns="0" rIns="0" bIns="0"/>
          <a:lstStyle/>
          <a:p>
            <a:pPr algn="l" lvl="0">
              <a:lnSpc>
                <a:spcPct val="99600"/>
              </a:lnSpc>
            </a:pPr>
            <a:r>
              <a:rPr lang="en-US" sz="1600" b="false" i="false" u="none" strike="noStrike">
                <a:solidFill>
                  <a:srgbClr val="D44E25"/>
                </a:solidFill>
                <a:latin typeface="Montserrat Regular"/>
              </a:rPr>
              <a:t>Miri Company</a:t>
            </a:r>
          </a:p>
        </p:txBody>
      </p:sp>
      <p:sp>
        <p:nvSpPr>
          <p:cNvPr name="TextBox 9" id="9"/>
          <p:cNvSpPr txBox="true"/>
          <p:nvPr/>
        </p:nvSpPr>
        <p:spPr>
          <a:xfrm rot="0">
            <a:off x="1841500" y="1320800"/>
            <a:ext cx="10223500" cy="1600200"/>
          </a:xfrm>
          <a:prstGeom prst="rect">
            <a:avLst/>
          </a:prstGeom>
        </p:spPr>
        <p:txBody>
          <a:bodyPr anchor="t" rtlCol="false" lIns="0" tIns="0" rIns="0" bIns="0"/>
          <a:lstStyle/>
          <a:p>
            <a:pPr algn="l" lvl="0">
              <a:lnSpc>
                <a:spcPct val="116199"/>
              </a:lnSpc>
            </a:pPr>
            <a:r>
              <a:rPr lang="en-US" sz="9000" b="false" i="false" u="none" strike="noStrike" spc="-100">
                <a:solidFill>
                  <a:srgbClr val="FFFFFF"/>
                </a:solidFill>
                <a:latin typeface="Montserrat Bold"/>
              </a:rPr>
              <a:t>Project Plan</a:t>
            </a:r>
          </a:p>
        </p:txBody>
      </p:sp>
      <p:sp>
        <p:nvSpPr>
          <p:cNvPr name="TextBox 10" id="10"/>
          <p:cNvSpPr txBox="true"/>
          <p:nvPr/>
        </p:nvSpPr>
        <p:spPr>
          <a:xfrm rot="0">
            <a:off x="14986000" y="495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FFFFFF"/>
                </a:solidFill>
                <a:latin typeface="Montserrat Regular"/>
              </a:rPr>
              <a:t>IT Solution Presentation</a:t>
            </a:r>
          </a:p>
        </p:txBody>
      </p:sp>
      <p:sp>
        <p:nvSpPr>
          <p:cNvPr name="TextBox 11" id="11"/>
          <p:cNvSpPr txBox="true"/>
          <p:nvPr/>
        </p:nvSpPr>
        <p:spPr>
          <a:xfrm rot="0">
            <a:off x="14986000" y="9512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D44E25"/>
                </a:solidFill>
                <a:latin typeface="Montserrat Medium"/>
              </a:rPr>
              <a:t>PROJECT PLAN</a:t>
            </a:r>
          </a:p>
        </p:txBody>
      </p:sp>
      <p:sp>
        <p:nvSpPr>
          <p:cNvPr name="TextBox 12" id="12"/>
          <p:cNvSpPr txBox="true"/>
          <p:nvPr/>
        </p:nvSpPr>
        <p:spPr>
          <a:xfrm rot="0">
            <a:off x="12522200" y="1905000"/>
            <a:ext cx="3886200" cy="711200"/>
          </a:xfrm>
          <a:prstGeom prst="rect">
            <a:avLst/>
          </a:prstGeom>
        </p:spPr>
        <p:txBody>
          <a:bodyPr anchor="t" rtlCol="false" lIns="0" tIns="0" rIns="0" bIns="0"/>
          <a:lstStyle/>
          <a:p>
            <a:pPr algn="r" lvl="0">
              <a:lnSpc>
                <a:spcPct val="116199"/>
              </a:lnSpc>
            </a:pPr>
            <a:r>
              <a:rPr lang="en-US" sz="2000" b="false" i="false" u="none" strike="noStrike">
                <a:solidFill>
                  <a:srgbClr val="FFFFFF"/>
                </a:solidFill>
                <a:latin typeface="Montserrat Regular"/>
              </a:rPr>
              <a:t>Lorem ipsum dolor sit amet, consectetur adipiscing elit.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879600" y="3289300"/>
            <a:ext cx="6642100" cy="12700"/>
          </a:xfrm>
          <a:prstGeom prst="rect">
            <a:avLst/>
          </a:prstGeom>
        </p:spPr>
      </p:pic>
      <p:pic>
        <p:nvPicPr>
          <p:cNvPr name="Picture 3" id="3"/>
          <p:cNvPicPr>
            <a:picLocks noChangeAspect="true"/>
          </p:cNvPicPr>
          <p:nvPr/>
        </p:nvPicPr>
        <p:blipFill>
          <a:blip r:embed="rId3"/>
          <a:stretch>
            <a:fillRect/>
          </a:stretch>
        </p:blipFill>
        <p:spPr>
          <a:xfrm rot="5400000">
            <a:off x="5994400" y="5232400"/>
            <a:ext cx="6946900" cy="12700"/>
          </a:xfrm>
          <a:prstGeom prst="rect">
            <a:avLst/>
          </a:prstGeom>
        </p:spPr>
      </p:pic>
      <p:pic>
        <p:nvPicPr>
          <p:cNvPr name="Picture 4" id="4"/>
          <p:cNvPicPr>
            <a:picLocks noChangeAspect="true"/>
          </p:cNvPicPr>
          <p:nvPr/>
        </p:nvPicPr>
        <p:blipFill>
          <a:blip r:embed="rId4"/>
          <a:stretch>
            <a:fillRect/>
          </a:stretch>
        </p:blipFill>
        <p:spPr>
          <a:xfrm rot="0">
            <a:off x="10033000" y="6032500"/>
            <a:ext cx="6883400" cy="12700"/>
          </a:xfrm>
          <a:prstGeom prst="rect">
            <a:avLst/>
          </a:prstGeom>
        </p:spPr>
      </p:pic>
      <p:pic>
        <p:nvPicPr>
          <p:cNvPr name="Picture 5" id="5"/>
          <p:cNvPicPr>
            <a:picLocks noChangeAspect="true"/>
          </p:cNvPicPr>
          <p:nvPr/>
        </p:nvPicPr>
        <p:blipFill>
          <a:blip r:embed="rId5"/>
          <a:stretch>
            <a:fillRect/>
          </a:stretch>
        </p:blipFill>
        <p:spPr>
          <a:xfrm rot="0">
            <a:off x="1879600" y="3759200"/>
            <a:ext cx="1092200" cy="1092200"/>
          </a:xfrm>
          <a:prstGeom prst="rect">
            <a:avLst/>
          </a:prstGeom>
        </p:spPr>
      </p:pic>
      <p:pic>
        <p:nvPicPr>
          <p:cNvPr name="Picture 6" id="6"/>
          <p:cNvPicPr>
            <a:picLocks noChangeAspect="true"/>
          </p:cNvPicPr>
          <p:nvPr/>
        </p:nvPicPr>
        <p:blipFill>
          <a:blip r:embed="rId5"/>
          <a:stretch>
            <a:fillRect/>
          </a:stretch>
        </p:blipFill>
        <p:spPr>
          <a:xfrm rot="0">
            <a:off x="1879600" y="5016500"/>
            <a:ext cx="1092200" cy="1092200"/>
          </a:xfrm>
          <a:prstGeom prst="rect">
            <a:avLst/>
          </a:prstGeom>
        </p:spPr>
      </p:pic>
      <p:pic>
        <p:nvPicPr>
          <p:cNvPr name="Picture 7" id="7"/>
          <p:cNvPicPr>
            <a:picLocks noChangeAspect="true"/>
          </p:cNvPicPr>
          <p:nvPr/>
        </p:nvPicPr>
        <p:blipFill>
          <a:blip r:embed="rId5"/>
          <a:stretch>
            <a:fillRect/>
          </a:stretch>
        </p:blipFill>
        <p:spPr>
          <a:xfrm rot="0">
            <a:off x="1879600" y="6273800"/>
            <a:ext cx="1092200" cy="1092200"/>
          </a:xfrm>
          <a:prstGeom prst="rect">
            <a:avLst/>
          </a:prstGeom>
        </p:spPr>
      </p:pic>
      <p:pic>
        <p:nvPicPr>
          <p:cNvPr name="Picture 8" id="8"/>
          <p:cNvPicPr>
            <a:picLocks noChangeAspect="true"/>
          </p:cNvPicPr>
          <p:nvPr/>
        </p:nvPicPr>
        <p:blipFill>
          <a:blip r:embed="rId5"/>
          <a:stretch>
            <a:fillRect/>
          </a:stretch>
        </p:blipFill>
        <p:spPr>
          <a:xfrm rot="0">
            <a:off x="1879600" y="7518400"/>
            <a:ext cx="1092200" cy="1092200"/>
          </a:xfrm>
          <a:prstGeom prst="rect">
            <a:avLst/>
          </a:prstGeom>
        </p:spPr>
      </p:pic>
      <p:pic>
        <p:nvPicPr>
          <p:cNvPr name="Picture 9" id="9"/>
          <p:cNvPicPr>
            <a:picLocks noChangeAspect="true"/>
          </p:cNvPicPr>
          <p:nvPr/>
        </p:nvPicPr>
        <p:blipFill>
          <a:blip r:embed="rId6">
            <a:alphaModFix amt="10000"/>
          </a:blip>
          <a:stretch>
            <a:fillRect/>
          </a:stretch>
        </p:blipFill>
        <p:spPr>
          <a:xfrm rot="-2340000">
            <a:off x="14820900" y="-5384800"/>
            <a:ext cx="9766300" cy="11696700"/>
          </a:xfrm>
          <a:prstGeom prst="rect">
            <a:avLst/>
          </a:prstGeom>
        </p:spPr>
      </p:pic>
      <p:pic>
        <p:nvPicPr>
          <p:cNvPr name="Picture 10" id="10"/>
          <p:cNvPicPr>
            <a:picLocks noChangeAspect="true"/>
          </p:cNvPicPr>
          <p:nvPr/>
        </p:nvPicPr>
        <p:blipFill>
          <a:blip r:embed="rId7"/>
          <a:stretch>
            <a:fillRect/>
          </a:stretch>
        </p:blipFill>
        <p:spPr>
          <a:xfrm rot="0">
            <a:off x="10033000" y="3568700"/>
            <a:ext cx="2070100" cy="2070100"/>
          </a:xfrm>
          <a:prstGeom prst="rect">
            <a:avLst/>
          </a:prstGeom>
        </p:spPr>
      </p:pic>
      <p:pic>
        <p:nvPicPr>
          <p:cNvPr name="Picture 11" id="11"/>
          <p:cNvPicPr>
            <a:picLocks noChangeAspect="true"/>
          </p:cNvPicPr>
          <p:nvPr/>
        </p:nvPicPr>
        <p:blipFill>
          <a:blip r:embed="rId8"/>
          <a:stretch>
            <a:fillRect/>
          </a:stretch>
        </p:blipFill>
        <p:spPr>
          <a:xfrm rot="0">
            <a:off x="10033000" y="6502400"/>
            <a:ext cx="2070100" cy="2070100"/>
          </a:xfrm>
          <a:prstGeom prst="rect">
            <a:avLst/>
          </a:prstGeom>
        </p:spPr>
      </p:pic>
      <p:pic>
        <p:nvPicPr>
          <p:cNvPr name="Picture 12" id="12"/>
          <p:cNvPicPr>
            <a:picLocks noChangeAspect="true"/>
          </p:cNvPicPr>
          <p:nvPr/>
        </p:nvPicPr>
        <p:blipFill>
          <a:blip r:embed="rId9"/>
          <a:stretch>
            <a:fillRect/>
          </a:stretch>
        </p:blipFill>
        <p:spPr>
          <a:xfrm rot="0">
            <a:off x="2120900" y="5257800"/>
            <a:ext cx="609600" cy="609600"/>
          </a:xfrm>
          <a:prstGeom prst="rect">
            <a:avLst/>
          </a:prstGeom>
        </p:spPr>
      </p:pic>
      <p:pic>
        <p:nvPicPr>
          <p:cNvPr name="Picture 13" id="13"/>
          <p:cNvPicPr>
            <a:picLocks noChangeAspect="true"/>
          </p:cNvPicPr>
          <p:nvPr/>
        </p:nvPicPr>
        <p:blipFill>
          <a:blip r:embed="rId10"/>
          <a:stretch>
            <a:fillRect/>
          </a:stretch>
        </p:blipFill>
        <p:spPr>
          <a:xfrm rot="0">
            <a:off x="2171700" y="7721600"/>
            <a:ext cx="520700" cy="698500"/>
          </a:xfrm>
          <a:prstGeom prst="rect">
            <a:avLst/>
          </a:prstGeom>
        </p:spPr>
      </p:pic>
      <p:pic>
        <p:nvPicPr>
          <p:cNvPr name="Picture 14" id="14"/>
          <p:cNvPicPr>
            <a:picLocks noChangeAspect="true"/>
          </p:cNvPicPr>
          <p:nvPr/>
        </p:nvPicPr>
        <p:blipFill>
          <a:blip r:embed="rId11"/>
          <a:stretch>
            <a:fillRect/>
          </a:stretch>
        </p:blipFill>
        <p:spPr>
          <a:xfrm rot="0">
            <a:off x="2108200" y="6502400"/>
            <a:ext cx="647700" cy="647700"/>
          </a:xfrm>
          <a:prstGeom prst="rect">
            <a:avLst/>
          </a:prstGeom>
        </p:spPr>
      </p:pic>
      <p:pic>
        <p:nvPicPr>
          <p:cNvPr name="Picture 15" id="15"/>
          <p:cNvPicPr>
            <a:picLocks noChangeAspect="true"/>
          </p:cNvPicPr>
          <p:nvPr/>
        </p:nvPicPr>
        <p:blipFill>
          <a:blip r:embed="rId12"/>
          <a:stretch>
            <a:fillRect/>
          </a:stretch>
        </p:blipFill>
        <p:spPr>
          <a:xfrm rot="0">
            <a:off x="2070100" y="3962400"/>
            <a:ext cx="711200" cy="711200"/>
          </a:xfrm>
          <a:prstGeom prst="rect">
            <a:avLst/>
          </a:prstGeom>
        </p:spPr>
      </p:pic>
      <p:pic>
        <p:nvPicPr>
          <p:cNvPr name="Picture 16" id="16"/>
          <p:cNvPicPr>
            <a:picLocks noChangeAspect="true"/>
          </p:cNvPicPr>
          <p:nvPr/>
        </p:nvPicPr>
        <p:blipFill>
          <a:blip r:embed="rId13"/>
          <a:stretch>
            <a:fillRect/>
          </a:stretch>
        </p:blipFill>
        <p:spPr>
          <a:xfrm rot="0">
            <a:off x="1460500" y="1104900"/>
            <a:ext cx="8064500" cy="3073400"/>
          </a:xfrm>
          <a:prstGeom prst="rect">
            <a:avLst/>
          </a:prstGeom>
        </p:spPr>
      </p:pic>
      <p:grpSp>
        <p:nvGrpSpPr>
          <p:cNvPr name="Group 17" id="17"/>
          <p:cNvGrpSpPr/>
          <p:nvPr/>
        </p:nvGrpSpPr>
        <p:grpSpPr>
          <a:xfrm>
            <a:off x="2147483647" y="2147483647"/>
            <a:ext cx="2147483647" cy="2147483647"/>
          </a:xfrm>
        </p:grpSpPr>
      </p:grpSp>
      <p:pic>
        <p:nvPicPr>
          <p:cNvPr name="Picture 18" id="18"/>
          <p:cNvPicPr>
            <a:picLocks noChangeAspect="true"/>
          </p:cNvPicPr>
          <p:nvPr/>
        </p:nvPicPr>
        <p:blipFill>
          <a:blip r:embed="rId14"/>
          <a:stretch>
            <a:fillRect/>
          </a:stretch>
        </p:blipFill>
        <p:spPr>
          <a:xfrm rot="0">
            <a:off x="495300" y="469900"/>
            <a:ext cx="228600" cy="228600"/>
          </a:xfrm>
          <a:prstGeom prst="rect">
            <a:avLst/>
          </a:prstGeom>
        </p:spPr>
      </p:pic>
      <p:sp>
        <p:nvSpPr>
          <p:cNvPr name="TextBox 19" id="19"/>
          <p:cNvSpPr txBox="true"/>
          <p:nvPr/>
        </p:nvSpPr>
        <p:spPr>
          <a:xfrm rot="0">
            <a:off x="800100" y="469900"/>
            <a:ext cx="1638300" cy="292100"/>
          </a:xfrm>
          <a:prstGeom prst="rect">
            <a:avLst/>
          </a:prstGeom>
        </p:spPr>
        <p:txBody>
          <a:bodyPr anchor="t" rtlCol="false" lIns="0" tIns="0" rIns="0" bIns="0"/>
          <a:lstStyle/>
          <a:p>
            <a:pPr algn="l" lvl="0">
              <a:lnSpc>
                <a:spcPct val="99600"/>
              </a:lnSpc>
            </a:pPr>
            <a:r>
              <a:rPr lang="en-US" sz="1600" b="false" i="false" u="none" strike="noStrike">
                <a:solidFill>
                  <a:srgbClr val="9E9E9E"/>
                </a:solidFill>
                <a:latin typeface="Montserrat Regular"/>
              </a:rPr>
              <a:t>Miri Company</a:t>
            </a:r>
          </a:p>
        </p:txBody>
      </p:sp>
      <p:sp>
        <p:nvSpPr>
          <p:cNvPr name="TextBox 20" id="20"/>
          <p:cNvSpPr txBox="true"/>
          <p:nvPr/>
        </p:nvSpPr>
        <p:spPr>
          <a:xfrm rot="0">
            <a:off x="14986000" y="495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9E9E9E"/>
                </a:solidFill>
                <a:latin typeface="Montserrat Regular"/>
              </a:rPr>
              <a:t>IT Solution Presentation</a:t>
            </a:r>
          </a:p>
        </p:txBody>
      </p:sp>
      <p:sp>
        <p:nvSpPr>
          <p:cNvPr name="TextBox 21" id="21"/>
          <p:cNvSpPr txBox="true"/>
          <p:nvPr/>
        </p:nvSpPr>
        <p:spPr>
          <a:xfrm rot="0">
            <a:off x="14986000" y="9512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9E9E9E"/>
                </a:solidFill>
                <a:latin typeface="Montserrat Medium"/>
              </a:rPr>
              <a:t>CONTACT US</a:t>
            </a:r>
          </a:p>
        </p:txBody>
      </p:sp>
      <p:sp>
        <p:nvSpPr>
          <p:cNvPr name="TextBox 22" id="22"/>
          <p:cNvSpPr txBox="true"/>
          <p:nvPr/>
        </p:nvSpPr>
        <p:spPr>
          <a:xfrm rot="0">
            <a:off x="3327400" y="3911600"/>
            <a:ext cx="4140200" cy="482600"/>
          </a:xfrm>
          <a:prstGeom prst="rect">
            <a:avLst/>
          </a:prstGeom>
        </p:spPr>
        <p:txBody>
          <a:bodyPr anchor="t" rtlCol="false" lIns="0" tIns="0" rIns="0" bIns="0"/>
          <a:lstStyle/>
          <a:p>
            <a:pPr algn="l" lvl="0">
              <a:lnSpc>
                <a:spcPct val="116199"/>
              </a:lnSpc>
            </a:pPr>
            <a:r>
              <a:rPr lang="en-US" sz="2700" b="false" i="false" u="none" strike="noStrike">
                <a:solidFill>
                  <a:srgbClr val="070715"/>
                </a:solidFill>
                <a:latin typeface="Montserrat Bold"/>
              </a:rPr>
              <a:t>Email</a:t>
            </a:r>
          </a:p>
        </p:txBody>
      </p:sp>
      <p:sp>
        <p:nvSpPr>
          <p:cNvPr name="TextBox 23" id="23"/>
          <p:cNvSpPr txBox="true"/>
          <p:nvPr/>
        </p:nvSpPr>
        <p:spPr>
          <a:xfrm rot="0">
            <a:off x="3327400" y="4381500"/>
            <a:ext cx="4114800" cy="330200"/>
          </a:xfrm>
          <a:prstGeom prst="rect">
            <a:avLst/>
          </a:prstGeom>
        </p:spPr>
        <p:txBody>
          <a:bodyPr anchor="t" rtlCol="false" lIns="0" tIns="0" rIns="0" bIns="0"/>
          <a:lstStyle/>
          <a:p>
            <a:pPr algn="l" lvl="0">
              <a:lnSpc>
                <a:spcPct val="116199"/>
              </a:lnSpc>
            </a:pPr>
            <a:r>
              <a:rPr lang="en-US" sz="1800" b="false" i="false" u="none" strike="noStrike">
                <a:solidFill>
                  <a:srgbClr val="070715"/>
                </a:solidFill>
                <a:latin typeface="Montserrat Regular"/>
              </a:rPr>
              <a:t>yourname@email.com</a:t>
            </a:r>
          </a:p>
        </p:txBody>
      </p:sp>
      <p:sp>
        <p:nvSpPr>
          <p:cNvPr name="TextBox 24" id="24"/>
          <p:cNvSpPr txBox="true"/>
          <p:nvPr/>
        </p:nvSpPr>
        <p:spPr>
          <a:xfrm rot="0">
            <a:off x="3327400" y="5067300"/>
            <a:ext cx="4140200" cy="482600"/>
          </a:xfrm>
          <a:prstGeom prst="rect">
            <a:avLst/>
          </a:prstGeom>
        </p:spPr>
        <p:txBody>
          <a:bodyPr anchor="t" rtlCol="false" lIns="0" tIns="0" rIns="0" bIns="0"/>
          <a:lstStyle/>
          <a:p>
            <a:pPr algn="l" lvl="0">
              <a:lnSpc>
                <a:spcPct val="116199"/>
              </a:lnSpc>
            </a:pPr>
            <a:r>
              <a:rPr lang="en-US" sz="2700" b="false" i="false" u="none" strike="noStrike">
                <a:solidFill>
                  <a:srgbClr val="070715"/>
                </a:solidFill>
                <a:latin typeface="Montserrat Bold"/>
              </a:rPr>
              <a:t>Phone</a:t>
            </a:r>
          </a:p>
        </p:txBody>
      </p:sp>
      <p:sp>
        <p:nvSpPr>
          <p:cNvPr name="TextBox 25" id="25"/>
          <p:cNvSpPr txBox="true"/>
          <p:nvPr/>
        </p:nvSpPr>
        <p:spPr>
          <a:xfrm rot="0">
            <a:off x="3327400" y="5537200"/>
            <a:ext cx="4114800" cy="330200"/>
          </a:xfrm>
          <a:prstGeom prst="rect">
            <a:avLst/>
          </a:prstGeom>
        </p:spPr>
        <p:txBody>
          <a:bodyPr anchor="t" rtlCol="false" lIns="0" tIns="0" rIns="0" bIns="0"/>
          <a:lstStyle/>
          <a:p>
            <a:pPr algn="l" lvl="0">
              <a:lnSpc>
                <a:spcPct val="116199"/>
              </a:lnSpc>
            </a:pPr>
            <a:r>
              <a:rPr lang="en-US" sz="1800" b="false" i="false" u="none" strike="noStrike">
                <a:solidFill>
                  <a:srgbClr val="070715"/>
                </a:solidFill>
                <a:latin typeface="Montserrat Regular"/>
              </a:rPr>
              <a:t>123.456.7890</a:t>
            </a:r>
          </a:p>
        </p:txBody>
      </p:sp>
      <p:sp>
        <p:nvSpPr>
          <p:cNvPr name="TextBox 26" id="26"/>
          <p:cNvSpPr txBox="true"/>
          <p:nvPr/>
        </p:nvSpPr>
        <p:spPr>
          <a:xfrm rot="0">
            <a:off x="3327400" y="6438900"/>
            <a:ext cx="4140200" cy="482600"/>
          </a:xfrm>
          <a:prstGeom prst="rect">
            <a:avLst/>
          </a:prstGeom>
        </p:spPr>
        <p:txBody>
          <a:bodyPr anchor="t" rtlCol="false" lIns="0" tIns="0" rIns="0" bIns="0"/>
          <a:lstStyle/>
          <a:p>
            <a:pPr algn="l" lvl="0">
              <a:lnSpc>
                <a:spcPct val="116199"/>
              </a:lnSpc>
            </a:pPr>
            <a:r>
              <a:rPr lang="en-US" sz="2700" b="false" i="false" u="none" strike="noStrike">
                <a:solidFill>
                  <a:srgbClr val="070715"/>
                </a:solidFill>
                <a:latin typeface="Montserrat Bold"/>
              </a:rPr>
              <a:t>Website</a:t>
            </a:r>
          </a:p>
        </p:txBody>
      </p:sp>
      <p:sp>
        <p:nvSpPr>
          <p:cNvPr name="TextBox 27" id="27"/>
          <p:cNvSpPr txBox="true"/>
          <p:nvPr/>
        </p:nvSpPr>
        <p:spPr>
          <a:xfrm rot="0">
            <a:off x="3327400" y="6908800"/>
            <a:ext cx="4114800" cy="330200"/>
          </a:xfrm>
          <a:prstGeom prst="rect">
            <a:avLst/>
          </a:prstGeom>
        </p:spPr>
        <p:txBody>
          <a:bodyPr anchor="t" rtlCol="false" lIns="0" tIns="0" rIns="0" bIns="0"/>
          <a:lstStyle/>
          <a:p>
            <a:pPr algn="l" lvl="0">
              <a:lnSpc>
                <a:spcPct val="116199"/>
              </a:lnSpc>
            </a:pPr>
            <a:r>
              <a:rPr lang="en-US" sz="1800" b="false" i="false" u="none" strike="noStrike">
                <a:solidFill>
                  <a:srgbClr val="070715"/>
                </a:solidFill>
                <a:latin typeface="Montserrat Regular"/>
              </a:rPr>
              <a:t>www.yoursitehere.com</a:t>
            </a:r>
          </a:p>
        </p:txBody>
      </p:sp>
      <p:sp>
        <p:nvSpPr>
          <p:cNvPr name="TextBox 28" id="28"/>
          <p:cNvSpPr txBox="true"/>
          <p:nvPr/>
        </p:nvSpPr>
        <p:spPr>
          <a:xfrm rot="0">
            <a:off x="3327400" y="7683500"/>
            <a:ext cx="4140200" cy="482600"/>
          </a:xfrm>
          <a:prstGeom prst="rect">
            <a:avLst/>
          </a:prstGeom>
        </p:spPr>
        <p:txBody>
          <a:bodyPr anchor="t" rtlCol="false" lIns="0" tIns="0" rIns="0" bIns="0"/>
          <a:lstStyle/>
          <a:p>
            <a:pPr algn="l" lvl="0">
              <a:lnSpc>
                <a:spcPct val="116199"/>
              </a:lnSpc>
            </a:pPr>
            <a:r>
              <a:rPr lang="en-US" sz="2700" b="false" i="false" u="none" strike="noStrike">
                <a:solidFill>
                  <a:srgbClr val="070715"/>
                </a:solidFill>
                <a:latin typeface="Montserrat Bold"/>
              </a:rPr>
              <a:t>Address</a:t>
            </a:r>
          </a:p>
        </p:txBody>
      </p:sp>
      <p:sp>
        <p:nvSpPr>
          <p:cNvPr name="TextBox 29" id="29"/>
          <p:cNvSpPr txBox="true"/>
          <p:nvPr/>
        </p:nvSpPr>
        <p:spPr>
          <a:xfrm rot="0">
            <a:off x="3327400" y="8153400"/>
            <a:ext cx="4114800" cy="330200"/>
          </a:xfrm>
          <a:prstGeom prst="rect">
            <a:avLst/>
          </a:prstGeom>
        </p:spPr>
        <p:txBody>
          <a:bodyPr anchor="t" rtlCol="false" lIns="0" tIns="0" rIns="0" bIns="0"/>
          <a:lstStyle/>
          <a:p>
            <a:pPr algn="l" lvl="0">
              <a:lnSpc>
                <a:spcPct val="116199"/>
              </a:lnSpc>
            </a:pPr>
            <a:r>
              <a:rPr lang="en-US" sz="1800" b="false" i="false" u="none" strike="noStrike">
                <a:solidFill>
                  <a:srgbClr val="070715"/>
                </a:solidFill>
                <a:latin typeface="Montserrat Regular"/>
              </a:rPr>
              <a:t>123 Anywhere St., Any City ST 12345</a:t>
            </a:r>
          </a:p>
        </p:txBody>
      </p:sp>
      <p:sp>
        <p:nvSpPr>
          <p:cNvPr name="TextBox 30" id="30"/>
          <p:cNvSpPr txBox="true"/>
          <p:nvPr/>
        </p:nvSpPr>
        <p:spPr>
          <a:xfrm rot="0">
            <a:off x="12433300" y="3937000"/>
            <a:ext cx="4546600" cy="482600"/>
          </a:xfrm>
          <a:prstGeom prst="rect">
            <a:avLst/>
          </a:prstGeom>
        </p:spPr>
        <p:txBody>
          <a:bodyPr anchor="t" rtlCol="false" lIns="0" tIns="0" rIns="0" bIns="0"/>
          <a:lstStyle/>
          <a:p>
            <a:pPr algn="l" lvl="0">
              <a:lnSpc>
                <a:spcPct val="116199"/>
              </a:lnSpc>
            </a:pPr>
            <a:r>
              <a:rPr lang="en-US" sz="2700" b="false" i="false" u="none" strike="noStrike">
                <a:solidFill>
                  <a:srgbClr val="070715"/>
                </a:solidFill>
                <a:latin typeface="Montserrat Bold"/>
              </a:rPr>
              <a:t>Your Name 01</a:t>
            </a:r>
          </a:p>
        </p:txBody>
      </p:sp>
      <p:sp>
        <p:nvSpPr>
          <p:cNvPr name="TextBox 31" id="31"/>
          <p:cNvSpPr txBox="true"/>
          <p:nvPr/>
        </p:nvSpPr>
        <p:spPr>
          <a:xfrm rot="0">
            <a:off x="12433300" y="4406900"/>
            <a:ext cx="4533900" cy="965200"/>
          </a:xfrm>
          <a:prstGeom prst="rect">
            <a:avLst/>
          </a:prstGeom>
        </p:spPr>
        <p:txBody>
          <a:bodyPr anchor="t" rtlCol="false" lIns="0" tIns="0" rIns="0" bIns="0"/>
          <a:lstStyle/>
          <a:p>
            <a:pPr algn="l" lvl="0">
              <a:lnSpc>
                <a:spcPct val="116199"/>
              </a:lnSpc>
            </a:pPr>
            <a:r>
              <a:rPr lang="en-US" sz="1800" b="false" i="false" u="none" strike="noStrike">
                <a:solidFill>
                  <a:srgbClr val="070715"/>
                </a:solidFill>
                <a:latin typeface="Montserrat Regular"/>
              </a:rPr>
              <a:t>Lorem ipsum dolor sit amet, lorem adipiscing elit. Cras bibendum lorem volutpat. Lorem ipsum dolor.</a:t>
            </a:r>
          </a:p>
        </p:txBody>
      </p:sp>
      <p:sp>
        <p:nvSpPr>
          <p:cNvPr name="TextBox 32" id="32"/>
          <p:cNvSpPr txBox="true"/>
          <p:nvPr/>
        </p:nvSpPr>
        <p:spPr>
          <a:xfrm rot="0">
            <a:off x="12433300" y="6832600"/>
            <a:ext cx="4546600" cy="482600"/>
          </a:xfrm>
          <a:prstGeom prst="rect">
            <a:avLst/>
          </a:prstGeom>
        </p:spPr>
        <p:txBody>
          <a:bodyPr anchor="t" rtlCol="false" lIns="0" tIns="0" rIns="0" bIns="0"/>
          <a:lstStyle/>
          <a:p>
            <a:pPr algn="l" lvl="0">
              <a:lnSpc>
                <a:spcPct val="116199"/>
              </a:lnSpc>
            </a:pPr>
            <a:r>
              <a:rPr lang="en-US" sz="2700" b="false" i="false" u="none" strike="noStrike">
                <a:solidFill>
                  <a:srgbClr val="070715"/>
                </a:solidFill>
                <a:latin typeface="Montserrat Bold"/>
              </a:rPr>
              <a:t>Your Name 02</a:t>
            </a:r>
          </a:p>
        </p:txBody>
      </p:sp>
      <p:sp>
        <p:nvSpPr>
          <p:cNvPr name="TextBox 33" id="33"/>
          <p:cNvSpPr txBox="true"/>
          <p:nvPr/>
        </p:nvSpPr>
        <p:spPr>
          <a:xfrm rot="0">
            <a:off x="12433300" y="7302500"/>
            <a:ext cx="4533900" cy="965200"/>
          </a:xfrm>
          <a:prstGeom prst="rect">
            <a:avLst/>
          </a:prstGeom>
        </p:spPr>
        <p:txBody>
          <a:bodyPr anchor="t" rtlCol="false" lIns="0" tIns="0" rIns="0" bIns="0"/>
          <a:lstStyle/>
          <a:p>
            <a:pPr algn="l" lvl="0">
              <a:lnSpc>
                <a:spcPct val="116199"/>
              </a:lnSpc>
            </a:pPr>
            <a:r>
              <a:rPr lang="en-US" sz="1800" b="false" i="false" u="none" strike="noStrike">
                <a:solidFill>
                  <a:srgbClr val="070715"/>
                </a:solidFill>
                <a:latin typeface="Montserrat Regular"/>
              </a:rPr>
              <a:t>Lorem ipsum dolor sit amet, lorem adipiscing elit. Cras bibendum lorem volutpat. Lorem ipsum dolor.</a:t>
            </a:r>
          </a:p>
        </p:txBody>
      </p:sp>
      <p:sp>
        <p:nvSpPr>
          <p:cNvPr name="TextBox 34" id="34"/>
          <p:cNvSpPr txBox="true"/>
          <p:nvPr/>
        </p:nvSpPr>
        <p:spPr>
          <a:xfrm rot="0">
            <a:off x="10033000" y="1676400"/>
            <a:ext cx="6324600" cy="1485900"/>
          </a:xfrm>
          <a:prstGeom prst="rect">
            <a:avLst/>
          </a:prstGeom>
        </p:spPr>
        <p:txBody>
          <a:bodyPr anchor="t" rtlCol="false" lIns="0" tIns="0" rIns="0" bIns="0"/>
          <a:lstStyle/>
          <a:p>
            <a:pPr algn="l" lvl="0">
              <a:lnSpc>
                <a:spcPct val="99600"/>
              </a:lnSpc>
            </a:pPr>
            <a:r>
              <a:rPr lang="en-US" sz="4500" b="false" i="false" u="none" strike="noStrike" spc="-100">
                <a:solidFill>
                  <a:srgbClr val="070715"/>
                </a:solidFill>
                <a:latin typeface="Montserrat Bold"/>
              </a:rPr>
              <a:t>Distinguished</a:t>
            </a:r>
          </a:p>
          <a:p>
            <a:pPr algn="l" lvl="0">
              <a:lnSpc>
                <a:spcPct val="99600"/>
              </a:lnSpc>
            </a:pPr>
            <a:r>
              <a:rPr lang="en-US" sz="4500" b="false" i="false" u="none" strike="noStrike" spc="-100">
                <a:solidFill>
                  <a:srgbClr val="070715"/>
                </a:solidFill>
                <a:latin typeface="Montserrat Bold"/>
              </a:rPr>
              <a:t>Members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7071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879600" y="3200400"/>
            <a:ext cx="14528800" cy="12700"/>
          </a:xfrm>
          <a:prstGeom prst="rect">
            <a:avLst/>
          </a:prstGeom>
        </p:spPr>
      </p:pic>
      <p:pic>
        <p:nvPicPr>
          <p:cNvPr name="Picture 3" id="3"/>
          <p:cNvPicPr>
            <a:picLocks noChangeAspect="true"/>
          </p:cNvPicPr>
          <p:nvPr/>
        </p:nvPicPr>
        <p:blipFill>
          <a:blip r:embed="rId3"/>
          <a:stretch>
            <a:fillRect/>
          </a:stretch>
        </p:blipFill>
        <p:spPr>
          <a:xfrm rot="0">
            <a:off x="1879600" y="3746500"/>
            <a:ext cx="863600" cy="863600"/>
          </a:xfrm>
          <a:prstGeom prst="rect">
            <a:avLst/>
          </a:prstGeom>
        </p:spPr>
      </p:pic>
      <p:pic>
        <p:nvPicPr>
          <p:cNvPr name="Picture 4" id="4"/>
          <p:cNvPicPr>
            <a:picLocks noChangeAspect="true"/>
          </p:cNvPicPr>
          <p:nvPr/>
        </p:nvPicPr>
        <p:blipFill>
          <a:blip r:embed="rId4"/>
          <a:stretch>
            <a:fillRect/>
          </a:stretch>
        </p:blipFill>
        <p:spPr>
          <a:xfrm rot="0">
            <a:off x="1879600" y="5105400"/>
            <a:ext cx="863600" cy="863600"/>
          </a:xfrm>
          <a:prstGeom prst="rect">
            <a:avLst/>
          </a:prstGeom>
        </p:spPr>
      </p:pic>
      <p:pic>
        <p:nvPicPr>
          <p:cNvPr name="Picture 5" id="5"/>
          <p:cNvPicPr>
            <a:picLocks noChangeAspect="true"/>
          </p:cNvPicPr>
          <p:nvPr/>
        </p:nvPicPr>
        <p:blipFill>
          <a:blip r:embed="rId3"/>
          <a:stretch>
            <a:fillRect/>
          </a:stretch>
        </p:blipFill>
        <p:spPr>
          <a:xfrm rot="0">
            <a:off x="1879600" y="6426200"/>
            <a:ext cx="863600" cy="863600"/>
          </a:xfrm>
          <a:prstGeom prst="rect">
            <a:avLst/>
          </a:prstGeom>
        </p:spPr>
      </p:pic>
      <p:pic>
        <p:nvPicPr>
          <p:cNvPr name="Picture 6" id="6"/>
          <p:cNvPicPr>
            <a:picLocks noChangeAspect="true"/>
          </p:cNvPicPr>
          <p:nvPr/>
        </p:nvPicPr>
        <p:blipFill>
          <a:blip r:embed="rId3"/>
          <a:stretch>
            <a:fillRect/>
          </a:stretch>
        </p:blipFill>
        <p:spPr>
          <a:xfrm rot="0">
            <a:off x="1879600" y="7708900"/>
            <a:ext cx="863600" cy="863600"/>
          </a:xfrm>
          <a:prstGeom prst="rect">
            <a:avLst/>
          </a:prstGeom>
        </p:spPr>
      </p:pic>
      <p:pic>
        <p:nvPicPr>
          <p:cNvPr name="Picture 7" id="7"/>
          <p:cNvPicPr>
            <a:picLocks noChangeAspect="true"/>
          </p:cNvPicPr>
          <p:nvPr/>
        </p:nvPicPr>
        <p:blipFill>
          <a:blip r:embed="rId3"/>
          <a:stretch>
            <a:fillRect/>
          </a:stretch>
        </p:blipFill>
        <p:spPr>
          <a:xfrm rot="0">
            <a:off x="9144000" y="3810000"/>
            <a:ext cx="863600" cy="863600"/>
          </a:xfrm>
          <a:prstGeom prst="rect">
            <a:avLst/>
          </a:prstGeom>
        </p:spPr>
      </p:pic>
      <p:pic>
        <p:nvPicPr>
          <p:cNvPr name="Picture 8" id="8"/>
          <p:cNvPicPr>
            <a:picLocks noChangeAspect="true"/>
          </p:cNvPicPr>
          <p:nvPr/>
        </p:nvPicPr>
        <p:blipFill>
          <a:blip r:embed="rId3"/>
          <a:stretch>
            <a:fillRect/>
          </a:stretch>
        </p:blipFill>
        <p:spPr>
          <a:xfrm rot="0">
            <a:off x="9144000" y="5181600"/>
            <a:ext cx="863600" cy="863600"/>
          </a:xfrm>
          <a:prstGeom prst="rect">
            <a:avLst/>
          </a:prstGeom>
        </p:spPr>
      </p:pic>
      <p:pic>
        <p:nvPicPr>
          <p:cNvPr name="Picture 9" id="9"/>
          <p:cNvPicPr>
            <a:picLocks noChangeAspect="true"/>
          </p:cNvPicPr>
          <p:nvPr/>
        </p:nvPicPr>
        <p:blipFill>
          <a:blip r:embed="rId3"/>
          <a:stretch>
            <a:fillRect/>
          </a:stretch>
        </p:blipFill>
        <p:spPr>
          <a:xfrm rot="0">
            <a:off x="9144000" y="6489700"/>
            <a:ext cx="863600" cy="863600"/>
          </a:xfrm>
          <a:prstGeom prst="rect">
            <a:avLst/>
          </a:prstGeom>
        </p:spPr>
      </p:pic>
      <p:pic>
        <p:nvPicPr>
          <p:cNvPr name="Picture 10" id="10"/>
          <p:cNvPicPr>
            <a:picLocks noChangeAspect="true"/>
          </p:cNvPicPr>
          <p:nvPr/>
        </p:nvPicPr>
        <p:blipFill>
          <a:blip r:embed="rId3"/>
          <a:stretch>
            <a:fillRect/>
          </a:stretch>
        </p:blipFill>
        <p:spPr>
          <a:xfrm rot="0">
            <a:off x="9144000" y="7772400"/>
            <a:ext cx="863600" cy="863600"/>
          </a:xfrm>
          <a:prstGeom prst="rect">
            <a:avLst/>
          </a:prstGeom>
        </p:spPr>
      </p:pic>
      <p:sp>
        <p:nvSpPr>
          <p:cNvPr name="TextBox 11" id="11"/>
          <p:cNvSpPr txBox="true"/>
          <p:nvPr/>
        </p:nvSpPr>
        <p:spPr>
          <a:xfrm rot="0">
            <a:off x="1841500" y="1511300"/>
            <a:ext cx="12331700" cy="1600200"/>
          </a:xfrm>
          <a:prstGeom prst="rect">
            <a:avLst/>
          </a:prstGeom>
        </p:spPr>
        <p:txBody>
          <a:bodyPr anchor="t" rtlCol="false" lIns="0" tIns="0" rIns="0" bIns="0"/>
          <a:lstStyle/>
          <a:p>
            <a:pPr algn="l" lvl="0">
              <a:lnSpc>
                <a:spcPct val="116199"/>
              </a:lnSpc>
            </a:pPr>
            <a:r>
              <a:rPr lang="en-US" sz="9000" b="false" i="false" u="none" strike="noStrike" spc="-100">
                <a:solidFill>
                  <a:srgbClr val="FFFFFF"/>
                </a:solidFill>
                <a:latin typeface="Montserrat Bold"/>
              </a:rPr>
              <a:t>Table of Contents</a:t>
            </a:r>
          </a:p>
        </p:txBody>
      </p:sp>
      <p:grpSp>
        <p:nvGrpSpPr>
          <p:cNvPr name="Group 12" id="12"/>
          <p:cNvGrpSpPr/>
          <p:nvPr/>
        </p:nvGrpSpPr>
        <p:grpSpPr>
          <a:xfrm>
            <a:off x="2147483647" y="2147483647"/>
            <a:ext cx="2147483647" cy="2147483647"/>
          </a:xfrm>
        </p:grpSpPr>
      </p:grpSp>
      <p:pic>
        <p:nvPicPr>
          <p:cNvPr name="Picture 13" id="13"/>
          <p:cNvPicPr>
            <a:picLocks noChangeAspect="true"/>
          </p:cNvPicPr>
          <p:nvPr/>
        </p:nvPicPr>
        <p:blipFill>
          <a:blip r:embed="rId5"/>
          <a:stretch>
            <a:fillRect/>
          </a:stretch>
        </p:blipFill>
        <p:spPr>
          <a:xfrm rot="0">
            <a:off x="495300" y="469900"/>
            <a:ext cx="228600" cy="228600"/>
          </a:xfrm>
          <a:prstGeom prst="rect">
            <a:avLst/>
          </a:prstGeom>
        </p:spPr>
      </p:pic>
      <p:sp>
        <p:nvSpPr>
          <p:cNvPr name="TextBox 14" id="14"/>
          <p:cNvSpPr txBox="true"/>
          <p:nvPr/>
        </p:nvSpPr>
        <p:spPr>
          <a:xfrm rot="0">
            <a:off x="800100" y="469900"/>
            <a:ext cx="1638300" cy="292100"/>
          </a:xfrm>
          <a:prstGeom prst="rect">
            <a:avLst/>
          </a:prstGeom>
        </p:spPr>
        <p:txBody>
          <a:bodyPr anchor="t" rtlCol="false" lIns="0" tIns="0" rIns="0" bIns="0"/>
          <a:lstStyle/>
          <a:p>
            <a:pPr algn="l" lvl="0">
              <a:lnSpc>
                <a:spcPct val="99600"/>
              </a:lnSpc>
            </a:pPr>
            <a:r>
              <a:rPr lang="en-US" sz="1600" b="false" i="false" u="none" strike="noStrike">
                <a:solidFill>
                  <a:srgbClr val="9E9E9E"/>
                </a:solidFill>
                <a:latin typeface="Montserrat Regular"/>
              </a:rPr>
              <a:t>Miri Company</a:t>
            </a:r>
          </a:p>
        </p:txBody>
      </p:sp>
      <p:sp>
        <p:nvSpPr>
          <p:cNvPr name="TextBox 15" id="15"/>
          <p:cNvSpPr txBox="true"/>
          <p:nvPr/>
        </p:nvSpPr>
        <p:spPr>
          <a:xfrm rot="0">
            <a:off x="14986000" y="495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9E9E9E"/>
                </a:solidFill>
                <a:latin typeface="Montserrat Regular"/>
              </a:rPr>
              <a:t>IT Solution Presentation</a:t>
            </a:r>
          </a:p>
        </p:txBody>
      </p:sp>
      <p:sp>
        <p:nvSpPr>
          <p:cNvPr name="TextBox 16" id="16"/>
          <p:cNvSpPr txBox="true"/>
          <p:nvPr/>
        </p:nvSpPr>
        <p:spPr>
          <a:xfrm rot="0">
            <a:off x="3060700" y="3784600"/>
            <a:ext cx="51816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Chapter Title 01</a:t>
            </a:r>
          </a:p>
        </p:txBody>
      </p:sp>
      <p:sp>
        <p:nvSpPr>
          <p:cNvPr name="TextBox 17" id="17"/>
          <p:cNvSpPr txBox="true"/>
          <p:nvPr/>
        </p:nvSpPr>
        <p:spPr>
          <a:xfrm rot="0">
            <a:off x="3060700" y="4330700"/>
            <a:ext cx="5156200" cy="330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Please enter a description here.</a:t>
            </a:r>
          </a:p>
        </p:txBody>
      </p:sp>
      <p:sp>
        <p:nvSpPr>
          <p:cNvPr name="TextBox 18" id="18"/>
          <p:cNvSpPr txBox="true"/>
          <p:nvPr/>
        </p:nvSpPr>
        <p:spPr>
          <a:xfrm rot="0">
            <a:off x="3060700" y="5156200"/>
            <a:ext cx="51816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Chapter Title 02</a:t>
            </a:r>
          </a:p>
        </p:txBody>
      </p:sp>
      <p:sp>
        <p:nvSpPr>
          <p:cNvPr name="TextBox 19" id="19"/>
          <p:cNvSpPr txBox="true"/>
          <p:nvPr/>
        </p:nvSpPr>
        <p:spPr>
          <a:xfrm rot="0">
            <a:off x="3060700" y="5702300"/>
            <a:ext cx="5156200" cy="330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Please enter a description here.</a:t>
            </a:r>
          </a:p>
        </p:txBody>
      </p:sp>
      <p:sp>
        <p:nvSpPr>
          <p:cNvPr name="TextBox 20" id="20"/>
          <p:cNvSpPr txBox="true"/>
          <p:nvPr/>
        </p:nvSpPr>
        <p:spPr>
          <a:xfrm rot="0">
            <a:off x="10325100" y="3784600"/>
            <a:ext cx="51816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Chapter Title 05</a:t>
            </a:r>
          </a:p>
        </p:txBody>
      </p:sp>
      <p:sp>
        <p:nvSpPr>
          <p:cNvPr name="TextBox 21" id="21"/>
          <p:cNvSpPr txBox="true"/>
          <p:nvPr/>
        </p:nvSpPr>
        <p:spPr>
          <a:xfrm rot="0">
            <a:off x="3060700" y="7759700"/>
            <a:ext cx="51816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Chapter Title 04</a:t>
            </a:r>
          </a:p>
        </p:txBody>
      </p:sp>
      <p:sp>
        <p:nvSpPr>
          <p:cNvPr name="TextBox 22" id="22"/>
          <p:cNvSpPr txBox="true"/>
          <p:nvPr/>
        </p:nvSpPr>
        <p:spPr>
          <a:xfrm rot="0">
            <a:off x="3060700" y="6413500"/>
            <a:ext cx="51816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Chapter Title 03</a:t>
            </a:r>
          </a:p>
        </p:txBody>
      </p:sp>
      <p:sp>
        <p:nvSpPr>
          <p:cNvPr name="TextBox 23" id="23"/>
          <p:cNvSpPr txBox="true"/>
          <p:nvPr/>
        </p:nvSpPr>
        <p:spPr>
          <a:xfrm rot="0">
            <a:off x="3060700" y="6946900"/>
            <a:ext cx="5156200" cy="330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Please enter a description here.</a:t>
            </a:r>
          </a:p>
        </p:txBody>
      </p:sp>
      <p:sp>
        <p:nvSpPr>
          <p:cNvPr name="TextBox 24" id="24"/>
          <p:cNvSpPr txBox="true"/>
          <p:nvPr/>
        </p:nvSpPr>
        <p:spPr>
          <a:xfrm rot="0">
            <a:off x="3060700" y="8293100"/>
            <a:ext cx="5156200" cy="330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Please enter a description here.</a:t>
            </a:r>
          </a:p>
        </p:txBody>
      </p:sp>
      <p:sp>
        <p:nvSpPr>
          <p:cNvPr name="TextBox 25" id="25"/>
          <p:cNvSpPr txBox="true"/>
          <p:nvPr/>
        </p:nvSpPr>
        <p:spPr>
          <a:xfrm rot="0">
            <a:off x="10325100" y="4330700"/>
            <a:ext cx="5156200" cy="330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Please enter a description here.</a:t>
            </a:r>
          </a:p>
        </p:txBody>
      </p:sp>
      <p:sp>
        <p:nvSpPr>
          <p:cNvPr name="TextBox 26" id="26"/>
          <p:cNvSpPr txBox="true"/>
          <p:nvPr/>
        </p:nvSpPr>
        <p:spPr>
          <a:xfrm rot="0">
            <a:off x="10325100" y="5156200"/>
            <a:ext cx="51816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Chapter Title 06</a:t>
            </a:r>
          </a:p>
        </p:txBody>
      </p:sp>
      <p:sp>
        <p:nvSpPr>
          <p:cNvPr name="TextBox 27" id="27"/>
          <p:cNvSpPr txBox="true"/>
          <p:nvPr/>
        </p:nvSpPr>
        <p:spPr>
          <a:xfrm rot="0">
            <a:off x="10325100" y="5702300"/>
            <a:ext cx="5156200" cy="330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Please enter a description here.</a:t>
            </a:r>
          </a:p>
        </p:txBody>
      </p:sp>
      <p:sp>
        <p:nvSpPr>
          <p:cNvPr name="TextBox 28" id="28"/>
          <p:cNvSpPr txBox="true"/>
          <p:nvPr/>
        </p:nvSpPr>
        <p:spPr>
          <a:xfrm rot="0">
            <a:off x="10325100" y="6413500"/>
            <a:ext cx="51816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Chapter Title 07</a:t>
            </a:r>
          </a:p>
        </p:txBody>
      </p:sp>
      <p:sp>
        <p:nvSpPr>
          <p:cNvPr name="TextBox 29" id="29"/>
          <p:cNvSpPr txBox="true"/>
          <p:nvPr/>
        </p:nvSpPr>
        <p:spPr>
          <a:xfrm rot="0">
            <a:off x="10325100" y="6946900"/>
            <a:ext cx="5156200" cy="330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Please enter a description here.</a:t>
            </a:r>
          </a:p>
        </p:txBody>
      </p:sp>
      <p:sp>
        <p:nvSpPr>
          <p:cNvPr name="TextBox 30" id="30"/>
          <p:cNvSpPr txBox="true"/>
          <p:nvPr/>
        </p:nvSpPr>
        <p:spPr>
          <a:xfrm rot="0">
            <a:off x="10325100" y="7759700"/>
            <a:ext cx="51816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Chapter Title 08</a:t>
            </a:r>
          </a:p>
        </p:txBody>
      </p:sp>
      <p:sp>
        <p:nvSpPr>
          <p:cNvPr name="TextBox 31" id="31"/>
          <p:cNvSpPr txBox="true"/>
          <p:nvPr/>
        </p:nvSpPr>
        <p:spPr>
          <a:xfrm rot="0">
            <a:off x="10325100" y="8293100"/>
            <a:ext cx="5156200" cy="330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Please enter a description here.</a:t>
            </a:r>
          </a:p>
        </p:txBody>
      </p:sp>
      <p:sp>
        <p:nvSpPr>
          <p:cNvPr name="TextBox 32" id="32"/>
          <p:cNvSpPr txBox="true"/>
          <p:nvPr/>
        </p:nvSpPr>
        <p:spPr>
          <a:xfrm rot="0">
            <a:off x="14986000" y="9512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9E9E9E"/>
                </a:solidFill>
                <a:latin typeface="Montserrat Medium"/>
              </a:rPr>
              <a:t>TABLE OF CONTENTS</a:t>
            </a:r>
          </a:p>
        </p:txBody>
      </p:sp>
      <p:sp>
        <p:nvSpPr>
          <p:cNvPr name="TextBox 33" id="33"/>
          <p:cNvSpPr txBox="true"/>
          <p:nvPr/>
        </p:nvSpPr>
        <p:spPr>
          <a:xfrm rot="0">
            <a:off x="1892300" y="3924300"/>
            <a:ext cx="838200" cy="533400"/>
          </a:xfrm>
          <a:prstGeom prst="rect">
            <a:avLst/>
          </a:prstGeom>
        </p:spPr>
        <p:txBody>
          <a:bodyPr anchor="t" rtlCol="false" lIns="0" tIns="0" rIns="0" bIns="0"/>
          <a:lstStyle/>
          <a:p>
            <a:pPr algn="ctr" lvl="0">
              <a:lnSpc>
                <a:spcPct val="116199"/>
              </a:lnSpc>
            </a:pPr>
            <a:r>
              <a:rPr lang="en-US" sz="3000" b="false" i="false" u="none" strike="noStrike">
                <a:solidFill>
                  <a:srgbClr val="D44E25"/>
                </a:solidFill>
                <a:latin typeface="Montserrat Bold"/>
              </a:rPr>
              <a:t>01</a:t>
            </a:r>
          </a:p>
        </p:txBody>
      </p:sp>
      <p:sp>
        <p:nvSpPr>
          <p:cNvPr name="TextBox 34" id="34"/>
          <p:cNvSpPr txBox="true"/>
          <p:nvPr/>
        </p:nvSpPr>
        <p:spPr>
          <a:xfrm rot="0">
            <a:off x="1892300" y="5295900"/>
            <a:ext cx="838200" cy="533400"/>
          </a:xfrm>
          <a:prstGeom prst="rect">
            <a:avLst/>
          </a:prstGeom>
        </p:spPr>
        <p:txBody>
          <a:bodyPr anchor="t" rtlCol="false" lIns="0" tIns="0" rIns="0" bIns="0"/>
          <a:lstStyle/>
          <a:p>
            <a:pPr algn="ctr" lvl="0">
              <a:lnSpc>
                <a:spcPct val="116199"/>
              </a:lnSpc>
            </a:pPr>
            <a:r>
              <a:rPr lang="en-US" sz="3000" b="false" i="false" u="none" strike="noStrike">
                <a:solidFill>
                  <a:srgbClr val="D44E25"/>
                </a:solidFill>
                <a:latin typeface="Montserrat Bold"/>
              </a:rPr>
              <a:t>02</a:t>
            </a:r>
          </a:p>
        </p:txBody>
      </p:sp>
      <p:sp>
        <p:nvSpPr>
          <p:cNvPr name="TextBox 35" id="35"/>
          <p:cNvSpPr txBox="true"/>
          <p:nvPr/>
        </p:nvSpPr>
        <p:spPr>
          <a:xfrm rot="0">
            <a:off x="1892300" y="6604000"/>
            <a:ext cx="838200" cy="533400"/>
          </a:xfrm>
          <a:prstGeom prst="rect">
            <a:avLst/>
          </a:prstGeom>
        </p:spPr>
        <p:txBody>
          <a:bodyPr anchor="t" rtlCol="false" lIns="0" tIns="0" rIns="0" bIns="0"/>
          <a:lstStyle/>
          <a:p>
            <a:pPr algn="ctr" lvl="0">
              <a:lnSpc>
                <a:spcPct val="116199"/>
              </a:lnSpc>
            </a:pPr>
            <a:r>
              <a:rPr lang="en-US" sz="3000" b="false" i="false" u="none" strike="noStrike">
                <a:solidFill>
                  <a:srgbClr val="D44E25"/>
                </a:solidFill>
                <a:latin typeface="Montserrat Bold"/>
              </a:rPr>
              <a:t>03</a:t>
            </a:r>
          </a:p>
        </p:txBody>
      </p:sp>
      <p:sp>
        <p:nvSpPr>
          <p:cNvPr name="TextBox 36" id="36"/>
          <p:cNvSpPr txBox="true"/>
          <p:nvPr/>
        </p:nvSpPr>
        <p:spPr>
          <a:xfrm rot="0">
            <a:off x="1892300" y="7899400"/>
            <a:ext cx="838200" cy="533400"/>
          </a:xfrm>
          <a:prstGeom prst="rect">
            <a:avLst/>
          </a:prstGeom>
        </p:spPr>
        <p:txBody>
          <a:bodyPr anchor="t" rtlCol="false" lIns="0" tIns="0" rIns="0" bIns="0"/>
          <a:lstStyle/>
          <a:p>
            <a:pPr algn="ctr" lvl="0">
              <a:lnSpc>
                <a:spcPct val="116199"/>
              </a:lnSpc>
            </a:pPr>
            <a:r>
              <a:rPr lang="en-US" sz="3000" b="false" i="false" u="none" strike="noStrike">
                <a:solidFill>
                  <a:srgbClr val="D44E25"/>
                </a:solidFill>
                <a:latin typeface="Montserrat Bold"/>
              </a:rPr>
              <a:t>04</a:t>
            </a:r>
          </a:p>
        </p:txBody>
      </p:sp>
      <p:sp>
        <p:nvSpPr>
          <p:cNvPr name="TextBox 37" id="37"/>
          <p:cNvSpPr txBox="true"/>
          <p:nvPr/>
        </p:nvSpPr>
        <p:spPr>
          <a:xfrm rot="0">
            <a:off x="9156700" y="3987800"/>
            <a:ext cx="838200" cy="533400"/>
          </a:xfrm>
          <a:prstGeom prst="rect">
            <a:avLst/>
          </a:prstGeom>
        </p:spPr>
        <p:txBody>
          <a:bodyPr anchor="t" rtlCol="false" lIns="0" tIns="0" rIns="0" bIns="0"/>
          <a:lstStyle/>
          <a:p>
            <a:pPr algn="ctr" lvl="0">
              <a:lnSpc>
                <a:spcPct val="116199"/>
              </a:lnSpc>
            </a:pPr>
            <a:r>
              <a:rPr lang="en-US" sz="3000" b="false" i="false" u="none" strike="noStrike">
                <a:solidFill>
                  <a:srgbClr val="D44E25"/>
                </a:solidFill>
                <a:latin typeface="Montserrat Bold"/>
              </a:rPr>
              <a:t>05</a:t>
            </a:r>
          </a:p>
        </p:txBody>
      </p:sp>
      <p:sp>
        <p:nvSpPr>
          <p:cNvPr name="TextBox 38" id="38"/>
          <p:cNvSpPr txBox="true"/>
          <p:nvPr/>
        </p:nvSpPr>
        <p:spPr>
          <a:xfrm rot="0">
            <a:off x="9156700" y="5359400"/>
            <a:ext cx="838200" cy="533400"/>
          </a:xfrm>
          <a:prstGeom prst="rect">
            <a:avLst/>
          </a:prstGeom>
        </p:spPr>
        <p:txBody>
          <a:bodyPr anchor="t" rtlCol="false" lIns="0" tIns="0" rIns="0" bIns="0"/>
          <a:lstStyle/>
          <a:p>
            <a:pPr algn="ctr" lvl="0">
              <a:lnSpc>
                <a:spcPct val="116199"/>
              </a:lnSpc>
            </a:pPr>
            <a:r>
              <a:rPr lang="en-US" sz="3000" b="false" i="false" u="none" strike="noStrike">
                <a:solidFill>
                  <a:srgbClr val="D44E25"/>
                </a:solidFill>
                <a:latin typeface="Montserrat Bold"/>
              </a:rPr>
              <a:t>06</a:t>
            </a:r>
          </a:p>
        </p:txBody>
      </p:sp>
      <p:sp>
        <p:nvSpPr>
          <p:cNvPr name="TextBox 39" id="39"/>
          <p:cNvSpPr txBox="true"/>
          <p:nvPr/>
        </p:nvSpPr>
        <p:spPr>
          <a:xfrm rot="0">
            <a:off x="9156700" y="6680200"/>
            <a:ext cx="838200" cy="533400"/>
          </a:xfrm>
          <a:prstGeom prst="rect">
            <a:avLst/>
          </a:prstGeom>
        </p:spPr>
        <p:txBody>
          <a:bodyPr anchor="t" rtlCol="false" lIns="0" tIns="0" rIns="0" bIns="0"/>
          <a:lstStyle/>
          <a:p>
            <a:pPr algn="ctr" lvl="0">
              <a:lnSpc>
                <a:spcPct val="116199"/>
              </a:lnSpc>
            </a:pPr>
            <a:r>
              <a:rPr lang="en-US" sz="3000" b="false" i="false" u="none" strike="noStrike">
                <a:solidFill>
                  <a:srgbClr val="D44E25"/>
                </a:solidFill>
                <a:latin typeface="Montserrat Bold"/>
              </a:rPr>
              <a:t>07</a:t>
            </a:r>
          </a:p>
        </p:txBody>
      </p:sp>
      <p:sp>
        <p:nvSpPr>
          <p:cNvPr name="TextBox 40" id="40"/>
          <p:cNvSpPr txBox="true"/>
          <p:nvPr/>
        </p:nvSpPr>
        <p:spPr>
          <a:xfrm rot="0">
            <a:off x="9156700" y="7962900"/>
            <a:ext cx="838200" cy="533400"/>
          </a:xfrm>
          <a:prstGeom prst="rect">
            <a:avLst/>
          </a:prstGeom>
        </p:spPr>
        <p:txBody>
          <a:bodyPr anchor="t" rtlCol="false" lIns="0" tIns="0" rIns="0" bIns="0"/>
          <a:lstStyle/>
          <a:p>
            <a:pPr algn="ctr" lvl="0">
              <a:lnSpc>
                <a:spcPct val="116199"/>
              </a:lnSpc>
            </a:pPr>
            <a:r>
              <a:rPr lang="en-US" sz="3000" b="false" i="false" u="none" strike="noStrike">
                <a:solidFill>
                  <a:srgbClr val="D44E25"/>
                </a:solidFill>
                <a:latin typeface="Montserrat Bold"/>
              </a:rPr>
              <a:t>08</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2115800" y="-546100"/>
            <a:ext cx="6299200" cy="10985500"/>
          </a:xfrm>
          <a:prstGeom prst="rect">
            <a:avLst/>
          </a:prstGeom>
        </p:spPr>
      </p:pic>
      <p:pic>
        <p:nvPicPr>
          <p:cNvPr name="Picture 3" id="3"/>
          <p:cNvPicPr>
            <a:picLocks noChangeAspect="true"/>
          </p:cNvPicPr>
          <p:nvPr/>
        </p:nvPicPr>
        <p:blipFill>
          <a:blip r:embed="rId3"/>
          <a:stretch>
            <a:fillRect/>
          </a:stretch>
        </p:blipFill>
        <p:spPr>
          <a:xfrm rot="0">
            <a:off x="9144000" y="1320800"/>
            <a:ext cx="15138400" cy="12217400"/>
          </a:xfrm>
          <a:prstGeom prst="rect">
            <a:avLst/>
          </a:prstGeom>
        </p:spPr>
      </p:pic>
      <p:pic>
        <p:nvPicPr>
          <p:cNvPr name="Picture 4" id="4"/>
          <p:cNvPicPr>
            <a:picLocks noChangeAspect="true"/>
          </p:cNvPicPr>
          <p:nvPr/>
        </p:nvPicPr>
        <p:blipFill>
          <a:blip r:embed="rId4"/>
          <a:stretch>
            <a:fillRect/>
          </a:stretch>
        </p:blipFill>
        <p:spPr>
          <a:xfrm rot="0">
            <a:off x="9537700" y="1917700"/>
            <a:ext cx="10147300" cy="8636000"/>
          </a:xfrm>
          <a:prstGeom prst="rect">
            <a:avLst/>
          </a:prstGeom>
        </p:spPr>
      </p:pic>
      <p:grpSp>
        <p:nvGrpSpPr>
          <p:cNvPr name="Group 5" id="5"/>
          <p:cNvGrpSpPr/>
          <p:nvPr/>
        </p:nvGrpSpPr>
        <p:grpSpPr>
          <a:xfrm>
            <a:off x="2147483647" y="2147483647"/>
            <a:ext cx="2147483647" cy="2147483647"/>
          </a:xfrm>
        </p:grpSpPr>
      </p:grpSp>
      <p:pic>
        <p:nvPicPr>
          <p:cNvPr name="Picture 6" id="6"/>
          <p:cNvPicPr>
            <a:picLocks noChangeAspect="true"/>
          </p:cNvPicPr>
          <p:nvPr/>
        </p:nvPicPr>
        <p:blipFill>
          <a:blip r:embed="rId5"/>
          <a:stretch>
            <a:fillRect/>
          </a:stretch>
        </p:blipFill>
        <p:spPr>
          <a:xfrm rot="0">
            <a:off x="495300" y="469900"/>
            <a:ext cx="228600" cy="228600"/>
          </a:xfrm>
          <a:prstGeom prst="rect">
            <a:avLst/>
          </a:prstGeom>
        </p:spPr>
      </p:pic>
      <p:sp>
        <p:nvSpPr>
          <p:cNvPr name="TextBox 7" id="7"/>
          <p:cNvSpPr txBox="true"/>
          <p:nvPr/>
        </p:nvSpPr>
        <p:spPr>
          <a:xfrm rot="0">
            <a:off x="800100" y="469900"/>
            <a:ext cx="1638300" cy="292100"/>
          </a:xfrm>
          <a:prstGeom prst="rect">
            <a:avLst/>
          </a:prstGeom>
        </p:spPr>
        <p:txBody>
          <a:bodyPr anchor="t" rtlCol="false" lIns="0" tIns="0" rIns="0" bIns="0"/>
          <a:lstStyle/>
          <a:p>
            <a:pPr algn="l" lvl="0">
              <a:lnSpc>
                <a:spcPct val="99600"/>
              </a:lnSpc>
            </a:pPr>
            <a:r>
              <a:rPr lang="en-US" sz="1600" b="false" i="false" u="none" strike="noStrike">
                <a:solidFill>
                  <a:srgbClr val="9E9E9E"/>
                </a:solidFill>
                <a:latin typeface="Montserrat Regular"/>
              </a:rPr>
              <a:t>Miri Company</a:t>
            </a:r>
          </a:p>
        </p:txBody>
      </p:sp>
      <p:pic>
        <p:nvPicPr>
          <p:cNvPr name="Picture 8" id="8"/>
          <p:cNvPicPr>
            <a:picLocks noChangeAspect="true"/>
          </p:cNvPicPr>
          <p:nvPr/>
        </p:nvPicPr>
        <p:blipFill>
          <a:blip r:embed="rId6"/>
          <a:stretch>
            <a:fillRect/>
          </a:stretch>
        </p:blipFill>
        <p:spPr>
          <a:xfrm rot="0">
            <a:off x="1079500" y="1473200"/>
            <a:ext cx="9105900" cy="4064000"/>
          </a:xfrm>
          <a:prstGeom prst="rect">
            <a:avLst/>
          </a:prstGeom>
        </p:spPr>
      </p:pic>
      <p:sp>
        <p:nvSpPr>
          <p:cNvPr name="TextBox 9" id="9"/>
          <p:cNvSpPr txBox="true"/>
          <p:nvPr/>
        </p:nvSpPr>
        <p:spPr>
          <a:xfrm rot="0">
            <a:off x="14986000" y="495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9E9E9E"/>
                </a:solidFill>
                <a:latin typeface="Montserrat Regular"/>
              </a:rPr>
              <a:t>IT Solution Presentation</a:t>
            </a:r>
          </a:p>
        </p:txBody>
      </p:sp>
      <p:sp>
        <p:nvSpPr>
          <p:cNvPr name="TextBox 10" id="10"/>
          <p:cNvSpPr txBox="true"/>
          <p:nvPr/>
        </p:nvSpPr>
        <p:spPr>
          <a:xfrm rot="0">
            <a:off x="1447800" y="5156200"/>
            <a:ext cx="7759700" cy="889000"/>
          </a:xfrm>
          <a:prstGeom prst="rect">
            <a:avLst/>
          </a:prstGeom>
        </p:spPr>
        <p:txBody>
          <a:bodyPr anchor="t" rtlCol="false" lIns="0" tIns="0" rIns="0" bIns="0"/>
          <a:lstStyle/>
          <a:p>
            <a:pPr algn="l" lvl="0">
              <a:lnSpc>
                <a:spcPct val="116199"/>
              </a:lnSpc>
            </a:pPr>
            <a:r>
              <a:rPr lang="en-US" sz="2500" b="false" i="false" u="none" strike="noStrike">
                <a:solidFill>
                  <a:srgbClr val="070715"/>
                </a:solidFill>
                <a:latin typeface="Montserrat Bold"/>
              </a:rPr>
              <a:t>Please write an engaging opening statement here. Make it brief but attention-grabbing.</a:t>
            </a:r>
          </a:p>
        </p:txBody>
      </p:sp>
      <p:sp>
        <p:nvSpPr>
          <p:cNvPr name="TextBox 11" id="11"/>
          <p:cNvSpPr txBox="true"/>
          <p:nvPr/>
        </p:nvSpPr>
        <p:spPr>
          <a:xfrm rot="0">
            <a:off x="1447800" y="6248400"/>
            <a:ext cx="7747000" cy="1600200"/>
          </a:xfrm>
          <a:prstGeom prst="rect">
            <a:avLst/>
          </a:prstGeom>
        </p:spPr>
        <p:txBody>
          <a:bodyPr anchor="t" rtlCol="false" lIns="0" tIns="0" rIns="0" bIns="0"/>
          <a:lstStyle/>
          <a:p>
            <a:pPr algn="l" lvl="0">
              <a:lnSpc>
                <a:spcPct val="116199"/>
              </a:lnSpc>
            </a:pPr>
            <a:r>
              <a:rPr lang="en-US" sz="1800" b="false" i="false" u="none" strike="noStrike">
                <a:solidFill>
                  <a:srgbClr val="070715"/>
                </a:solidFill>
                <a:latin typeface="Montserrat Regular"/>
              </a:rPr>
              <a:t>Lorem ipsum dolor sit amet, consectetur adipiscing elit. Cras bibendum fermentum volutpat. Sed porta lacinia ex sed aliquam. Quisque eu placerat risus. Praesent et iaculis ipsum, at malesuada felis. Praesent placerat turpis augue, id eleifend urna varius eu. Etiam diam neque, maximus in erat vel, rutrum ultricies nisi.</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7071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6515100" y="4064000"/>
            <a:ext cx="5524500" cy="4724400"/>
          </a:xfrm>
          <a:prstGeom prst="rect">
            <a:avLst/>
          </a:prstGeom>
        </p:spPr>
      </p:pic>
      <p:pic>
        <p:nvPicPr>
          <p:cNvPr name="Picture 3" id="3"/>
          <p:cNvPicPr>
            <a:picLocks noChangeAspect="true"/>
          </p:cNvPicPr>
          <p:nvPr/>
        </p:nvPicPr>
        <p:blipFill>
          <a:blip r:embed="rId3"/>
          <a:stretch>
            <a:fillRect/>
          </a:stretch>
        </p:blipFill>
        <p:spPr>
          <a:xfrm rot="0">
            <a:off x="1358900" y="3009900"/>
            <a:ext cx="15570200" cy="12700"/>
          </a:xfrm>
          <a:prstGeom prst="rect">
            <a:avLst/>
          </a:prstGeom>
        </p:spPr>
      </p:pic>
      <p:pic>
        <p:nvPicPr>
          <p:cNvPr name="Picture 4" id="4"/>
          <p:cNvPicPr>
            <a:picLocks noChangeAspect="true"/>
          </p:cNvPicPr>
          <p:nvPr/>
        </p:nvPicPr>
        <p:blipFill>
          <a:blip r:embed="rId4"/>
          <a:stretch>
            <a:fillRect/>
          </a:stretch>
        </p:blipFill>
        <p:spPr>
          <a:xfrm rot="5400000">
            <a:off x="4000500" y="6210300"/>
            <a:ext cx="5067300" cy="12700"/>
          </a:xfrm>
          <a:prstGeom prst="rect">
            <a:avLst/>
          </a:prstGeom>
        </p:spPr>
      </p:pic>
      <p:pic>
        <p:nvPicPr>
          <p:cNvPr name="Picture 5" id="5"/>
          <p:cNvPicPr>
            <a:picLocks noChangeAspect="true"/>
          </p:cNvPicPr>
          <p:nvPr/>
        </p:nvPicPr>
        <p:blipFill>
          <a:blip r:embed="rId4"/>
          <a:stretch>
            <a:fillRect/>
          </a:stretch>
        </p:blipFill>
        <p:spPr>
          <a:xfrm rot="5400000">
            <a:off x="9512300" y="6210300"/>
            <a:ext cx="5067300" cy="12700"/>
          </a:xfrm>
          <a:prstGeom prst="rect">
            <a:avLst/>
          </a:prstGeom>
        </p:spPr>
      </p:pic>
      <p:grpSp>
        <p:nvGrpSpPr>
          <p:cNvPr name="Group 6" id="6"/>
          <p:cNvGrpSpPr/>
          <p:nvPr/>
        </p:nvGrpSpPr>
        <p:grpSpPr>
          <a:xfrm>
            <a:off x="2147483647" y="2147483647"/>
            <a:ext cx="2147483647" cy="2147483647"/>
          </a:xfrm>
        </p:grpSpPr>
      </p:grpSp>
      <p:pic>
        <p:nvPicPr>
          <p:cNvPr name="Picture 7" id="7"/>
          <p:cNvPicPr>
            <a:picLocks noChangeAspect="true"/>
          </p:cNvPicPr>
          <p:nvPr/>
        </p:nvPicPr>
        <p:blipFill>
          <a:blip r:embed="rId5"/>
          <a:stretch>
            <a:fillRect/>
          </a:stretch>
        </p:blipFill>
        <p:spPr>
          <a:xfrm rot="0">
            <a:off x="495300" y="469900"/>
            <a:ext cx="228600" cy="228600"/>
          </a:xfrm>
          <a:prstGeom prst="rect">
            <a:avLst/>
          </a:prstGeom>
        </p:spPr>
      </p:pic>
      <p:sp>
        <p:nvSpPr>
          <p:cNvPr name="TextBox 8" id="8"/>
          <p:cNvSpPr txBox="true"/>
          <p:nvPr/>
        </p:nvSpPr>
        <p:spPr>
          <a:xfrm rot="0">
            <a:off x="800100" y="469900"/>
            <a:ext cx="1638300" cy="292100"/>
          </a:xfrm>
          <a:prstGeom prst="rect">
            <a:avLst/>
          </a:prstGeom>
        </p:spPr>
        <p:txBody>
          <a:bodyPr anchor="t" rtlCol="false" lIns="0" tIns="0" rIns="0" bIns="0"/>
          <a:lstStyle/>
          <a:p>
            <a:pPr algn="l" lvl="0">
              <a:lnSpc>
                <a:spcPct val="99600"/>
              </a:lnSpc>
            </a:pPr>
            <a:r>
              <a:rPr lang="en-US" sz="1600" b="false" i="false" u="none" strike="noStrike">
                <a:solidFill>
                  <a:srgbClr val="D44E25"/>
                </a:solidFill>
                <a:latin typeface="Montserrat Regular"/>
              </a:rPr>
              <a:t>Miri Company</a:t>
            </a:r>
          </a:p>
        </p:txBody>
      </p:sp>
      <p:sp>
        <p:nvSpPr>
          <p:cNvPr name="TextBox 9" id="9"/>
          <p:cNvSpPr txBox="true"/>
          <p:nvPr/>
        </p:nvSpPr>
        <p:spPr>
          <a:xfrm rot="0">
            <a:off x="1270000" y="1320800"/>
            <a:ext cx="10401300" cy="1600200"/>
          </a:xfrm>
          <a:prstGeom prst="rect">
            <a:avLst/>
          </a:prstGeom>
        </p:spPr>
        <p:txBody>
          <a:bodyPr anchor="t" rtlCol="false" lIns="0" tIns="0" rIns="0" bIns="0"/>
          <a:lstStyle/>
          <a:p>
            <a:pPr algn="l" lvl="0">
              <a:lnSpc>
                <a:spcPct val="116199"/>
              </a:lnSpc>
            </a:pPr>
            <a:r>
              <a:rPr lang="en-US" sz="9000" b="false" i="false" u="none" strike="noStrike" spc="-100">
                <a:solidFill>
                  <a:srgbClr val="FFFFFF"/>
                </a:solidFill>
                <a:latin typeface="Montserrat Bold"/>
              </a:rPr>
              <a:t>Our Company</a:t>
            </a:r>
          </a:p>
        </p:txBody>
      </p:sp>
      <p:sp>
        <p:nvSpPr>
          <p:cNvPr name="TextBox 10" id="10"/>
          <p:cNvSpPr txBox="true"/>
          <p:nvPr/>
        </p:nvSpPr>
        <p:spPr>
          <a:xfrm rot="0">
            <a:off x="14986000" y="495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D44E25"/>
                </a:solidFill>
                <a:latin typeface="Montserrat Regular"/>
              </a:rPr>
              <a:t>IT Solution Presentation</a:t>
            </a:r>
          </a:p>
        </p:txBody>
      </p:sp>
      <p:sp>
        <p:nvSpPr>
          <p:cNvPr name="TextBox 11" id="11"/>
          <p:cNvSpPr txBox="true"/>
          <p:nvPr/>
        </p:nvSpPr>
        <p:spPr>
          <a:xfrm rot="0">
            <a:off x="14986000" y="9512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D44E25"/>
                </a:solidFill>
                <a:latin typeface="Montserrat Medium"/>
              </a:rPr>
              <a:t>OUR COMPANY</a:t>
            </a:r>
          </a:p>
        </p:txBody>
      </p:sp>
      <p:sp>
        <p:nvSpPr>
          <p:cNvPr name="TextBox 12" id="12"/>
          <p:cNvSpPr txBox="true"/>
          <p:nvPr/>
        </p:nvSpPr>
        <p:spPr>
          <a:xfrm rot="0">
            <a:off x="1308100" y="6743700"/>
            <a:ext cx="44450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Keypoint 01</a:t>
            </a:r>
          </a:p>
        </p:txBody>
      </p:sp>
      <p:sp>
        <p:nvSpPr>
          <p:cNvPr name="TextBox 13" id="13"/>
          <p:cNvSpPr txBox="true"/>
          <p:nvPr/>
        </p:nvSpPr>
        <p:spPr>
          <a:xfrm rot="0">
            <a:off x="1308100" y="7404100"/>
            <a:ext cx="47244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Lorem ipsum dolor sit amet, consectetur adipiscing elit. Donec quam libero, mattis et maximus a, sagittis a urna. </a:t>
            </a:r>
          </a:p>
        </p:txBody>
      </p:sp>
      <p:sp>
        <p:nvSpPr>
          <p:cNvPr name="TextBox 14" id="14"/>
          <p:cNvSpPr txBox="true"/>
          <p:nvPr/>
        </p:nvSpPr>
        <p:spPr>
          <a:xfrm rot="0">
            <a:off x="6883400" y="6743700"/>
            <a:ext cx="42164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Keypoint 02</a:t>
            </a:r>
          </a:p>
        </p:txBody>
      </p:sp>
      <p:sp>
        <p:nvSpPr>
          <p:cNvPr name="TextBox 15" id="15"/>
          <p:cNvSpPr txBox="true"/>
          <p:nvPr/>
        </p:nvSpPr>
        <p:spPr>
          <a:xfrm rot="0">
            <a:off x="6883400" y="7404100"/>
            <a:ext cx="49149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Lorem ipsum dolor sit amet, consectetur adipiscing elit. Donec quam libero, mattis et maximus a, sagittis a urna. </a:t>
            </a:r>
          </a:p>
        </p:txBody>
      </p:sp>
      <p:sp>
        <p:nvSpPr>
          <p:cNvPr name="TextBox 16" id="16"/>
          <p:cNvSpPr txBox="true"/>
          <p:nvPr/>
        </p:nvSpPr>
        <p:spPr>
          <a:xfrm rot="0">
            <a:off x="12585700" y="6743700"/>
            <a:ext cx="41275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Keypoint 03</a:t>
            </a:r>
          </a:p>
        </p:txBody>
      </p:sp>
      <p:sp>
        <p:nvSpPr>
          <p:cNvPr name="TextBox 17" id="17"/>
          <p:cNvSpPr txBox="true"/>
          <p:nvPr/>
        </p:nvSpPr>
        <p:spPr>
          <a:xfrm rot="0">
            <a:off x="12585700" y="7404100"/>
            <a:ext cx="46736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Lorem ipsum dolor sit amet, consectetur adipiscing elit. Donec quam libero, mattis et maximus a, sagittis a urna. </a:t>
            </a:r>
          </a:p>
        </p:txBody>
      </p:sp>
      <p:sp>
        <p:nvSpPr>
          <p:cNvPr name="TextBox 18" id="18"/>
          <p:cNvSpPr txBox="true"/>
          <p:nvPr/>
        </p:nvSpPr>
        <p:spPr>
          <a:xfrm rot="0">
            <a:off x="1308100" y="3733800"/>
            <a:ext cx="4495800" cy="1435100"/>
          </a:xfrm>
          <a:prstGeom prst="rect">
            <a:avLst/>
          </a:prstGeom>
        </p:spPr>
        <p:txBody>
          <a:bodyPr anchor="t" rtlCol="false" lIns="0" tIns="0" rIns="0" bIns="0"/>
          <a:lstStyle/>
          <a:p>
            <a:pPr algn="l" lvl="0">
              <a:lnSpc>
                <a:spcPct val="91300"/>
              </a:lnSpc>
            </a:pPr>
            <a:r>
              <a:rPr lang="en-US" sz="4500" b="false" i="false" u="none" strike="noStrike" spc="-100">
                <a:solidFill>
                  <a:srgbClr val="FFFFFF"/>
                </a:solidFill>
                <a:latin typeface="Montserrat Bold"/>
              </a:rPr>
              <a:t>Who is Miri Company?</a:t>
            </a:r>
          </a:p>
        </p:txBody>
      </p:sp>
      <p:sp>
        <p:nvSpPr>
          <p:cNvPr name="TextBox 19" id="19"/>
          <p:cNvSpPr txBox="true"/>
          <p:nvPr/>
        </p:nvSpPr>
        <p:spPr>
          <a:xfrm rot="0">
            <a:off x="6883400" y="3733800"/>
            <a:ext cx="4178300" cy="1435100"/>
          </a:xfrm>
          <a:prstGeom prst="rect">
            <a:avLst/>
          </a:prstGeom>
        </p:spPr>
        <p:txBody>
          <a:bodyPr anchor="t" rtlCol="false" lIns="0" tIns="0" rIns="0" bIns="0"/>
          <a:lstStyle/>
          <a:p>
            <a:pPr algn="l" lvl="0">
              <a:lnSpc>
                <a:spcPct val="91300"/>
              </a:lnSpc>
            </a:pPr>
            <a:r>
              <a:rPr lang="en-US" sz="4500" b="false" i="false" u="none" strike="noStrike" spc="-100">
                <a:solidFill>
                  <a:srgbClr val="FFFFFF"/>
                </a:solidFill>
                <a:latin typeface="Montserrat Bold"/>
              </a:rPr>
              <a:t>What are our services?</a:t>
            </a:r>
          </a:p>
        </p:txBody>
      </p:sp>
      <p:sp>
        <p:nvSpPr>
          <p:cNvPr name="TextBox 20" id="20"/>
          <p:cNvSpPr txBox="true"/>
          <p:nvPr/>
        </p:nvSpPr>
        <p:spPr>
          <a:xfrm rot="0">
            <a:off x="12585700" y="3733800"/>
            <a:ext cx="4165600" cy="1435100"/>
          </a:xfrm>
          <a:prstGeom prst="rect">
            <a:avLst/>
          </a:prstGeom>
        </p:spPr>
        <p:txBody>
          <a:bodyPr anchor="t" rtlCol="false" lIns="0" tIns="0" rIns="0" bIns="0"/>
          <a:lstStyle/>
          <a:p>
            <a:pPr algn="l" lvl="0">
              <a:lnSpc>
                <a:spcPct val="91300"/>
              </a:lnSpc>
            </a:pPr>
            <a:r>
              <a:rPr lang="en-US" sz="4500" b="false" i="false" u="none" strike="noStrike" spc="-100">
                <a:solidFill>
                  <a:srgbClr val="FFFFFF"/>
                </a:solidFill>
                <a:latin typeface="Montserrat Bold"/>
              </a:rPr>
              <a:t>What is our purpose?</a:t>
            </a:r>
          </a:p>
        </p:txBody>
      </p:sp>
      <p:sp>
        <p:nvSpPr>
          <p:cNvPr name="TextBox 21" id="21"/>
          <p:cNvSpPr txBox="true"/>
          <p:nvPr/>
        </p:nvSpPr>
        <p:spPr>
          <a:xfrm rot="0">
            <a:off x="12534900" y="1828800"/>
            <a:ext cx="3886200" cy="635000"/>
          </a:xfrm>
          <a:prstGeom prst="rect">
            <a:avLst/>
          </a:prstGeom>
        </p:spPr>
        <p:txBody>
          <a:bodyPr anchor="t" rtlCol="false" lIns="0" tIns="0" rIns="0" bIns="0"/>
          <a:lstStyle/>
          <a:p>
            <a:pPr algn="r" lvl="0">
              <a:lnSpc>
                <a:spcPct val="116199"/>
              </a:lnSpc>
            </a:pPr>
            <a:r>
              <a:rPr lang="en-US" sz="1800" b="false" i="false" u="none" strike="noStrike">
                <a:solidFill>
                  <a:srgbClr val="FFFFFF"/>
                </a:solidFill>
                <a:latin typeface="Montserrat Regular"/>
              </a:rPr>
              <a:t>Lorem ipsum dolor sit amet, consectetur adipiscing elit.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7071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2400300" y="-7327900"/>
            <a:ext cx="20548600" cy="14897100"/>
          </a:xfrm>
          <a:prstGeom prst="rect">
            <a:avLst/>
          </a:prstGeom>
        </p:spPr>
      </p:pic>
      <p:pic>
        <p:nvPicPr>
          <p:cNvPr name="Picture 3" id="3"/>
          <p:cNvPicPr>
            <a:picLocks noChangeAspect="true"/>
          </p:cNvPicPr>
          <p:nvPr/>
        </p:nvPicPr>
        <p:blipFill>
          <a:blip r:embed="rId3"/>
          <a:stretch>
            <a:fillRect/>
          </a:stretch>
        </p:blipFill>
        <p:spPr>
          <a:xfrm rot="0">
            <a:off x="9512300" y="-4013200"/>
            <a:ext cx="12763500" cy="9245600"/>
          </a:xfrm>
          <a:prstGeom prst="rect">
            <a:avLst/>
          </a:prstGeom>
        </p:spPr>
      </p:pic>
      <p:pic>
        <p:nvPicPr>
          <p:cNvPr name="Picture 4" id="4"/>
          <p:cNvPicPr>
            <a:picLocks noChangeAspect="true"/>
          </p:cNvPicPr>
          <p:nvPr/>
        </p:nvPicPr>
        <p:blipFill>
          <a:blip r:embed="rId4"/>
          <a:stretch>
            <a:fillRect/>
          </a:stretch>
        </p:blipFill>
        <p:spPr>
          <a:xfrm rot="0">
            <a:off x="1371600" y="3683000"/>
            <a:ext cx="3098800" cy="2108200"/>
          </a:xfrm>
          <a:prstGeom prst="rect">
            <a:avLst/>
          </a:prstGeom>
        </p:spPr>
      </p:pic>
      <p:pic>
        <p:nvPicPr>
          <p:cNvPr name="Picture 5" id="5"/>
          <p:cNvPicPr>
            <a:picLocks noChangeAspect="true"/>
          </p:cNvPicPr>
          <p:nvPr/>
        </p:nvPicPr>
        <p:blipFill>
          <a:blip r:embed="rId5"/>
          <a:stretch>
            <a:fillRect/>
          </a:stretch>
        </p:blipFill>
        <p:spPr>
          <a:xfrm rot="0">
            <a:off x="1371600" y="6223000"/>
            <a:ext cx="3098800" cy="2108200"/>
          </a:xfrm>
          <a:prstGeom prst="rect">
            <a:avLst/>
          </a:prstGeom>
        </p:spPr>
      </p:pic>
      <p:pic>
        <p:nvPicPr>
          <p:cNvPr name="Picture 6" id="6"/>
          <p:cNvPicPr>
            <a:picLocks noChangeAspect="true"/>
          </p:cNvPicPr>
          <p:nvPr/>
        </p:nvPicPr>
        <p:blipFill>
          <a:blip r:embed="rId6"/>
          <a:stretch>
            <a:fillRect/>
          </a:stretch>
        </p:blipFill>
        <p:spPr>
          <a:xfrm rot="0">
            <a:off x="11176000" y="3683000"/>
            <a:ext cx="5753100" cy="4648200"/>
          </a:xfrm>
          <a:prstGeom prst="rect">
            <a:avLst/>
          </a:prstGeom>
        </p:spPr>
      </p:pic>
      <p:pic>
        <p:nvPicPr>
          <p:cNvPr name="Picture 7" id="7"/>
          <p:cNvPicPr>
            <a:picLocks noChangeAspect="true"/>
          </p:cNvPicPr>
          <p:nvPr/>
        </p:nvPicPr>
        <p:blipFill>
          <a:blip r:embed="rId7"/>
          <a:stretch>
            <a:fillRect/>
          </a:stretch>
        </p:blipFill>
        <p:spPr>
          <a:xfrm rot="0">
            <a:off x="1358900" y="3009900"/>
            <a:ext cx="15570200" cy="12700"/>
          </a:xfrm>
          <a:prstGeom prst="rect">
            <a:avLst/>
          </a:prstGeom>
        </p:spPr>
      </p:pic>
      <p:grpSp>
        <p:nvGrpSpPr>
          <p:cNvPr name="Group 8" id="8"/>
          <p:cNvGrpSpPr/>
          <p:nvPr/>
        </p:nvGrpSpPr>
        <p:grpSpPr>
          <a:xfrm>
            <a:off x="2147483647" y="2147483647"/>
            <a:ext cx="2147483647" cy="2147483647"/>
          </a:xfrm>
        </p:grpSpPr>
      </p:grpSp>
      <p:pic>
        <p:nvPicPr>
          <p:cNvPr name="Picture 9" id="9"/>
          <p:cNvPicPr>
            <a:picLocks noChangeAspect="true"/>
          </p:cNvPicPr>
          <p:nvPr/>
        </p:nvPicPr>
        <p:blipFill>
          <a:blip r:embed="rId8"/>
          <a:stretch>
            <a:fillRect/>
          </a:stretch>
        </p:blipFill>
        <p:spPr>
          <a:xfrm rot="0">
            <a:off x="495300" y="469900"/>
            <a:ext cx="228600" cy="228600"/>
          </a:xfrm>
          <a:prstGeom prst="rect">
            <a:avLst/>
          </a:prstGeom>
        </p:spPr>
      </p:pic>
      <p:sp>
        <p:nvSpPr>
          <p:cNvPr name="TextBox 10" id="10"/>
          <p:cNvSpPr txBox="true"/>
          <p:nvPr/>
        </p:nvSpPr>
        <p:spPr>
          <a:xfrm rot="0">
            <a:off x="800100" y="469900"/>
            <a:ext cx="1638300" cy="292100"/>
          </a:xfrm>
          <a:prstGeom prst="rect">
            <a:avLst/>
          </a:prstGeom>
        </p:spPr>
        <p:txBody>
          <a:bodyPr anchor="t" rtlCol="false" lIns="0" tIns="0" rIns="0" bIns="0"/>
          <a:lstStyle/>
          <a:p>
            <a:pPr algn="l" lvl="0">
              <a:lnSpc>
                <a:spcPct val="99600"/>
              </a:lnSpc>
            </a:pPr>
            <a:r>
              <a:rPr lang="en-US" sz="1600" b="false" i="false" u="none" strike="noStrike">
                <a:solidFill>
                  <a:srgbClr val="D44E25"/>
                </a:solidFill>
                <a:latin typeface="Montserrat Regular"/>
              </a:rPr>
              <a:t>Miri Company</a:t>
            </a:r>
          </a:p>
        </p:txBody>
      </p:sp>
      <p:sp>
        <p:nvSpPr>
          <p:cNvPr name="TextBox 11" id="11"/>
          <p:cNvSpPr txBox="true"/>
          <p:nvPr/>
        </p:nvSpPr>
        <p:spPr>
          <a:xfrm rot="0">
            <a:off x="1371600" y="1320800"/>
            <a:ext cx="10350500" cy="1600200"/>
          </a:xfrm>
          <a:prstGeom prst="rect">
            <a:avLst/>
          </a:prstGeom>
        </p:spPr>
        <p:txBody>
          <a:bodyPr anchor="t" rtlCol="false" lIns="0" tIns="0" rIns="0" bIns="0"/>
          <a:lstStyle/>
          <a:p>
            <a:pPr algn="l" lvl="0">
              <a:lnSpc>
                <a:spcPct val="116199"/>
              </a:lnSpc>
            </a:pPr>
            <a:r>
              <a:rPr lang="en-US" sz="9000" b="false" i="false" u="none" strike="noStrike" spc="-100">
                <a:solidFill>
                  <a:srgbClr val="FFFFFF"/>
                </a:solidFill>
                <a:latin typeface="Montserrat Bold"/>
              </a:rPr>
              <a:t>Brand Message</a:t>
            </a:r>
          </a:p>
        </p:txBody>
      </p:sp>
      <p:sp>
        <p:nvSpPr>
          <p:cNvPr name="TextBox 12" id="12"/>
          <p:cNvSpPr txBox="true"/>
          <p:nvPr/>
        </p:nvSpPr>
        <p:spPr>
          <a:xfrm rot="0">
            <a:off x="14986000" y="495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FFFFFF"/>
                </a:solidFill>
                <a:latin typeface="Montserrat Regular"/>
              </a:rPr>
              <a:t>IT Solution Presentation</a:t>
            </a:r>
          </a:p>
        </p:txBody>
      </p:sp>
      <p:sp>
        <p:nvSpPr>
          <p:cNvPr name="TextBox 13" id="13"/>
          <p:cNvSpPr txBox="true"/>
          <p:nvPr/>
        </p:nvSpPr>
        <p:spPr>
          <a:xfrm rot="0">
            <a:off x="14986000" y="9512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D44E25"/>
                </a:solidFill>
                <a:latin typeface="Montserrat Medium"/>
              </a:rPr>
              <a:t>BRAND MESSAGE</a:t>
            </a:r>
          </a:p>
        </p:txBody>
      </p:sp>
      <p:sp>
        <p:nvSpPr>
          <p:cNvPr name="TextBox 14" id="14"/>
          <p:cNvSpPr txBox="true"/>
          <p:nvPr/>
        </p:nvSpPr>
        <p:spPr>
          <a:xfrm rot="0">
            <a:off x="4965700" y="3886200"/>
            <a:ext cx="51816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Title 01</a:t>
            </a:r>
          </a:p>
        </p:txBody>
      </p:sp>
      <p:sp>
        <p:nvSpPr>
          <p:cNvPr name="TextBox 15" id="15"/>
          <p:cNvSpPr txBox="true"/>
          <p:nvPr/>
        </p:nvSpPr>
        <p:spPr>
          <a:xfrm rot="0">
            <a:off x="4965700" y="4495800"/>
            <a:ext cx="51562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Lorem ipsum dolor sit amet, consectetur adipiscing elit. Cras bibendum fermentum volutpat. Lorem ipsum dolor sit amet.</a:t>
            </a:r>
          </a:p>
        </p:txBody>
      </p:sp>
      <p:sp>
        <p:nvSpPr>
          <p:cNvPr name="TextBox 16" id="16"/>
          <p:cNvSpPr txBox="true"/>
          <p:nvPr/>
        </p:nvSpPr>
        <p:spPr>
          <a:xfrm rot="0">
            <a:off x="4965700" y="6515100"/>
            <a:ext cx="51816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Title 02</a:t>
            </a:r>
          </a:p>
        </p:txBody>
      </p:sp>
      <p:sp>
        <p:nvSpPr>
          <p:cNvPr name="TextBox 17" id="17"/>
          <p:cNvSpPr txBox="true"/>
          <p:nvPr/>
        </p:nvSpPr>
        <p:spPr>
          <a:xfrm rot="0">
            <a:off x="4965700" y="7124700"/>
            <a:ext cx="51562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Lorem ipsum dolor sit amet, consectetur adipiscing elit. Cras bibendum fermentum volutpat. Lorem ipsum dolor sit amet.</a:t>
            </a:r>
          </a:p>
        </p:txBody>
      </p:sp>
      <p:sp>
        <p:nvSpPr>
          <p:cNvPr name="TextBox 18" id="18"/>
          <p:cNvSpPr txBox="true"/>
          <p:nvPr/>
        </p:nvSpPr>
        <p:spPr>
          <a:xfrm rot="0">
            <a:off x="12534900" y="1828800"/>
            <a:ext cx="3886200" cy="635000"/>
          </a:xfrm>
          <a:prstGeom prst="rect">
            <a:avLst/>
          </a:prstGeom>
        </p:spPr>
        <p:txBody>
          <a:bodyPr anchor="t" rtlCol="false" lIns="0" tIns="0" rIns="0" bIns="0"/>
          <a:lstStyle/>
          <a:p>
            <a:pPr algn="r" lvl="0">
              <a:lnSpc>
                <a:spcPct val="116199"/>
              </a:lnSpc>
            </a:pPr>
            <a:r>
              <a:rPr lang="en-US" sz="1800" b="false" i="false" u="none" strike="noStrike">
                <a:solidFill>
                  <a:srgbClr val="FFFFFF"/>
                </a:solidFill>
                <a:latin typeface="Montserrat Regular"/>
              </a:rPr>
              <a:t>Lorem ipsum dolor sit amet, consectetur adipiscing elit.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grpSp>
        <p:nvGrpSpPr>
          <p:cNvPr name="Group 2" id="2"/>
          <p:cNvGrpSpPr/>
          <p:nvPr/>
        </p:nvGrpSpPr>
        <p:grpSpPr>
          <a:xfrm>
            <a:off x="2147483647" y="2147483647"/>
            <a:ext cx="2147483647" cy="2147483647"/>
          </a:xfrm>
        </p:grpSpPr>
      </p:grpSp>
      <p:pic>
        <p:nvPicPr>
          <p:cNvPr name="Picture 3" id="3"/>
          <p:cNvPicPr>
            <a:picLocks noChangeAspect="true"/>
          </p:cNvPicPr>
          <p:nvPr/>
        </p:nvPicPr>
        <p:blipFill>
          <a:blip r:embed="rId2"/>
          <a:stretch>
            <a:fillRect/>
          </a:stretch>
        </p:blipFill>
        <p:spPr>
          <a:xfrm rot="0">
            <a:off x="495300" y="469900"/>
            <a:ext cx="228600" cy="228600"/>
          </a:xfrm>
          <a:prstGeom prst="rect">
            <a:avLst/>
          </a:prstGeom>
        </p:spPr>
      </p:pic>
      <p:sp>
        <p:nvSpPr>
          <p:cNvPr name="TextBox 4" id="4"/>
          <p:cNvSpPr txBox="true"/>
          <p:nvPr/>
        </p:nvSpPr>
        <p:spPr>
          <a:xfrm rot="0">
            <a:off x="800100" y="469900"/>
            <a:ext cx="1638300" cy="292100"/>
          </a:xfrm>
          <a:prstGeom prst="rect">
            <a:avLst/>
          </a:prstGeom>
        </p:spPr>
        <p:txBody>
          <a:bodyPr anchor="t" rtlCol="false" lIns="0" tIns="0" rIns="0" bIns="0"/>
          <a:lstStyle/>
          <a:p>
            <a:pPr algn="l" lvl="0">
              <a:lnSpc>
                <a:spcPct val="99600"/>
              </a:lnSpc>
            </a:pPr>
            <a:r>
              <a:rPr lang="en-US" sz="1600" b="false" i="false" u="none" strike="noStrike">
                <a:solidFill>
                  <a:srgbClr val="9E9E9E"/>
                </a:solidFill>
                <a:latin typeface="Montserrat Regular"/>
              </a:rPr>
              <a:t>Miri Company</a:t>
            </a:r>
          </a:p>
        </p:txBody>
      </p:sp>
      <p:pic>
        <p:nvPicPr>
          <p:cNvPr name="Picture 5" id="5"/>
          <p:cNvPicPr>
            <a:picLocks noChangeAspect="true"/>
          </p:cNvPicPr>
          <p:nvPr/>
        </p:nvPicPr>
        <p:blipFill>
          <a:blip r:embed="rId3">
            <a:alphaModFix amt="8000"/>
          </a:blip>
          <a:stretch>
            <a:fillRect/>
          </a:stretch>
        </p:blipFill>
        <p:spPr>
          <a:xfrm rot="9540000">
            <a:off x="-4711700" y="4914900"/>
            <a:ext cx="9766300" cy="11696700"/>
          </a:xfrm>
          <a:prstGeom prst="rect">
            <a:avLst/>
          </a:prstGeom>
        </p:spPr>
      </p:pic>
      <p:pic>
        <p:nvPicPr>
          <p:cNvPr name="Picture 6" id="6"/>
          <p:cNvPicPr>
            <a:picLocks noChangeAspect="true"/>
          </p:cNvPicPr>
          <p:nvPr/>
        </p:nvPicPr>
        <p:blipFill>
          <a:blip r:embed="rId4"/>
          <a:stretch>
            <a:fillRect/>
          </a:stretch>
        </p:blipFill>
        <p:spPr>
          <a:xfrm rot="0">
            <a:off x="1498600" y="3619500"/>
            <a:ext cx="4826000" cy="3149600"/>
          </a:xfrm>
          <a:prstGeom prst="rect">
            <a:avLst/>
          </a:prstGeom>
        </p:spPr>
      </p:pic>
      <p:pic>
        <p:nvPicPr>
          <p:cNvPr name="Picture 7" id="7"/>
          <p:cNvPicPr>
            <a:picLocks noChangeAspect="true"/>
          </p:cNvPicPr>
          <p:nvPr/>
        </p:nvPicPr>
        <p:blipFill>
          <a:blip r:embed="rId5"/>
          <a:stretch>
            <a:fillRect/>
          </a:stretch>
        </p:blipFill>
        <p:spPr>
          <a:xfrm rot="0">
            <a:off x="6756400" y="3619500"/>
            <a:ext cx="4787900" cy="3149600"/>
          </a:xfrm>
          <a:prstGeom prst="rect">
            <a:avLst/>
          </a:prstGeom>
        </p:spPr>
      </p:pic>
      <p:pic>
        <p:nvPicPr>
          <p:cNvPr name="Picture 8" id="8"/>
          <p:cNvPicPr>
            <a:picLocks noChangeAspect="true"/>
          </p:cNvPicPr>
          <p:nvPr/>
        </p:nvPicPr>
        <p:blipFill>
          <a:blip r:embed="rId6"/>
          <a:stretch>
            <a:fillRect/>
          </a:stretch>
        </p:blipFill>
        <p:spPr>
          <a:xfrm rot="0">
            <a:off x="11950700" y="3619500"/>
            <a:ext cx="4826000" cy="3149600"/>
          </a:xfrm>
          <a:prstGeom prst="rect">
            <a:avLst/>
          </a:prstGeom>
        </p:spPr>
      </p:pic>
      <p:pic>
        <p:nvPicPr>
          <p:cNvPr name="Picture 9" id="9"/>
          <p:cNvPicPr>
            <a:picLocks noChangeAspect="true"/>
          </p:cNvPicPr>
          <p:nvPr/>
        </p:nvPicPr>
        <p:blipFill>
          <a:blip r:embed="rId7"/>
          <a:stretch>
            <a:fillRect/>
          </a:stretch>
        </p:blipFill>
        <p:spPr>
          <a:xfrm rot="0">
            <a:off x="1498600" y="6464300"/>
            <a:ext cx="4826000" cy="2133600"/>
          </a:xfrm>
          <a:prstGeom prst="rect">
            <a:avLst/>
          </a:prstGeom>
        </p:spPr>
      </p:pic>
      <p:pic>
        <p:nvPicPr>
          <p:cNvPr name="Picture 10" id="10"/>
          <p:cNvPicPr>
            <a:picLocks noChangeAspect="true"/>
          </p:cNvPicPr>
          <p:nvPr/>
        </p:nvPicPr>
        <p:blipFill>
          <a:blip r:embed="rId8"/>
          <a:stretch>
            <a:fillRect/>
          </a:stretch>
        </p:blipFill>
        <p:spPr>
          <a:xfrm rot="0">
            <a:off x="6756400" y="6464300"/>
            <a:ext cx="4787900" cy="2133600"/>
          </a:xfrm>
          <a:prstGeom prst="rect">
            <a:avLst/>
          </a:prstGeom>
        </p:spPr>
      </p:pic>
      <p:pic>
        <p:nvPicPr>
          <p:cNvPr name="Picture 11" id="11"/>
          <p:cNvPicPr>
            <a:picLocks noChangeAspect="true"/>
          </p:cNvPicPr>
          <p:nvPr/>
        </p:nvPicPr>
        <p:blipFill>
          <a:blip r:embed="rId7"/>
          <a:stretch>
            <a:fillRect/>
          </a:stretch>
        </p:blipFill>
        <p:spPr>
          <a:xfrm rot="0">
            <a:off x="11950700" y="6464300"/>
            <a:ext cx="4826000" cy="2133600"/>
          </a:xfrm>
          <a:prstGeom prst="rect">
            <a:avLst/>
          </a:prstGeom>
        </p:spPr>
      </p:pic>
      <p:pic>
        <p:nvPicPr>
          <p:cNvPr name="Picture 12" id="12"/>
          <p:cNvPicPr>
            <a:picLocks noChangeAspect="true"/>
          </p:cNvPicPr>
          <p:nvPr/>
        </p:nvPicPr>
        <p:blipFill>
          <a:blip r:embed="rId9"/>
          <a:stretch>
            <a:fillRect/>
          </a:stretch>
        </p:blipFill>
        <p:spPr>
          <a:xfrm rot="0">
            <a:off x="1765300" y="7213600"/>
            <a:ext cx="4064000" cy="12700"/>
          </a:xfrm>
          <a:prstGeom prst="rect">
            <a:avLst/>
          </a:prstGeom>
        </p:spPr>
      </p:pic>
      <p:pic>
        <p:nvPicPr>
          <p:cNvPr name="Picture 13" id="13"/>
          <p:cNvPicPr>
            <a:picLocks noChangeAspect="true"/>
          </p:cNvPicPr>
          <p:nvPr/>
        </p:nvPicPr>
        <p:blipFill>
          <a:blip r:embed="rId9"/>
          <a:stretch>
            <a:fillRect/>
          </a:stretch>
        </p:blipFill>
        <p:spPr>
          <a:xfrm rot="0">
            <a:off x="7112000" y="7213600"/>
            <a:ext cx="4064000" cy="12700"/>
          </a:xfrm>
          <a:prstGeom prst="rect">
            <a:avLst/>
          </a:prstGeom>
        </p:spPr>
      </p:pic>
      <p:pic>
        <p:nvPicPr>
          <p:cNvPr name="Picture 14" id="14"/>
          <p:cNvPicPr>
            <a:picLocks noChangeAspect="true"/>
          </p:cNvPicPr>
          <p:nvPr/>
        </p:nvPicPr>
        <p:blipFill>
          <a:blip r:embed="rId9"/>
          <a:stretch>
            <a:fillRect/>
          </a:stretch>
        </p:blipFill>
        <p:spPr>
          <a:xfrm rot="0">
            <a:off x="12230100" y="7213600"/>
            <a:ext cx="4064000" cy="12700"/>
          </a:xfrm>
          <a:prstGeom prst="rect">
            <a:avLst/>
          </a:prstGeom>
        </p:spPr>
      </p:pic>
      <p:pic>
        <p:nvPicPr>
          <p:cNvPr name="Picture 15" id="15"/>
          <p:cNvPicPr>
            <a:picLocks noChangeAspect="true"/>
          </p:cNvPicPr>
          <p:nvPr/>
        </p:nvPicPr>
        <p:blipFill>
          <a:blip r:embed="rId10"/>
          <a:stretch>
            <a:fillRect/>
          </a:stretch>
        </p:blipFill>
        <p:spPr>
          <a:xfrm rot="5400000">
            <a:off x="5486400" y="6705600"/>
            <a:ext cx="266700" cy="419100"/>
          </a:xfrm>
          <a:prstGeom prst="rect">
            <a:avLst/>
          </a:prstGeom>
        </p:spPr>
      </p:pic>
      <p:pic>
        <p:nvPicPr>
          <p:cNvPr name="Picture 16" id="16"/>
          <p:cNvPicPr>
            <a:picLocks noChangeAspect="true"/>
          </p:cNvPicPr>
          <p:nvPr/>
        </p:nvPicPr>
        <p:blipFill>
          <a:blip r:embed="rId10"/>
          <a:stretch>
            <a:fillRect/>
          </a:stretch>
        </p:blipFill>
        <p:spPr>
          <a:xfrm rot="5400000">
            <a:off x="10807700" y="6705600"/>
            <a:ext cx="266700" cy="419100"/>
          </a:xfrm>
          <a:prstGeom prst="rect">
            <a:avLst/>
          </a:prstGeom>
        </p:spPr>
      </p:pic>
      <p:pic>
        <p:nvPicPr>
          <p:cNvPr name="Picture 17" id="17"/>
          <p:cNvPicPr>
            <a:picLocks noChangeAspect="true"/>
          </p:cNvPicPr>
          <p:nvPr/>
        </p:nvPicPr>
        <p:blipFill>
          <a:blip r:embed="rId10"/>
          <a:stretch>
            <a:fillRect/>
          </a:stretch>
        </p:blipFill>
        <p:spPr>
          <a:xfrm rot="5400000">
            <a:off x="15951200" y="6705600"/>
            <a:ext cx="266700" cy="419100"/>
          </a:xfrm>
          <a:prstGeom prst="rect">
            <a:avLst/>
          </a:prstGeom>
        </p:spPr>
      </p:pic>
      <p:pic>
        <p:nvPicPr>
          <p:cNvPr name="Picture 18" id="18"/>
          <p:cNvPicPr>
            <a:picLocks noChangeAspect="true"/>
          </p:cNvPicPr>
          <p:nvPr/>
        </p:nvPicPr>
        <p:blipFill>
          <a:blip r:embed="rId11"/>
          <a:stretch>
            <a:fillRect/>
          </a:stretch>
        </p:blipFill>
        <p:spPr>
          <a:xfrm rot="0">
            <a:off x="1358900" y="3009900"/>
            <a:ext cx="15570200" cy="12700"/>
          </a:xfrm>
          <a:prstGeom prst="rect">
            <a:avLst/>
          </a:prstGeom>
        </p:spPr>
      </p:pic>
      <p:pic>
        <p:nvPicPr>
          <p:cNvPr name="Picture 19" id="19"/>
          <p:cNvPicPr>
            <a:picLocks noChangeAspect="true"/>
          </p:cNvPicPr>
          <p:nvPr/>
        </p:nvPicPr>
        <p:blipFill>
          <a:blip r:embed="rId12"/>
          <a:stretch>
            <a:fillRect/>
          </a:stretch>
        </p:blipFill>
        <p:spPr>
          <a:xfrm rot="0">
            <a:off x="12090400" y="6540500"/>
            <a:ext cx="2260600" cy="914400"/>
          </a:xfrm>
          <a:prstGeom prst="rect">
            <a:avLst/>
          </a:prstGeom>
        </p:spPr>
      </p:pic>
      <p:pic>
        <p:nvPicPr>
          <p:cNvPr name="Picture 20" id="20"/>
          <p:cNvPicPr>
            <a:picLocks noChangeAspect="true"/>
          </p:cNvPicPr>
          <p:nvPr/>
        </p:nvPicPr>
        <p:blipFill>
          <a:blip r:embed="rId13"/>
          <a:stretch>
            <a:fillRect/>
          </a:stretch>
        </p:blipFill>
        <p:spPr>
          <a:xfrm rot="0">
            <a:off x="952500" y="812800"/>
            <a:ext cx="8966200" cy="3073400"/>
          </a:xfrm>
          <a:prstGeom prst="rect">
            <a:avLst/>
          </a:prstGeom>
        </p:spPr>
      </p:pic>
      <p:sp>
        <p:nvSpPr>
          <p:cNvPr name="TextBox 21" id="21"/>
          <p:cNvSpPr txBox="true"/>
          <p:nvPr/>
        </p:nvSpPr>
        <p:spPr>
          <a:xfrm rot="0">
            <a:off x="14986000" y="495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9E9E9E"/>
                </a:solidFill>
                <a:latin typeface="Montserrat Regular"/>
              </a:rPr>
              <a:t>IT Solution Presentation</a:t>
            </a:r>
          </a:p>
        </p:txBody>
      </p:sp>
      <p:sp>
        <p:nvSpPr>
          <p:cNvPr name="TextBox 22" id="22"/>
          <p:cNvSpPr txBox="true"/>
          <p:nvPr/>
        </p:nvSpPr>
        <p:spPr>
          <a:xfrm rot="0">
            <a:off x="14986000" y="9512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9E9E9E"/>
                </a:solidFill>
                <a:latin typeface="Montserrat Medium"/>
              </a:rPr>
              <a:t>OUR PROJECTS</a:t>
            </a:r>
          </a:p>
        </p:txBody>
      </p:sp>
      <p:pic>
        <p:nvPicPr>
          <p:cNvPr name="Picture 23" id="23"/>
          <p:cNvPicPr>
            <a:picLocks noChangeAspect="true"/>
          </p:cNvPicPr>
          <p:nvPr/>
        </p:nvPicPr>
        <p:blipFill>
          <a:blip r:embed="rId14"/>
          <a:stretch>
            <a:fillRect/>
          </a:stretch>
        </p:blipFill>
        <p:spPr>
          <a:xfrm rot="0">
            <a:off x="1651000" y="6540500"/>
            <a:ext cx="2171700" cy="914400"/>
          </a:xfrm>
          <a:prstGeom prst="rect">
            <a:avLst/>
          </a:prstGeom>
        </p:spPr>
      </p:pic>
      <p:sp>
        <p:nvSpPr>
          <p:cNvPr name="TextBox 24" id="24"/>
          <p:cNvSpPr txBox="true"/>
          <p:nvPr/>
        </p:nvSpPr>
        <p:spPr>
          <a:xfrm rot="0">
            <a:off x="1765300" y="7353300"/>
            <a:ext cx="41148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Lorem ipsum dolor sit amet, lorem adipiscing elit. Cras bibendum lorem volutpat. Lorem ipsum dolor.</a:t>
            </a:r>
          </a:p>
        </p:txBody>
      </p:sp>
      <p:pic>
        <p:nvPicPr>
          <p:cNvPr name="Picture 25" id="25"/>
          <p:cNvPicPr>
            <a:picLocks noChangeAspect="true"/>
          </p:cNvPicPr>
          <p:nvPr/>
        </p:nvPicPr>
        <p:blipFill>
          <a:blip r:embed="rId15"/>
          <a:stretch>
            <a:fillRect/>
          </a:stretch>
        </p:blipFill>
        <p:spPr>
          <a:xfrm rot="0">
            <a:off x="6946900" y="6540500"/>
            <a:ext cx="2260600" cy="914400"/>
          </a:xfrm>
          <a:prstGeom prst="rect">
            <a:avLst/>
          </a:prstGeom>
        </p:spPr>
      </p:pic>
      <p:sp>
        <p:nvSpPr>
          <p:cNvPr name="TextBox 26" id="26"/>
          <p:cNvSpPr txBox="true"/>
          <p:nvPr/>
        </p:nvSpPr>
        <p:spPr>
          <a:xfrm rot="0">
            <a:off x="7073900" y="7353300"/>
            <a:ext cx="41148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Lorem ipsum dolor sit amet, lorem adipiscing elit. Cras bibendum lorem volutpat. Lorem ipsum dolor.</a:t>
            </a:r>
          </a:p>
        </p:txBody>
      </p:sp>
      <p:sp>
        <p:nvSpPr>
          <p:cNvPr name="TextBox 27" id="27"/>
          <p:cNvSpPr txBox="true"/>
          <p:nvPr/>
        </p:nvSpPr>
        <p:spPr>
          <a:xfrm rot="0">
            <a:off x="12217400" y="7353300"/>
            <a:ext cx="41148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Lorem ipsum dolor sit amet, lorem adipiscing elit. Cras bibendum lorem volutpat. Lorem ipsum dolor.</a:t>
            </a:r>
          </a:p>
        </p:txBody>
      </p:sp>
      <p:sp>
        <p:nvSpPr>
          <p:cNvPr name="TextBox 28" id="28"/>
          <p:cNvSpPr txBox="true"/>
          <p:nvPr/>
        </p:nvSpPr>
        <p:spPr>
          <a:xfrm rot="0">
            <a:off x="12522200" y="1905000"/>
            <a:ext cx="3886200" cy="711200"/>
          </a:xfrm>
          <a:prstGeom prst="rect">
            <a:avLst/>
          </a:prstGeom>
        </p:spPr>
        <p:txBody>
          <a:bodyPr anchor="t" rtlCol="false" lIns="0" tIns="0" rIns="0" bIns="0"/>
          <a:lstStyle/>
          <a:p>
            <a:pPr algn="r" lvl="0">
              <a:lnSpc>
                <a:spcPct val="116199"/>
              </a:lnSpc>
            </a:pPr>
            <a:r>
              <a:rPr lang="en-US" sz="2000" b="false" i="false" u="none" strike="noStrike">
                <a:solidFill>
                  <a:srgbClr val="D44E25"/>
                </a:solidFill>
                <a:latin typeface="Montserrat Regular"/>
              </a:rPr>
              <a:t>Lorem ipsum dolor sit amet, consectetur adipiscing elit.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7071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82000"/>
          </a:blip>
          <a:stretch>
            <a:fillRect/>
          </a:stretch>
        </p:blipFill>
        <p:spPr>
          <a:xfrm rot="0">
            <a:off x="4800600" y="609600"/>
            <a:ext cx="20548600" cy="14897100"/>
          </a:xfrm>
          <a:prstGeom prst="rect">
            <a:avLst/>
          </a:prstGeom>
        </p:spPr>
      </p:pic>
      <p:pic>
        <p:nvPicPr>
          <p:cNvPr name="Picture 3" id="3"/>
          <p:cNvPicPr>
            <a:picLocks noChangeAspect="true"/>
          </p:cNvPicPr>
          <p:nvPr/>
        </p:nvPicPr>
        <p:blipFill>
          <a:blip r:embed="rId3"/>
          <a:stretch>
            <a:fillRect/>
          </a:stretch>
        </p:blipFill>
        <p:spPr>
          <a:xfrm rot="0">
            <a:off x="3644900" y="5791200"/>
            <a:ext cx="12763500" cy="9245600"/>
          </a:xfrm>
          <a:prstGeom prst="rect">
            <a:avLst/>
          </a:prstGeom>
        </p:spPr>
      </p:pic>
      <p:pic>
        <p:nvPicPr>
          <p:cNvPr name="Picture 4" id="4"/>
          <p:cNvPicPr>
            <a:picLocks noChangeAspect="true"/>
          </p:cNvPicPr>
          <p:nvPr/>
        </p:nvPicPr>
        <p:blipFill>
          <a:blip r:embed="rId4"/>
          <a:stretch>
            <a:fillRect/>
          </a:stretch>
        </p:blipFill>
        <p:spPr>
          <a:xfrm rot="0">
            <a:off x="1828800" y="4864100"/>
            <a:ext cx="7327900" cy="12700"/>
          </a:xfrm>
          <a:prstGeom prst="rect">
            <a:avLst/>
          </a:prstGeom>
        </p:spPr>
      </p:pic>
      <p:grpSp>
        <p:nvGrpSpPr>
          <p:cNvPr name="Group 5" id="5"/>
          <p:cNvGrpSpPr/>
          <p:nvPr/>
        </p:nvGrpSpPr>
        <p:grpSpPr>
          <a:xfrm>
            <a:off x="2147483647" y="2147483647"/>
            <a:ext cx="2147483647" cy="2147483647"/>
          </a:xfrm>
        </p:grpSpPr>
      </p:grpSp>
      <p:pic>
        <p:nvPicPr>
          <p:cNvPr name="Picture 6" id="6"/>
          <p:cNvPicPr>
            <a:picLocks noChangeAspect="true"/>
          </p:cNvPicPr>
          <p:nvPr/>
        </p:nvPicPr>
        <p:blipFill>
          <a:blip r:embed="rId5"/>
          <a:stretch>
            <a:fillRect/>
          </a:stretch>
        </p:blipFill>
        <p:spPr>
          <a:xfrm rot="0">
            <a:off x="495300" y="469900"/>
            <a:ext cx="228600" cy="228600"/>
          </a:xfrm>
          <a:prstGeom prst="rect">
            <a:avLst/>
          </a:prstGeom>
        </p:spPr>
      </p:pic>
      <p:sp>
        <p:nvSpPr>
          <p:cNvPr name="TextBox 7" id="7"/>
          <p:cNvSpPr txBox="true"/>
          <p:nvPr/>
        </p:nvSpPr>
        <p:spPr>
          <a:xfrm rot="0">
            <a:off x="800100" y="469900"/>
            <a:ext cx="1638300" cy="292100"/>
          </a:xfrm>
          <a:prstGeom prst="rect">
            <a:avLst/>
          </a:prstGeom>
        </p:spPr>
        <p:txBody>
          <a:bodyPr anchor="t" rtlCol="false" lIns="0" tIns="0" rIns="0" bIns="0"/>
          <a:lstStyle/>
          <a:p>
            <a:pPr algn="l" lvl="0">
              <a:lnSpc>
                <a:spcPct val="99600"/>
              </a:lnSpc>
            </a:pPr>
            <a:r>
              <a:rPr lang="en-US" sz="1600" b="false" i="false" u="none" strike="noStrike">
                <a:solidFill>
                  <a:srgbClr val="9E9E9E"/>
                </a:solidFill>
                <a:latin typeface="Montserrat Regular"/>
              </a:rPr>
              <a:t>Miri Company</a:t>
            </a:r>
          </a:p>
        </p:txBody>
      </p:sp>
      <p:pic>
        <p:nvPicPr>
          <p:cNvPr name="Picture 8" id="8"/>
          <p:cNvPicPr>
            <a:picLocks noChangeAspect="true"/>
          </p:cNvPicPr>
          <p:nvPr/>
        </p:nvPicPr>
        <p:blipFill>
          <a:blip r:embed="rId6"/>
          <a:stretch>
            <a:fillRect/>
          </a:stretch>
        </p:blipFill>
        <p:spPr>
          <a:xfrm rot="0">
            <a:off x="3213100" y="-8788400"/>
            <a:ext cx="29540200" cy="35229800"/>
          </a:xfrm>
          <a:prstGeom prst="rect">
            <a:avLst/>
          </a:prstGeom>
        </p:spPr>
      </p:pic>
      <p:sp>
        <p:nvSpPr>
          <p:cNvPr name="TextBox 9" id="9"/>
          <p:cNvSpPr txBox="true"/>
          <p:nvPr/>
        </p:nvSpPr>
        <p:spPr>
          <a:xfrm rot="0">
            <a:off x="1828800" y="2806700"/>
            <a:ext cx="8597900" cy="2032000"/>
          </a:xfrm>
          <a:prstGeom prst="rect">
            <a:avLst/>
          </a:prstGeom>
        </p:spPr>
        <p:txBody>
          <a:bodyPr anchor="t" rtlCol="false" lIns="0" tIns="0" rIns="0" bIns="0"/>
          <a:lstStyle/>
          <a:p>
            <a:pPr algn="l" lvl="0">
              <a:lnSpc>
                <a:spcPct val="116199"/>
              </a:lnSpc>
            </a:pPr>
            <a:r>
              <a:rPr lang="en-US" sz="11400" b="false" i="false" u="none" strike="noStrike" spc="-200">
                <a:solidFill>
                  <a:srgbClr val="FFFFFF"/>
                </a:solidFill>
                <a:latin typeface="Montserrat Bold"/>
              </a:rPr>
              <a:t>Project 01</a:t>
            </a:r>
          </a:p>
        </p:txBody>
      </p:sp>
      <p:sp>
        <p:nvSpPr>
          <p:cNvPr name="TextBox 10" id="10"/>
          <p:cNvSpPr txBox="true"/>
          <p:nvPr/>
        </p:nvSpPr>
        <p:spPr>
          <a:xfrm rot="0">
            <a:off x="14986000" y="495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9E9E9E"/>
                </a:solidFill>
                <a:latin typeface="Montserrat Regular"/>
              </a:rPr>
              <a:t>IT Solution Presentation</a:t>
            </a:r>
          </a:p>
        </p:txBody>
      </p:sp>
      <p:sp>
        <p:nvSpPr>
          <p:cNvPr name="TextBox 11" id="11"/>
          <p:cNvSpPr txBox="true"/>
          <p:nvPr/>
        </p:nvSpPr>
        <p:spPr>
          <a:xfrm rot="0">
            <a:off x="14986000" y="9512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9E9E9E"/>
                </a:solidFill>
                <a:latin typeface="Montserrat Medium"/>
              </a:rPr>
              <a:t>PROJECT 01</a:t>
            </a:r>
          </a:p>
        </p:txBody>
      </p:sp>
      <p:sp>
        <p:nvSpPr>
          <p:cNvPr name="TextBox 12" id="12"/>
          <p:cNvSpPr txBox="true"/>
          <p:nvPr/>
        </p:nvSpPr>
        <p:spPr>
          <a:xfrm rot="0">
            <a:off x="1828800" y="5346700"/>
            <a:ext cx="76073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Lorem ipsum dolor sit amet, consectetur adipiscing elit. Cras bibendum fermentum volutpat. Sed porta lacinia ex sed aliquam. Quisque eu placerat risus. Praesent et iaculis ipsum, at malesuada.</a:t>
            </a:r>
          </a:p>
        </p:txBody>
      </p:sp>
      <p:sp>
        <p:nvSpPr>
          <p:cNvPr name="TextBox 13" id="13"/>
          <p:cNvSpPr txBox="true"/>
          <p:nvPr/>
        </p:nvSpPr>
        <p:spPr>
          <a:xfrm rot="0">
            <a:off x="1828800" y="6908800"/>
            <a:ext cx="4483100" cy="711200"/>
          </a:xfrm>
          <a:prstGeom prst="rect">
            <a:avLst/>
          </a:prstGeom>
        </p:spPr>
        <p:txBody>
          <a:bodyPr anchor="t" rtlCol="false" lIns="0" tIns="0" rIns="0" bIns="0"/>
          <a:lstStyle/>
          <a:p>
            <a:pPr algn="l" lvl="0">
              <a:lnSpc>
                <a:spcPct val="91300"/>
              </a:lnSpc>
            </a:pPr>
            <a:r>
              <a:rPr lang="en-US" sz="4000" b="false" i="false" u="none" strike="noStrike" spc="-100">
                <a:solidFill>
                  <a:srgbClr val="FFFFFF"/>
                </a:solidFill>
                <a:latin typeface="Montserrat Bold"/>
              </a:rPr>
              <a:t>Learn more &gt;&gt;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7071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8648700" y="2476500"/>
            <a:ext cx="20548600" cy="14897100"/>
          </a:xfrm>
          <a:prstGeom prst="rect">
            <a:avLst/>
          </a:prstGeom>
        </p:spPr>
      </p:pic>
      <p:pic>
        <p:nvPicPr>
          <p:cNvPr name="Picture 3" id="3"/>
          <p:cNvPicPr>
            <a:picLocks noChangeAspect="true"/>
          </p:cNvPicPr>
          <p:nvPr/>
        </p:nvPicPr>
        <p:blipFill>
          <a:blip r:embed="rId3"/>
          <a:stretch>
            <a:fillRect/>
          </a:stretch>
        </p:blipFill>
        <p:spPr>
          <a:xfrm rot="0">
            <a:off x="927100" y="5664200"/>
            <a:ext cx="12763500" cy="9245600"/>
          </a:xfrm>
          <a:prstGeom prst="rect">
            <a:avLst/>
          </a:prstGeom>
        </p:spPr>
      </p:pic>
      <p:pic>
        <p:nvPicPr>
          <p:cNvPr name="Picture 4" id="4"/>
          <p:cNvPicPr>
            <a:picLocks noChangeAspect="true"/>
          </p:cNvPicPr>
          <p:nvPr/>
        </p:nvPicPr>
        <p:blipFill>
          <a:blip r:embed="rId4"/>
          <a:stretch>
            <a:fillRect/>
          </a:stretch>
        </p:blipFill>
        <p:spPr>
          <a:xfrm rot="0">
            <a:off x="1397000" y="4572000"/>
            <a:ext cx="4178300" cy="2438400"/>
          </a:xfrm>
          <a:prstGeom prst="rect">
            <a:avLst/>
          </a:prstGeom>
        </p:spPr>
      </p:pic>
      <p:pic>
        <p:nvPicPr>
          <p:cNvPr name="Picture 5" id="5"/>
          <p:cNvPicPr>
            <a:picLocks noChangeAspect="true"/>
          </p:cNvPicPr>
          <p:nvPr/>
        </p:nvPicPr>
        <p:blipFill>
          <a:blip r:embed="rId5"/>
          <a:stretch>
            <a:fillRect/>
          </a:stretch>
        </p:blipFill>
        <p:spPr>
          <a:xfrm rot="5400000">
            <a:off x="3911600" y="6210300"/>
            <a:ext cx="4851400" cy="12700"/>
          </a:xfrm>
          <a:prstGeom prst="rect">
            <a:avLst/>
          </a:prstGeom>
        </p:spPr>
      </p:pic>
      <p:pic>
        <p:nvPicPr>
          <p:cNvPr name="Picture 6" id="6"/>
          <p:cNvPicPr>
            <a:picLocks noChangeAspect="true"/>
          </p:cNvPicPr>
          <p:nvPr/>
        </p:nvPicPr>
        <p:blipFill>
          <a:blip r:embed="rId6"/>
          <a:stretch>
            <a:fillRect/>
          </a:stretch>
        </p:blipFill>
        <p:spPr>
          <a:xfrm rot="0">
            <a:off x="7061200" y="4572000"/>
            <a:ext cx="4178300" cy="2438400"/>
          </a:xfrm>
          <a:prstGeom prst="rect">
            <a:avLst/>
          </a:prstGeom>
        </p:spPr>
      </p:pic>
      <p:pic>
        <p:nvPicPr>
          <p:cNvPr name="Picture 7" id="7"/>
          <p:cNvPicPr>
            <a:picLocks noChangeAspect="true"/>
          </p:cNvPicPr>
          <p:nvPr/>
        </p:nvPicPr>
        <p:blipFill>
          <a:blip r:embed="rId7"/>
          <a:stretch>
            <a:fillRect/>
          </a:stretch>
        </p:blipFill>
        <p:spPr>
          <a:xfrm rot="0">
            <a:off x="12649200" y="4572000"/>
            <a:ext cx="4178300" cy="2438400"/>
          </a:xfrm>
          <a:prstGeom prst="rect">
            <a:avLst/>
          </a:prstGeom>
        </p:spPr>
      </p:pic>
      <p:pic>
        <p:nvPicPr>
          <p:cNvPr name="Picture 8" id="8"/>
          <p:cNvPicPr>
            <a:picLocks noChangeAspect="true"/>
          </p:cNvPicPr>
          <p:nvPr/>
        </p:nvPicPr>
        <p:blipFill>
          <a:blip r:embed="rId8"/>
          <a:stretch>
            <a:fillRect/>
          </a:stretch>
        </p:blipFill>
        <p:spPr>
          <a:xfrm rot="0">
            <a:off x="5207000" y="3835400"/>
            <a:ext cx="393700" cy="393700"/>
          </a:xfrm>
          <a:prstGeom prst="rect">
            <a:avLst/>
          </a:prstGeom>
        </p:spPr>
      </p:pic>
      <p:pic>
        <p:nvPicPr>
          <p:cNvPr name="Picture 9" id="9"/>
          <p:cNvPicPr>
            <a:picLocks noChangeAspect="true"/>
          </p:cNvPicPr>
          <p:nvPr/>
        </p:nvPicPr>
        <p:blipFill>
          <a:blip r:embed="rId8"/>
          <a:stretch>
            <a:fillRect/>
          </a:stretch>
        </p:blipFill>
        <p:spPr>
          <a:xfrm rot="0">
            <a:off x="10833100" y="3835400"/>
            <a:ext cx="393700" cy="393700"/>
          </a:xfrm>
          <a:prstGeom prst="rect">
            <a:avLst/>
          </a:prstGeom>
        </p:spPr>
      </p:pic>
      <p:pic>
        <p:nvPicPr>
          <p:cNvPr name="Picture 10" id="10"/>
          <p:cNvPicPr>
            <a:picLocks noChangeAspect="true"/>
          </p:cNvPicPr>
          <p:nvPr/>
        </p:nvPicPr>
        <p:blipFill>
          <a:blip r:embed="rId8"/>
          <a:stretch>
            <a:fillRect/>
          </a:stretch>
        </p:blipFill>
        <p:spPr>
          <a:xfrm rot="0">
            <a:off x="16484600" y="3784600"/>
            <a:ext cx="393700" cy="393700"/>
          </a:xfrm>
          <a:prstGeom prst="rect">
            <a:avLst/>
          </a:prstGeom>
        </p:spPr>
      </p:pic>
      <p:pic>
        <p:nvPicPr>
          <p:cNvPr name="Picture 11" id="11"/>
          <p:cNvPicPr>
            <a:picLocks noChangeAspect="true"/>
          </p:cNvPicPr>
          <p:nvPr/>
        </p:nvPicPr>
        <p:blipFill>
          <a:blip r:embed="rId5"/>
          <a:stretch>
            <a:fillRect/>
          </a:stretch>
        </p:blipFill>
        <p:spPr>
          <a:xfrm rot="5400000">
            <a:off x="9537700" y="6210300"/>
            <a:ext cx="4851400" cy="12700"/>
          </a:xfrm>
          <a:prstGeom prst="rect">
            <a:avLst/>
          </a:prstGeom>
        </p:spPr>
      </p:pic>
      <p:pic>
        <p:nvPicPr>
          <p:cNvPr name="Picture 12" id="12"/>
          <p:cNvPicPr>
            <a:picLocks noChangeAspect="true"/>
          </p:cNvPicPr>
          <p:nvPr/>
        </p:nvPicPr>
        <p:blipFill>
          <a:blip r:embed="rId9"/>
          <a:stretch>
            <a:fillRect/>
          </a:stretch>
        </p:blipFill>
        <p:spPr>
          <a:xfrm rot="0">
            <a:off x="1358900" y="3009900"/>
            <a:ext cx="15570200" cy="12700"/>
          </a:xfrm>
          <a:prstGeom prst="rect">
            <a:avLst/>
          </a:prstGeom>
        </p:spPr>
      </p:pic>
      <p:grpSp>
        <p:nvGrpSpPr>
          <p:cNvPr name="Group 13" id="13"/>
          <p:cNvGrpSpPr/>
          <p:nvPr/>
        </p:nvGrpSpPr>
        <p:grpSpPr>
          <a:xfrm>
            <a:off x="2147483647" y="2147483647"/>
            <a:ext cx="2147483647" cy="2147483647"/>
          </a:xfrm>
        </p:grpSpPr>
      </p:grpSp>
      <p:pic>
        <p:nvPicPr>
          <p:cNvPr name="Picture 14" id="14"/>
          <p:cNvPicPr>
            <a:picLocks noChangeAspect="true"/>
          </p:cNvPicPr>
          <p:nvPr/>
        </p:nvPicPr>
        <p:blipFill>
          <a:blip r:embed="rId10"/>
          <a:stretch>
            <a:fillRect/>
          </a:stretch>
        </p:blipFill>
        <p:spPr>
          <a:xfrm rot="0">
            <a:off x="495300" y="469900"/>
            <a:ext cx="228600" cy="228600"/>
          </a:xfrm>
          <a:prstGeom prst="rect">
            <a:avLst/>
          </a:prstGeom>
        </p:spPr>
      </p:pic>
      <p:sp>
        <p:nvSpPr>
          <p:cNvPr name="TextBox 15" id="15"/>
          <p:cNvSpPr txBox="true"/>
          <p:nvPr/>
        </p:nvSpPr>
        <p:spPr>
          <a:xfrm rot="0">
            <a:off x="800100" y="469900"/>
            <a:ext cx="1638300" cy="292100"/>
          </a:xfrm>
          <a:prstGeom prst="rect">
            <a:avLst/>
          </a:prstGeom>
        </p:spPr>
        <p:txBody>
          <a:bodyPr anchor="t" rtlCol="false" lIns="0" tIns="0" rIns="0" bIns="0"/>
          <a:lstStyle/>
          <a:p>
            <a:pPr algn="l" lvl="0">
              <a:lnSpc>
                <a:spcPct val="99600"/>
              </a:lnSpc>
            </a:pPr>
            <a:r>
              <a:rPr lang="en-US" sz="1600" b="false" i="false" u="none" strike="noStrike">
                <a:solidFill>
                  <a:srgbClr val="D44E25"/>
                </a:solidFill>
                <a:latin typeface="Montserrat Regular"/>
              </a:rPr>
              <a:t>Miri Company</a:t>
            </a:r>
          </a:p>
        </p:txBody>
      </p:sp>
      <p:sp>
        <p:nvSpPr>
          <p:cNvPr name="TextBox 16" id="16"/>
          <p:cNvSpPr txBox="true"/>
          <p:nvPr/>
        </p:nvSpPr>
        <p:spPr>
          <a:xfrm rot="0">
            <a:off x="1460500" y="1409700"/>
            <a:ext cx="10287000" cy="1600200"/>
          </a:xfrm>
          <a:prstGeom prst="rect">
            <a:avLst/>
          </a:prstGeom>
        </p:spPr>
        <p:txBody>
          <a:bodyPr anchor="t" rtlCol="false" lIns="0" tIns="0" rIns="0" bIns="0"/>
          <a:lstStyle/>
          <a:p>
            <a:pPr algn="l" lvl="0">
              <a:lnSpc>
                <a:spcPct val="116199"/>
              </a:lnSpc>
            </a:pPr>
            <a:r>
              <a:rPr lang="en-US" sz="9000" b="false" i="false" u="none" strike="noStrike" spc="-100">
                <a:solidFill>
                  <a:srgbClr val="FFFFFF"/>
                </a:solidFill>
                <a:latin typeface="Montserrat Bold"/>
              </a:rPr>
              <a:t>Gallery Image</a:t>
            </a:r>
          </a:p>
        </p:txBody>
      </p:sp>
      <p:sp>
        <p:nvSpPr>
          <p:cNvPr name="TextBox 17" id="17"/>
          <p:cNvSpPr txBox="true"/>
          <p:nvPr/>
        </p:nvSpPr>
        <p:spPr>
          <a:xfrm rot="0">
            <a:off x="14986000" y="495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D44E25"/>
                </a:solidFill>
                <a:latin typeface="Montserrat Regular"/>
              </a:rPr>
              <a:t>IT Solution Presentation</a:t>
            </a:r>
          </a:p>
        </p:txBody>
      </p:sp>
      <p:sp>
        <p:nvSpPr>
          <p:cNvPr name="TextBox 18" id="18"/>
          <p:cNvSpPr txBox="true"/>
          <p:nvPr/>
        </p:nvSpPr>
        <p:spPr>
          <a:xfrm rot="0">
            <a:off x="14986000" y="9512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D44E25"/>
                </a:solidFill>
                <a:latin typeface="Montserrat Medium"/>
              </a:rPr>
              <a:t>GALLERY IMAGE</a:t>
            </a:r>
          </a:p>
        </p:txBody>
      </p:sp>
      <p:sp>
        <p:nvSpPr>
          <p:cNvPr name="TextBox 19" id="19"/>
          <p:cNvSpPr txBox="true"/>
          <p:nvPr/>
        </p:nvSpPr>
        <p:spPr>
          <a:xfrm rot="0">
            <a:off x="1397000" y="3797300"/>
            <a:ext cx="32639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Project 01</a:t>
            </a:r>
          </a:p>
        </p:txBody>
      </p:sp>
      <p:sp>
        <p:nvSpPr>
          <p:cNvPr name="TextBox 20" id="20"/>
          <p:cNvSpPr txBox="true"/>
          <p:nvPr/>
        </p:nvSpPr>
        <p:spPr>
          <a:xfrm rot="0">
            <a:off x="1397000" y="7378700"/>
            <a:ext cx="41148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Lorem ipsum dolor sit amet, lorem adipiscing elit. Cras bibendum lorem volutpat. Lorem ipsum dolor.</a:t>
            </a:r>
          </a:p>
        </p:txBody>
      </p:sp>
      <p:sp>
        <p:nvSpPr>
          <p:cNvPr name="TextBox 21" id="21"/>
          <p:cNvSpPr txBox="true"/>
          <p:nvPr/>
        </p:nvSpPr>
        <p:spPr>
          <a:xfrm rot="0">
            <a:off x="7061200" y="7378700"/>
            <a:ext cx="41148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Lorem ipsum dolor sit amet, lorem adipiscing elit. Cras bibendum lorem volutpat. Lorem ipsum dolor.</a:t>
            </a:r>
          </a:p>
        </p:txBody>
      </p:sp>
      <p:sp>
        <p:nvSpPr>
          <p:cNvPr name="TextBox 22" id="22"/>
          <p:cNvSpPr txBox="true"/>
          <p:nvPr/>
        </p:nvSpPr>
        <p:spPr>
          <a:xfrm rot="0">
            <a:off x="12649200" y="7378700"/>
            <a:ext cx="41148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Montserrat Regular"/>
              </a:rPr>
              <a:t>Lorem ipsum dolor sit amet, lorem adipiscing elit. Cras bibendum lorem volutpat. Lorem ipsum dolor.</a:t>
            </a:r>
          </a:p>
        </p:txBody>
      </p:sp>
      <p:sp>
        <p:nvSpPr>
          <p:cNvPr name="TextBox 23" id="23"/>
          <p:cNvSpPr txBox="true"/>
          <p:nvPr/>
        </p:nvSpPr>
        <p:spPr>
          <a:xfrm rot="0">
            <a:off x="7061200" y="3797300"/>
            <a:ext cx="32639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Project 02</a:t>
            </a:r>
          </a:p>
        </p:txBody>
      </p:sp>
      <p:sp>
        <p:nvSpPr>
          <p:cNvPr name="TextBox 24" id="24"/>
          <p:cNvSpPr txBox="true"/>
          <p:nvPr/>
        </p:nvSpPr>
        <p:spPr>
          <a:xfrm rot="0">
            <a:off x="12649200" y="3797300"/>
            <a:ext cx="32639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Montserrat Bold"/>
              </a:rPr>
              <a:t>Project 03</a:t>
            </a:r>
          </a:p>
        </p:txBody>
      </p:sp>
      <p:sp>
        <p:nvSpPr>
          <p:cNvPr name="TextBox 25" id="25"/>
          <p:cNvSpPr txBox="true"/>
          <p:nvPr/>
        </p:nvSpPr>
        <p:spPr>
          <a:xfrm rot="0">
            <a:off x="12522200" y="2006600"/>
            <a:ext cx="3886200" cy="711200"/>
          </a:xfrm>
          <a:prstGeom prst="rect">
            <a:avLst/>
          </a:prstGeom>
        </p:spPr>
        <p:txBody>
          <a:bodyPr anchor="t" rtlCol="false" lIns="0" tIns="0" rIns="0" bIns="0"/>
          <a:lstStyle/>
          <a:p>
            <a:pPr algn="r" lvl="0">
              <a:lnSpc>
                <a:spcPct val="116199"/>
              </a:lnSpc>
            </a:pPr>
            <a:r>
              <a:rPr lang="en-US" sz="2000" b="false" i="false" u="none" strike="noStrike">
                <a:solidFill>
                  <a:srgbClr val="FFFFFF"/>
                </a:solidFill>
                <a:latin typeface="Montserrat Regular"/>
              </a:rPr>
              <a:t>Lorem ipsum dolor sit amet, consectetur adipiscing elit.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689100" y="3098800"/>
            <a:ext cx="15049500" cy="12700"/>
          </a:xfrm>
          <a:prstGeom prst="rect">
            <a:avLst/>
          </a:prstGeom>
        </p:spPr>
      </p:pic>
      <p:pic>
        <p:nvPicPr>
          <p:cNvPr name="Picture 3" id="3"/>
          <p:cNvPicPr>
            <a:picLocks noChangeAspect="true"/>
          </p:cNvPicPr>
          <p:nvPr/>
        </p:nvPicPr>
        <p:blipFill>
          <a:blip r:embed="rId3"/>
          <a:stretch>
            <a:fillRect/>
          </a:stretch>
        </p:blipFill>
        <p:spPr>
          <a:xfrm rot="0">
            <a:off x="1689100" y="3594100"/>
            <a:ext cx="4572000" cy="4978400"/>
          </a:xfrm>
          <a:prstGeom prst="rect">
            <a:avLst/>
          </a:prstGeom>
        </p:spPr>
      </p:pic>
      <p:pic>
        <p:nvPicPr>
          <p:cNvPr name="Picture 4" id="4"/>
          <p:cNvPicPr>
            <a:picLocks noChangeAspect="true"/>
          </p:cNvPicPr>
          <p:nvPr/>
        </p:nvPicPr>
        <p:blipFill>
          <a:blip r:embed="rId4"/>
          <a:stretch>
            <a:fillRect/>
          </a:stretch>
        </p:blipFill>
        <p:spPr>
          <a:xfrm rot="5400000">
            <a:off x="4279900" y="6108700"/>
            <a:ext cx="4851400" cy="12700"/>
          </a:xfrm>
          <a:prstGeom prst="rect">
            <a:avLst/>
          </a:prstGeom>
        </p:spPr>
      </p:pic>
      <p:pic>
        <p:nvPicPr>
          <p:cNvPr name="Picture 5" id="5"/>
          <p:cNvPicPr>
            <a:picLocks noChangeAspect="true"/>
          </p:cNvPicPr>
          <p:nvPr/>
        </p:nvPicPr>
        <p:blipFill>
          <a:blip r:embed="rId4"/>
          <a:stretch>
            <a:fillRect/>
          </a:stretch>
        </p:blipFill>
        <p:spPr>
          <a:xfrm rot="5400000">
            <a:off x="11226800" y="6172200"/>
            <a:ext cx="4851400" cy="12700"/>
          </a:xfrm>
          <a:prstGeom prst="rect">
            <a:avLst/>
          </a:prstGeom>
        </p:spPr>
      </p:pic>
      <p:pic>
        <p:nvPicPr>
          <p:cNvPr name="Picture 6" id="6"/>
          <p:cNvPicPr>
            <a:picLocks noChangeAspect="true"/>
          </p:cNvPicPr>
          <p:nvPr/>
        </p:nvPicPr>
        <p:blipFill>
          <a:blip r:embed="rId5">
            <a:alphaModFix amt="8000"/>
          </a:blip>
          <a:stretch>
            <a:fillRect/>
          </a:stretch>
        </p:blipFill>
        <p:spPr>
          <a:xfrm rot="-2100000">
            <a:off x="-3898900" y="4889500"/>
            <a:ext cx="9766300" cy="11696700"/>
          </a:xfrm>
          <a:prstGeom prst="rect">
            <a:avLst/>
          </a:prstGeom>
        </p:spPr>
      </p:pic>
      <p:pic>
        <p:nvPicPr>
          <p:cNvPr name="Picture 7" id="7"/>
          <p:cNvPicPr>
            <a:picLocks noChangeAspect="true"/>
          </p:cNvPicPr>
          <p:nvPr/>
        </p:nvPicPr>
        <p:blipFill>
          <a:blip r:embed="rId6"/>
          <a:stretch>
            <a:fillRect/>
          </a:stretch>
        </p:blipFill>
        <p:spPr>
          <a:xfrm rot="0">
            <a:off x="7137400" y="3898900"/>
            <a:ext cx="2819400" cy="2819400"/>
          </a:xfrm>
          <a:prstGeom prst="rect">
            <a:avLst/>
          </a:prstGeom>
        </p:spPr>
      </p:pic>
      <p:pic>
        <p:nvPicPr>
          <p:cNvPr name="Picture 8" id="8"/>
          <p:cNvPicPr>
            <a:picLocks noChangeAspect="true"/>
          </p:cNvPicPr>
          <p:nvPr/>
        </p:nvPicPr>
        <p:blipFill>
          <a:blip r:embed="rId7"/>
          <a:stretch>
            <a:fillRect/>
          </a:stretch>
        </p:blipFill>
        <p:spPr>
          <a:xfrm rot="0">
            <a:off x="10375900" y="3898900"/>
            <a:ext cx="2819400" cy="2819400"/>
          </a:xfrm>
          <a:prstGeom prst="rect">
            <a:avLst/>
          </a:prstGeom>
        </p:spPr>
      </p:pic>
      <p:pic>
        <p:nvPicPr>
          <p:cNvPr name="Picture 9" id="9"/>
          <p:cNvPicPr>
            <a:picLocks noChangeAspect="true"/>
          </p:cNvPicPr>
          <p:nvPr/>
        </p:nvPicPr>
        <p:blipFill>
          <a:blip r:embed="rId8"/>
          <a:stretch>
            <a:fillRect/>
          </a:stretch>
        </p:blipFill>
        <p:spPr>
          <a:xfrm rot="0">
            <a:off x="15151100" y="3987800"/>
            <a:ext cx="469900" cy="431800"/>
          </a:xfrm>
          <a:prstGeom prst="rect">
            <a:avLst/>
          </a:prstGeom>
        </p:spPr>
      </p:pic>
      <p:pic>
        <p:nvPicPr>
          <p:cNvPr name="Picture 10" id="10"/>
          <p:cNvPicPr>
            <a:picLocks noChangeAspect="true"/>
          </p:cNvPicPr>
          <p:nvPr/>
        </p:nvPicPr>
        <p:blipFill>
          <a:blip r:embed="rId9"/>
          <a:stretch>
            <a:fillRect/>
          </a:stretch>
        </p:blipFill>
        <p:spPr>
          <a:xfrm rot="0">
            <a:off x="15214600" y="5626100"/>
            <a:ext cx="431800" cy="431800"/>
          </a:xfrm>
          <a:prstGeom prst="rect">
            <a:avLst/>
          </a:prstGeom>
        </p:spPr>
      </p:pic>
      <p:pic>
        <p:nvPicPr>
          <p:cNvPr name="Picture 11" id="11"/>
          <p:cNvPicPr>
            <a:picLocks noChangeAspect="true"/>
          </p:cNvPicPr>
          <p:nvPr/>
        </p:nvPicPr>
        <p:blipFill>
          <a:blip r:embed="rId10"/>
          <a:stretch>
            <a:fillRect/>
          </a:stretch>
        </p:blipFill>
        <p:spPr>
          <a:xfrm rot="0">
            <a:off x="15481300" y="7289800"/>
            <a:ext cx="444500" cy="368300"/>
          </a:xfrm>
          <a:prstGeom prst="rect">
            <a:avLst/>
          </a:prstGeom>
        </p:spPr>
      </p:pic>
      <p:grpSp>
        <p:nvGrpSpPr>
          <p:cNvPr name="Group 12" id="12"/>
          <p:cNvGrpSpPr/>
          <p:nvPr/>
        </p:nvGrpSpPr>
        <p:grpSpPr>
          <a:xfrm>
            <a:off x="2147483647" y="2147483647"/>
            <a:ext cx="2147483647" cy="2147483647"/>
          </a:xfrm>
        </p:grpSpPr>
      </p:grpSp>
      <p:pic>
        <p:nvPicPr>
          <p:cNvPr name="Picture 13" id="13"/>
          <p:cNvPicPr>
            <a:picLocks noChangeAspect="true"/>
          </p:cNvPicPr>
          <p:nvPr/>
        </p:nvPicPr>
        <p:blipFill>
          <a:blip r:embed="rId11"/>
          <a:stretch>
            <a:fillRect/>
          </a:stretch>
        </p:blipFill>
        <p:spPr>
          <a:xfrm rot="0">
            <a:off x="495300" y="469900"/>
            <a:ext cx="228600" cy="228600"/>
          </a:xfrm>
          <a:prstGeom prst="rect">
            <a:avLst/>
          </a:prstGeom>
        </p:spPr>
      </p:pic>
      <p:sp>
        <p:nvSpPr>
          <p:cNvPr name="TextBox 14" id="14"/>
          <p:cNvSpPr txBox="true"/>
          <p:nvPr/>
        </p:nvSpPr>
        <p:spPr>
          <a:xfrm rot="0">
            <a:off x="800100" y="469900"/>
            <a:ext cx="1638300" cy="292100"/>
          </a:xfrm>
          <a:prstGeom prst="rect">
            <a:avLst/>
          </a:prstGeom>
        </p:spPr>
        <p:txBody>
          <a:bodyPr anchor="t" rtlCol="false" lIns="0" tIns="0" rIns="0" bIns="0"/>
          <a:lstStyle/>
          <a:p>
            <a:pPr algn="l" lvl="0">
              <a:lnSpc>
                <a:spcPct val="99600"/>
              </a:lnSpc>
            </a:pPr>
            <a:r>
              <a:rPr lang="en-US" sz="1600" b="false" i="false" u="none" strike="noStrike">
                <a:solidFill>
                  <a:srgbClr val="9E9E9E"/>
                </a:solidFill>
                <a:latin typeface="Montserrat Regular"/>
              </a:rPr>
              <a:t>Miri Company</a:t>
            </a:r>
          </a:p>
        </p:txBody>
      </p:sp>
      <p:sp>
        <p:nvSpPr>
          <p:cNvPr name="TextBox 15" id="15"/>
          <p:cNvSpPr txBox="true"/>
          <p:nvPr/>
        </p:nvSpPr>
        <p:spPr>
          <a:xfrm rot="0">
            <a:off x="14986000" y="495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9E9E9E"/>
                </a:solidFill>
                <a:latin typeface="Montserrat Regular"/>
              </a:rPr>
              <a:t>IT Solution Presentation</a:t>
            </a:r>
          </a:p>
        </p:txBody>
      </p:sp>
      <p:pic>
        <p:nvPicPr>
          <p:cNvPr name="Picture 16" id="16"/>
          <p:cNvPicPr>
            <a:picLocks noChangeAspect="true"/>
          </p:cNvPicPr>
          <p:nvPr/>
        </p:nvPicPr>
        <p:blipFill>
          <a:blip r:embed="rId12"/>
          <a:stretch>
            <a:fillRect/>
          </a:stretch>
        </p:blipFill>
        <p:spPr>
          <a:xfrm rot="0">
            <a:off x="1219200" y="812800"/>
            <a:ext cx="11582400" cy="3073400"/>
          </a:xfrm>
          <a:prstGeom prst="rect">
            <a:avLst/>
          </a:prstGeom>
        </p:spPr>
      </p:pic>
      <p:sp>
        <p:nvSpPr>
          <p:cNvPr name="TextBox 17" id="17"/>
          <p:cNvSpPr txBox="true"/>
          <p:nvPr/>
        </p:nvSpPr>
        <p:spPr>
          <a:xfrm rot="0">
            <a:off x="14986000" y="9512300"/>
            <a:ext cx="2806700" cy="292100"/>
          </a:xfrm>
          <a:prstGeom prst="rect">
            <a:avLst/>
          </a:prstGeom>
        </p:spPr>
        <p:txBody>
          <a:bodyPr anchor="t" rtlCol="false" lIns="0" tIns="0" rIns="0" bIns="0"/>
          <a:lstStyle/>
          <a:p>
            <a:pPr algn="r" lvl="0">
              <a:lnSpc>
                <a:spcPct val="99600"/>
              </a:lnSpc>
            </a:pPr>
            <a:r>
              <a:rPr lang="en-US" sz="1600" b="false" i="false" u="none" strike="noStrike">
                <a:solidFill>
                  <a:srgbClr val="9E9E9E"/>
                </a:solidFill>
                <a:latin typeface="Montserrat Medium"/>
              </a:rPr>
              <a:t>TABLE OF CONTENTS</a:t>
            </a:r>
          </a:p>
        </p:txBody>
      </p:sp>
      <p:sp>
        <p:nvSpPr>
          <p:cNvPr name="TextBox 18" id="18"/>
          <p:cNvSpPr txBox="true"/>
          <p:nvPr/>
        </p:nvSpPr>
        <p:spPr>
          <a:xfrm rot="0">
            <a:off x="7137400" y="6908800"/>
            <a:ext cx="2882900" cy="482600"/>
          </a:xfrm>
          <a:prstGeom prst="rect">
            <a:avLst/>
          </a:prstGeom>
        </p:spPr>
        <p:txBody>
          <a:bodyPr anchor="t" rtlCol="false" lIns="0" tIns="0" rIns="0" bIns="0"/>
          <a:lstStyle/>
          <a:p>
            <a:pPr algn="l" lvl="0">
              <a:lnSpc>
                <a:spcPct val="116199"/>
              </a:lnSpc>
            </a:pPr>
            <a:r>
              <a:rPr lang="en-US" sz="2700" b="false" i="false" u="none" strike="noStrike">
                <a:solidFill>
                  <a:srgbClr val="070715"/>
                </a:solidFill>
                <a:latin typeface="Montserrat Bold"/>
              </a:rPr>
              <a:t>Market 01</a:t>
            </a:r>
          </a:p>
        </p:txBody>
      </p:sp>
      <p:sp>
        <p:nvSpPr>
          <p:cNvPr name="TextBox 19" id="19"/>
          <p:cNvSpPr txBox="true"/>
          <p:nvPr/>
        </p:nvSpPr>
        <p:spPr>
          <a:xfrm rot="0">
            <a:off x="7137400" y="7378700"/>
            <a:ext cx="2870200" cy="965200"/>
          </a:xfrm>
          <a:prstGeom prst="rect">
            <a:avLst/>
          </a:prstGeom>
        </p:spPr>
        <p:txBody>
          <a:bodyPr anchor="t" rtlCol="false" lIns="0" tIns="0" rIns="0" bIns="0"/>
          <a:lstStyle/>
          <a:p>
            <a:pPr algn="l" lvl="0">
              <a:lnSpc>
                <a:spcPct val="116199"/>
              </a:lnSpc>
            </a:pPr>
            <a:r>
              <a:rPr lang="en-US" sz="1800" b="false" i="false" u="none" strike="noStrike">
                <a:solidFill>
                  <a:srgbClr val="070715"/>
                </a:solidFill>
                <a:latin typeface="Montserrat Regular"/>
              </a:rPr>
              <a:t>Lorem ipsum dolor sit amet, lorem ipsum dolor sit amet adipiscing elit. </a:t>
            </a:r>
          </a:p>
        </p:txBody>
      </p:sp>
      <p:sp>
        <p:nvSpPr>
          <p:cNvPr name="TextBox 20" id="20"/>
          <p:cNvSpPr txBox="true"/>
          <p:nvPr/>
        </p:nvSpPr>
        <p:spPr>
          <a:xfrm rot="0">
            <a:off x="10375900" y="6908800"/>
            <a:ext cx="2882900" cy="482600"/>
          </a:xfrm>
          <a:prstGeom prst="rect">
            <a:avLst/>
          </a:prstGeom>
        </p:spPr>
        <p:txBody>
          <a:bodyPr anchor="t" rtlCol="false" lIns="0" tIns="0" rIns="0" bIns="0"/>
          <a:lstStyle/>
          <a:p>
            <a:pPr algn="l" lvl="0">
              <a:lnSpc>
                <a:spcPct val="116199"/>
              </a:lnSpc>
            </a:pPr>
            <a:r>
              <a:rPr lang="en-US" sz="2700" b="false" i="false" u="none" strike="noStrike">
                <a:solidFill>
                  <a:srgbClr val="070715"/>
                </a:solidFill>
                <a:latin typeface="Montserrat Bold"/>
              </a:rPr>
              <a:t>Market 02</a:t>
            </a:r>
          </a:p>
        </p:txBody>
      </p:sp>
      <p:sp>
        <p:nvSpPr>
          <p:cNvPr name="TextBox 21" id="21"/>
          <p:cNvSpPr txBox="true"/>
          <p:nvPr/>
        </p:nvSpPr>
        <p:spPr>
          <a:xfrm rot="0">
            <a:off x="10375900" y="7378700"/>
            <a:ext cx="2870200" cy="965200"/>
          </a:xfrm>
          <a:prstGeom prst="rect">
            <a:avLst/>
          </a:prstGeom>
        </p:spPr>
        <p:txBody>
          <a:bodyPr anchor="t" rtlCol="false" lIns="0" tIns="0" rIns="0" bIns="0"/>
          <a:lstStyle/>
          <a:p>
            <a:pPr algn="l" lvl="0">
              <a:lnSpc>
                <a:spcPct val="116199"/>
              </a:lnSpc>
            </a:pPr>
            <a:r>
              <a:rPr lang="en-US" sz="1800" b="false" i="false" u="none" strike="noStrike">
                <a:solidFill>
                  <a:srgbClr val="070715"/>
                </a:solidFill>
                <a:latin typeface="Montserrat Regular"/>
              </a:rPr>
              <a:t>Lorem ipsum dolor sit amet, lorem ipsum dolor sit amet adipiscing elit. </a:t>
            </a:r>
          </a:p>
        </p:txBody>
      </p:sp>
      <p:pic>
        <p:nvPicPr>
          <p:cNvPr name="Picture 22" id="22"/>
          <p:cNvPicPr>
            <a:picLocks noChangeAspect="true"/>
          </p:cNvPicPr>
          <p:nvPr/>
        </p:nvPicPr>
        <p:blipFill>
          <a:blip r:embed="rId13"/>
          <a:stretch>
            <a:fillRect/>
          </a:stretch>
        </p:blipFill>
        <p:spPr>
          <a:xfrm rot="0">
            <a:off x="13804900" y="3543300"/>
            <a:ext cx="1803400" cy="1651000"/>
          </a:xfrm>
          <a:prstGeom prst="rect">
            <a:avLst/>
          </a:prstGeom>
        </p:spPr>
      </p:pic>
      <p:sp>
        <p:nvSpPr>
          <p:cNvPr name="TextBox 23" id="23"/>
          <p:cNvSpPr txBox="true"/>
          <p:nvPr/>
        </p:nvSpPr>
        <p:spPr>
          <a:xfrm rot="0">
            <a:off x="13995400" y="4546600"/>
            <a:ext cx="2984500" cy="635000"/>
          </a:xfrm>
          <a:prstGeom prst="rect">
            <a:avLst/>
          </a:prstGeom>
        </p:spPr>
        <p:txBody>
          <a:bodyPr anchor="t" rtlCol="false" lIns="0" tIns="0" rIns="0" bIns="0"/>
          <a:lstStyle/>
          <a:p>
            <a:pPr algn="l" lvl="0">
              <a:lnSpc>
                <a:spcPct val="116199"/>
              </a:lnSpc>
            </a:pPr>
            <a:r>
              <a:rPr lang="en-US" sz="1800" b="false" i="false" u="none" strike="noStrike">
                <a:solidFill>
                  <a:srgbClr val="070715"/>
                </a:solidFill>
                <a:latin typeface="Montserrat Regular"/>
              </a:rPr>
              <a:t>Lorem ipsum dolor sit amet, lorem ipsum dolor.</a:t>
            </a:r>
          </a:p>
        </p:txBody>
      </p:sp>
      <p:pic>
        <p:nvPicPr>
          <p:cNvPr name="Picture 24" id="24"/>
          <p:cNvPicPr>
            <a:picLocks noChangeAspect="true"/>
          </p:cNvPicPr>
          <p:nvPr/>
        </p:nvPicPr>
        <p:blipFill>
          <a:blip r:embed="rId14"/>
          <a:stretch>
            <a:fillRect/>
          </a:stretch>
        </p:blipFill>
        <p:spPr>
          <a:xfrm rot="0">
            <a:off x="13792200" y="4965700"/>
            <a:ext cx="1905000" cy="1854200"/>
          </a:xfrm>
          <a:prstGeom prst="rect">
            <a:avLst/>
          </a:prstGeom>
        </p:spPr>
      </p:pic>
      <p:sp>
        <p:nvSpPr>
          <p:cNvPr name="TextBox 25" id="25"/>
          <p:cNvSpPr txBox="true"/>
          <p:nvPr/>
        </p:nvSpPr>
        <p:spPr>
          <a:xfrm rot="0">
            <a:off x="13995400" y="6172200"/>
            <a:ext cx="2984500" cy="635000"/>
          </a:xfrm>
          <a:prstGeom prst="rect">
            <a:avLst/>
          </a:prstGeom>
        </p:spPr>
        <p:txBody>
          <a:bodyPr anchor="t" rtlCol="false" lIns="0" tIns="0" rIns="0" bIns="0"/>
          <a:lstStyle/>
          <a:p>
            <a:pPr algn="l" lvl="0">
              <a:lnSpc>
                <a:spcPct val="116199"/>
              </a:lnSpc>
            </a:pPr>
            <a:r>
              <a:rPr lang="en-US" sz="1800" b="false" i="false" u="none" strike="noStrike">
                <a:solidFill>
                  <a:srgbClr val="070715"/>
                </a:solidFill>
                <a:latin typeface="Montserrat Regular"/>
              </a:rPr>
              <a:t>Lorem ipsum dolor sit amet, lorem ipsum dolor.</a:t>
            </a:r>
          </a:p>
        </p:txBody>
      </p:sp>
      <p:pic>
        <p:nvPicPr>
          <p:cNvPr name="Picture 26" id="26"/>
          <p:cNvPicPr>
            <a:picLocks noChangeAspect="true"/>
          </p:cNvPicPr>
          <p:nvPr/>
        </p:nvPicPr>
        <p:blipFill>
          <a:blip r:embed="rId15"/>
          <a:stretch>
            <a:fillRect/>
          </a:stretch>
        </p:blipFill>
        <p:spPr>
          <a:xfrm rot="0">
            <a:off x="13792200" y="6591300"/>
            <a:ext cx="2095500" cy="1854200"/>
          </a:xfrm>
          <a:prstGeom prst="rect">
            <a:avLst/>
          </a:prstGeom>
        </p:spPr>
      </p:pic>
      <p:sp>
        <p:nvSpPr>
          <p:cNvPr name="TextBox 27" id="27"/>
          <p:cNvSpPr txBox="true"/>
          <p:nvPr/>
        </p:nvSpPr>
        <p:spPr>
          <a:xfrm rot="0">
            <a:off x="13995400" y="7797800"/>
            <a:ext cx="2984500" cy="635000"/>
          </a:xfrm>
          <a:prstGeom prst="rect">
            <a:avLst/>
          </a:prstGeom>
        </p:spPr>
        <p:txBody>
          <a:bodyPr anchor="t" rtlCol="false" lIns="0" tIns="0" rIns="0" bIns="0"/>
          <a:lstStyle/>
          <a:p>
            <a:pPr algn="l" lvl="0">
              <a:lnSpc>
                <a:spcPct val="116199"/>
              </a:lnSpc>
            </a:pPr>
            <a:r>
              <a:rPr lang="en-US" sz="1800" b="false" i="false" u="none" strike="noStrike">
                <a:solidFill>
                  <a:srgbClr val="070715"/>
                </a:solidFill>
                <a:latin typeface="Montserrat Regular"/>
              </a:rPr>
              <a:t>Lorem ipsum dolor sit amet, lorem ipsum dolor.</a:t>
            </a:r>
          </a:p>
        </p:txBody>
      </p:sp>
      <p:sp>
        <p:nvSpPr>
          <p:cNvPr name="TextBox 28" id="28"/>
          <p:cNvSpPr txBox="true"/>
          <p:nvPr/>
        </p:nvSpPr>
        <p:spPr>
          <a:xfrm rot="0">
            <a:off x="12852400" y="1905000"/>
            <a:ext cx="3886200" cy="711200"/>
          </a:xfrm>
          <a:prstGeom prst="rect">
            <a:avLst/>
          </a:prstGeom>
        </p:spPr>
        <p:txBody>
          <a:bodyPr anchor="t" rtlCol="false" lIns="0" tIns="0" rIns="0" bIns="0"/>
          <a:lstStyle/>
          <a:p>
            <a:pPr algn="r" lvl="0">
              <a:lnSpc>
                <a:spcPct val="116199"/>
              </a:lnSpc>
            </a:pPr>
            <a:r>
              <a:rPr lang="en-US" sz="2000" b="false" i="false" u="none" strike="noStrike">
                <a:solidFill>
                  <a:srgbClr val="D44E25"/>
                </a:solidFill>
                <a:latin typeface="Montserrat Regular"/>
              </a:rPr>
              <a:t>Lorem ipsum dolor sit amet, consectetur adipiscing elit.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