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35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789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676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114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814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48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3436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891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79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899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770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073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E5BE0-2E80-428B-A270-89C29C14FC60}" type="datetimeFigureOut">
              <a:rPr lang="en-CA" smtClean="0"/>
              <a:t>2025-09-25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834B82-EE6A-4279-841E-BEFE3D937B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157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AD6134-DEFC-9784-5D7A-31125D3EE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662"/>
            <a:ext cx="6700635" cy="862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44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trent coleman</dc:creator>
  <cp:lastModifiedBy>trent coleman</cp:lastModifiedBy>
  <cp:revision>1</cp:revision>
  <dcterms:created xsi:type="dcterms:W3CDTF">2025-09-25T20:27:27Z</dcterms:created>
  <dcterms:modified xsi:type="dcterms:W3CDTF">2025-09-25T20:29:35Z</dcterms:modified>
</cp:coreProperties>
</file>