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  <p:sldId id="257" r:id="rId3"/>
  </p:sldIdLst>
  <p:sldSz cx="7559675" cy="10691813"/>
  <p:notesSz cx="6858000" cy="9144000"/>
  <p:defaultTextStyle>
    <a:defPPr>
      <a:defRPr lang="en-US"/>
    </a:defPPr>
    <a:lvl1pPr marL="0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931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74"/>
  </p:normalViewPr>
  <p:slideViewPr>
    <p:cSldViewPr snapToGrid="0" snapToObjects="1">
      <p:cViewPr varScale="1">
        <p:scale>
          <a:sx n="84" d="100"/>
          <a:sy n="84" d="100"/>
        </p:scale>
        <p:origin x="340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GB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FF148-CC8E-C540-814C-BE6A9F34D782}" type="datetimeFigureOut">
              <a:rPr lang="en-US" smtClean="0"/>
              <a:t>1/13/17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9122C-0D50-0844-8A84-239A93453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67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FF148-CC8E-C540-814C-BE6A9F34D782}" type="datetimeFigureOut">
              <a:rPr lang="en-US" smtClean="0"/>
              <a:t>1/13/17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9122C-0D50-0844-8A84-239A93453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418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FF148-CC8E-C540-814C-BE6A9F34D782}" type="datetimeFigureOut">
              <a:rPr lang="en-US" smtClean="0"/>
              <a:t>1/13/17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9122C-0D50-0844-8A84-239A93453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487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FF148-CC8E-C540-814C-BE6A9F34D782}" type="datetimeFigureOut">
              <a:rPr lang="en-US" smtClean="0"/>
              <a:t>1/13/17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9122C-0D50-0844-8A84-239A93453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194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FF148-CC8E-C540-814C-BE6A9F34D782}" type="datetimeFigureOut">
              <a:rPr lang="en-US" smtClean="0"/>
              <a:t>1/13/17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9122C-0D50-0844-8A84-239A93453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016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FF148-CC8E-C540-814C-BE6A9F34D782}" type="datetimeFigureOut">
              <a:rPr lang="en-US" smtClean="0"/>
              <a:t>1/13/17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9122C-0D50-0844-8A84-239A93453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943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FF148-CC8E-C540-814C-BE6A9F34D782}" type="datetimeFigureOut">
              <a:rPr lang="en-US" smtClean="0"/>
              <a:t>1/13/17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9122C-0D50-0844-8A84-239A93453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46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FF148-CC8E-C540-814C-BE6A9F34D782}" type="datetimeFigureOut">
              <a:rPr lang="en-US" smtClean="0"/>
              <a:t>1/13/17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9122C-0D50-0844-8A84-239A93453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314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FF148-CC8E-C540-814C-BE6A9F34D782}" type="datetimeFigureOut">
              <a:rPr lang="en-US" smtClean="0"/>
              <a:t>1/13/17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9122C-0D50-0844-8A84-239A93453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145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FF148-CC8E-C540-814C-BE6A9F34D782}" type="datetimeFigureOut">
              <a:rPr lang="en-US" smtClean="0"/>
              <a:t>1/13/17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9122C-0D50-0844-8A84-239A93453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173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FF148-CC8E-C540-814C-BE6A9F34D782}" type="datetimeFigureOut">
              <a:rPr lang="en-US" smtClean="0"/>
              <a:t>1/13/17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9122C-0D50-0844-8A84-239A93453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290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BFF148-CC8E-C540-814C-BE6A9F34D782}" type="datetimeFigureOut">
              <a:rPr lang="en-US" smtClean="0"/>
              <a:t>1/13/17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C9122C-0D50-0844-8A84-239A93453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326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7" y="-794"/>
            <a:ext cx="7556500" cy="10693400"/>
          </a:xfrm>
          <a:prstGeom prst="rect">
            <a:avLst/>
          </a:prstGeom>
        </p:spPr>
      </p:pic>
      <p:sp>
        <p:nvSpPr>
          <p:cNvPr id="11" name="Text Box 2"/>
          <p:cNvSpPr txBox="1"/>
          <p:nvPr/>
        </p:nvSpPr>
        <p:spPr>
          <a:xfrm>
            <a:off x="-1046681" y="-806141"/>
            <a:ext cx="5495496" cy="567509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64653" tIns="32326" rIns="64653" bIns="3232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273" b="1">
                <a:solidFill>
                  <a:srgbClr val="B6DDE8"/>
                </a:solidFill>
                <a:latin typeface="Cambria" charset="0"/>
                <a:ea typeface="Calibri" charset="0"/>
                <a:cs typeface="Times New Roman" charset="0"/>
              </a:rPr>
              <a:t>Insert Text / Image</a:t>
            </a:r>
            <a:endParaRPr lang="en-US" sz="849">
              <a:ea typeface="Calibri" charset="0"/>
              <a:cs typeface="Times New Roman" charset="0"/>
            </a:endParaRPr>
          </a:p>
        </p:txBody>
      </p:sp>
      <p:sp>
        <p:nvSpPr>
          <p:cNvPr id="12" name="Text Box 5"/>
          <p:cNvSpPr txBox="1"/>
          <p:nvPr/>
        </p:nvSpPr>
        <p:spPr>
          <a:xfrm>
            <a:off x="-1042192" y="-1857649"/>
            <a:ext cx="5495496" cy="567509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64653" tIns="32326" rIns="64653" bIns="3232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273" b="1">
                <a:solidFill>
                  <a:srgbClr val="B6DDE8"/>
                </a:solidFill>
                <a:latin typeface="Cambria" charset="0"/>
                <a:ea typeface="Calibri" charset="0"/>
                <a:cs typeface="Times New Roman" charset="0"/>
              </a:rPr>
              <a:t>Insert Text / Image</a:t>
            </a:r>
            <a:endParaRPr lang="en-US" sz="849">
              <a:ea typeface="Calibri" charset="0"/>
              <a:cs typeface="Times New Roman" charset="0"/>
            </a:endParaRPr>
          </a:p>
        </p:txBody>
      </p:sp>
      <p:sp>
        <p:nvSpPr>
          <p:cNvPr id="15" name="Text Box 14"/>
          <p:cNvSpPr txBox="1"/>
          <p:nvPr/>
        </p:nvSpPr>
        <p:spPr>
          <a:xfrm>
            <a:off x="1989772" y="5068411"/>
            <a:ext cx="1600200" cy="103124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rgbClr val="595959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Your Name Here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1200"/>
              </a:spcAft>
            </a:pPr>
            <a:r>
              <a:rPr lang="en-US" sz="700" dirty="0">
                <a:solidFill>
                  <a:srgbClr val="80808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Position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300"/>
              </a:spcAft>
            </a:pPr>
            <a:r>
              <a:rPr lang="en-US" sz="700" dirty="0">
                <a:solidFill>
                  <a:srgbClr val="80808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M: </a:t>
            </a:r>
            <a:r>
              <a:rPr lang="en-US" sz="700" dirty="0">
                <a:solidFill>
                  <a:srgbClr val="40404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07800 001234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300"/>
              </a:spcAft>
            </a:pPr>
            <a:r>
              <a:rPr lang="en-US" sz="700" dirty="0">
                <a:solidFill>
                  <a:srgbClr val="80808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T: </a:t>
            </a:r>
            <a:r>
              <a:rPr lang="en-US" sz="700" dirty="0">
                <a:solidFill>
                  <a:srgbClr val="40404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0207 8567023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300"/>
              </a:spcAft>
            </a:pPr>
            <a:r>
              <a:rPr lang="en-US" sz="700" dirty="0">
                <a:solidFill>
                  <a:srgbClr val="80808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E: </a:t>
            </a:r>
            <a:r>
              <a:rPr lang="en-US" sz="700" dirty="0" err="1">
                <a:solidFill>
                  <a:srgbClr val="40404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something@something.co.uk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700" dirty="0" err="1">
                <a:solidFill>
                  <a:srgbClr val="40404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www.something.co.uk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1800" dirty="0">
                <a:solidFill>
                  <a:srgbClr val="AC348A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 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16" name="Text Box 16"/>
          <p:cNvSpPr txBox="1"/>
          <p:nvPr/>
        </p:nvSpPr>
        <p:spPr>
          <a:xfrm>
            <a:off x="734377" y="4655026"/>
            <a:ext cx="1259205" cy="56896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GB" sz="750">
                <a:solidFill>
                  <a:srgbClr val="AC348A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YOUR COMPANY LOGO HERE</a:t>
            </a:r>
            <a:endParaRPr lang="en-US" sz="120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17" name="Text Box 14"/>
          <p:cNvSpPr txBox="1"/>
          <p:nvPr/>
        </p:nvSpPr>
        <p:spPr>
          <a:xfrm>
            <a:off x="1989772" y="7080091"/>
            <a:ext cx="1600200" cy="103124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rgbClr val="595959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Your Name Here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1200"/>
              </a:spcAft>
            </a:pPr>
            <a:r>
              <a:rPr lang="en-US" sz="700" dirty="0">
                <a:solidFill>
                  <a:srgbClr val="80808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Position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300"/>
              </a:spcAft>
            </a:pPr>
            <a:r>
              <a:rPr lang="en-US" sz="700" dirty="0">
                <a:solidFill>
                  <a:srgbClr val="80808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M: </a:t>
            </a:r>
            <a:r>
              <a:rPr lang="en-US" sz="700" dirty="0">
                <a:solidFill>
                  <a:srgbClr val="40404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07800 001234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300"/>
              </a:spcAft>
            </a:pPr>
            <a:r>
              <a:rPr lang="en-US" sz="700" dirty="0">
                <a:solidFill>
                  <a:srgbClr val="80808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T: </a:t>
            </a:r>
            <a:r>
              <a:rPr lang="en-US" sz="700" dirty="0">
                <a:solidFill>
                  <a:srgbClr val="40404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0207 8567023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300"/>
              </a:spcAft>
            </a:pPr>
            <a:r>
              <a:rPr lang="en-US" sz="700" dirty="0">
                <a:solidFill>
                  <a:srgbClr val="80808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E: </a:t>
            </a:r>
            <a:r>
              <a:rPr lang="en-US" sz="700" dirty="0" err="1">
                <a:solidFill>
                  <a:srgbClr val="40404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something@something.co.uk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700" dirty="0" err="1">
                <a:solidFill>
                  <a:srgbClr val="40404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www.something.co.uk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1800" dirty="0">
                <a:solidFill>
                  <a:srgbClr val="AC348A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 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18" name="Text Box 16"/>
          <p:cNvSpPr txBox="1"/>
          <p:nvPr/>
        </p:nvSpPr>
        <p:spPr>
          <a:xfrm>
            <a:off x="734377" y="6666706"/>
            <a:ext cx="1259205" cy="56896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GB" sz="750">
                <a:solidFill>
                  <a:srgbClr val="AC348A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YOUR COMPANY LOGO HERE</a:t>
            </a:r>
            <a:endParaRPr lang="en-US" sz="120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19" name="Text Box 14"/>
          <p:cNvSpPr txBox="1"/>
          <p:nvPr/>
        </p:nvSpPr>
        <p:spPr>
          <a:xfrm>
            <a:off x="1946592" y="9067530"/>
            <a:ext cx="1600200" cy="103124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rgbClr val="595959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Your Name Here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1200"/>
              </a:spcAft>
            </a:pPr>
            <a:r>
              <a:rPr lang="en-US" sz="700" dirty="0">
                <a:solidFill>
                  <a:srgbClr val="80808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Position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300"/>
              </a:spcAft>
            </a:pPr>
            <a:r>
              <a:rPr lang="en-US" sz="700" dirty="0">
                <a:solidFill>
                  <a:srgbClr val="80808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M: </a:t>
            </a:r>
            <a:r>
              <a:rPr lang="en-US" sz="700" dirty="0">
                <a:solidFill>
                  <a:srgbClr val="40404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07800 001234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300"/>
              </a:spcAft>
            </a:pPr>
            <a:r>
              <a:rPr lang="en-US" sz="700" dirty="0">
                <a:solidFill>
                  <a:srgbClr val="80808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T: </a:t>
            </a:r>
            <a:r>
              <a:rPr lang="en-US" sz="700" dirty="0">
                <a:solidFill>
                  <a:srgbClr val="40404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0207 8567023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300"/>
              </a:spcAft>
            </a:pPr>
            <a:r>
              <a:rPr lang="en-US" sz="700" dirty="0">
                <a:solidFill>
                  <a:srgbClr val="80808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E: </a:t>
            </a:r>
            <a:r>
              <a:rPr lang="en-US" sz="700" dirty="0" err="1">
                <a:solidFill>
                  <a:srgbClr val="40404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something@something.co.uk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700" dirty="0" err="1">
                <a:solidFill>
                  <a:srgbClr val="40404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www.something.co.uk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1800" dirty="0">
                <a:solidFill>
                  <a:srgbClr val="AC348A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 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20" name="Text Box 16"/>
          <p:cNvSpPr txBox="1"/>
          <p:nvPr/>
        </p:nvSpPr>
        <p:spPr>
          <a:xfrm>
            <a:off x="691197" y="8654145"/>
            <a:ext cx="1259205" cy="56896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GB" sz="750" dirty="0">
                <a:solidFill>
                  <a:srgbClr val="AC348A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YOUR COMPANY LOGO HERE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21" name="Text Box 14"/>
          <p:cNvSpPr txBox="1"/>
          <p:nvPr/>
        </p:nvSpPr>
        <p:spPr>
          <a:xfrm>
            <a:off x="5231447" y="9053512"/>
            <a:ext cx="1600200" cy="103124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rgbClr val="595959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Your Name Here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1200"/>
              </a:spcAft>
            </a:pPr>
            <a:r>
              <a:rPr lang="en-US" sz="700" dirty="0">
                <a:solidFill>
                  <a:srgbClr val="80808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Position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300"/>
              </a:spcAft>
            </a:pPr>
            <a:r>
              <a:rPr lang="en-US" sz="700" dirty="0">
                <a:solidFill>
                  <a:srgbClr val="80808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M: </a:t>
            </a:r>
            <a:r>
              <a:rPr lang="en-US" sz="700" dirty="0">
                <a:solidFill>
                  <a:srgbClr val="40404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07800 001234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300"/>
              </a:spcAft>
            </a:pPr>
            <a:r>
              <a:rPr lang="en-US" sz="700" dirty="0">
                <a:solidFill>
                  <a:srgbClr val="80808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T: </a:t>
            </a:r>
            <a:r>
              <a:rPr lang="en-US" sz="700" dirty="0">
                <a:solidFill>
                  <a:srgbClr val="40404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0207 8567023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300"/>
              </a:spcAft>
            </a:pPr>
            <a:r>
              <a:rPr lang="en-US" sz="700" dirty="0">
                <a:solidFill>
                  <a:srgbClr val="80808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E: </a:t>
            </a:r>
            <a:r>
              <a:rPr lang="en-US" sz="700" dirty="0" err="1">
                <a:solidFill>
                  <a:srgbClr val="40404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something@something.co.uk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700" dirty="0" err="1">
                <a:solidFill>
                  <a:srgbClr val="40404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www.something.co.uk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1800" dirty="0">
                <a:solidFill>
                  <a:srgbClr val="AC348A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 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22" name="Text Box 16"/>
          <p:cNvSpPr txBox="1"/>
          <p:nvPr/>
        </p:nvSpPr>
        <p:spPr>
          <a:xfrm>
            <a:off x="3976052" y="8640127"/>
            <a:ext cx="1259205" cy="56896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GB" sz="750" dirty="0">
                <a:solidFill>
                  <a:srgbClr val="AC348A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YOUR COMPANY LOGO HERE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23" name="Text Box 14"/>
          <p:cNvSpPr txBox="1"/>
          <p:nvPr/>
        </p:nvSpPr>
        <p:spPr>
          <a:xfrm>
            <a:off x="5253354" y="7077916"/>
            <a:ext cx="1600200" cy="103124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rgbClr val="595959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Your Name Here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1200"/>
              </a:spcAft>
            </a:pPr>
            <a:r>
              <a:rPr lang="en-US" sz="700" dirty="0">
                <a:solidFill>
                  <a:srgbClr val="80808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Position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300"/>
              </a:spcAft>
            </a:pPr>
            <a:r>
              <a:rPr lang="en-US" sz="700" dirty="0">
                <a:solidFill>
                  <a:srgbClr val="80808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M: </a:t>
            </a:r>
            <a:r>
              <a:rPr lang="en-US" sz="700" dirty="0">
                <a:solidFill>
                  <a:srgbClr val="40404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07800 001234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300"/>
              </a:spcAft>
            </a:pPr>
            <a:r>
              <a:rPr lang="en-US" sz="700" dirty="0">
                <a:solidFill>
                  <a:srgbClr val="80808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T: </a:t>
            </a:r>
            <a:r>
              <a:rPr lang="en-US" sz="700" dirty="0">
                <a:solidFill>
                  <a:srgbClr val="40404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0207 8567023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300"/>
              </a:spcAft>
            </a:pPr>
            <a:r>
              <a:rPr lang="en-US" sz="700" dirty="0">
                <a:solidFill>
                  <a:srgbClr val="80808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E: </a:t>
            </a:r>
            <a:r>
              <a:rPr lang="en-US" sz="700" dirty="0" err="1">
                <a:solidFill>
                  <a:srgbClr val="40404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something@something.co.uk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700" dirty="0" err="1">
                <a:solidFill>
                  <a:srgbClr val="40404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www.something.co.uk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1800" dirty="0">
                <a:solidFill>
                  <a:srgbClr val="AC348A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 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24" name="Text Box 16"/>
          <p:cNvSpPr txBox="1"/>
          <p:nvPr/>
        </p:nvSpPr>
        <p:spPr>
          <a:xfrm>
            <a:off x="3997959" y="6664531"/>
            <a:ext cx="1259205" cy="56896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GB" sz="750" dirty="0">
                <a:solidFill>
                  <a:srgbClr val="AC348A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YOUR COMPANY LOGO HERE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25" name="Text Box 14"/>
          <p:cNvSpPr txBox="1"/>
          <p:nvPr/>
        </p:nvSpPr>
        <p:spPr>
          <a:xfrm>
            <a:off x="5227637" y="5072141"/>
            <a:ext cx="1600200" cy="103124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rgbClr val="595959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Your Name Here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1200"/>
              </a:spcAft>
            </a:pPr>
            <a:r>
              <a:rPr lang="en-US" sz="700" dirty="0">
                <a:solidFill>
                  <a:srgbClr val="80808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Position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300"/>
              </a:spcAft>
            </a:pPr>
            <a:r>
              <a:rPr lang="en-US" sz="700" dirty="0">
                <a:solidFill>
                  <a:srgbClr val="80808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M: </a:t>
            </a:r>
            <a:r>
              <a:rPr lang="en-US" sz="700" dirty="0">
                <a:solidFill>
                  <a:srgbClr val="40404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07800 001234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300"/>
              </a:spcAft>
            </a:pPr>
            <a:r>
              <a:rPr lang="en-US" sz="700" dirty="0">
                <a:solidFill>
                  <a:srgbClr val="80808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T: </a:t>
            </a:r>
            <a:r>
              <a:rPr lang="en-US" sz="700" dirty="0">
                <a:solidFill>
                  <a:srgbClr val="40404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0207 8567023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300"/>
              </a:spcAft>
            </a:pPr>
            <a:r>
              <a:rPr lang="en-US" sz="700" dirty="0">
                <a:solidFill>
                  <a:srgbClr val="80808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E: </a:t>
            </a:r>
            <a:r>
              <a:rPr lang="en-US" sz="700" dirty="0" err="1">
                <a:solidFill>
                  <a:srgbClr val="40404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something@something.co.uk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700" dirty="0" err="1">
                <a:solidFill>
                  <a:srgbClr val="40404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www.something.co.uk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1800" dirty="0">
                <a:solidFill>
                  <a:srgbClr val="AC348A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 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26" name="Text Box 16"/>
          <p:cNvSpPr txBox="1"/>
          <p:nvPr/>
        </p:nvSpPr>
        <p:spPr>
          <a:xfrm>
            <a:off x="3972242" y="4658756"/>
            <a:ext cx="1259205" cy="56896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GB" sz="750" dirty="0">
                <a:solidFill>
                  <a:srgbClr val="AC348A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YOUR COMPANY LOGO HERE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28" name="Text Box 14"/>
          <p:cNvSpPr txBox="1"/>
          <p:nvPr/>
        </p:nvSpPr>
        <p:spPr>
          <a:xfrm>
            <a:off x="1967865" y="1031744"/>
            <a:ext cx="1600200" cy="103124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rgbClr val="595959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Your Name Here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1200"/>
              </a:spcAft>
            </a:pPr>
            <a:r>
              <a:rPr lang="en-US" sz="700" dirty="0">
                <a:solidFill>
                  <a:srgbClr val="80808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Position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300"/>
              </a:spcAft>
            </a:pPr>
            <a:r>
              <a:rPr lang="en-US" sz="700" dirty="0">
                <a:solidFill>
                  <a:srgbClr val="80808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M: </a:t>
            </a:r>
            <a:r>
              <a:rPr lang="en-US" sz="700" dirty="0">
                <a:solidFill>
                  <a:srgbClr val="40404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07800 001234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300"/>
              </a:spcAft>
            </a:pPr>
            <a:r>
              <a:rPr lang="en-US" sz="700" dirty="0">
                <a:solidFill>
                  <a:srgbClr val="80808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T: </a:t>
            </a:r>
            <a:r>
              <a:rPr lang="en-US" sz="700" dirty="0">
                <a:solidFill>
                  <a:srgbClr val="40404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0207 8567023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300"/>
              </a:spcAft>
            </a:pPr>
            <a:r>
              <a:rPr lang="en-US" sz="700" dirty="0">
                <a:solidFill>
                  <a:srgbClr val="80808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E: </a:t>
            </a:r>
            <a:r>
              <a:rPr lang="en-US" sz="700" dirty="0" err="1">
                <a:solidFill>
                  <a:srgbClr val="40404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something@something.co.uk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700" dirty="0" err="1">
                <a:solidFill>
                  <a:srgbClr val="40404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www.something.co.uk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1800" dirty="0">
                <a:solidFill>
                  <a:srgbClr val="AC348A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 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29" name="Text Box 16"/>
          <p:cNvSpPr txBox="1"/>
          <p:nvPr/>
        </p:nvSpPr>
        <p:spPr>
          <a:xfrm>
            <a:off x="712470" y="618359"/>
            <a:ext cx="1259205" cy="56896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GB" sz="750" dirty="0">
                <a:solidFill>
                  <a:srgbClr val="AC348A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YOUR COMPANY LOGO HERE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30" name="Text Box 14"/>
          <p:cNvSpPr txBox="1"/>
          <p:nvPr/>
        </p:nvSpPr>
        <p:spPr>
          <a:xfrm>
            <a:off x="1967865" y="3043424"/>
            <a:ext cx="1600200" cy="103124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rgbClr val="595959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Your Name Here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1200"/>
              </a:spcAft>
            </a:pPr>
            <a:r>
              <a:rPr lang="en-US" sz="700" dirty="0">
                <a:solidFill>
                  <a:srgbClr val="80808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Position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300"/>
              </a:spcAft>
            </a:pPr>
            <a:r>
              <a:rPr lang="en-US" sz="700" dirty="0">
                <a:solidFill>
                  <a:srgbClr val="80808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M: </a:t>
            </a:r>
            <a:r>
              <a:rPr lang="en-US" sz="700" dirty="0">
                <a:solidFill>
                  <a:srgbClr val="40404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07800 001234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300"/>
              </a:spcAft>
            </a:pPr>
            <a:r>
              <a:rPr lang="en-US" sz="700" dirty="0">
                <a:solidFill>
                  <a:srgbClr val="80808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T: </a:t>
            </a:r>
            <a:r>
              <a:rPr lang="en-US" sz="700" dirty="0">
                <a:solidFill>
                  <a:srgbClr val="40404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0207 8567023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300"/>
              </a:spcAft>
            </a:pPr>
            <a:r>
              <a:rPr lang="en-US" sz="700" dirty="0">
                <a:solidFill>
                  <a:srgbClr val="80808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E: </a:t>
            </a:r>
            <a:r>
              <a:rPr lang="en-US" sz="700" dirty="0" err="1">
                <a:solidFill>
                  <a:srgbClr val="40404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something@something.co.uk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700" dirty="0" err="1">
                <a:solidFill>
                  <a:srgbClr val="40404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www.something.co.uk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1800" dirty="0">
                <a:solidFill>
                  <a:srgbClr val="AC348A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 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31" name="Text Box 16"/>
          <p:cNvSpPr txBox="1"/>
          <p:nvPr/>
        </p:nvSpPr>
        <p:spPr>
          <a:xfrm>
            <a:off x="712470" y="2630039"/>
            <a:ext cx="1259205" cy="56896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GB" sz="750">
                <a:solidFill>
                  <a:srgbClr val="AC348A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YOUR COMPANY LOGO HERE</a:t>
            </a:r>
            <a:endParaRPr lang="en-US" sz="120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32" name="Text Box 14"/>
          <p:cNvSpPr txBox="1"/>
          <p:nvPr/>
        </p:nvSpPr>
        <p:spPr>
          <a:xfrm>
            <a:off x="5231447" y="3041249"/>
            <a:ext cx="1600200" cy="103124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rgbClr val="595959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Your Name Here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1200"/>
              </a:spcAft>
            </a:pPr>
            <a:r>
              <a:rPr lang="en-US" sz="700" dirty="0">
                <a:solidFill>
                  <a:srgbClr val="80808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Position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300"/>
              </a:spcAft>
            </a:pPr>
            <a:r>
              <a:rPr lang="en-US" sz="700" dirty="0">
                <a:solidFill>
                  <a:srgbClr val="80808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M: </a:t>
            </a:r>
            <a:r>
              <a:rPr lang="en-US" sz="700" dirty="0">
                <a:solidFill>
                  <a:srgbClr val="40404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07800 001234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300"/>
              </a:spcAft>
            </a:pPr>
            <a:r>
              <a:rPr lang="en-US" sz="700" dirty="0">
                <a:solidFill>
                  <a:srgbClr val="80808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T: </a:t>
            </a:r>
            <a:r>
              <a:rPr lang="en-US" sz="700" dirty="0">
                <a:solidFill>
                  <a:srgbClr val="40404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0207 8567023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300"/>
              </a:spcAft>
            </a:pPr>
            <a:r>
              <a:rPr lang="en-US" sz="700" dirty="0">
                <a:solidFill>
                  <a:srgbClr val="80808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E: </a:t>
            </a:r>
            <a:r>
              <a:rPr lang="en-US" sz="700" dirty="0" err="1">
                <a:solidFill>
                  <a:srgbClr val="40404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something@something.co.uk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700" dirty="0" err="1">
                <a:solidFill>
                  <a:srgbClr val="40404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www.something.co.uk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1800" dirty="0">
                <a:solidFill>
                  <a:srgbClr val="AC348A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 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33" name="Text Box 16"/>
          <p:cNvSpPr txBox="1"/>
          <p:nvPr/>
        </p:nvSpPr>
        <p:spPr>
          <a:xfrm>
            <a:off x="3976052" y="2627864"/>
            <a:ext cx="1259205" cy="56896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GB" sz="750" dirty="0">
                <a:solidFill>
                  <a:srgbClr val="AC348A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YOUR COMPANY LOGO HERE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34" name="Text Box 14"/>
          <p:cNvSpPr txBox="1"/>
          <p:nvPr/>
        </p:nvSpPr>
        <p:spPr>
          <a:xfrm>
            <a:off x="5205730" y="1035474"/>
            <a:ext cx="1600200" cy="103124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rgbClr val="595959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Your Name Here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1200"/>
              </a:spcAft>
            </a:pPr>
            <a:r>
              <a:rPr lang="en-US" sz="700" dirty="0">
                <a:solidFill>
                  <a:srgbClr val="80808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Position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300"/>
              </a:spcAft>
            </a:pPr>
            <a:r>
              <a:rPr lang="en-US" sz="700" dirty="0">
                <a:solidFill>
                  <a:srgbClr val="80808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M: </a:t>
            </a:r>
            <a:r>
              <a:rPr lang="en-US" sz="700" dirty="0">
                <a:solidFill>
                  <a:srgbClr val="40404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07800 001234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300"/>
              </a:spcAft>
            </a:pPr>
            <a:r>
              <a:rPr lang="en-US" sz="700" dirty="0">
                <a:solidFill>
                  <a:srgbClr val="80808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T: </a:t>
            </a:r>
            <a:r>
              <a:rPr lang="en-US" sz="700" dirty="0">
                <a:solidFill>
                  <a:srgbClr val="40404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0207 8567023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300"/>
              </a:spcAft>
            </a:pPr>
            <a:r>
              <a:rPr lang="en-US" sz="700" dirty="0">
                <a:solidFill>
                  <a:srgbClr val="80808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E: </a:t>
            </a:r>
            <a:r>
              <a:rPr lang="en-US" sz="700" dirty="0" err="1">
                <a:solidFill>
                  <a:srgbClr val="40404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something@something.co.uk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700" dirty="0" err="1">
                <a:solidFill>
                  <a:srgbClr val="40404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www.something.co.uk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1800" dirty="0">
                <a:solidFill>
                  <a:srgbClr val="AC348A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 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35" name="Text Box 16"/>
          <p:cNvSpPr txBox="1"/>
          <p:nvPr/>
        </p:nvSpPr>
        <p:spPr>
          <a:xfrm>
            <a:off x="3950335" y="622089"/>
            <a:ext cx="1259205" cy="56896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GB" sz="750" dirty="0">
                <a:solidFill>
                  <a:srgbClr val="AC348A"/>
                </a:solidFill>
                <a:effectLst/>
                <a:latin typeface="Open Sans" charset="0"/>
                <a:ea typeface="Calibri" charset="0"/>
                <a:cs typeface="Times New Roman" charset="0"/>
              </a:rPr>
              <a:t>YOUR COMPANY LOGO HERE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050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/>
          <p:nvPr/>
        </p:nvSpPr>
        <p:spPr>
          <a:xfrm>
            <a:off x="719137" y="898366"/>
            <a:ext cx="2781935" cy="331724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1400" b="1" dirty="0">
                <a:solidFill>
                  <a:srgbClr val="B93193"/>
                </a:solidFill>
                <a:effectLst/>
                <a:latin typeface="Myriad Pro" charset="0"/>
                <a:ea typeface="Calibri" charset="0"/>
                <a:cs typeface="Beirut" charset="-78"/>
              </a:rPr>
              <a:t>     </a:t>
            </a:r>
            <a:r>
              <a:rPr lang="en-GB" sz="1400" b="1" dirty="0" smtClean="0">
                <a:solidFill>
                  <a:srgbClr val="B93193"/>
                </a:solidFill>
                <a:effectLst/>
                <a:latin typeface="Myriad Pro" charset="0"/>
                <a:ea typeface="Calibri" charset="0"/>
                <a:cs typeface="Beirut" charset="-78"/>
              </a:rPr>
              <a:t>    </a:t>
            </a:r>
            <a:r>
              <a:rPr lang="en-GB" sz="1400" b="1" dirty="0">
                <a:solidFill>
                  <a:srgbClr val="B93193"/>
                </a:solidFill>
                <a:effectLst/>
                <a:latin typeface="Myriad Pro" charset="0"/>
                <a:ea typeface="Calibri" charset="0"/>
                <a:cs typeface="Beirut" charset="-78"/>
              </a:rPr>
              <a:t>HOW TOs AND MUST DOs</a:t>
            </a:r>
            <a:endParaRPr lang="en-US" sz="1200" dirty="0">
              <a:solidFill>
                <a:srgbClr val="B93193"/>
              </a:solidFill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1400" b="1" dirty="0">
                <a:solidFill>
                  <a:srgbClr val="000000"/>
                </a:solidFill>
                <a:effectLst/>
                <a:latin typeface="Myriad Pro" charset="0"/>
                <a:ea typeface="Calibri" charset="0"/>
                <a:cs typeface="Beirut" charset="-78"/>
              </a:rPr>
              <a:t> 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 charset="2"/>
              <a:buChar char=""/>
            </a:pPr>
            <a:r>
              <a:rPr lang="en-GB" sz="1400" dirty="0">
                <a:solidFill>
                  <a:srgbClr val="000000"/>
                </a:solidFill>
                <a:effectLst/>
                <a:latin typeface="Myriad Pro" charset="0"/>
                <a:ea typeface="Calibri" charset="0"/>
                <a:cs typeface="Beirut" charset="-78"/>
              </a:rPr>
              <a:t>Place writing in the design by inserting text boxes.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 charset="2"/>
              <a:buChar char=""/>
            </a:pPr>
            <a:r>
              <a:rPr lang="en-GB" sz="1400" dirty="0">
                <a:solidFill>
                  <a:srgbClr val="000000"/>
                </a:solidFill>
                <a:effectLst/>
                <a:latin typeface="Myriad Pro" charset="0"/>
                <a:ea typeface="Calibri" charset="0"/>
                <a:cs typeface="Beirut" charset="-78"/>
              </a:rPr>
              <a:t>When placing images onto this template make sure to </a:t>
            </a:r>
            <a:r>
              <a:rPr lang="en-GB" sz="1400" dirty="0">
                <a:solidFill>
                  <a:srgbClr val="000000"/>
                </a:solidFill>
                <a:effectLst/>
                <a:latin typeface="Myriad Pro" charset="0"/>
                <a:ea typeface="Calibri" charset="0"/>
                <a:cs typeface="Calibri" charset="0"/>
              </a:rPr>
              <a:t>‘Text</a:t>
            </a:r>
            <a:r>
              <a:rPr lang="en-GB" sz="1400" dirty="0">
                <a:solidFill>
                  <a:srgbClr val="000000"/>
                </a:solidFill>
                <a:effectLst/>
                <a:latin typeface="Myriad Pro" charset="0"/>
                <a:ea typeface="Calibri" charset="0"/>
                <a:cs typeface="Beirut" charset="-78"/>
              </a:rPr>
              <a:t> </a:t>
            </a:r>
            <a:r>
              <a:rPr lang="en-GB" sz="1400" dirty="0">
                <a:solidFill>
                  <a:srgbClr val="000000"/>
                </a:solidFill>
                <a:effectLst/>
                <a:latin typeface="Myriad Pro" charset="0"/>
                <a:ea typeface="Calibri" charset="0"/>
                <a:cs typeface="Calibri" charset="0"/>
              </a:rPr>
              <a:t>Wrap’</a:t>
            </a:r>
            <a:r>
              <a:rPr lang="en-GB" sz="1400" dirty="0">
                <a:solidFill>
                  <a:srgbClr val="000000"/>
                </a:solidFill>
                <a:effectLst/>
                <a:latin typeface="Myriad Pro" charset="0"/>
                <a:ea typeface="Calibri" charset="0"/>
                <a:cs typeface="Beirut" charset="-78"/>
              </a:rPr>
              <a:t> </a:t>
            </a:r>
            <a:r>
              <a:rPr lang="en-GB" sz="1400" dirty="0">
                <a:solidFill>
                  <a:srgbClr val="000000"/>
                </a:solidFill>
                <a:effectLst/>
                <a:latin typeface="Myriad Pro" charset="0"/>
                <a:ea typeface="Calibri" charset="0"/>
                <a:cs typeface="Calibri" charset="0"/>
              </a:rPr>
              <a:t>in</a:t>
            </a:r>
            <a:r>
              <a:rPr lang="en-GB" sz="1400" dirty="0">
                <a:solidFill>
                  <a:srgbClr val="000000"/>
                </a:solidFill>
                <a:effectLst/>
                <a:latin typeface="Myriad Pro" charset="0"/>
                <a:ea typeface="Calibri" charset="0"/>
                <a:cs typeface="Beirut" charset="-78"/>
              </a:rPr>
              <a:t> </a:t>
            </a:r>
            <a:r>
              <a:rPr lang="en-GB" sz="1400" dirty="0">
                <a:solidFill>
                  <a:srgbClr val="000000"/>
                </a:solidFill>
                <a:effectLst/>
                <a:latin typeface="Myriad Pro" charset="0"/>
                <a:ea typeface="Calibri" charset="0"/>
                <a:cs typeface="Calibri" charset="0"/>
              </a:rPr>
              <a:t>‘Image</a:t>
            </a:r>
            <a:r>
              <a:rPr lang="en-GB" sz="1400" dirty="0">
                <a:solidFill>
                  <a:srgbClr val="000000"/>
                </a:solidFill>
                <a:effectLst/>
                <a:latin typeface="Myriad Pro" charset="0"/>
                <a:ea typeface="Calibri" charset="0"/>
                <a:cs typeface="Beirut" charset="-78"/>
              </a:rPr>
              <a:t> </a:t>
            </a:r>
            <a:r>
              <a:rPr lang="en-GB" sz="1400" dirty="0">
                <a:solidFill>
                  <a:srgbClr val="000000"/>
                </a:solidFill>
                <a:effectLst/>
                <a:latin typeface="Myriad Pro" charset="0"/>
                <a:ea typeface="Calibri" charset="0"/>
                <a:cs typeface="Calibri" charset="0"/>
              </a:rPr>
              <a:t>Format’</a:t>
            </a:r>
            <a:r>
              <a:rPr lang="en-GB" sz="1400" dirty="0">
                <a:solidFill>
                  <a:srgbClr val="000000"/>
                </a:solidFill>
                <a:effectLst/>
                <a:latin typeface="Myriad Pro" charset="0"/>
                <a:ea typeface="Calibri" charset="0"/>
                <a:cs typeface="Beirut" charset="-78"/>
              </a:rPr>
              <a:t>.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550" dirty="0">
                <a:solidFill>
                  <a:srgbClr val="000000"/>
                </a:solidFill>
                <a:effectLst/>
                <a:latin typeface="Myriad Pro" charset="0"/>
                <a:ea typeface="Calibri" charset="0"/>
                <a:cs typeface="Beirut" charset="-78"/>
              </a:rPr>
              <a:t> 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1400" dirty="0">
                <a:solidFill>
                  <a:srgbClr val="000000"/>
                </a:solidFill>
                <a:effectLst/>
                <a:latin typeface="Myriad Pro" charset="0"/>
                <a:ea typeface="Calibri" charset="0"/>
                <a:cs typeface="Beirut" charset="-78"/>
              </a:rPr>
              <a:t> 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 charset="2"/>
              <a:buChar char=""/>
              <a:tabLst>
                <a:tab pos="457200" algn="l"/>
              </a:tabLst>
            </a:pPr>
            <a:r>
              <a:rPr lang="en-GB" sz="1400" dirty="0">
                <a:solidFill>
                  <a:srgbClr val="000000"/>
                </a:solidFill>
                <a:effectLst/>
                <a:latin typeface="Myriad Pro" charset="0"/>
                <a:ea typeface="Calibri" charset="0"/>
                <a:cs typeface="Beirut" charset="-78"/>
              </a:rPr>
              <a:t>Before printing your designs make sure to delete the template layer by simply clicking on an empty section of the page and pressing delete.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228600" marR="0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srgbClr val="000000"/>
                </a:solidFill>
                <a:effectLst/>
                <a:latin typeface="Myriad Pro" charset="0"/>
                <a:ea typeface="Calibri" charset="0"/>
                <a:cs typeface="Beirut" charset="-78"/>
              </a:rPr>
              <a:t> 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</p:txBody>
      </p:sp>
      <p:sp>
        <p:nvSpPr>
          <p:cNvPr id="5" name="Text Box 9"/>
          <p:cNvSpPr txBox="1"/>
          <p:nvPr/>
        </p:nvSpPr>
        <p:spPr>
          <a:xfrm>
            <a:off x="4073207" y="911066"/>
            <a:ext cx="1530350" cy="462915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1400" b="1" dirty="0">
                <a:solidFill>
                  <a:srgbClr val="B93193"/>
                </a:solidFill>
                <a:effectLst/>
                <a:latin typeface="Myriad Pro" charset="0"/>
                <a:ea typeface="Calibri" charset="0"/>
                <a:cs typeface="Times New Roman" charset="0"/>
              </a:rPr>
              <a:t>TOP TIPs:</a:t>
            </a:r>
            <a:endParaRPr lang="en-US" sz="1200" dirty="0">
              <a:solidFill>
                <a:srgbClr val="B93193"/>
              </a:solidFill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1400" b="1" dirty="0">
                <a:solidFill>
                  <a:srgbClr val="B93193"/>
                </a:solidFill>
                <a:effectLst/>
                <a:latin typeface="Myriad Pro" charset="0"/>
                <a:ea typeface="Calibri" charset="0"/>
                <a:cs typeface="Times New Roman" charset="0"/>
              </a:rPr>
              <a:t> </a:t>
            </a:r>
            <a:endParaRPr lang="en-US" sz="1200" dirty="0">
              <a:solidFill>
                <a:srgbClr val="B93193"/>
              </a:solidFill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1400" dirty="0">
                <a:solidFill>
                  <a:srgbClr val="B93193"/>
                </a:solidFill>
                <a:effectLst/>
                <a:latin typeface="Myriad Pro" charset="0"/>
                <a:ea typeface="Calibri" charset="0"/>
                <a:cs typeface="Times New Roman" charset="0"/>
              </a:rPr>
              <a:t> </a:t>
            </a:r>
            <a:endParaRPr lang="en-US" sz="1200" dirty="0">
              <a:solidFill>
                <a:srgbClr val="B93193"/>
              </a:solidFill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1400" dirty="0">
                <a:solidFill>
                  <a:srgbClr val="B93193"/>
                </a:solidFill>
                <a:effectLst/>
                <a:latin typeface="Myriad Pro" charset="0"/>
                <a:ea typeface="Calibri" charset="0"/>
                <a:cs typeface="Times New Roman" charset="0"/>
              </a:rPr>
              <a:t> </a:t>
            </a:r>
            <a:endParaRPr lang="en-US" sz="1200" dirty="0">
              <a:solidFill>
                <a:srgbClr val="B93193"/>
              </a:solidFill>
              <a:effectLst/>
              <a:ea typeface="Calibri" charset="0"/>
              <a:cs typeface="Times New Roman" charset="0"/>
            </a:endParaRPr>
          </a:p>
        </p:txBody>
      </p:sp>
      <p:sp>
        <p:nvSpPr>
          <p:cNvPr id="6" name="Text Box 7"/>
          <p:cNvSpPr txBox="1"/>
          <p:nvPr/>
        </p:nvSpPr>
        <p:spPr>
          <a:xfrm>
            <a:off x="4072572" y="1246346"/>
            <a:ext cx="2743835" cy="217424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1400" b="1" dirty="0">
                <a:solidFill>
                  <a:srgbClr val="B93193"/>
                </a:solidFill>
                <a:effectLst/>
                <a:latin typeface="Myriad Pro" charset="0"/>
                <a:ea typeface="Calibri" charset="0"/>
                <a:cs typeface="Times New Roman" charset="0"/>
              </a:rPr>
              <a:t>WHEN DESIGNING</a:t>
            </a:r>
            <a:endParaRPr lang="en-US" sz="1200" dirty="0">
              <a:solidFill>
                <a:srgbClr val="B93193"/>
              </a:solidFill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500" b="1" dirty="0">
                <a:solidFill>
                  <a:srgbClr val="000000"/>
                </a:solidFill>
                <a:effectLst/>
                <a:latin typeface="Myriad Pro" charset="0"/>
                <a:ea typeface="Calibri" charset="0"/>
                <a:cs typeface="Times New Roman" charset="0"/>
              </a:rPr>
              <a:t> 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1400" dirty="0">
                <a:solidFill>
                  <a:srgbClr val="000000"/>
                </a:solidFill>
                <a:effectLst/>
                <a:latin typeface="Myriad Pro" charset="0"/>
                <a:ea typeface="Calibri" charset="0"/>
                <a:cs typeface="Times New Roman" charset="0"/>
              </a:rPr>
              <a:t>If you wish to have background colours in the design, make sure they go outside of the template lines to allow for any misprint.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1400" b="1" dirty="0">
                <a:solidFill>
                  <a:srgbClr val="000000"/>
                </a:solidFill>
                <a:effectLst/>
                <a:latin typeface="Myriad Pro" charset="0"/>
                <a:ea typeface="Calibri" charset="0"/>
                <a:cs typeface="Times New Roman" charset="0"/>
              </a:rPr>
              <a:t> 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ea typeface="Calibri" charset="0"/>
                <a:cs typeface="Times New Roman" charset="0"/>
              </a:rPr>
              <a:t> </a:t>
            </a:r>
          </a:p>
        </p:txBody>
      </p:sp>
      <p:sp>
        <p:nvSpPr>
          <p:cNvPr id="7" name="Text Box 8"/>
          <p:cNvSpPr txBox="1"/>
          <p:nvPr/>
        </p:nvSpPr>
        <p:spPr>
          <a:xfrm>
            <a:off x="4072572" y="2729706"/>
            <a:ext cx="2743835" cy="216154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1400" b="1" dirty="0">
                <a:solidFill>
                  <a:srgbClr val="B93193"/>
                </a:solidFill>
                <a:effectLst/>
                <a:latin typeface="Myriad Pro" charset="0"/>
                <a:ea typeface="Calibri" charset="0"/>
                <a:cs typeface="Times New Roman" charset="0"/>
              </a:rPr>
              <a:t>­­WHEN PRINTING</a:t>
            </a:r>
            <a:endParaRPr lang="en-US" sz="1200" dirty="0">
              <a:solidFill>
                <a:srgbClr val="B93193"/>
              </a:solidFill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500" b="1" dirty="0">
                <a:solidFill>
                  <a:srgbClr val="000000"/>
                </a:solidFill>
                <a:effectLst/>
                <a:latin typeface="Myriad Pro" charset="0"/>
                <a:ea typeface="Calibri" charset="0"/>
                <a:cs typeface="Times New Roman" charset="0"/>
              </a:rPr>
              <a:t> 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1400" dirty="0">
                <a:solidFill>
                  <a:srgbClr val="000000"/>
                </a:solidFill>
                <a:effectLst/>
                <a:latin typeface="Myriad Pro" charset="0"/>
                <a:ea typeface="Calibri" charset="0"/>
                <a:cs typeface="Times New Roman" charset="0"/>
              </a:rPr>
              <a:t>Print a tester before you use our card templates to make sure your design prints in the same direction/orientation.</a:t>
            </a:r>
            <a:endParaRPr lang="en-US" sz="1200" dirty="0"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ea typeface="Calibri" charset="0"/>
                <a:cs typeface="Times New Roman" charset="0"/>
              </a:rPr>
              <a:t> </a:t>
            </a:r>
          </a:p>
        </p:txBody>
      </p:sp>
      <p:sp>
        <p:nvSpPr>
          <p:cNvPr id="8" name="Text Box 9"/>
          <p:cNvSpPr txBox="1"/>
          <p:nvPr/>
        </p:nvSpPr>
        <p:spPr>
          <a:xfrm>
            <a:off x="719137" y="4903946"/>
            <a:ext cx="4256405" cy="462915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2400" b="1" dirty="0" smtClean="0">
                <a:solidFill>
                  <a:srgbClr val="B93193"/>
                </a:solidFill>
                <a:latin typeface="Myriad Pro" charset="0"/>
                <a:ea typeface="Calibri" charset="0"/>
                <a:cs typeface="Times New Roman" charset="0"/>
              </a:rPr>
              <a:t>DO NOT PRINT THIS PAGE</a:t>
            </a:r>
            <a:endParaRPr lang="en-US" sz="2000" dirty="0">
              <a:solidFill>
                <a:srgbClr val="B93193"/>
              </a:solidFill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1400" b="1" dirty="0">
                <a:solidFill>
                  <a:srgbClr val="B93193"/>
                </a:solidFill>
                <a:effectLst/>
                <a:latin typeface="Myriad Pro" charset="0"/>
                <a:ea typeface="Calibri" charset="0"/>
                <a:cs typeface="Times New Roman" charset="0"/>
              </a:rPr>
              <a:t> </a:t>
            </a:r>
            <a:endParaRPr lang="en-US" sz="1200" dirty="0">
              <a:solidFill>
                <a:srgbClr val="B93193"/>
              </a:solidFill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1400" dirty="0">
                <a:solidFill>
                  <a:srgbClr val="B93193"/>
                </a:solidFill>
                <a:effectLst/>
                <a:latin typeface="Myriad Pro" charset="0"/>
                <a:ea typeface="Calibri" charset="0"/>
                <a:cs typeface="Times New Roman" charset="0"/>
              </a:rPr>
              <a:t> </a:t>
            </a:r>
            <a:endParaRPr lang="en-US" sz="1200" dirty="0">
              <a:solidFill>
                <a:srgbClr val="B93193"/>
              </a:solidFill>
              <a:effectLst/>
              <a:ea typeface="Calibri" charset="0"/>
              <a:cs typeface="Times New Roman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1400" dirty="0">
                <a:solidFill>
                  <a:srgbClr val="B93193"/>
                </a:solidFill>
                <a:effectLst/>
                <a:latin typeface="Myriad Pro" charset="0"/>
                <a:ea typeface="Calibri" charset="0"/>
                <a:cs typeface="Times New Roman" charset="0"/>
              </a:rPr>
              <a:t> </a:t>
            </a:r>
            <a:endParaRPr lang="en-US" sz="1200" dirty="0">
              <a:solidFill>
                <a:srgbClr val="B93193"/>
              </a:solidFill>
              <a:effectLst/>
              <a:ea typeface="Calibri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5554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</TotalTime>
  <Words>227</Words>
  <Application>Microsoft Macintosh PowerPoint</Application>
  <PresentationFormat>Custom</PresentationFormat>
  <Paragraphs>107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2" baseType="lpstr">
      <vt:lpstr>Beirut</vt:lpstr>
      <vt:lpstr>Calibri</vt:lpstr>
      <vt:lpstr>Calibri Light</vt:lpstr>
      <vt:lpstr>Cambria</vt:lpstr>
      <vt:lpstr>Myriad Pro</vt:lpstr>
      <vt:lpstr>Open Sans</vt:lpstr>
      <vt:lpstr>Times New Roman</vt:lpstr>
      <vt:lpstr>Wingdings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16</cp:revision>
  <dcterms:created xsi:type="dcterms:W3CDTF">2016-10-28T07:19:11Z</dcterms:created>
  <dcterms:modified xsi:type="dcterms:W3CDTF">2017-01-13T12:54:31Z</dcterms:modified>
</cp:coreProperties>
</file>