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194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3/6/2021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KUDU E.E.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Αττικής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30.079,00€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 των οποίων η δημόσια δαπάνη ανέρχεται σε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15.039,50€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193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Θοδωρής Παπαδόπουλος</cp:lastModifiedBy>
  <cp:revision>48</cp:revision>
  <dcterms:created xsi:type="dcterms:W3CDTF">2018-02-13T12:16:57Z</dcterms:created>
  <dcterms:modified xsi:type="dcterms:W3CDTF">2021-06-03T09:00:11Z</dcterms:modified>
</cp:coreProperties>
</file>