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61" y="-1944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3/6/2021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6_7_8_ΨΗΦΙΑΚΑ_ΠΟΙΟΤΙΚΟΣ\7_ΨΗΦΙΑΚΟ ΒΗΜΑ\13.ΥΠΟΧΡΕΩΣΕΙΣ_ΔΗΜΟΣΙΟΤΗΤΑΣ\vimaafisaEPEND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63" y="30163"/>
            <a:ext cx="10753726" cy="150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4248894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KUDU E.E.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περιφέρεια Αττικής εντάχθηκε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 δράση «Ψηφιακό Βήμα»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ψηφιακή αναβάθμιση των πολύ μικρών, μικρών και μεσαίων επιχειρήσεων.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30.079,00€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 των οποίων η δημόσια δαπάνη ανέρχεται σε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15.039,50€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689054"/>
            <a:ext cx="9217024" cy="4962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  <a:endParaRPr lang="en-US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Προμήθεια, μεταφορά, εγκατάσταση και λειτουργία νέων μηχανημάτων και λοιπού εξοπλισμού ΤΠΕ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εξειδικευμένου λογισμικού, εφαρμογών γραφείου, ανάπτυξη ιστοσελίδας, υπηρεσίες e-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shop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κ.α.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Άλλες Ψηφιακές Υπηρεσίες (ψηφιακή διαφήμιση, πιστοποίηση ψηφιακής πολιτικής ασφάλειας, καταχώρηση και μεταφορά δεδομένων κ.α.)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193</Words>
  <Application>Microsoft Office PowerPoint</Application>
  <PresentationFormat>Προσαρμογή</PresentationFormat>
  <Paragraphs>20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Θοδωρής Παπαδόπουλος</cp:lastModifiedBy>
  <cp:revision>48</cp:revision>
  <dcterms:created xsi:type="dcterms:W3CDTF">2018-02-13T12:16:57Z</dcterms:created>
  <dcterms:modified xsi:type="dcterms:W3CDTF">2021-06-03T09:00:11Z</dcterms:modified>
</cp:coreProperties>
</file>