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112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069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64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08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82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363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87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16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58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01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76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9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F9C2-9BB7-4A7C-BFD2-4026138D6FFE}" type="datetimeFigureOut">
              <a:rPr kumimoji="1" lang="ja-JP" altLang="en-US" smtClean="0"/>
              <a:t>2020/3/10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2E243-190F-4305-870B-B8400B9AC0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95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152A1639-8674-4C70-8141-9E398F1D48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6473" y="1532021"/>
            <a:ext cx="5541524" cy="6859254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CC674E-0C91-432E-8B64-69A471CAFBD5}"/>
              </a:ext>
            </a:extLst>
          </p:cNvPr>
          <p:cNvSpPr txBox="1"/>
          <p:nvPr/>
        </p:nvSpPr>
        <p:spPr>
          <a:xfrm>
            <a:off x="205740" y="383540"/>
            <a:ext cx="194957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7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サシイレ太助　付箋紙（さくらちゃん</a:t>
            </a:r>
            <a:r>
              <a:rPr kumimoji="1" lang="en-US" altLang="ja-JP" sz="7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ver.</a:t>
            </a:r>
            <a:r>
              <a:rPr kumimoji="1" lang="ja-JP" altLang="en-US" sz="7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85747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</Words>
  <Application>Microsoft Macintosh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 Light</vt:lpstr>
      <vt:lpstr>游ゴシック Medium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yoshimi</dc:creator>
  <cp:lastModifiedBy>土井 千明</cp:lastModifiedBy>
  <cp:revision>6</cp:revision>
  <dcterms:created xsi:type="dcterms:W3CDTF">2020-02-16T12:04:42Z</dcterms:created>
  <dcterms:modified xsi:type="dcterms:W3CDTF">2020-03-10T04:03:33Z</dcterms:modified>
</cp:coreProperties>
</file>