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8.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4"/>
  </p:sldMasterIdLst>
  <p:notesMasterIdLst>
    <p:notesMasterId r:id="rId14"/>
  </p:notesMasterIdLst>
  <p:handoutMasterIdLst>
    <p:handoutMasterId r:id="rId15"/>
  </p:handoutMasterIdLst>
  <p:sldIdLst>
    <p:sldId id="1531" r:id="rId5"/>
    <p:sldId id="1710" r:id="rId6"/>
    <p:sldId id="1711" r:id="rId7"/>
    <p:sldId id="1712" r:id="rId8"/>
    <p:sldId id="2412" r:id="rId9"/>
    <p:sldId id="2413" r:id="rId10"/>
    <p:sldId id="2251" r:id="rId11"/>
    <p:sldId id="1598" r:id="rId12"/>
    <p:sldId id="2213" r:id="rId13"/>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9"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050"/>
    <a:srgbClr val="F7F7F7"/>
    <a:srgbClr val="D3EFCE"/>
    <a:srgbClr val="EBF2FF"/>
    <a:srgbClr val="C00000"/>
    <a:srgbClr val="FFC000"/>
    <a:srgbClr val="FFE48F"/>
    <a:srgbClr val="E5F4D4"/>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06B59B-A1E8-42D9-971D-3DFEA17176F0}" v="1" dt="2023-10-12T04:28:27.638"/>
    <p1510:client id="{DF85A6E8-1668-43B0-A0A4-55FBB7957B80}" v="38" dt="2023-10-12T03:24:21.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4987" autoAdjust="0"/>
  </p:normalViewPr>
  <p:slideViewPr>
    <p:cSldViewPr snapToGrid="0">
      <p:cViewPr varScale="1">
        <p:scale>
          <a:sx n="56" d="100"/>
          <a:sy n="56" d="100"/>
        </p:scale>
        <p:origin x="1112" y="44"/>
      </p:cViewPr>
      <p:guideLst>
        <p:guide orient="horz" pos="2409"/>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9" d="100"/>
          <a:sy n="49" d="100"/>
        </p:scale>
        <p:origin x="267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relien Domont" userId="6da7715ce44349b3" providerId="LiveId" clId="{DF85A6E8-1668-43B0-A0A4-55FBB7957B80}"/>
    <pc:docChg chg="undo custSel addSld delSld modSld sldOrd">
      <pc:chgData name="Aurelien Domont" userId="6da7715ce44349b3" providerId="LiveId" clId="{DF85A6E8-1668-43B0-A0A4-55FBB7957B80}" dt="2023-10-12T03:26:27.667" v="703" actId="20577"/>
      <pc:docMkLst>
        <pc:docMk/>
      </pc:docMkLst>
      <pc:sldChg chg="addSp delSp modSp mod">
        <pc:chgData name="Aurelien Domont" userId="6da7715ce44349b3" providerId="LiveId" clId="{DF85A6E8-1668-43B0-A0A4-55FBB7957B80}" dt="2023-01-27T03:54:32.865" v="245"/>
        <pc:sldMkLst>
          <pc:docMk/>
          <pc:sldMk cId="3131901387" sldId="256"/>
        </pc:sldMkLst>
        <pc:spChg chg="mod">
          <ac:chgData name="Aurelien Domont" userId="6da7715ce44349b3" providerId="LiveId" clId="{DF85A6E8-1668-43B0-A0A4-55FBB7957B80}" dt="2022-10-20T22:43:03.595" v="80" actId="20577"/>
          <ac:spMkLst>
            <pc:docMk/>
            <pc:sldMk cId="3131901387" sldId="256"/>
            <ac:spMk id="2" creationId="{5261080C-C60C-4746-B6B1-A9A4FFA86785}"/>
          </ac:spMkLst>
        </pc:spChg>
        <pc:picChg chg="add mod">
          <ac:chgData name="Aurelien Domont" userId="6da7715ce44349b3" providerId="LiveId" clId="{DF85A6E8-1668-43B0-A0A4-55FBB7957B80}" dt="2023-01-27T03:54:32.865" v="245"/>
          <ac:picMkLst>
            <pc:docMk/>
            <pc:sldMk cId="3131901387" sldId="256"/>
            <ac:picMk id="4" creationId="{C95E3B92-F538-4BFA-E265-EE6062EFA768}"/>
          </ac:picMkLst>
        </pc:picChg>
        <pc:picChg chg="del">
          <ac:chgData name="Aurelien Domont" userId="6da7715ce44349b3" providerId="LiveId" clId="{DF85A6E8-1668-43B0-A0A4-55FBB7957B80}" dt="2023-01-27T03:54:32.553" v="244" actId="478"/>
          <ac:picMkLst>
            <pc:docMk/>
            <pc:sldMk cId="3131901387" sldId="256"/>
            <ac:picMk id="7" creationId="{56F6D9FE-2BD8-43FA-8517-544E7B92AA1A}"/>
          </ac:picMkLst>
        </pc:picChg>
      </pc:sldChg>
      <pc:sldChg chg="del">
        <pc:chgData name="Aurelien Domont" userId="6da7715ce44349b3" providerId="LiveId" clId="{DF85A6E8-1668-43B0-A0A4-55FBB7957B80}" dt="2022-10-20T22:47:45.758" v="222" actId="47"/>
        <pc:sldMkLst>
          <pc:docMk/>
          <pc:sldMk cId="3541831505" sldId="1485"/>
        </pc:sldMkLst>
      </pc:sldChg>
      <pc:sldChg chg="add del">
        <pc:chgData name="Aurelien Domont" userId="6da7715ce44349b3" providerId="LiveId" clId="{DF85A6E8-1668-43B0-A0A4-55FBB7957B80}" dt="2022-10-20T22:47:45.758" v="222" actId="47"/>
        <pc:sldMkLst>
          <pc:docMk/>
          <pc:sldMk cId="3955345242" sldId="1486"/>
        </pc:sldMkLst>
      </pc:sldChg>
      <pc:sldChg chg="del">
        <pc:chgData name="Aurelien Domont" userId="6da7715ce44349b3" providerId="LiveId" clId="{DF85A6E8-1668-43B0-A0A4-55FBB7957B80}" dt="2022-10-20T22:47:19.712" v="218" actId="47"/>
        <pc:sldMkLst>
          <pc:docMk/>
          <pc:sldMk cId="2196636638" sldId="1514"/>
        </pc:sldMkLst>
      </pc:sldChg>
      <pc:sldChg chg="del">
        <pc:chgData name="Aurelien Domont" userId="6da7715ce44349b3" providerId="LiveId" clId="{DF85A6E8-1668-43B0-A0A4-55FBB7957B80}" dt="2022-10-20T22:47:19.712" v="218" actId="47"/>
        <pc:sldMkLst>
          <pc:docMk/>
          <pc:sldMk cId="2787656539" sldId="1522"/>
        </pc:sldMkLst>
      </pc:sldChg>
      <pc:sldChg chg="del">
        <pc:chgData name="Aurelien Domont" userId="6da7715ce44349b3" providerId="LiveId" clId="{DF85A6E8-1668-43B0-A0A4-55FBB7957B80}" dt="2022-10-20T22:47:19.712" v="218" actId="47"/>
        <pc:sldMkLst>
          <pc:docMk/>
          <pc:sldMk cId="3999182053" sldId="1523"/>
        </pc:sldMkLst>
      </pc:sldChg>
      <pc:sldChg chg="del">
        <pc:chgData name="Aurelien Domont" userId="6da7715ce44349b3" providerId="LiveId" clId="{DF85A6E8-1668-43B0-A0A4-55FBB7957B80}" dt="2022-10-20T22:47:19.712" v="218" actId="47"/>
        <pc:sldMkLst>
          <pc:docMk/>
          <pc:sldMk cId="1797320448" sldId="1524"/>
        </pc:sldMkLst>
      </pc:sldChg>
      <pc:sldChg chg="del">
        <pc:chgData name="Aurelien Domont" userId="6da7715ce44349b3" providerId="LiveId" clId="{DF85A6E8-1668-43B0-A0A4-55FBB7957B80}" dt="2022-10-20T22:48:41.209" v="231" actId="47"/>
        <pc:sldMkLst>
          <pc:docMk/>
          <pc:sldMk cId="2269545995" sldId="1527"/>
        </pc:sldMkLst>
      </pc:sldChg>
      <pc:sldChg chg="del">
        <pc:chgData name="Aurelien Domont" userId="6da7715ce44349b3" providerId="LiveId" clId="{DF85A6E8-1668-43B0-A0A4-55FBB7957B80}" dt="2022-10-20T22:48:41.209" v="231" actId="47"/>
        <pc:sldMkLst>
          <pc:docMk/>
          <pc:sldMk cId="3959346130" sldId="1528"/>
        </pc:sldMkLst>
      </pc:sldChg>
      <pc:sldChg chg="del">
        <pc:chgData name="Aurelien Domont" userId="6da7715ce44349b3" providerId="LiveId" clId="{DF85A6E8-1668-43B0-A0A4-55FBB7957B80}" dt="2022-10-20T22:48:41.209" v="231" actId="47"/>
        <pc:sldMkLst>
          <pc:docMk/>
          <pc:sldMk cId="1274624640" sldId="1529"/>
        </pc:sldMkLst>
      </pc:sldChg>
      <pc:sldChg chg="del">
        <pc:chgData name="Aurelien Domont" userId="6da7715ce44349b3" providerId="LiveId" clId="{DF85A6E8-1668-43B0-A0A4-55FBB7957B80}" dt="2022-10-20T22:48:41.209" v="231" actId="47"/>
        <pc:sldMkLst>
          <pc:docMk/>
          <pc:sldMk cId="1975890044" sldId="1530"/>
        </pc:sldMkLst>
      </pc:sldChg>
      <pc:sldChg chg="modSp add del mod">
        <pc:chgData name="Aurelien Domont" userId="6da7715ce44349b3" providerId="LiveId" clId="{DF85A6E8-1668-43B0-A0A4-55FBB7957B80}" dt="2023-10-12T03:21:54.748" v="590" actId="14861"/>
        <pc:sldMkLst>
          <pc:docMk/>
          <pc:sldMk cId="2658212128" sldId="1531"/>
        </pc:sldMkLst>
        <pc:spChg chg="mod">
          <ac:chgData name="Aurelien Domont" userId="6da7715ce44349b3" providerId="LiveId" clId="{DF85A6E8-1668-43B0-A0A4-55FBB7957B80}" dt="2023-10-12T03:21:54.748" v="590" actId="14861"/>
          <ac:spMkLst>
            <pc:docMk/>
            <pc:sldMk cId="2658212128" sldId="1531"/>
            <ac:spMk id="8" creationId="{69211CF2-78C7-47EC-92D3-901214E4A827}"/>
          </ac:spMkLst>
        </pc:spChg>
        <pc:spChg chg="mod">
          <ac:chgData name="Aurelien Domont" userId="6da7715ce44349b3" providerId="LiveId" clId="{DF85A6E8-1668-43B0-A0A4-55FBB7957B80}" dt="2023-10-12T03:21:49.752" v="589" actId="207"/>
          <ac:spMkLst>
            <pc:docMk/>
            <pc:sldMk cId="2658212128" sldId="1531"/>
            <ac:spMk id="10" creationId="{3D2FAB7C-2F05-4F17-B33B-94341BB3C37C}"/>
          </ac:spMkLst>
        </pc:spChg>
        <pc:spChg chg="mod">
          <ac:chgData name="Aurelien Domont" userId="6da7715ce44349b3" providerId="LiveId" clId="{DF85A6E8-1668-43B0-A0A4-55FBB7957B80}" dt="2023-10-12T03:21:42.545" v="588" actId="20577"/>
          <ac:spMkLst>
            <pc:docMk/>
            <pc:sldMk cId="2658212128" sldId="1531"/>
            <ac:spMk id="11" creationId="{E896ED50-E193-4210-B836-E7908CBEA805}"/>
          </ac:spMkLst>
        </pc:spChg>
      </pc:sldChg>
      <pc:sldChg chg="del">
        <pc:chgData name="Aurelien Domont" userId="6da7715ce44349b3" providerId="LiveId" clId="{DF85A6E8-1668-43B0-A0A4-55FBB7957B80}" dt="2022-10-20T22:48:41.209" v="231" actId="47"/>
        <pc:sldMkLst>
          <pc:docMk/>
          <pc:sldMk cId="3394427650" sldId="1532"/>
        </pc:sldMkLst>
      </pc:sldChg>
      <pc:sldChg chg="del">
        <pc:chgData name="Aurelien Domont" userId="6da7715ce44349b3" providerId="LiveId" clId="{DF85A6E8-1668-43B0-A0A4-55FBB7957B80}" dt="2022-10-20T22:48:41.209" v="231" actId="47"/>
        <pc:sldMkLst>
          <pc:docMk/>
          <pc:sldMk cId="1088062463" sldId="1533"/>
        </pc:sldMkLst>
      </pc:sldChg>
      <pc:sldChg chg="del">
        <pc:chgData name="Aurelien Domont" userId="6da7715ce44349b3" providerId="LiveId" clId="{DF85A6E8-1668-43B0-A0A4-55FBB7957B80}" dt="2022-10-20T22:48:41.209" v="231" actId="47"/>
        <pc:sldMkLst>
          <pc:docMk/>
          <pc:sldMk cId="1910651352" sldId="1534"/>
        </pc:sldMkLst>
      </pc:sldChg>
      <pc:sldChg chg="del">
        <pc:chgData name="Aurelien Domont" userId="6da7715ce44349b3" providerId="LiveId" clId="{DF85A6E8-1668-43B0-A0A4-55FBB7957B80}" dt="2022-10-20T22:48:41.209" v="231" actId="47"/>
        <pc:sldMkLst>
          <pc:docMk/>
          <pc:sldMk cId="1126293394" sldId="1535"/>
        </pc:sldMkLst>
      </pc:sldChg>
      <pc:sldChg chg="del">
        <pc:chgData name="Aurelien Domont" userId="6da7715ce44349b3" providerId="LiveId" clId="{DF85A6E8-1668-43B0-A0A4-55FBB7957B80}" dt="2022-10-20T22:48:41.209" v="231" actId="47"/>
        <pc:sldMkLst>
          <pc:docMk/>
          <pc:sldMk cId="2940895127" sldId="1536"/>
        </pc:sldMkLst>
      </pc:sldChg>
      <pc:sldChg chg="del">
        <pc:chgData name="Aurelien Domont" userId="6da7715ce44349b3" providerId="LiveId" clId="{DF85A6E8-1668-43B0-A0A4-55FBB7957B80}" dt="2022-10-20T22:47:45.758" v="222" actId="47"/>
        <pc:sldMkLst>
          <pc:docMk/>
          <pc:sldMk cId="1524790854" sldId="1539"/>
        </pc:sldMkLst>
      </pc:sldChg>
      <pc:sldChg chg="del">
        <pc:chgData name="Aurelien Domont" userId="6da7715ce44349b3" providerId="LiveId" clId="{DF85A6E8-1668-43B0-A0A4-55FBB7957B80}" dt="2022-10-20T22:47:45.758" v="222" actId="47"/>
        <pc:sldMkLst>
          <pc:docMk/>
          <pc:sldMk cId="451120741" sldId="1540"/>
        </pc:sldMkLst>
      </pc:sldChg>
      <pc:sldChg chg="del">
        <pc:chgData name="Aurelien Domont" userId="6da7715ce44349b3" providerId="LiveId" clId="{DF85A6E8-1668-43B0-A0A4-55FBB7957B80}" dt="2022-10-20T22:47:45.758" v="222" actId="47"/>
        <pc:sldMkLst>
          <pc:docMk/>
          <pc:sldMk cId="3407596443" sldId="1541"/>
        </pc:sldMkLst>
      </pc:sldChg>
      <pc:sldChg chg="del">
        <pc:chgData name="Aurelien Domont" userId="6da7715ce44349b3" providerId="LiveId" clId="{DF85A6E8-1668-43B0-A0A4-55FBB7957B80}" dt="2022-10-20T22:47:45.758" v="222" actId="47"/>
        <pc:sldMkLst>
          <pc:docMk/>
          <pc:sldMk cId="1337823923" sldId="1542"/>
        </pc:sldMkLst>
      </pc:sldChg>
      <pc:sldChg chg="del">
        <pc:chgData name="Aurelien Domont" userId="6da7715ce44349b3" providerId="LiveId" clId="{DF85A6E8-1668-43B0-A0A4-55FBB7957B80}" dt="2022-10-20T22:47:45.758" v="222" actId="47"/>
        <pc:sldMkLst>
          <pc:docMk/>
          <pc:sldMk cId="463535054" sldId="1543"/>
        </pc:sldMkLst>
      </pc:sldChg>
      <pc:sldChg chg="del">
        <pc:chgData name="Aurelien Domont" userId="6da7715ce44349b3" providerId="LiveId" clId="{DF85A6E8-1668-43B0-A0A4-55FBB7957B80}" dt="2022-10-20T22:47:45.758" v="222" actId="47"/>
        <pc:sldMkLst>
          <pc:docMk/>
          <pc:sldMk cId="1976536532" sldId="1544"/>
        </pc:sldMkLst>
      </pc:sldChg>
      <pc:sldChg chg="del">
        <pc:chgData name="Aurelien Domont" userId="6da7715ce44349b3" providerId="LiveId" clId="{DF85A6E8-1668-43B0-A0A4-55FBB7957B80}" dt="2022-10-20T22:47:45.758" v="222" actId="47"/>
        <pc:sldMkLst>
          <pc:docMk/>
          <pc:sldMk cId="3281614676" sldId="1546"/>
        </pc:sldMkLst>
      </pc:sldChg>
      <pc:sldChg chg="add del">
        <pc:chgData name="Aurelien Domont" userId="6da7715ce44349b3" providerId="LiveId" clId="{DF85A6E8-1668-43B0-A0A4-55FBB7957B80}" dt="2022-10-20T22:47:45.758" v="222" actId="47"/>
        <pc:sldMkLst>
          <pc:docMk/>
          <pc:sldMk cId="2217072393" sldId="1548"/>
        </pc:sldMkLst>
      </pc:sldChg>
      <pc:sldChg chg="add del">
        <pc:chgData name="Aurelien Domont" userId="6da7715ce44349b3" providerId="LiveId" clId="{DF85A6E8-1668-43B0-A0A4-55FBB7957B80}" dt="2022-10-20T22:47:45.758" v="222" actId="47"/>
        <pc:sldMkLst>
          <pc:docMk/>
          <pc:sldMk cId="2041847375" sldId="1549"/>
        </pc:sldMkLst>
      </pc:sldChg>
      <pc:sldChg chg="add del">
        <pc:chgData name="Aurelien Domont" userId="6da7715ce44349b3" providerId="LiveId" clId="{DF85A6E8-1668-43B0-A0A4-55FBB7957B80}" dt="2022-10-20T22:47:45.758" v="222" actId="47"/>
        <pc:sldMkLst>
          <pc:docMk/>
          <pc:sldMk cId="1965174538" sldId="1550"/>
        </pc:sldMkLst>
      </pc:sldChg>
      <pc:sldChg chg="add del">
        <pc:chgData name="Aurelien Domont" userId="6da7715ce44349b3" providerId="LiveId" clId="{DF85A6E8-1668-43B0-A0A4-55FBB7957B80}" dt="2022-10-20T22:47:45.758" v="222" actId="47"/>
        <pc:sldMkLst>
          <pc:docMk/>
          <pc:sldMk cId="541360282" sldId="1551"/>
        </pc:sldMkLst>
      </pc:sldChg>
      <pc:sldChg chg="addSp delSp modSp mod">
        <pc:chgData name="Aurelien Domont" userId="6da7715ce44349b3" providerId="LiveId" clId="{DF85A6E8-1668-43B0-A0A4-55FBB7957B80}" dt="2022-10-20T22:44:04.345" v="181" actId="478"/>
        <pc:sldMkLst>
          <pc:docMk/>
          <pc:sldMk cId="495896922" sldId="1566"/>
        </pc:sldMkLst>
        <pc:spChg chg="mod">
          <ac:chgData name="Aurelien Domont" userId="6da7715ce44349b3" providerId="LiveId" clId="{DF85A6E8-1668-43B0-A0A4-55FBB7957B80}" dt="2022-10-20T22:43:45.222" v="115" actId="1035"/>
          <ac:spMkLst>
            <pc:docMk/>
            <pc:sldMk cId="495896922" sldId="1566"/>
            <ac:spMk id="3" creationId="{5A344048-DBDE-413B-8AF9-F87D45AC158E}"/>
          </ac:spMkLst>
        </pc:spChg>
        <pc:spChg chg="mod">
          <ac:chgData name="Aurelien Domont" userId="6da7715ce44349b3" providerId="LiveId" clId="{DF85A6E8-1668-43B0-A0A4-55FBB7957B80}" dt="2022-10-20T22:43:57.237" v="180" actId="1035"/>
          <ac:spMkLst>
            <pc:docMk/>
            <pc:sldMk cId="495896922" sldId="1566"/>
            <ac:spMk id="4" creationId="{255F0877-572A-45D9-B70B-77449C9C1013}"/>
          </ac:spMkLst>
        </pc:spChg>
        <pc:spChg chg="add del mod">
          <ac:chgData name="Aurelien Domont" userId="6da7715ce44349b3" providerId="LiveId" clId="{DF85A6E8-1668-43B0-A0A4-55FBB7957B80}" dt="2022-10-20T22:44:04.345" v="181" actId="478"/>
          <ac:spMkLst>
            <pc:docMk/>
            <pc:sldMk cId="495896922" sldId="1566"/>
            <ac:spMk id="6" creationId="{38E3EFE4-2253-9699-004A-82EF22A8F012}"/>
          </ac:spMkLst>
        </pc:spChg>
        <pc:spChg chg="mod">
          <ac:chgData name="Aurelien Domont" userId="6da7715ce44349b3" providerId="LiveId" clId="{DF85A6E8-1668-43B0-A0A4-55FBB7957B80}" dt="2022-10-20T22:43:45.222" v="115" actId="1035"/>
          <ac:spMkLst>
            <pc:docMk/>
            <pc:sldMk cId="495896922" sldId="1566"/>
            <ac:spMk id="10" creationId="{5ACD64B5-3F40-49FF-98FE-E80CFAF163C4}"/>
          </ac:spMkLst>
        </pc:spChg>
      </pc:sldChg>
      <pc:sldChg chg="del">
        <pc:chgData name="Aurelien Domont" userId="6da7715ce44349b3" providerId="LiveId" clId="{DF85A6E8-1668-43B0-A0A4-55FBB7957B80}" dt="2022-10-20T22:41:35.154" v="38" actId="47"/>
        <pc:sldMkLst>
          <pc:docMk/>
          <pc:sldMk cId="4218880847" sldId="1597"/>
        </pc:sldMkLst>
      </pc:sldChg>
      <pc:sldChg chg="add">
        <pc:chgData name="Aurelien Domont" userId="6da7715ce44349b3" providerId="LiveId" clId="{DF85A6E8-1668-43B0-A0A4-55FBB7957B80}" dt="2023-01-27T04:16:57.808" v="246"/>
        <pc:sldMkLst>
          <pc:docMk/>
          <pc:sldMk cId="1754585881" sldId="1598"/>
        </pc:sldMkLst>
      </pc:sldChg>
      <pc:sldChg chg="del">
        <pc:chgData name="Aurelien Domont" userId="6da7715ce44349b3" providerId="LiveId" clId="{DF85A6E8-1668-43B0-A0A4-55FBB7957B80}" dt="2022-10-20T22:41:35.154" v="38" actId="47"/>
        <pc:sldMkLst>
          <pc:docMk/>
          <pc:sldMk cId="2963656820" sldId="1598"/>
        </pc:sldMkLst>
      </pc:sldChg>
      <pc:sldChg chg="del">
        <pc:chgData name="Aurelien Domont" userId="6da7715ce44349b3" providerId="LiveId" clId="{DF85A6E8-1668-43B0-A0A4-55FBB7957B80}" dt="2022-10-20T22:41:35.154" v="38" actId="47"/>
        <pc:sldMkLst>
          <pc:docMk/>
          <pc:sldMk cId="2227065228" sldId="1599"/>
        </pc:sldMkLst>
      </pc:sldChg>
      <pc:sldChg chg="del">
        <pc:chgData name="Aurelien Domont" userId="6da7715ce44349b3" providerId="LiveId" clId="{DF85A6E8-1668-43B0-A0A4-55FBB7957B80}" dt="2023-01-27T04:16:59.372" v="247" actId="47"/>
        <pc:sldMkLst>
          <pc:docMk/>
          <pc:sldMk cId="719587147" sldId="1600"/>
        </pc:sldMkLst>
      </pc:sldChg>
      <pc:sldChg chg="del">
        <pc:chgData name="Aurelien Domont" userId="6da7715ce44349b3" providerId="LiveId" clId="{DF85A6E8-1668-43B0-A0A4-55FBB7957B80}" dt="2022-10-20T22:47:19.712" v="218" actId="47"/>
        <pc:sldMkLst>
          <pc:docMk/>
          <pc:sldMk cId="4187678811" sldId="1643"/>
        </pc:sldMkLst>
      </pc:sldChg>
      <pc:sldChg chg="del">
        <pc:chgData name="Aurelien Domont" userId="6da7715ce44349b3" providerId="LiveId" clId="{DF85A6E8-1668-43B0-A0A4-55FBB7957B80}" dt="2022-10-20T22:47:19.712" v="218" actId="47"/>
        <pc:sldMkLst>
          <pc:docMk/>
          <pc:sldMk cId="1414109469" sldId="1644"/>
        </pc:sldMkLst>
      </pc:sldChg>
      <pc:sldChg chg="del">
        <pc:chgData name="Aurelien Domont" userId="6da7715ce44349b3" providerId="LiveId" clId="{DF85A6E8-1668-43B0-A0A4-55FBB7957B80}" dt="2022-10-20T22:47:19.712" v="218" actId="47"/>
        <pc:sldMkLst>
          <pc:docMk/>
          <pc:sldMk cId="1234189101" sldId="1645"/>
        </pc:sldMkLst>
      </pc:sldChg>
      <pc:sldChg chg="del">
        <pc:chgData name="Aurelien Domont" userId="6da7715ce44349b3" providerId="LiveId" clId="{DF85A6E8-1668-43B0-A0A4-55FBB7957B80}" dt="2022-10-20T22:47:19.712" v="218" actId="47"/>
        <pc:sldMkLst>
          <pc:docMk/>
          <pc:sldMk cId="1109763747" sldId="1646"/>
        </pc:sldMkLst>
      </pc:sldChg>
      <pc:sldChg chg="del">
        <pc:chgData name="Aurelien Domont" userId="6da7715ce44349b3" providerId="LiveId" clId="{DF85A6E8-1668-43B0-A0A4-55FBB7957B80}" dt="2022-10-20T22:47:19.712" v="218" actId="47"/>
        <pc:sldMkLst>
          <pc:docMk/>
          <pc:sldMk cId="3299241872" sldId="1647"/>
        </pc:sldMkLst>
      </pc:sldChg>
      <pc:sldChg chg="modSp add del mod">
        <pc:chgData name="Aurelien Domont" userId="6da7715ce44349b3" providerId="LiveId" clId="{DF85A6E8-1668-43B0-A0A4-55FBB7957B80}" dt="2023-10-12T03:26:13.452" v="691" actId="20577"/>
        <pc:sldMkLst>
          <pc:docMk/>
          <pc:sldMk cId="1840726201" sldId="1710"/>
        </pc:sldMkLst>
        <pc:spChg chg="mod">
          <ac:chgData name="Aurelien Domont" userId="6da7715ce44349b3" providerId="LiveId" clId="{DF85A6E8-1668-43B0-A0A4-55FBB7957B80}" dt="2023-10-12T03:19:12.687" v="493" actId="1035"/>
          <ac:spMkLst>
            <pc:docMk/>
            <pc:sldMk cId="1840726201" sldId="1710"/>
            <ac:spMk id="6" creationId="{CE869917-7028-453B-A355-3340CDFC19C0}"/>
          </ac:spMkLst>
        </pc:spChg>
        <pc:spChg chg="mod">
          <ac:chgData name="Aurelien Domont" userId="6da7715ce44349b3" providerId="LiveId" clId="{DF85A6E8-1668-43B0-A0A4-55FBB7957B80}" dt="2023-10-12T03:26:13.452" v="691" actId="20577"/>
          <ac:spMkLst>
            <pc:docMk/>
            <pc:sldMk cId="1840726201" sldId="1710"/>
            <ac:spMk id="16" creationId="{6C2BB713-9637-4B9B-938F-E9768876782A}"/>
          </ac:spMkLst>
        </pc:spChg>
      </pc:sldChg>
      <pc:sldChg chg="addSp delSp modSp add del mod">
        <pc:chgData name="Aurelien Domont" userId="6da7715ce44349b3" providerId="LiveId" clId="{DF85A6E8-1668-43B0-A0A4-55FBB7957B80}" dt="2023-10-12T03:26:23.192" v="697" actId="20577"/>
        <pc:sldMkLst>
          <pc:docMk/>
          <pc:sldMk cId="1252826214" sldId="1711"/>
        </pc:sldMkLst>
        <pc:spChg chg="add del mod">
          <ac:chgData name="Aurelien Domont" userId="6da7715ce44349b3" providerId="LiveId" clId="{DF85A6E8-1668-43B0-A0A4-55FBB7957B80}" dt="2023-10-12T03:24:21.324" v="683" actId="478"/>
          <ac:spMkLst>
            <pc:docMk/>
            <pc:sldMk cId="1252826214" sldId="1711"/>
            <ac:spMk id="2" creationId="{D5D149C4-598F-64E6-77D0-3B682FBC0C53}"/>
          </ac:spMkLst>
        </pc:spChg>
        <pc:spChg chg="add mod">
          <ac:chgData name="Aurelien Domont" userId="6da7715ce44349b3" providerId="LiveId" clId="{DF85A6E8-1668-43B0-A0A4-55FBB7957B80}" dt="2023-10-12T03:24:21.497" v="684"/>
          <ac:spMkLst>
            <pc:docMk/>
            <pc:sldMk cId="1252826214" sldId="1711"/>
            <ac:spMk id="4" creationId="{5686306E-CE54-508B-6DAE-B71686379FF0}"/>
          </ac:spMkLst>
        </pc:spChg>
        <pc:spChg chg="del mod">
          <ac:chgData name="Aurelien Domont" userId="6da7715ce44349b3" providerId="LiveId" clId="{DF85A6E8-1668-43B0-A0A4-55FBB7957B80}" dt="2023-10-12T03:24:04.340" v="677" actId="478"/>
          <ac:spMkLst>
            <pc:docMk/>
            <pc:sldMk cId="1252826214" sldId="1711"/>
            <ac:spMk id="7" creationId="{78A4DBAE-58D2-4B09-9297-719E0793B62A}"/>
          </ac:spMkLst>
        </pc:spChg>
        <pc:spChg chg="mod">
          <ac:chgData name="Aurelien Domont" userId="6da7715ce44349b3" providerId="LiveId" clId="{DF85A6E8-1668-43B0-A0A4-55FBB7957B80}" dt="2023-10-12T03:26:23.192" v="697" actId="20577"/>
          <ac:spMkLst>
            <pc:docMk/>
            <pc:sldMk cId="1252826214" sldId="1711"/>
            <ac:spMk id="16" creationId="{6C2BB713-9637-4B9B-938F-E9768876782A}"/>
          </ac:spMkLst>
        </pc:spChg>
      </pc:sldChg>
      <pc:sldChg chg="addSp delSp modSp add del mod">
        <pc:chgData name="Aurelien Domont" userId="6da7715ce44349b3" providerId="LiveId" clId="{DF85A6E8-1668-43B0-A0A4-55FBB7957B80}" dt="2023-10-12T03:26:27.667" v="703" actId="20577"/>
        <pc:sldMkLst>
          <pc:docMk/>
          <pc:sldMk cId="4270418479" sldId="1712"/>
        </pc:sldMkLst>
        <pc:spChg chg="add del mod">
          <ac:chgData name="Aurelien Domont" userId="6da7715ce44349b3" providerId="LiveId" clId="{DF85A6E8-1668-43B0-A0A4-55FBB7957B80}" dt="2023-10-12T03:08:56.909" v="327" actId="478"/>
          <ac:spMkLst>
            <pc:docMk/>
            <pc:sldMk cId="4270418479" sldId="1712"/>
            <ac:spMk id="2" creationId="{766565AF-93D5-D666-1F83-A9D2496364E4}"/>
          </ac:spMkLst>
        </pc:spChg>
        <pc:spChg chg="add del mod">
          <ac:chgData name="Aurelien Domont" userId="6da7715ce44349b3" providerId="LiveId" clId="{DF85A6E8-1668-43B0-A0A4-55FBB7957B80}" dt="2023-10-12T03:08:56.909" v="327" actId="478"/>
          <ac:spMkLst>
            <pc:docMk/>
            <pc:sldMk cId="4270418479" sldId="1712"/>
            <ac:spMk id="4" creationId="{29730095-95AB-D719-E510-223E8E35A5BD}"/>
          </ac:spMkLst>
        </pc:spChg>
        <pc:spChg chg="add del mod">
          <ac:chgData name="Aurelien Domont" userId="6da7715ce44349b3" providerId="LiveId" clId="{DF85A6E8-1668-43B0-A0A4-55FBB7957B80}" dt="2023-10-12T03:24:18.824" v="681" actId="478"/>
          <ac:spMkLst>
            <pc:docMk/>
            <pc:sldMk cId="4270418479" sldId="1712"/>
            <ac:spMk id="5" creationId="{32F5F98A-888F-AD7F-56F6-D75230BEBBDB}"/>
          </ac:spMkLst>
        </pc:spChg>
        <pc:spChg chg="add mod">
          <ac:chgData name="Aurelien Domont" userId="6da7715ce44349b3" providerId="LiveId" clId="{DF85A6E8-1668-43B0-A0A4-55FBB7957B80}" dt="2023-10-12T03:24:19.044" v="682"/>
          <ac:spMkLst>
            <pc:docMk/>
            <pc:sldMk cId="4270418479" sldId="1712"/>
            <ac:spMk id="6" creationId="{8F77EEA9-5564-EC80-9289-333ED78DF97B}"/>
          </ac:spMkLst>
        </pc:spChg>
        <pc:spChg chg="del">
          <ac:chgData name="Aurelien Domont" userId="6da7715ce44349b3" providerId="LiveId" clId="{DF85A6E8-1668-43B0-A0A4-55FBB7957B80}" dt="2023-10-12T03:19:53.449" v="503" actId="478"/>
          <ac:spMkLst>
            <pc:docMk/>
            <pc:sldMk cId="4270418479" sldId="1712"/>
            <ac:spMk id="7" creationId="{78A4DBAE-58D2-4B09-9297-719E0793B62A}"/>
          </ac:spMkLst>
        </pc:spChg>
        <pc:spChg chg="mod">
          <ac:chgData name="Aurelien Domont" userId="6da7715ce44349b3" providerId="LiveId" clId="{DF85A6E8-1668-43B0-A0A4-55FBB7957B80}" dt="2023-10-12T03:08:52.849" v="325" actId="108"/>
          <ac:spMkLst>
            <pc:docMk/>
            <pc:sldMk cId="4270418479" sldId="1712"/>
            <ac:spMk id="8" creationId="{BA71DF49-87F4-4FD8-9F03-1D561758BCE5}"/>
          </ac:spMkLst>
        </pc:spChg>
        <pc:spChg chg="mod">
          <ac:chgData name="Aurelien Domont" userId="6da7715ce44349b3" providerId="LiveId" clId="{DF85A6E8-1668-43B0-A0A4-55FBB7957B80}" dt="2023-10-12T03:08:55.066" v="326" actId="108"/>
          <ac:spMkLst>
            <pc:docMk/>
            <pc:sldMk cId="4270418479" sldId="1712"/>
            <ac:spMk id="10" creationId="{9F9CA5B3-35E6-4FFE-BA42-D66550248B1D}"/>
          </ac:spMkLst>
        </pc:spChg>
        <pc:spChg chg="mod">
          <ac:chgData name="Aurelien Domont" userId="6da7715ce44349b3" providerId="LiveId" clId="{DF85A6E8-1668-43B0-A0A4-55FBB7957B80}" dt="2023-10-12T03:26:27.667" v="703" actId="20577"/>
          <ac:spMkLst>
            <pc:docMk/>
            <pc:sldMk cId="4270418479" sldId="1712"/>
            <ac:spMk id="16" creationId="{6C2BB713-9637-4B9B-938F-E9768876782A}"/>
          </ac:spMkLst>
        </pc:spChg>
        <pc:spChg chg="mod">
          <ac:chgData name="Aurelien Domont" userId="6da7715ce44349b3" providerId="LiveId" clId="{DF85A6E8-1668-43B0-A0A4-55FBB7957B80}" dt="2023-10-12T03:09:21.842" v="328" actId="33524"/>
          <ac:spMkLst>
            <pc:docMk/>
            <pc:sldMk cId="4270418479" sldId="1712"/>
            <ac:spMk id="22" creationId="{1EA3F098-695D-4706-A9DC-4B1E4BFC504F}"/>
          </ac:spMkLst>
        </pc:spChg>
      </pc:sldChg>
      <pc:sldChg chg="add del">
        <pc:chgData name="Aurelien Domont" userId="6da7715ce44349b3" providerId="LiveId" clId="{DF85A6E8-1668-43B0-A0A4-55FBB7957B80}" dt="2023-10-12T03:25:01.662" v="685" actId="47"/>
        <pc:sldMkLst>
          <pc:docMk/>
          <pc:sldMk cId="2185366922" sldId="1713"/>
        </pc:sldMkLst>
      </pc:sldChg>
      <pc:sldChg chg="del">
        <pc:chgData name="Aurelien Domont" userId="6da7715ce44349b3" providerId="LiveId" clId="{DF85A6E8-1668-43B0-A0A4-55FBB7957B80}" dt="2022-10-20T22:44:35.933" v="187" actId="47"/>
        <pc:sldMkLst>
          <pc:docMk/>
          <pc:sldMk cId="49581372" sldId="1715"/>
        </pc:sldMkLst>
      </pc:sldChg>
      <pc:sldChg chg="del">
        <pc:chgData name="Aurelien Domont" userId="6da7715ce44349b3" providerId="LiveId" clId="{DF85A6E8-1668-43B0-A0A4-55FBB7957B80}" dt="2022-10-20T22:44:35.933" v="187" actId="47"/>
        <pc:sldMkLst>
          <pc:docMk/>
          <pc:sldMk cId="149366500" sldId="1716"/>
        </pc:sldMkLst>
      </pc:sldChg>
      <pc:sldChg chg="del">
        <pc:chgData name="Aurelien Domont" userId="6da7715ce44349b3" providerId="LiveId" clId="{DF85A6E8-1668-43B0-A0A4-55FBB7957B80}" dt="2022-10-20T22:44:35.933" v="187" actId="47"/>
        <pc:sldMkLst>
          <pc:docMk/>
          <pc:sldMk cId="1221621126" sldId="1717"/>
        </pc:sldMkLst>
      </pc:sldChg>
      <pc:sldChg chg="del">
        <pc:chgData name="Aurelien Domont" userId="6da7715ce44349b3" providerId="LiveId" clId="{DF85A6E8-1668-43B0-A0A4-55FBB7957B80}" dt="2022-10-20T22:44:35.933" v="187" actId="47"/>
        <pc:sldMkLst>
          <pc:docMk/>
          <pc:sldMk cId="346265768" sldId="1718"/>
        </pc:sldMkLst>
      </pc:sldChg>
      <pc:sldChg chg="del">
        <pc:chgData name="Aurelien Domont" userId="6da7715ce44349b3" providerId="LiveId" clId="{DF85A6E8-1668-43B0-A0A4-55FBB7957B80}" dt="2022-10-20T22:44:35.933" v="187" actId="47"/>
        <pc:sldMkLst>
          <pc:docMk/>
          <pc:sldMk cId="3309154187" sldId="1720"/>
        </pc:sldMkLst>
      </pc:sldChg>
      <pc:sldChg chg="del">
        <pc:chgData name="Aurelien Domont" userId="6da7715ce44349b3" providerId="LiveId" clId="{DF85A6E8-1668-43B0-A0A4-55FBB7957B80}" dt="2022-10-20T22:44:35.933" v="187" actId="47"/>
        <pc:sldMkLst>
          <pc:docMk/>
          <pc:sldMk cId="3582862380" sldId="1721"/>
        </pc:sldMkLst>
      </pc:sldChg>
      <pc:sldChg chg="del">
        <pc:chgData name="Aurelien Domont" userId="6da7715ce44349b3" providerId="LiveId" clId="{DF85A6E8-1668-43B0-A0A4-55FBB7957B80}" dt="2022-10-20T22:44:35.933" v="187" actId="47"/>
        <pc:sldMkLst>
          <pc:docMk/>
          <pc:sldMk cId="2410734669" sldId="1722"/>
        </pc:sldMkLst>
      </pc:sldChg>
      <pc:sldChg chg="del">
        <pc:chgData name="Aurelien Domont" userId="6da7715ce44349b3" providerId="LiveId" clId="{DF85A6E8-1668-43B0-A0A4-55FBB7957B80}" dt="2022-10-20T22:44:35.933" v="187" actId="47"/>
        <pc:sldMkLst>
          <pc:docMk/>
          <pc:sldMk cId="1126708650" sldId="1723"/>
        </pc:sldMkLst>
      </pc:sldChg>
      <pc:sldChg chg="del">
        <pc:chgData name="Aurelien Domont" userId="6da7715ce44349b3" providerId="LiveId" clId="{DF85A6E8-1668-43B0-A0A4-55FBB7957B80}" dt="2022-10-20T22:44:35.933" v="187" actId="47"/>
        <pc:sldMkLst>
          <pc:docMk/>
          <pc:sldMk cId="706002708" sldId="1724"/>
        </pc:sldMkLst>
      </pc:sldChg>
      <pc:sldChg chg="modSp del mod">
        <pc:chgData name="Aurelien Domont" userId="6da7715ce44349b3" providerId="LiveId" clId="{DF85A6E8-1668-43B0-A0A4-55FBB7957B80}" dt="2021-07-23T05:34:41.746" v="26" actId="47"/>
        <pc:sldMkLst>
          <pc:docMk/>
          <pc:sldMk cId="3998170401" sldId="1791"/>
        </pc:sldMkLst>
        <pc:spChg chg="mod">
          <ac:chgData name="Aurelien Domont" userId="6da7715ce44349b3" providerId="LiveId" clId="{DF85A6E8-1668-43B0-A0A4-55FBB7957B80}" dt="2021-07-23T05:34:21.792" v="25" actId="1037"/>
          <ac:spMkLst>
            <pc:docMk/>
            <pc:sldMk cId="3998170401" sldId="1791"/>
            <ac:spMk id="17" creationId="{24B64E22-C1F4-45DB-A7C3-5EDEE5EE928D}"/>
          </ac:spMkLst>
        </pc:spChg>
      </pc:sldChg>
      <pc:sldChg chg="add del">
        <pc:chgData name="Aurelien Domont" userId="6da7715ce44349b3" providerId="LiveId" clId="{DF85A6E8-1668-43B0-A0A4-55FBB7957B80}" dt="2022-10-20T22:46:07.147" v="205" actId="47"/>
        <pc:sldMkLst>
          <pc:docMk/>
          <pc:sldMk cId="51526872" sldId="1792"/>
        </pc:sldMkLst>
      </pc:sldChg>
      <pc:sldChg chg="add del">
        <pc:chgData name="Aurelien Domont" userId="6da7715ce44349b3" providerId="LiveId" clId="{DF85A6E8-1668-43B0-A0A4-55FBB7957B80}" dt="2022-10-20T22:46:07.147" v="205" actId="47"/>
        <pc:sldMkLst>
          <pc:docMk/>
          <pc:sldMk cId="1943404369" sldId="1793"/>
        </pc:sldMkLst>
      </pc:sldChg>
      <pc:sldChg chg="add del">
        <pc:chgData name="Aurelien Domont" userId="6da7715ce44349b3" providerId="LiveId" clId="{DF85A6E8-1668-43B0-A0A4-55FBB7957B80}" dt="2022-10-20T22:46:07.147" v="205" actId="47"/>
        <pc:sldMkLst>
          <pc:docMk/>
          <pc:sldMk cId="871423363" sldId="1794"/>
        </pc:sldMkLst>
      </pc:sldChg>
      <pc:sldChg chg="add del">
        <pc:chgData name="Aurelien Domont" userId="6da7715ce44349b3" providerId="LiveId" clId="{DF85A6E8-1668-43B0-A0A4-55FBB7957B80}" dt="2022-10-20T22:46:07.147" v="205" actId="47"/>
        <pc:sldMkLst>
          <pc:docMk/>
          <pc:sldMk cId="386618823" sldId="1795"/>
        </pc:sldMkLst>
      </pc:sldChg>
      <pc:sldChg chg="add del">
        <pc:chgData name="Aurelien Domont" userId="6da7715ce44349b3" providerId="LiveId" clId="{DF85A6E8-1668-43B0-A0A4-55FBB7957B80}" dt="2022-10-20T22:46:07.147" v="205" actId="47"/>
        <pc:sldMkLst>
          <pc:docMk/>
          <pc:sldMk cId="1472902538" sldId="1796"/>
        </pc:sldMkLst>
      </pc:sldChg>
      <pc:sldChg chg="add del">
        <pc:chgData name="Aurelien Domont" userId="6da7715ce44349b3" providerId="LiveId" clId="{DF85A6E8-1668-43B0-A0A4-55FBB7957B80}" dt="2022-10-20T22:46:07.147" v="205" actId="47"/>
        <pc:sldMkLst>
          <pc:docMk/>
          <pc:sldMk cId="2086545389" sldId="1797"/>
        </pc:sldMkLst>
      </pc:sldChg>
      <pc:sldChg chg="del">
        <pc:chgData name="Aurelien Domont" userId="6da7715ce44349b3" providerId="LiveId" clId="{DF85A6E8-1668-43B0-A0A4-55FBB7957B80}" dt="2022-11-30T03:37:42.741" v="240" actId="47"/>
        <pc:sldMkLst>
          <pc:docMk/>
          <pc:sldMk cId="1652201713" sldId="1825"/>
        </pc:sldMkLst>
      </pc:sldChg>
      <pc:sldChg chg="add del">
        <pc:chgData name="Aurelien Domont" userId="6da7715ce44349b3" providerId="LiveId" clId="{DF85A6E8-1668-43B0-A0A4-55FBB7957B80}" dt="2022-11-30T03:51:01.070" v="243" actId="47"/>
        <pc:sldMkLst>
          <pc:docMk/>
          <pc:sldMk cId="1899632073" sldId="1825"/>
        </pc:sldMkLst>
      </pc:sldChg>
      <pc:sldChg chg="del">
        <pc:chgData name="Aurelien Domont" userId="6da7715ce44349b3" providerId="LiveId" clId="{DF85A6E8-1668-43B0-A0A4-55FBB7957B80}" dt="2022-11-30T03:37:42.741" v="240" actId="47"/>
        <pc:sldMkLst>
          <pc:docMk/>
          <pc:sldMk cId="2487581603" sldId="1826"/>
        </pc:sldMkLst>
      </pc:sldChg>
      <pc:sldChg chg="add">
        <pc:chgData name="Aurelien Domont" userId="6da7715ce44349b3" providerId="LiveId" clId="{DF85A6E8-1668-43B0-A0A4-55FBB7957B80}" dt="2022-11-30T03:37:44.879" v="241"/>
        <pc:sldMkLst>
          <pc:docMk/>
          <pc:sldMk cId="3933480471" sldId="1826"/>
        </pc:sldMkLst>
      </pc:sldChg>
      <pc:sldChg chg="del">
        <pc:chgData name="Aurelien Domont" userId="6da7715ce44349b3" providerId="LiveId" clId="{DF85A6E8-1668-43B0-A0A4-55FBB7957B80}" dt="2022-11-30T03:37:42.741" v="240" actId="47"/>
        <pc:sldMkLst>
          <pc:docMk/>
          <pc:sldMk cId="2528475478" sldId="1827"/>
        </pc:sldMkLst>
      </pc:sldChg>
      <pc:sldChg chg="del">
        <pc:chgData name="Aurelien Domont" userId="6da7715ce44349b3" providerId="LiveId" clId="{DF85A6E8-1668-43B0-A0A4-55FBB7957B80}" dt="2022-11-30T03:37:42.741" v="240" actId="47"/>
        <pc:sldMkLst>
          <pc:docMk/>
          <pc:sldMk cId="502382361" sldId="1828"/>
        </pc:sldMkLst>
      </pc:sldChg>
      <pc:sldChg chg="add">
        <pc:chgData name="Aurelien Domont" userId="6da7715ce44349b3" providerId="LiveId" clId="{DF85A6E8-1668-43B0-A0A4-55FBB7957B80}" dt="2022-11-30T03:37:44.879" v="241"/>
        <pc:sldMkLst>
          <pc:docMk/>
          <pc:sldMk cId="2010859386" sldId="1828"/>
        </pc:sldMkLst>
      </pc:sldChg>
      <pc:sldChg chg="add">
        <pc:chgData name="Aurelien Domont" userId="6da7715ce44349b3" providerId="LiveId" clId="{DF85A6E8-1668-43B0-A0A4-55FBB7957B80}" dt="2022-11-30T03:37:44.879" v="241"/>
        <pc:sldMkLst>
          <pc:docMk/>
          <pc:sldMk cId="3899469756" sldId="1829"/>
        </pc:sldMkLst>
      </pc:sldChg>
      <pc:sldChg chg="del">
        <pc:chgData name="Aurelien Domont" userId="6da7715ce44349b3" providerId="LiveId" clId="{DF85A6E8-1668-43B0-A0A4-55FBB7957B80}" dt="2022-11-30T03:37:42.741" v="240" actId="47"/>
        <pc:sldMkLst>
          <pc:docMk/>
          <pc:sldMk cId="4048300819" sldId="1829"/>
        </pc:sldMkLst>
      </pc:sldChg>
      <pc:sldChg chg="del">
        <pc:chgData name="Aurelien Domont" userId="6da7715ce44349b3" providerId="LiveId" clId="{DF85A6E8-1668-43B0-A0A4-55FBB7957B80}" dt="2022-11-30T03:37:42.741" v="240" actId="47"/>
        <pc:sldMkLst>
          <pc:docMk/>
          <pc:sldMk cId="549305809" sldId="1830"/>
        </pc:sldMkLst>
      </pc:sldChg>
      <pc:sldChg chg="add">
        <pc:chgData name="Aurelien Domont" userId="6da7715ce44349b3" providerId="LiveId" clId="{DF85A6E8-1668-43B0-A0A4-55FBB7957B80}" dt="2022-11-30T03:37:44.879" v="241"/>
        <pc:sldMkLst>
          <pc:docMk/>
          <pc:sldMk cId="3189853883" sldId="1830"/>
        </pc:sldMkLst>
      </pc:sldChg>
      <pc:sldChg chg="del">
        <pc:chgData name="Aurelien Domont" userId="6da7715ce44349b3" providerId="LiveId" clId="{DF85A6E8-1668-43B0-A0A4-55FBB7957B80}" dt="2022-11-30T03:37:42.741" v="240" actId="47"/>
        <pc:sldMkLst>
          <pc:docMk/>
          <pc:sldMk cId="3032871948" sldId="1831"/>
        </pc:sldMkLst>
      </pc:sldChg>
      <pc:sldChg chg="add">
        <pc:chgData name="Aurelien Domont" userId="6da7715ce44349b3" providerId="LiveId" clId="{DF85A6E8-1668-43B0-A0A4-55FBB7957B80}" dt="2022-11-30T03:37:44.879" v="241"/>
        <pc:sldMkLst>
          <pc:docMk/>
          <pc:sldMk cId="3410109367" sldId="1831"/>
        </pc:sldMkLst>
      </pc:sldChg>
      <pc:sldChg chg="add">
        <pc:chgData name="Aurelien Domont" userId="6da7715ce44349b3" providerId="LiveId" clId="{DF85A6E8-1668-43B0-A0A4-55FBB7957B80}" dt="2022-11-30T03:37:44.879" v="241"/>
        <pc:sldMkLst>
          <pc:docMk/>
          <pc:sldMk cId="1732677438" sldId="1832"/>
        </pc:sldMkLst>
      </pc:sldChg>
      <pc:sldChg chg="del">
        <pc:chgData name="Aurelien Domont" userId="6da7715ce44349b3" providerId="LiveId" clId="{DF85A6E8-1668-43B0-A0A4-55FBB7957B80}" dt="2022-11-30T03:37:42.741" v="240" actId="47"/>
        <pc:sldMkLst>
          <pc:docMk/>
          <pc:sldMk cId="2726378784" sldId="1832"/>
        </pc:sldMkLst>
      </pc:sldChg>
      <pc:sldChg chg="del">
        <pc:chgData name="Aurelien Domont" userId="6da7715ce44349b3" providerId="LiveId" clId="{DF85A6E8-1668-43B0-A0A4-55FBB7957B80}" dt="2022-10-20T22:47:19.712" v="218" actId="47"/>
        <pc:sldMkLst>
          <pc:docMk/>
          <pc:sldMk cId="2868448844" sldId="1834"/>
        </pc:sldMkLst>
      </pc:sldChg>
      <pc:sldChg chg="del">
        <pc:chgData name="Aurelien Domont" userId="6da7715ce44349b3" providerId="LiveId" clId="{DF85A6E8-1668-43B0-A0A4-55FBB7957B80}" dt="2022-10-20T22:47:19.712" v="218" actId="47"/>
        <pc:sldMkLst>
          <pc:docMk/>
          <pc:sldMk cId="2589629718" sldId="1835"/>
        </pc:sldMkLst>
      </pc:sldChg>
      <pc:sldChg chg="del">
        <pc:chgData name="Aurelien Domont" userId="6da7715ce44349b3" providerId="LiveId" clId="{DF85A6E8-1668-43B0-A0A4-55FBB7957B80}" dt="2022-10-20T22:47:19.712" v="218" actId="47"/>
        <pc:sldMkLst>
          <pc:docMk/>
          <pc:sldMk cId="21732525" sldId="1837"/>
        </pc:sldMkLst>
      </pc:sldChg>
      <pc:sldChg chg="del">
        <pc:chgData name="Aurelien Domont" userId="6da7715ce44349b3" providerId="LiveId" clId="{DF85A6E8-1668-43B0-A0A4-55FBB7957B80}" dt="2022-10-20T22:47:19.712" v="218" actId="47"/>
        <pc:sldMkLst>
          <pc:docMk/>
          <pc:sldMk cId="3254536435" sldId="1838"/>
        </pc:sldMkLst>
      </pc:sldChg>
      <pc:sldChg chg="del">
        <pc:chgData name="Aurelien Domont" userId="6da7715ce44349b3" providerId="LiveId" clId="{DF85A6E8-1668-43B0-A0A4-55FBB7957B80}" dt="2022-10-20T22:47:19.712" v="218" actId="47"/>
        <pc:sldMkLst>
          <pc:docMk/>
          <pc:sldMk cId="1466535327" sldId="1839"/>
        </pc:sldMkLst>
      </pc:sldChg>
      <pc:sldChg chg="del">
        <pc:chgData name="Aurelien Domont" userId="6da7715ce44349b3" providerId="LiveId" clId="{DF85A6E8-1668-43B0-A0A4-55FBB7957B80}" dt="2022-10-20T22:47:45.758" v="222" actId="47"/>
        <pc:sldMkLst>
          <pc:docMk/>
          <pc:sldMk cId="3709922513" sldId="1844"/>
        </pc:sldMkLst>
      </pc:sldChg>
      <pc:sldChg chg="add del">
        <pc:chgData name="Aurelien Domont" userId="6da7715ce44349b3" providerId="LiveId" clId="{DF85A6E8-1668-43B0-A0A4-55FBB7957B80}" dt="2022-10-20T22:47:45.758" v="222" actId="47"/>
        <pc:sldMkLst>
          <pc:docMk/>
          <pc:sldMk cId="446430054" sldId="1846"/>
        </pc:sldMkLst>
      </pc:sldChg>
      <pc:sldChg chg="add del">
        <pc:chgData name="Aurelien Domont" userId="6da7715ce44349b3" providerId="LiveId" clId="{DF85A6E8-1668-43B0-A0A4-55FBB7957B80}" dt="2021-07-23T05:43:03.564" v="33"/>
        <pc:sldMkLst>
          <pc:docMk/>
          <pc:sldMk cId="3195464106" sldId="1848"/>
        </pc:sldMkLst>
      </pc:sldChg>
      <pc:sldChg chg="add del">
        <pc:chgData name="Aurelien Domont" userId="6da7715ce44349b3" providerId="LiveId" clId="{DF85A6E8-1668-43B0-A0A4-55FBB7957B80}" dt="2021-07-23T05:43:03.564" v="33"/>
        <pc:sldMkLst>
          <pc:docMk/>
          <pc:sldMk cId="2273094456" sldId="1849"/>
        </pc:sldMkLst>
      </pc:sldChg>
      <pc:sldChg chg="add del">
        <pc:chgData name="Aurelien Domont" userId="6da7715ce44349b3" providerId="LiveId" clId="{DF85A6E8-1668-43B0-A0A4-55FBB7957B80}" dt="2021-07-23T05:43:03.564" v="33"/>
        <pc:sldMkLst>
          <pc:docMk/>
          <pc:sldMk cId="3338280881" sldId="1850"/>
        </pc:sldMkLst>
      </pc:sldChg>
      <pc:sldChg chg="add del">
        <pc:chgData name="Aurelien Domont" userId="6da7715ce44349b3" providerId="LiveId" clId="{DF85A6E8-1668-43B0-A0A4-55FBB7957B80}" dt="2021-07-23T05:43:03.564" v="33"/>
        <pc:sldMkLst>
          <pc:docMk/>
          <pc:sldMk cId="2012911054" sldId="1851"/>
        </pc:sldMkLst>
      </pc:sldChg>
      <pc:sldChg chg="add del">
        <pc:chgData name="Aurelien Domont" userId="6da7715ce44349b3" providerId="LiveId" clId="{DF85A6E8-1668-43B0-A0A4-55FBB7957B80}" dt="2021-07-23T05:43:03.564" v="33"/>
        <pc:sldMkLst>
          <pc:docMk/>
          <pc:sldMk cId="235612040" sldId="1852"/>
        </pc:sldMkLst>
      </pc:sldChg>
      <pc:sldChg chg="del">
        <pc:chgData name="Aurelien Domont" userId="6da7715ce44349b3" providerId="LiveId" clId="{DF85A6E8-1668-43B0-A0A4-55FBB7957B80}" dt="2022-10-20T22:48:41.209" v="231" actId="47"/>
        <pc:sldMkLst>
          <pc:docMk/>
          <pc:sldMk cId="3856180733" sldId="1900"/>
        </pc:sldMkLst>
      </pc:sldChg>
      <pc:sldChg chg="del">
        <pc:chgData name="Aurelien Domont" userId="6da7715ce44349b3" providerId="LiveId" clId="{DF85A6E8-1668-43B0-A0A4-55FBB7957B80}" dt="2022-10-20T22:48:41.209" v="231" actId="47"/>
        <pc:sldMkLst>
          <pc:docMk/>
          <pc:sldMk cId="2473752307" sldId="1901"/>
        </pc:sldMkLst>
      </pc:sldChg>
      <pc:sldChg chg="del">
        <pc:chgData name="Aurelien Domont" userId="6da7715ce44349b3" providerId="LiveId" clId="{DF85A6E8-1668-43B0-A0A4-55FBB7957B80}" dt="2022-10-20T22:48:41.209" v="231" actId="47"/>
        <pc:sldMkLst>
          <pc:docMk/>
          <pc:sldMk cId="1881091784" sldId="1902"/>
        </pc:sldMkLst>
      </pc:sldChg>
      <pc:sldChg chg="del">
        <pc:chgData name="Aurelien Domont" userId="6da7715ce44349b3" providerId="LiveId" clId="{DF85A6E8-1668-43B0-A0A4-55FBB7957B80}" dt="2022-10-20T22:48:41.209" v="231" actId="47"/>
        <pc:sldMkLst>
          <pc:docMk/>
          <pc:sldMk cId="3250585977" sldId="1903"/>
        </pc:sldMkLst>
      </pc:sldChg>
      <pc:sldChg chg="del">
        <pc:chgData name="Aurelien Domont" userId="6da7715ce44349b3" providerId="LiveId" clId="{DF85A6E8-1668-43B0-A0A4-55FBB7957B80}" dt="2022-10-20T22:44:12.562" v="184" actId="47"/>
        <pc:sldMkLst>
          <pc:docMk/>
          <pc:sldMk cId="2933365510" sldId="1917"/>
        </pc:sldMkLst>
      </pc:sldChg>
      <pc:sldChg chg="del">
        <pc:chgData name="Aurelien Domont" userId="6da7715ce44349b3" providerId="LiveId" clId="{DF85A6E8-1668-43B0-A0A4-55FBB7957B80}" dt="2022-10-20T22:44:35.933" v="187" actId="47"/>
        <pc:sldMkLst>
          <pc:docMk/>
          <pc:sldMk cId="2413136907" sldId="1918"/>
        </pc:sldMkLst>
      </pc:sldChg>
      <pc:sldChg chg="del">
        <pc:chgData name="Aurelien Domont" userId="6da7715ce44349b3" providerId="LiveId" clId="{DF85A6E8-1668-43B0-A0A4-55FBB7957B80}" dt="2022-10-20T22:44:35.933" v="187" actId="47"/>
        <pc:sldMkLst>
          <pc:docMk/>
          <pc:sldMk cId="2642662311" sldId="1919"/>
        </pc:sldMkLst>
      </pc:sldChg>
      <pc:sldChg chg="del">
        <pc:chgData name="Aurelien Domont" userId="6da7715ce44349b3" providerId="LiveId" clId="{DF85A6E8-1668-43B0-A0A4-55FBB7957B80}" dt="2022-10-20T22:44:39.851" v="188" actId="47"/>
        <pc:sldMkLst>
          <pc:docMk/>
          <pc:sldMk cId="1121000075" sldId="1920"/>
        </pc:sldMkLst>
      </pc:sldChg>
      <pc:sldChg chg="del">
        <pc:chgData name="Aurelien Domont" userId="6da7715ce44349b3" providerId="LiveId" clId="{DF85A6E8-1668-43B0-A0A4-55FBB7957B80}" dt="2022-10-20T22:44:52.095" v="191" actId="47"/>
        <pc:sldMkLst>
          <pc:docMk/>
          <pc:sldMk cId="781758609" sldId="1921"/>
        </pc:sldMkLst>
      </pc:sldChg>
      <pc:sldChg chg="del">
        <pc:chgData name="Aurelien Domont" userId="6da7715ce44349b3" providerId="LiveId" clId="{DF85A6E8-1668-43B0-A0A4-55FBB7957B80}" dt="2022-10-20T22:45:01.008" v="193" actId="47"/>
        <pc:sldMkLst>
          <pc:docMk/>
          <pc:sldMk cId="3237798585" sldId="1923"/>
        </pc:sldMkLst>
      </pc:sldChg>
      <pc:sldChg chg="del">
        <pc:chgData name="Aurelien Domont" userId="6da7715ce44349b3" providerId="LiveId" clId="{DF85A6E8-1668-43B0-A0A4-55FBB7957B80}" dt="2022-10-20T22:45:14.129" v="197" actId="47"/>
        <pc:sldMkLst>
          <pc:docMk/>
          <pc:sldMk cId="1761394904" sldId="1924"/>
        </pc:sldMkLst>
      </pc:sldChg>
      <pc:sldChg chg="del">
        <pc:chgData name="Aurelien Domont" userId="6da7715ce44349b3" providerId="LiveId" clId="{DF85A6E8-1668-43B0-A0A4-55FBB7957B80}" dt="2022-10-20T22:45:21.171" v="199" actId="47"/>
        <pc:sldMkLst>
          <pc:docMk/>
          <pc:sldMk cId="1350097355" sldId="1925"/>
        </pc:sldMkLst>
      </pc:sldChg>
      <pc:sldChg chg="del">
        <pc:chgData name="Aurelien Domont" userId="6da7715ce44349b3" providerId="LiveId" clId="{DF85A6E8-1668-43B0-A0A4-55FBB7957B80}" dt="2022-10-20T22:45:48.798" v="202" actId="47"/>
        <pc:sldMkLst>
          <pc:docMk/>
          <pc:sldMk cId="743404772" sldId="1926"/>
        </pc:sldMkLst>
      </pc:sldChg>
      <pc:sldChg chg="del">
        <pc:chgData name="Aurelien Domont" userId="6da7715ce44349b3" providerId="LiveId" clId="{DF85A6E8-1668-43B0-A0A4-55FBB7957B80}" dt="2022-10-20T22:46:09.386" v="206" actId="47"/>
        <pc:sldMkLst>
          <pc:docMk/>
          <pc:sldMk cId="2378696413" sldId="1927"/>
        </pc:sldMkLst>
      </pc:sldChg>
      <pc:sldChg chg="del">
        <pc:chgData name="Aurelien Domont" userId="6da7715ce44349b3" providerId="LiveId" clId="{DF85A6E8-1668-43B0-A0A4-55FBB7957B80}" dt="2022-10-20T22:46:20.380" v="209" actId="47"/>
        <pc:sldMkLst>
          <pc:docMk/>
          <pc:sldMk cId="1504699577" sldId="1928"/>
        </pc:sldMkLst>
      </pc:sldChg>
      <pc:sldChg chg="del">
        <pc:chgData name="Aurelien Domont" userId="6da7715ce44349b3" providerId="LiveId" clId="{DF85A6E8-1668-43B0-A0A4-55FBB7957B80}" dt="2022-10-20T22:46:33.778" v="211" actId="47"/>
        <pc:sldMkLst>
          <pc:docMk/>
          <pc:sldMk cId="2324655255" sldId="1929"/>
        </pc:sldMkLst>
      </pc:sldChg>
      <pc:sldChg chg="del">
        <pc:chgData name="Aurelien Domont" userId="6da7715ce44349b3" providerId="LiveId" clId="{DF85A6E8-1668-43B0-A0A4-55FBB7957B80}" dt="2022-10-20T22:47:04.020" v="217" actId="47"/>
        <pc:sldMkLst>
          <pc:docMk/>
          <pc:sldMk cId="2732294551" sldId="1930"/>
        </pc:sldMkLst>
      </pc:sldChg>
      <pc:sldChg chg="del">
        <pc:chgData name="Aurelien Domont" userId="6da7715ce44349b3" providerId="LiveId" clId="{DF85A6E8-1668-43B0-A0A4-55FBB7957B80}" dt="2022-10-20T22:47:19.712" v="218" actId="47"/>
        <pc:sldMkLst>
          <pc:docMk/>
          <pc:sldMk cId="177109613" sldId="1931"/>
        </pc:sldMkLst>
      </pc:sldChg>
      <pc:sldChg chg="del">
        <pc:chgData name="Aurelien Domont" userId="6da7715ce44349b3" providerId="LiveId" clId="{DF85A6E8-1668-43B0-A0A4-55FBB7957B80}" dt="2022-10-20T22:47:34.838" v="221" actId="47"/>
        <pc:sldMkLst>
          <pc:docMk/>
          <pc:sldMk cId="773380896" sldId="1932"/>
        </pc:sldMkLst>
      </pc:sldChg>
      <pc:sldChg chg="del">
        <pc:chgData name="Aurelien Domont" userId="6da7715ce44349b3" providerId="LiveId" clId="{DF85A6E8-1668-43B0-A0A4-55FBB7957B80}" dt="2022-10-20T22:47:45.758" v="222" actId="47"/>
        <pc:sldMkLst>
          <pc:docMk/>
          <pc:sldMk cId="2067026259" sldId="1933"/>
        </pc:sldMkLst>
      </pc:sldChg>
      <pc:sldChg chg="del">
        <pc:chgData name="Aurelien Domont" userId="6da7715ce44349b3" providerId="LiveId" clId="{DF85A6E8-1668-43B0-A0A4-55FBB7957B80}" dt="2022-10-20T22:47:52.071" v="223" actId="47"/>
        <pc:sldMkLst>
          <pc:docMk/>
          <pc:sldMk cId="3599886074" sldId="1934"/>
        </pc:sldMkLst>
      </pc:sldChg>
      <pc:sldChg chg="del">
        <pc:chgData name="Aurelien Domont" userId="6da7715ce44349b3" providerId="LiveId" clId="{DF85A6E8-1668-43B0-A0A4-55FBB7957B80}" dt="2022-10-20T22:48:22.900" v="227" actId="47"/>
        <pc:sldMkLst>
          <pc:docMk/>
          <pc:sldMk cId="320506673" sldId="1935"/>
        </pc:sldMkLst>
      </pc:sldChg>
      <pc:sldChg chg="del">
        <pc:chgData name="Aurelien Domont" userId="6da7715ce44349b3" providerId="LiveId" clId="{DF85A6E8-1668-43B0-A0A4-55FBB7957B80}" dt="2022-10-20T22:48:29.098" v="229" actId="47"/>
        <pc:sldMkLst>
          <pc:docMk/>
          <pc:sldMk cId="414790225" sldId="1936"/>
        </pc:sldMkLst>
      </pc:sldChg>
      <pc:sldChg chg="del">
        <pc:chgData name="Aurelien Domont" userId="6da7715ce44349b3" providerId="LiveId" clId="{DF85A6E8-1668-43B0-A0A4-55FBB7957B80}" dt="2022-10-20T22:48:41.209" v="231" actId="47"/>
        <pc:sldMkLst>
          <pc:docMk/>
          <pc:sldMk cId="2921992382" sldId="1937"/>
        </pc:sldMkLst>
      </pc:sldChg>
      <pc:sldChg chg="del">
        <pc:chgData name="Aurelien Domont" userId="6da7715ce44349b3" providerId="LiveId" clId="{DF85A6E8-1668-43B0-A0A4-55FBB7957B80}" dt="2022-10-20T22:48:56.883" v="235" actId="47"/>
        <pc:sldMkLst>
          <pc:docMk/>
          <pc:sldMk cId="2849459003" sldId="1938"/>
        </pc:sldMkLst>
      </pc:sldChg>
      <pc:sldChg chg="del">
        <pc:chgData name="Aurelien Domont" userId="6da7715ce44349b3" providerId="LiveId" clId="{DF85A6E8-1668-43B0-A0A4-55FBB7957B80}" dt="2022-10-20T22:49:08.796" v="237" actId="47"/>
        <pc:sldMkLst>
          <pc:docMk/>
          <pc:sldMk cId="1506230662" sldId="1948"/>
        </pc:sldMkLst>
      </pc:sldChg>
      <pc:sldChg chg="modSp add mod">
        <pc:chgData name="Aurelien Domont" userId="6da7715ce44349b3" providerId="LiveId" clId="{DF85A6E8-1668-43B0-A0A4-55FBB7957B80}" dt="2022-10-20T22:44:10.152" v="183" actId="113"/>
        <pc:sldMkLst>
          <pc:docMk/>
          <pc:sldMk cId="3258032972" sldId="1950"/>
        </pc:sldMkLst>
        <pc:spChg chg="mod">
          <ac:chgData name="Aurelien Domont" userId="6da7715ce44349b3" providerId="LiveId" clId="{DF85A6E8-1668-43B0-A0A4-55FBB7957B80}" dt="2022-10-20T22:44:10.152" v="183" actId="113"/>
          <ac:spMkLst>
            <pc:docMk/>
            <pc:sldMk cId="3258032972" sldId="1950"/>
            <ac:spMk id="3" creationId="{5A344048-DBDE-413B-8AF9-F87D45AC158E}"/>
          </ac:spMkLst>
        </pc:spChg>
      </pc:sldChg>
      <pc:sldChg chg="modSp add mod">
        <pc:chgData name="Aurelien Domont" userId="6da7715ce44349b3" providerId="LiveId" clId="{DF85A6E8-1668-43B0-A0A4-55FBB7957B80}" dt="2022-10-20T22:44:25.362" v="186" actId="113"/>
        <pc:sldMkLst>
          <pc:docMk/>
          <pc:sldMk cId="3984012609" sldId="1951"/>
        </pc:sldMkLst>
        <pc:spChg chg="mod">
          <ac:chgData name="Aurelien Domont" userId="6da7715ce44349b3" providerId="LiveId" clId="{DF85A6E8-1668-43B0-A0A4-55FBB7957B80}" dt="2022-10-20T22:44:25.362" v="186" actId="113"/>
          <ac:spMkLst>
            <pc:docMk/>
            <pc:sldMk cId="3984012609" sldId="1951"/>
            <ac:spMk id="3" creationId="{5A344048-DBDE-413B-8AF9-F87D45AC158E}"/>
          </ac:spMkLst>
        </pc:spChg>
      </pc:sldChg>
      <pc:sldChg chg="modSp add mod">
        <pc:chgData name="Aurelien Domont" userId="6da7715ce44349b3" providerId="LiveId" clId="{DF85A6E8-1668-43B0-A0A4-55FBB7957B80}" dt="2022-10-20T22:44:49.100" v="190" actId="113"/>
        <pc:sldMkLst>
          <pc:docMk/>
          <pc:sldMk cId="793979478" sldId="1952"/>
        </pc:sldMkLst>
        <pc:spChg chg="mod">
          <ac:chgData name="Aurelien Domont" userId="6da7715ce44349b3" providerId="LiveId" clId="{DF85A6E8-1668-43B0-A0A4-55FBB7957B80}" dt="2022-10-20T22:44:49.100" v="190" actId="113"/>
          <ac:spMkLst>
            <pc:docMk/>
            <pc:sldMk cId="793979478" sldId="1952"/>
            <ac:spMk id="3" creationId="{5A344048-DBDE-413B-8AF9-F87D45AC158E}"/>
          </ac:spMkLst>
        </pc:spChg>
      </pc:sldChg>
      <pc:sldChg chg="modSp add mod">
        <pc:chgData name="Aurelien Domont" userId="6da7715ce44349b3" providerId="LiveId" clId="{DF85A6E8-1668-43B0-A0A4-55FBB7957B80}" dt="2022-10-20T22:45:05.619" v="194" actId="113"/>
        <pc:sldMkLst>
          <pc:docMk/>
          <pc:sldMk cId="2792628260" sldId="1953"/>
        </pc:sldMkLst>
        <pc:spChg chg="mod">
          <ac:chgData name="Aurelien Domont" userId="6da7715ce44349b3" providerId="LiveId" clId="{DF85A6E8-1668-43B0-A0A4-55FBB7957B80}" dt="2022-10-20T22:45:05.619" v="194" actId="113"/>
          <ac:spMkLst>
            <pc:docMk/>
            <pc:sldMk cId="2792628260" sldId="1953"/>
            <ac:spMk id="3" creationId="{5A344048-DBDE-413B-8AF9-F87D45AC158E}"/>
          </ac:spMkLst>
        </pc:spChg>
      </pc:sldChg>
      <pc:sldChg chg="modSp add mod">
        <pc:chgData name="Aurelien Domont" userId="6da7715ce44349b3" providerId="LiveId" clId="{DF85A6E8-1668-43B0-A0A4-55FBB7957B80}" dt="2022-10-20T22:45:12.076" v="196" actId="113"/>
        <pc:sldMkLst>
          <pc:docMk/>
          <pc:sldMk cId="1336045966" sldId="1954"/>
        </pc:sldMkLst>
        <pc:spChg chg="mod">
          <ac:chgData name="Aurelien Domont" userId="6da7715ce44349b3" providerId="LiveId" clId="{DF85A6E8-1668-43B0-A0A4-55FBB7957B80}" dt="2022-10-20T22:45:12.076" v="196" actId="113"/>
          <ac:spMkLst>
            <pc:docMk/>
            <pc:sldMk cId="1336045966" sldId="1954"/>
            <ac:spMk id="3" creationId="{5A344048-DBDE-413B-8AF9-F87D45AC158E}"/>
          </ac:spMkLst>
        </pc:spChg>
      </pc:sldChg>
      <pc:sldChg chg="modSp add mod">
        <pc:chgData name="Aurelien Domont" userId="6da7715ce44349b3" providerId="LiveId" clId="{DF85A6E8-1668-43B0-A0A4-55FBB7957B80}" dt="2022-10-20T22:45:39.259" v="200" actId="113"/>
        <pc:sldMkLst>
          <pc:docMk/>
          <pc:sldMk cId="2835872221" sldId="1955"/>
        </pc:sldMkLst>
        <pc:spChg chg="mod">
          <ac:chgData name="Aurelien Domont" userId="6da7715ce44349b3" providerId="LiveId" clId="{DF85A6E8-1668-43B0-A0A4-55FBB7957B80}" dt="2022-10-20T22:45:39.259" v="200" actId="113"/>
          <ac:spMkLst>
            <pc:docMk/>
            <pc:sldMk cId="2835872221" sldId="1955"/>
            <ac:spMk id="3" creationId="{5A344048-DBDE-413B-8AF9-F87D45AC158E}"/>
          </ac:spMkLst>
        </pc:spChg>
      </pc:sldChg>
      <pc:sldChg chg="modSp add mod">
        <pc:chgData name="Aurelien Domont" userId="6da7715ce44349b3" providerId="LiveId" clId="{DF85A6E8-1668-43B0-A0A4-55FBB7957B80}" dt="2022-10-20T22:45:59.191" v="204" actId="113"/>
        <pc:sldMkLst>
          <pc:docMk/>
          <pc:sldMk cId="2767303028" sldId="1956"/>
        </pc:sldMkLst>
        <pc:spChg chg="mod">
          <ac:chgData name="Aurelien Domont" userId="6da7715ce44349b3" providerId="LiveId" clId="{DF85A6E8-1668-43B0-A0A4-55FBB7957B80}" dt="2022-10-20T22:45:59.191" v="204" actId="113"/>
          <ac:spMkLst>
            <pc:docMk/>
            <pc:sldMk cId="2767303028" sldId="1956"/>
            <ac:spMk id="3" creationId="{5A344048-DBDE-413B-8AF9-F87D45AC158E}"/>
          </ac:spMkLst>
        </pc:spChg>
      </pc:sldChg>
      <pc:sldChg chg="modSp add mod">
        <pc:chgData name="Aurelien Domont" userId="6da7715ce44349b3" providerId="LiveId" clId="{DF85A6E8-1668-43B0-A0A4-55FBB7957B80}" dt="2022-10-20T22:46:17.326" v="208" actId="113"/>
        <pc:sldMkLst>
          <pc:docMk/>
          <pc:sldMk cId="264351541" sldId="1957"/>
        </pc:sldMkLst>
        <pc:spChg chg="mod">
          <ac:chgData name="Aurelien Domont" userId="6da7715ce44349b3" providerId="LiveId" clId="{DF85A6E8-1668-43B0-A0A4-55FBB7957B80}" dt="2022-10-20T22:46:17.326" v="208" actId="113"/>
          <ac:spMkLst>
            <pc:docMk/>
            <pc:sldMk cId="264351541" sldId="1957"/>
            <ac:spMk id="10" creationId="{5ACD64B5-3F40-49FF-98FE-E80CFAF163C4}"/>
          </ac:spMkLst>
        </pc:spChg>
      </pc:sldChg>
      <pc:sldChg chg="modSp add mod">
        <pc:chgData name="Aurelien Domont" userId="6da7715ce44349b3" providerId="LiveId" clId="{DF85A6E8-1668-43B0-A0A4-55FBB7957B80}" dt="2022-10-20T22:46:37.238" v="212" actId="113"/>
        <pc:sldMkLst>
          <pc:docMk/>
          <pc:sldMk cId="3353438818" sldId="1958"/>
        </pc:sldMkLst>
        <pc:spChg chg="mod">
          <ac:chgData name="Aurelien Domont" userId="6da7715ce44349b3" providerId="LiveId" clId="{DF85A6E8-1668-43B0-A0A4-55FBB7957B80}" dt="2022-10-20T22:46:37.238" v="212" actId="113"/>
          <ac:spMkLst>
            <pc:docMk/>
            <pc:sldMk cId="3353438818" sldId="1958"/>
            <ac:spMk id="10" creationId="{5ACD64B5-3F40-49FF-98FE-E80CFAF163C4}"/>
          </ac:spMkLst>
        </pc:spChg>
      </pc:sldChg>
      <pc:sldChg chg="modSp add mod">
        <pc:chgData name="Aurelien Domont" userId="6da7715ce44349b3" providerId="LiveId" clId="{DF85A6E8-1668-43B0-A0A4-55FBB7957B80}" dt="2022-10-20T22:46:56.553" v="216" actId="14100"/>
        <pc:sldMkLst>
          <pc:docMk/>
          <pc:sldMk cId="380531511" sldId="1959"/>
        </pc:sldMkLst>
        <pc:spChg chg="mod">
          <ac:chgData name="Aurelien Domont" userId="6da7715ce44349b3" providerId="LiveId" clId="{DF85A6E8-1668-43B0-A0A4-55FBB7957B80}" dt="2022-10-20T22:46:56.553" v="216" actId="14100"/>
          <ac:spMkLst>
            <pc:docMk/>
            <pc:sldMk cId="380531511" sldId="1959"/>
            <ac:spMk id="10" creationId="{5ACD64B5-3F40-49FF-98FE-E80CFAF163C4}"/>
          </ac:spMkLst>
        </pc:spChg>
      </pc:sldChg>
      <pc:sldChg chg="modSp add del mod">
        <pc:chgData name="Aurelien Domont" userId="6da7715ce44349b3" providerId="LiveId" clId="{DF85A6E8-1668-43B0-A0A4-55FBB7957B80}" dt="2022-10-20T22:48:13.087" v="224" actId="47"/>
        <pc:sldMkLst>
          <pc:docMk/>
          <pc:sldMk cId="1263455729" sldId="1960"/>
        </pc:sldMkLst>
        <pc:spChg chg="mod">
          <ac:chgData name="Aurelien Domont" userId="6da7715ce44349b3" providerId="LiveId" clId="{DF85A6E8-1668-43B0-A0A4-55FBB7957B80}" dt="2022-10-20T22:47:31.892" v="220" actId="113"/>
          <ac:spMkLst>
            <pc:docMk/>
            <pc:sldMk cId="1263455729" sldId="1960"/>
            <ac:spMk id="10" creationId="{5ACD64B5-3F40-49FF-98FE-E80CFAF163C4}"/>
          </ac:spMkLst>
        </pc:spChg>
      </pc:sldChg>
      <pc:sldChg chg="modSp add mod">
        <pc:chgData name="Aurelien Domont" userId="6da7715ce44349b3" providerId="LiveId" clId="{DF85A6E8-1668-43B0-A0A4-55FBB7957B80}" dt="2022-10-20T22:48:19.505" v="226" actId="113"/>
        <pc:sldMkLst>
          <pc:docMk/>
          <pc:sldMk cId="1928447179" sldId="1960"/>
        </pc:sldMkLst>
        <pc:spChg chg="mod">
          <ac:chgData name="Aurelien Domont" userId="6da7715ce44349b3" providerId="LiveId" clId="{DF85A6E8-1668-43B0-A0A4-55FBB7957B80}" dt="2022-10-20T22:48:19.505" v="226" actId="113"/>
          <ac:spMkLst>
            <pc:docMk/>
            <pc:sldMk cId="1928447179" sldId="1960"/>
            <ac:spMk id="10" creationId="{5ACD64B5-3F40-49FF-98FE-E80CFAF163C4}"/>
          </ac:spMkLst>
        </pc:spChg>
      </pc:sldChg>
      <pc:sldChg chg="modSp add mod">
        <pc:chgData name="Aurelien Domont" userId="6da7715ce44349b3" providerId="LiveId" clId="{DF85A6E8-1668-43B0-A0A4-55FBB7957B80}" dt="2022-10-20T22:48:33.408" v="230" actId="113"/>
        <pc:sldMkLst>
          <pc:docMk/>
          <pc:sldMk cId="2680788201" sldId="1961"/>
        </pc:sldMkLst>
        <pc:spChg chg="mod">
          <ac:chgData name="Aurelien Domont" userId="6da7715ce44349b3" providerId="LiveId" clId="{DF85A6E8-1668-43B0-A0A4-55FBB7957B80}" dt="2022-10-20T22:48:33.408" v="230" actId="113"/>
          <ac:spMkLst>
            <pc:docMk/>
            <pc:sldMk cId="2680788201" sldId="1961"/>
            <ac:spMk id="10" creationId="{5ACD64B5-3F40-49FF-98FE-E80CFAF163C4}"/>
          </ac:spMkLst>
        </pc:spChg>
      </pc:sldChg>
      <pc:sldChg chg="modSp add mod">
        <pc:chgData name="Aurelien Domont" userId="6da7715ce44349b3" providerId="LiveId" clId="{DF85A6E8-1668-43B0-A0A4-55FBB7957B80}" dt="2022-10-20T22:48:54.289" v="234" actId="113"/>
        <pc:sldMkLst>
          <pc:docMk/>
          <pc:sldMk cId="210615834" sldId="1962"/>
        </pc:sldMkLst>
        <pc:spChg chg="mod">
          <ac:chgData name="Aurelien Domont" userId="6da7715ce44349b3" providerId="LiveId" clId="{DF85A6E8-1668-43B0-A0A4-55FBB7957B80}" dt="2022-10-20T22:48:54.289" v="234" actId="113"/>
          <ac:spMkLst>
            <pc:docMk/>
            <pc:sldMk cId="210615834" sldId="1962"/>
            <ac:spMk id="10" creationId="{5ACD64B5-3F40-49FF-98FE-E80CFAF163C4}"/>
          </ac:spMkLst>
        </pc:spChg>
      </pc:sldChg>
      <pc:sldChg chg="modSp add mod">
        <pc:chgData name="Aurelien Domont" userId="6da7715ce44349b3" providerId="LiveId" clId="{DF85A6E8-1668-43B0-A0A4-55FBB7957B80}" dt="2022-10-20T22:49:14.944" v="239" actId="113"/>
        <pc:sldMkLst>
          <pc:docMk/>
          <pc:sldMk cId="1868898142" sldId="1963"/>
        </pc:sldMkLst>
        <pc:spChg chg="mod">
          <ac:chgData name="Aurelien Domont" userId="6da7715ce44349b3" providerId="LiveId" clId="{DF85A6E8-1668-43B0-A0A4-55FBB7957B80}" dt="2022-10-20T22:49:14.944" v="239" actId="113"/>
          <ac:spMkLst>
            <pc:docMk/>
            <pc:sldMk cId="1868898142" sldId="1963"/>
            <ac:spMk id="10" creationId="{5ACD64B5-3F40-49FF-98FE-E80CFAF163C4}"/>
          </ac:spMkLst>
        </pc:spChg>
      </pc:sldChg>
      <pc:sldChg chg="add">
        <pc:chgData name="Aurelien Domont" userId="6da7715ce44349b3" providerId="LiveId" clId="{DF85A6E8-1668-43B0-A0A4-55FBB7957B80}" dt="2023-01-27T04:16:57.808" v="246"/>
        <pc:sldMkLst>
          <pc:docMk/>
          <pc:sldMk cId="1289725493" sldId="2149"/>
        </pc:sldMkLst>
      </pc:sldChg>
      <pc:sldChg chg="addSp delSp modSp add mod">
        <pc:chgData name="Aurelien Domont" userId="6da7715ce44349b3" providerId="LiveId" clId="{DF85A6E8-1668-43B0-A0A4-55FBB7957B80}" dt="2023-07-17T00:33:00.178" v="320" actId="20577"/>
        <pc:sldMkLst>
          <pc:docMk/>
          <pc:sldMk cId="3095323677" sldId="2410"/>
        </pc:sldMkLst>
        <pc:spChg chg="add mod">
          <ac:chgData name="Aurelien Domont" userId="6da7715ce44349b3" providerId="LiveId" clId="{DF85A6E8-1668-43B0-A0A4-55FBB7957B80}" dt="2023-07-17T00:32:51.419" v="318" actId="14100"/>
          <ac:spMkLst>
            <pc:docMk/>
            <pc:sldMk cId="3095323677" sldId="2410"/>
            <ac:spMk id="2" creationId="{4CF8FD7E-8611-74D9-C26B-3307658BF781}"/>
          </ac:spMkLst>
        </pc:spChg>
        <pc:spChg chg="add mod">
          <ac:chgData name="Aurelien Domont" userId="6da7715ce44349b3" providerId="LiveId" clId="{DF85A6E8-1668-43B0-A0A4-55FBB7957B80}" dt="2023-07-17T00:32:46.774" v="316" actId="14100"/>
          <ac:spMkLst>
            <pc:docMk/>
            <pc:sldMk cId="3095323677" sldId="2410"/>
            <ac:spMk id="4" creationId="{6E7AD36A-5367-FE45-2F51-2E21FF216CE6}"/>
          </ac:spMkLst>
        </pc:spChg>
        <pc:spChg chg="add mod">
          <ac:chgData name="Aurelien Domont" userId="6da7715ce44349b3" providerId="LiveId" clId="{DF85A6E8-1668-43B0-A0A4-55FBB7957B80}" dt="2023-07-17T00:32:44.478" v="314" actId="14100"/>
          <ac:spMkLst>
            <pc:docMk/>
            <pc:sldMk cId="3095323677" sldId="2410"/>
            <ac:spMk id="5" creationId="{EE710A33-0418-6D9A-4D72-D20130F1898C}"/>
          </ac:spMkLst>
        </pc:spChg>
        <pc:spChg chg="add mod">
          <ac:chgData name="Aurelien Domont" userId="6da7715ce44349b3" providerId="LiveId" clId="{DF85A6E8-1668-43B0-A0A4-55FBB7957B80}" dt="2023-07-17T00:32:13.259" v="304"/>
          <ac:spMkLst>
            <pc:docMk/>
            <pc:sldMk cId="3095323677" sldId="2410"/>
            <ac:spMk id="6" creationId="{94127895-35E6-6F99-0CA5-C12C737506EF}"/>
          </ac:spMkLst>
        </pc:spChg>
        <pc:spChg chg="add mod">
          <ac:chgData name="Aurelien Domont" userId="6da7715ce44349b3" providerId="LiveId" clId="{DF85A6E8-1668-43B0-A0A4-55FBB7957B80}" dt="2023-07-17T00:32:13.259" v="304"/>
          <ac:spMkLst>
            <pc:docMk/>
            <pc:sldMk cId="3095323677" sldId="2410"/>
            <ac:spMk id="8" creationId="{AF35152B-77E5-E949-06A4-67E79A01AB85}"/>
          </ac:spMkLst>
        </pc:spChg>
        <pc:spChg chg="add mod">
          <ac:chgData name="Aurelien Domont" userId="6da7715ce44349b3" providerId="LiveId" clId="{DF85A6E8-1668-43B0-A0A4-55FBB7957B80}" dt="2023-07-17T00:32:40.540" v="312" actId="14100"/>
          <ac:spMkLst>
            <pc:docMk/>
            <pc:sldMk cId="3095323677" sldId="2410"/>
            <ac:spMk id="9" creationId="{BD365066-2C46-01B6-5465-B62E53E5E713}"/>
          </ac:spMkLst>
        </pc:spChg>
        <pc:spChg chg="add mod">
          <ac:chgData name="Aurelien Domont" userId="6da7715ce44349b3" providerId="LiveId" clId="{DF85A6E8-1668-43B0-A0A4-55FBB7957B80}" dt="2023-07-17T00:32:35.247" v="309" actId="14100"/>
          <ac:spMkLst>
            <pc:docMk/>
            <pc:sldMk cId="3095323677" sldId="2410"/>
            <ac:spMk id="10" creationId="{5694204D-7877-A17F-121F-9A16801BB648}"/>
          </ac:spMkLst>
        </pc:spChg>
        <pc:spChg chg="mod">
          <ac:chgData name="Aurelien Domont" userId="6da7715ce44349b3" providerId="LiveId" clId="{DF85A6E8-1668-43B0-A0A4-55FBB7957B80}" dt="2023-07-17T00:33:00.178" v="320" actId="20577"/>
          <ac:spMkLst>
            <pc:docMk/>
            <pc:sldMk cId="3095323677" sldId="2410"/>
            <ac:spMk id="16" creationId="{6C2BB713-9637-4B9B-938F-E9768876782A}"/>
          </ac:spMkLst>
        </pc:spChg>
        <pc:spChg chg="del">
          <ac:chgData name="Aurelien Domont" userId="6da7715ce44349b3" providerId="LiveId" clId="{DF85A6E8-1668-43B0-A0A4-55FBB7957B80}" dt="2023-07-17T00:31:54.398" v="248" actId="478"/>
          <ac:spMkLst>
            <pc:docMk/>
            <pc:sldMk cId="3095323677" sldId="2410"/>
            <ac:spMk id="63" creationId="{BCD709DB-6989-4E10-8B03-9188AD5A53D9}"/>
          </ac:spMkLst>
        </pc:spChg>
        <pc:spChg chg="del">
          <ac:chgData name="Aurelien Domont" userId="6da7715ce44349b3" providerId="LiveId" clId="{DF85A6E8-1668-43B0-A0A4-55FBB7957B80}" dt="2023-07-17T00:31:54.398" v="248" actId="478"/>
          <ac:spMkLst>
            <pc:docMk/>
            <pc:sldMk cId="3095323677" sldId="2410"/>
            <ac:spMk id="64" creationId="{3EBD83F9-AF89-4B43-9E91-4996FE256C3B}"/>
          </ac:spMkLst>
        </pc:spChg>
        <pc:spChg chg="del">
          <ac:chgData name="Aurelien Domont" userId="6da7715ce44349b3" providerId="LiveId" clId="{DF85A6E8-1668-43B0-A0A4-55FBB7957B80}" dt="2023-07-17T00:31:54.398" v="248" actId="478"/>
          <ac:spMkLst>
            <pc:docMk/>
            <pc:sldMk cId="3095323677" sldId="2410"/>
            <ac:spMk id="65" creationId="{8A48F9AB-C944-457B-BD20-75940ED56777}"/>
          </ac:spMkLst>
        </pc:spChg>
        <pc:spChg chg="del">
          <ac:chgData name="Aurelien Domont" userId="6da7715ce44349b3" providerId="LiveId" clId="{DF85A6E8-1668-43B0-A0A4-55FBB7957B80}" dt="2023-07-17T00:31:54.398" v="248" actId="478"/>
          <ac:spMkLst>
            <pc:docMk/>
            <pc:sldMk cId="3095323677" sldId="2410"/>
            <ac:spMk id="66" creationId="{ED1EA068-B678-434E-9C9B-732BF4939886}"/>
          </ac:spMkLst>
        </pc:spChg>
        <pc:grpChg chg="mod">
          <ac:chgData name="Aurelien Domont" userId="6da7715ce44349b3" providerId="LiveId" clId="{DF85A6E8-1668-43B0-A0A4-55FBB7957B80}" dt="2023-07-17T00:32:02.907" v="303" actId="1038"/>
          <ac:grpSpMkLst>
            <pc:docMk/>
            <pc:sldMk cId="3095323677" sldId="2410"/>
            <ac:grpSpMk id="7" creationId="{A6B8EFC8-F065-4088-9F5B-2E50903DF87B}"/>
          </ac:grpSpMkLst>
        </pc:grpChg>
      </pc:sldChg>
      <pc:sldChg chg="add">
        <pc:chgData name="Aurelien Domont" userId="6da7715ce44349b3" providerId="LiveId" clId="{DF85A6E8-1668-43B0-A0A4-55FBB7957B80}" dt="2022-11-30T03:50:58.953" v="242"/>
        <pc:sldMkLst>
          <pc:docMk/>
          <pc:sldMk cId="1278724294" sldId="2411"/>
        </pc:sldMkLst>
      </pc:sldChg>
      <pc:sldChg chg="addSp delSp modSp add mod ord">
        <pc:chgData name="Aurelien Domont" userId="6da7715ce44349b3" providerId="LiveId" clId="{DF85A6E8-1668-43B0-A0A4-55FBB7957B80}" dt="2023-10-12T03:24:15.779" v="680"/>
        <pc:sldMkLst>
          <pc:docMk/>
          <pc:sldMk cId="902117640" sldId="2412"/>
        </pc:sldMkLst>
        <pc:spChg chg="add mod">
          <ac:chgData name="Aurelien Domont" userId="6da7715ce44349b3" providerId="LiveId" clId="{DF85A6E8-1668-43B0-A0A4-55FBB7957B80}" dt="2023-10-12T03:10:59.262" v="370" actId="1035"/>
          <ac:spMkLst>
            <pc:docMk/>
            <pc:sldMk cId="902117640" sldId="2412"/>
            <ac:spMk id="2" creationId="{8D442E04-C268-755F-AA3A-27C98A07065C}"/>
          </ac:spMkLst>
        </pc:spChg>
        <pc:spChg chg="add mod">
          <ac:chgData name="Aurelien Domont" userId="6da7715ce44349b3" providerId="LiveId" clId="{DF85A6E8-1668-43B0-A0A4-55FBB7957B80}" dt="2023-10-12T03:10:59.262" v="370" actId="1035"/>
          <ac:spMkLst>
            <pc:docMk/>
            <pc:sldMk cId="902117640" sldId="2412"/>
            <ac:spMk id="4" creationId="{EFC76D48-B0F3-F7A4-7365-0847A305CB99}"/>
          </ac:spMkLst>
        </pc:spChg>
        <pc:spChg chg="add mod">
          <ac:chgData name="Aurelien Domont" userId="6da7715ce44349b3" providerId="LiveId" clId="{DF85A6E8-1668-43B0-A0A4-55FBB7957B80}" dt="2023-10-12T03:10:59.262" v="370" actId="1035"/>
          <ac:spMkLst>
            <pc:docMk/>
            <pc:sldMk cId="902117640" sldId="2412"/>
            <ac:spMk id="5" creationId="{F6F013FD-DD23-BC73-D926-D96DCDC55987}"/>
          </ac:spMkLst>
        </pc:spChg>
        <pc:spChg chg="add mod">
          <ac:chgData name="Aurelien Domont" userId="6da7715ce44349b3" providerId="LiveId" clId="{DF85A6E8-1668-43B0-A0A4-55FBB7957B80}" dt="2023-10-12T03:10:59.262" v="370" actId="1035"/>
          <ac:spMkLst>
            <pc:docMk/>
            <pc:sldMk cId="902117640" sldId="2412"/>
            <ac:spMk id="6" creationId="{B9C6D263-55FF-A941-5FB6-2BF0E3FE9658}"/>
          </ac:spMkLst>
        </pc:spChg>
        <pc:spChg chg="del">
          <ac:chgData name="Aurelien Domont" userId="6da7715ce44349b3" providerId="LiveId" clId="{DF85A6E8-1668-43B0-A0A4-55FBB7957B80}" dt="2023-10-12T03:10:42.195" v="347" actId="478"/>
          <ac:spMkLst>
            <pc:docMk/>
            <pc:sldMk cId="902117640" sldId="2412"/>
            <ac:spMk id="7" creationId="{78A4DBAE-58D2-4B09-9297-719E0793B62A}"/>
          </ac:spMkLst>
        </pc:spChg>
        <pc:spChg chg="del">
          <ac:chgData name="Aurelien Domont" userId="6da7715ce44349b3" providerId="LiveId" clId="{DF85A6E8-1668-43B0-A0A4-55FBB7957B80}" dt="2023-10-12T03:10:42.195" v="347" actId="478"/>
          <ac:spMkLst>
            <pc:docMk/>
            <pc:sldMk cId="902117640" sldId="2412"/>
            <ac:spMk id="8" creationId="{BA71DF49-87F4-4FD8-9F03-1D561758BCE5}"/>
          </ac:spMkLst>
        </pc:spChg>
        <pc:spChg chg="del">
          <ac:chgData name="Aurelien Domont" userId="6da7715ce44349b3" providerId="LiveId" clId="{DF85A6E8-1668-43B0-A0A4-55FBB7957B80}" dt="2023-10-12T03:10:42.195" v="347" actId="478"/>
          <ac:spMkLst>
            <pc:docMk/>
            <pc:sldMk cId="902117640" sldId="2412"/>
            <ac:spMk id="9" creationId="{22F66B1F-BF0B-4A63-BCFF-D97B829D7375}"/>
          </ac:spMkLst>
        </pc:spChg>
        <pc:spChg chg="del">
          <ac:chgData name="Aurelien Domont" userId="6da7715ce44349b3" providerId="LiveId" clId="{DF85A6E8-1668-43B0-A0A4-55FBB7957B80}" dt="2023-10-12T03:10:42.195" v="347" actId="478"/>
          <ac:spMkLst>
            <pc:docMk/>
            <pc:sldMk cId="902117640" sldId="2412"/>
            <ac:spMk id="10" creationId="{9F9CA5B3-35E6-4FFE-BA42-D66550248B1D}"/>
          </ac:spMkLst>
        </pc:spChg>
        <pc:spChg chg="del">
          <ac:chgData name="Aurelien Domont" userId="6da7715ce44349b3" providerId="LiveId" clId="{DF85A6E8-1668-43B0-A0A4-55FBB7957B80}" dt="2023-10-12T03:10:42.195" v="347" actId="478"/>
          <ac:spMkLst>
            <pc:docMk/>
            <pc:sldMk cId="902117640" sldId="2412"/>
            <ac:spMk id="11" creationId="{96108EC3-BD41-4156-B59E-C0D52A824C39}"/>
          </ac:spMkLst>
        </pc:spChg>
        <pc:spChg chg="del">
          <ac:chgData name="Aurelien Domont" userId="6da7715ce44349b3" providerId="LiveId" clId="{DF85A6E8-1668-43B0-A0A4-55FBB7957B80}" dt="2023-10-12T03:10:42.195" v="347" actId="478"/>
          <ac:spMkLst>
            <pc:docMk/>
            <pc:sldMk cId="902117640" sldId="2412"/>
            <ac:spMk id="12" creationId="{2D593DCF-B140-48D9-A83F-760E8B416F7D}"/>
          </ac:spMkLst>
        </pc:spChg>
        <pc:spChg chg="del">
          <ac:chgData name="Aurelien Domont" userId="6da7715ce44349b3" providerId="LiveId" clId="{DF85A6E8-1668-43B0-A0A4-55FBB7957B80}" dt="2023-10-12T03:10:42.195" v="347" actId="478"/>
          <ac:spMkLst>
            <pc:docMk/>
            <pc:sldMk cId="902117640" sldId="2412"/>
            <ac:spMk id="14" creationId="{8655BA2D-6E2A-4342-9E24-2E69B40173FE}"/>
          </ac:spMkLst>
        </pc:spChg>
        <pc:spChg chg="del">
          <ac:chgData name="Aurelien Domont" userId="6da7715ce44349b3" providerId="LiveId" clId="{DF85A6E8-1668-43B0-A0A4-55FBB7957B80}" dt="2023-10-12T03:10:42.195" v="347" actId="478"/>
          <ac:spMkLst>
            <pc:docMk/>
            <pc:sldMk cId="902117640" sldId="2412"/>
            <ac:spMk id="15" creationId="{414F53BE-7FCD-4817-86AF-B98C3A29E96A}"/>
          </ac:spMkLst>
        </pc:spChg>
        <pc:spChg chg="mod">
          <ac:chgData name="Aurelien Domont" userId="6da7715ce44349b3" providerId="LiveId" clId="{DF85A6E8-1668-43B0-A0A4-55FBB7957B80}" dt="2023-10-12T03:10:37.237" v="346" actId="20577"/>
          <ac:spMkLst>
            <pc:docMk/>
            <pc:sldMk cId="902117640" sldId="2412"/>
            <ac:spMk id="16" creationId="{6C2BB713-9637-4B9B-938F-E9768876782A}"/>
          </ac:spMkLst>
        </pc:spChg>
        <pc:spChg chg="del">
          <ac:chgData name="Aurelien Domont" userId="6da7715ce44349b3" providerId="LiveId" clId="{DF85A6E8-1668-43B0-A0A4-55FBB7957B80}" dt="2023-10-12T03:10:42.195" v="347" actId="478"/>
          <ac:spMkLst>
            <pc:docMk/>
            <pc:sldMk cId="902117640" sldId="2412"/>
            <ac:spMk id="17" creationId="{1FA965C9-CED0-411A-8788-7E58A5511501}"/>
          </ac:spMkLst>
        </pc:spChg>
        <pc:spChg chg="del">
          <ac:chgData name="Aurelien Domont" userId="6da7715ce44349b3" providerId="LiveId" clId="{DF85A6E8-1668-43B0-A0A4-55FBB7957B80}" dt="2023-10-12T03:10:42.195" v="347" actId="478"/>
          <ac:spMkLst>
            <pc:docMk/>
            <pc:sldMk cId="902117640" sldId="2412"/>
            <ac:spMk id="18" creationId="{B70B0AF5-600E-48D1-B065-24CC28561CFC}"/>
          </ac:spMkLst>
        </pc:spChg>
        <pc:spChg chg="add mod">
          <ac:chgData name="Aurelien Domont" userId="6da7715ce44349b3" providerId="LiveId" clId="{DF85A6E8-1668-43B0-A0A4-55FBB7957B80}" dt="2023-10-12T03:10:59.262" v="370" actId="1035"/>
          <ac:spMkLst>
            <pc:docMk/>
            <pc:sldMk cId="902117640" sldId="2412"/>
            <ac:spMk id="19" creationId="{6414A31E-453D-4A71-688D-F2C642D2C802}"/>
          </ac:spMkLst>
        </pc:spChg>
        <pc:spChg chg="del">
          <ac:chgData name="Aurelien Domont" userId="6da7715ce44349b3" providerId="LiveId" clId="{DF85A6E8-1668-43B0-A0A4-55FBB7957B80}" dt="2023-10-12T03:10:42.195" v="347" actId="478"/>
          <ac:spMkLst>
            <pc:docMk/>
            <pc:sldMk cId="902117640" sldId="2412"/>
            <ac:spMk id="20" creationId="{8170CBBF-4B74-4183-B658-3C8DE9FCD4DD}"/>
          </ac:spMkLst>
        </pc:spChg>
        <pc:spChg chg="add mod">
          <ac:chgData name="Aurelien Domont" userId="6da7715ce44349b3" providerId="LiveId" clId="{DF85A6E8-1668-43B0-A0A4-55FBB7957B80}" dt="2023-10-12T03:10:59.262" v="370" actId="1035"/>
          <ac:spMkLst>
            <pc:docMk/>
            <pc:sldMk cId="902117640" sldId="2412"/>
            <ac:spMk id="21" creationId="{D1F4B85B-9525-5A83-79B2-2B82EA039AB1}"/>
          </ac:spMkLst>
        </pc:spChg>
        <pc:spChg chg="add mod">
          <ac:chgData name="Aurelien Domont" userId="6da7715ce44349b3" providerId="LiveId" clId="{DF85A6E8-1668-43B0-A0A4-55FBB7957B80}" dt="2023-10-12T03:10:59.262" v="370" actId="1035"/>
          <ac:spMkLst>
            <pc:docMk/>
            <pc:sldMk cId="902117640" sldId="2412"/>
            <ac:spMk id="22" creationId="{CD37CA03-4AC6-CF37-0594-82525E791768}"/>
          </ac:spMkLst>
        </pc:spChg>
        <pc:spChg chg="del">
          <ac:chgData name="Aurelien Domont" userId="6da7715ce44349b3" providerId="LiveId" clId="{DF85A6E8-1668-43B0-A0A4-55FBB7957B80}" dt="2023-10-12T03:10:42.195" v="347" actId="478"/>
          <ac:spMkLst>
            <pc:docMk/>
            <pc:sldMk cId="902117640" sldId="2412"/>
            <ac:spMk id="23" creationId="{97BA9C65-A028-4B6E-91DC-A9BFA95A4411}"/>
          </ac:spMkLst>
        </pc:spChg>
        <pc:spChg chg="del">
          <ac:chgData name="Aurelien Domont" userId="6da7715ce44349b3" providerId="LiveId" clId="{DF85A6E8-1668-43B0-A0A4-55FBB7957B80}" dt="2023-10-12T03:11:14.861" v="372" actId="478"/>
          <ac:spMkLst>
            <pc:docMk/>
            <pc:sldMk cId="902117640" sldId="2412"/>
            <ac:spMk id="24" creationId="{66CA40AA-D509-418E-ACD0-8DFFE94C378E}"/>
          </ac:spMkLst>
        </pc:spChg>
        <pc:spChg chg="del">
          <ac:chgData name="Aurelien Domont" userId="6da7715ce44349b3" providerId="LiveId" clId="{DF85A6E8-1668-43B0-A0A4-55FBB7957B80}" dt="2023-10-12T03:11:17.565" v="373" actId="478"/>
          <ac:spMkLst>
            <pc:docMk/>
            <pc:sldMk cId="902117640" sldId="2412"/>
            <ac:spMk id="25" creationId="{2CE720D5-F3D3-4E78-8B15-EDB71F0C8DE6}"/>
          </ac:spMkLst>
        </pc:spChg>
        <pc:spChg chg="add mod">
          <ac:chgData name="Aurelien Domont" userId="6da7715ce44349b3" providerId="LiveId" clId="{DF85A6E8-1668-43B0-A0A4-55FBB7957B80}" dt="2023-10-12T03:10:59.262" v="370" actId="1035"/>
          <ac:spMkLst>
            <pc:docMk/>
            <pc:sldMk cId="902117640" sldId="2412"/>
            <ac:spMk id="26" creationId="{9CDB1A39-E8F4-8B9C-6FB4-C9EB571FA0A9}"/>
          </ac:spMkLst>
        </pc:spChg>
        <pc:spChg chg="add mod">
          <ac:chgData name="Aurelien Domont" userId="6da7715ce44349b3" providerId="LiveId" clId="{DF85A6E8-1668-43B0-A0A4-55FBB7957B80}" dt="2023-10-12T03:10:59.262" v="370" actId="1035"/>
          <ac:spMkLst>
            <pc:docMk/>
            <pc:sldMk cId="902117640" sldId="2412"/>
            <ac:spMk id="27" creationId="{29BA9603-E1C6-2FF2-20B1-0D8C38AF9DCC}"/>
          </ac:spMkLst>
        </pc:spChg>
        <pc:spChg chg="add mod">
          <ac:chgData name="Aurelien Domont" userId="6da7715ce44349b3" providerId="LiveId" clId="{DF85A6E8-1668-43B0-A0A4-55FBB7957B80}" dt="2023-10-12T03:14:15.561" v="388" actId="113"/>
          <ac:spMkLst>
            <pc:docMk/>
            <pc:sldMk cId="902117640" sldId="2412"/>
            <ac:spMk id="28" creationId="{6A2D655F-5CE6-51A9-8CF1-7918893391AD}"/>
          </ac:spMkLst>
        </pc:spChg>
        <pc:spChg chg="add mod">
          <ac:chgData name="Aurelien Domont" userId="6da7715ce44349b3" providerId="LiveId" clId="{DF85A6E8-1668-43B0-A0A4-55FBB7957B80}" dt="2023-10-12T03:14:31.513" v="391" actId="113"/>
          <ac:spMkLst>
            <pc:docMk/>
            <pc:sldMk cId="902117640" sldId="2412"/>
            <ac:spMk id="29" creationId="{8D3EB408-9C44-F713-1106-288868722851}"/>
          </ac:spMkLst>
        </pc:spChg>
        <pc:spChg chg="add mod">
          <ac:chgData name="Aurelien Domont" userId="6da7715ce44349b3" providerId="LiveId" clId="{DF85A6E8-1668-43B0-A0A4-55FBB7957B80}" dt="2023-10-12T03:14:26.672" v="389" actId="113"/>
          <ac:spMkLst>
            <pc:docMk/>
            <pc:sldMk cId="902117640" sldId="2412"/>
            <ac:spMk id="30" creationId="{B27ADEDA-5FD2-A84B-87FD-18977BE39E63}"/>
          </ac:spMkLst>
        </pc:spChg>
        <pc:spChg chg="add mod">
          <ac:chgData name="Aurelien Domont" userId="6da7715ce44349b3" providerId="LiveId" clId="{DF85A6E8-1668-43B0-A0A4-55FBB7957B80}" dt="2023-10-12T03:14:29.783" v="390" actId="113"/>
          <ac:spMkLst>
            <pc:docMk/>
            <pc:sldMk cId="902117640" sldId="2412"/>
            <ac:spMk id="31" creationId="{0F99597B-FBCE-CE1D-F210-4AB5A65B9114}"/>
          </ac:spMkLst>
        </pc:spChg>
        <pc:spChg chg="add mod">
          <ac:chgData name="Aurelien Domont" userId="6da7715ce44349b3" providerId="LiveId" clId="{DF85A6E8-1668-43B0-A0A4-55FBB7957B80}" dt="2023-10-12T03:10:59.262" v="370" actId="1035"/>
          <ac:spMkLst>
            <pc:docMk/>
            <pc:sldMk cId="902117640" sldId="2412"/>
            <ac:spMk id="32" creationId="{383BDBDE-67B7-316E-424E-2717306BF16F}"/>
          </ac:spMkLst>
        </pc:spChg>
        <pc:spChg chg="add del mod">
          <ac:chgData name="Aurelien Domont" userId="6da7715ce44349b3" providerId="LiveId" clId="{DF85A6E8-1668-43B0-A0A4-55FBB7957B80}" dt="2023-10-12T03:19:49.699" v="501" actId="478"/>
          <ac:spMkLst>
            <pc:docMk/>
            <pc:sldMk cId="902117640" sldId="2412"/>
            <ac:spMk id="33" creationId="{584AEE96-60BC-A0F0-6A36-D5B2F3C1A1AB}"/>
          </ac:spMkLst>
        </pc:spChg>
        <pc:spChg chg="add del mod">
          <ac:chgData name="Aurelien Domont" userId="6da7715ce44349b3" providerId="LiveId" clId="{DF85A6E8-1668-43B0-A0A4-55FBB7957B80}" dt="2023-10-12T03:12:59.963" v="380" actId="478"/>
          <ac:spMkLst>
            <pc:docMk/>
            <pc:sldMk cId="902117640" sldId="2412"/>
            <ac:spMk id="34" creationId="{AA0D1DC3-E19E-D8B3-0AF2-A2814CD327BC}"/>
          </ac:spMkLst>
        </pc:spChg>
        <pc:spChg chg="add mod">
          <ac:chgData name="Aurelien Domont" userId="6da7715ce44349b3" providerId="LiveId" clId="{DF85A6E8-1668-43B0-A0A4-55FBB7957B80}" dt="2023-10-12T03:15:55.232" v="401"/>
          <ac:spMkLst>
            <pc:docMk/>
            <pc:sldMk cId="902117640" sldId="2412"/>
            <ac:spMk id="35" creationId="{3EF673D4-B982-255C-1EF1-1E0E3C2BFEBC}"/>
          </ac:spMkLst>
        </pc:spChg>
        <pc:spChg chg="add mod">
          <ac:chgData name="Aurelien Domont" userId="6da7715ce44349b3" providerId="LiveId" clId="{DF85A6E8-1668-43B0-A0A4-55FBB7957B80}" dt="2023-10-12T03:15:55.232" v="401"/>
          <ac:spMkLst>
            <pc:docMk/>
            <pc:sldMk cId="902117640" sldId="2412"/>
            <ac:spMk id="36" creationId="{A7FFFBB9-6285-C6D2-DC7B-0F37A2DE5342}"/>
          </ac:spMkLst>
        </pc:spChg>
        <pc:spChg chg="add mod">
          <ac:chgData name="Aurelien Domont" userId="6da7715ce44349b3" providerId="LiveId" clId="{DF85A6E8-1668-43B0-A0A4-55FBB7957B80}" dt="2023-10-12T03:15:55.232" v="401"/>
          <ac:spMkLst>
            <pc:docMk/>
            <pc:sldMk cId="902117640" sldId="2412"/>
            <ac:spMk id="37" creationId="{2889B889-1A02-8595-99C9-BA56530E7401}"/>
          </ac:spMkLst>
        </pc:spChg>
        <pc:spChg chg="add mod">
          <ac:chgData name="Aurelien Domont" userId="6da7715ce44349b3" providerId="LiveId" clId="{DF85A6E8-1668-43B0-A0A4-55FBB7957B80}" dt="2023-10-12T03:15:55.232" v="401"/>
          <ac:spMkLst>
            <pc:docMk/>
            <pc:sldMk cId="902117640" sldId="2412"/>
            <ac:spMk id="38" creationId="{9474B444-E3D9-6C4C-A12C-302A3E50992A}"/>
          </ac:spMkLst>
        </pc:spChg>
        <pc:spChg chg="add mod">
          <ac:chgData name="Aurelien Domont" userId="6da7715ce44349b3" providerId="LiveId" clId="{DF85A6E8-1668-43B0-A0A4-55FBB7957B80}" dt="2023-10-12T03:15:55.232" v="401"/>
          <ac:spMkLst>
            <pc:docMk/>
            <pc:sldMk cId="902117640" sldId="2412"/>
            <ac:spMk id="39" creationId="{3E84F652-109D-DAF6-5B5F-EC32430E6362}"/>
          </ac:spMkLst>
        </pc:spChg>
        <pc:spChg chg="add mod">
          <ac:chgData name="Aurelien Domont" userId="6da7715ce44349b3" providerId="LiveId" clId="{DF85A6E8-1668-43B0-A0A4-55FBB7957B80}" dt="2023-10-12T03:15:55.232" v="401"/>
          <ac:spMkLst>
            <pc:docMk/>
            <pc:sldMk cId="902117640" sldId="2412"/>
            <ac:spMk id="40" creationId="{3C1D5C73-758C-11E7-C94B-3F305B0F224D}"/>
          </ac:spMkLst>
        </pc:spChg>
        <pc:spChg chg="add mod">
          <ac:chgData name="Aurelien Domont" userId="6da7715ce44349b3" providerId="LiveId" clId="{DF85A6E8-1668-43B0-A0A4-55FBB7957B80}" dt="2023-10-12T03:15:55.232" v="401"/>
          <ac:spMkLst>
            <pc:docMk/>
            <pc:sldMk cId="902117640" sldId="2412"/>
            <ac:spMk id="41" creationId="{44EB48F4-9EFA-E968-83CB-D62284CC42F0}"/>
          </ac:spMkLst>
        </pc:spChg>
        <pc:spChg chg="add mod">
          <ac:chgData name="Aurelien Domont" userId="6da7715ce44349b3" providerId="LiveId" clId="{DF85A6E8-1668-43B0-A0A4-55FBB7957B80}" dt="2023-10-12T03:15:55.232" v="401"/>
          <ac:spMkLst>
            <pc:docMk/>
            <pc:sldMk cId="902117640" sldId="2412"/>
            <ac:spMk id="42" creationId="{4EEA5EB1-2984-9CD8-54B6-DDE399916D53}"/>
          </ac:spMkLst>
        </pc:spChg>
        <pc:spChg chg="add del mod">
          <ac:chgData name="Aurelien Domont" userId="6da7715ce44349b3" providerId="LiveId" clId="{DF85A6E8-1668-43B0-A0A4-55FBB7957B80}" dt="2023-10-12T03:24:15.544" v="679" actId="478"/>
          <ac:spMkLst>
            <pc:docMk/>
            <pc:sldMk cId="902117640" sldId="2412"/>
            <ac:spMk id="43" creationId="{7EB31753-FB6E-EBEA-D5D1-78A7A6FDEADC}"/>
          </ac:spMkLst>
        </pc:spChg>
        <pc:spChg chg="add mod">
          <ac:chgData name="Aurelien Domont" userId="6da7715ce44349b3" providerId="LiveId" clId="{DF85A6E8-1668-43B0-A0A4-55FBB7957B80}" dt="2023-10-12T03:24:15.779" v="680"/>
          <ac:spMkLst>
            <pc:docMk/>
            <pc:sldMk cId="902117640" sldId="2412"/>
            <ac:spMk id="44" creationId="{EB02485F-894F-3914-1BE6-42261B17A5D0}"/>
          </ac:spMkLst>
        </pc:spChg>
      </pc:sldChg>
      <pc:sldChg chg="addSp delSp modSp add mod">
        <pc:chgData name="Aurelien Domont" userId="6da7715ce44349b3" providerId="LiveId" clId="{DF85A6E8-1668-43B0-A0A4-55FBB7957B80}" dt="2023-10-12T03:23:35.024" v="676" actId="1036"/>
        <pc:sldMkLst>
          <pc:docMk/>
          <pc:sldMk cId="1093931061" sldId="2413"/>
        </pc:sldMkLst>
        <pc:spChg chg="add mod">
          <ac:chgData name="Aurelien Domont" userId="6da7715ce44349b3" providerId="LiveId" clId="{DF85A6E8-1668-43B0-A0A4-55FBB7957B80}" dt="2023-10-12T03:23:31.154" v="669" actId="20577"/>
          <ac:spMkLst>
            <pc:docMk/>
            <pc:sldMk cId="1093931061" sldId="2413"/>
            <ac:spMk id="7" creationId="{31C7EDCC-02B8-3B2F-935E-0F1A1D480E47}"/>
          </ac:spMkLst>
        </pc:spChg>
        <pc:spChg chg="mod">
          <ac:chgData name="Aurelien Domont" userId="6da7715ce44349b3" providerId="LiveId" clId="{DF85A6E8-1668-43B0-A0A4-55FBB7957B80}" dt="2023-10-12T03:16:54.873" v="410" actId="20577"/>
          <ac:spMkLst>
            <pc:docMk/>
            <pc:sldMk cId="1093931061" sldId="2413"/>
            <ac:spMk id="16" creationId="{6C2BB713-9637-4B9B-938F-E9768876782A}"/>
          </ac:spMkLst>
        </pc:spChg>
        <pc:spChg chg="del">
          <ac:chgData name="Aurelien Domont" userId="6da7715ce44349b3" providerId="LiveId" clId="{DF85A6E8-1668-43B0-A0A4-55FBB7957B80}" dt="2023-10-12T03:16:58.591" v="411" actId="478"/>
          <ac:spMkLst>
            <pc:docMk/>
            <pc:sldMk cId="1093931061" sldId="2413"/>
            <ac:spMk id="28" creationId="{6A2D655F-5CE6-51A9-8CF1-7918893391AD}"/>
          </ac:spMkLst>
        </pc:spChg>
        <pc:spChg chg="del">
          <ac:chgData name="Aurelien Domont" userId="6da7715ce44349b3" providerId="LiveId" clId="{DF85A6E8-1668-43B0-A0A4-55FBB7957B80}" dt="2023-10-12T03:17:02.371" v="413" actId="478"/>
          <ac:spMkLst>
            <pc:docMk/>
            <pc:sldMk cId="1093931061" sldId="2413"/>
            <ac:spMk id="29" creationId="{8D3EB408-9C44-F713-1106-288868722851}"/>
          </ac:spMkLst>
        </pc:spChg>
        <pc:spChg chg="del">
          <ac:chgData name="Aurelien Domont" userId="6da7715ce44349b3" providerId="LiveId" clId="{DF85A6E8-1668-43B0-A0A4-55FBB7957B80}" dt="2023-10-12T03:16:58.591" v="411" actId="478"/>
          <ac:spMkLst>
            <pc:docMk/>
            <pc:sldMk cId="1093931061" sldId="2413"/>
            <ac:spMk id="30" creationId="{B27ADEDA-5FD2-A84B-87FD-18977BE39E63}"/>
          </ac:spMkLst>
        </pc:spChg>
        <pc:spChg chg="del">
          <ac:chgData name="Aurelien Domont" userId="6da7715ce44349b3" providerId="LiveId" clId="{DF85A6E8-1668-43B0-A0A4-55FBB7957B80}" dt="2023-10-12T03:16:58.591" v="411" actId="478"/>
          <ac:spMkLst>
            <pc:docMk/>
            <pc:sldMk cId="1093931061" sldId="2413"/>
            <ac:spMk id="31" creationId="{0F99597B-FBCE-CE1D-F210-4AB5A65B9114}"/>
          </ac:spMkLst>
        </pc:spChg>
        <pc:spChg chg="mod">
          <ac:chgData name="Aurelien Domont" userId="6da7715ce44349b3" providerId="LiveId" clId="{DF85A6E8-1668-43B0-A0A4-55FBB7957B80}" dt="2023-10-12T03:23:35.024" v="676" actId="1036"/>
          <ac:spMkLst>
            <pc:docMk/>
            <pc:sldMk cId="1093931061" sldId="2413"/>
            <ac:spMk id="33" creationId="{584AEE96-60BC-A0F0-6A36-D5B2F3C1A1AB}"/>
          </ac:spMkLst>
        </pc:spChg>
      </pc:sldChg>
    </pc:docChg>
  </pc:docChgLst>
  <pc:docChgLst>
    <pc:chgData name="Aurelien Domont" userId="6da7715ce44349b3" providerId="LiveId" clId="{1506B59B-A1E8-42D9-971D-3DFEA17176F0}"/>
    <pc:docChg chg="addSld delSld modSld">
      <pc:chgData name="Aurelien Domont" userId="6da7715ce44349b3" providerId="LiveId" clId="{1506B59B-A1E8-42D9-971D-3DFEA17176F0}" dt="2023-10-12T04:28:27.638" v="3"/>
      <pc:docMkLst>
        <pc:docMk/>
      </pc:docMkLst>
      <pc:sldChg chg="del">
        <pc:chgData name="Aurelien Domont" userId="6da7715ce44349b3" providerId="LiveId" clId="{1506B59B-A1E8-42D9-971D-3DFEA17176F0}" dt="2023-10-12T03:35:35.468" v="0" actId="47"/>
        <pc:sldMkLst>
          <pc:docMk/>
          <pc:sldMk cId="3131901387" sldId="256"/>
        </pc:sldMkLst>
      </pc:sldChg>
      <pc:sldChg chg="del">
        <pc:chgData name="Aurelien Domont" userId="6da7715ce44349b3" providerId="LiveId" clId="{1506B59B-A1E8-42D9-971D-3DFEA17176F0}" dt="2023-10-12T03:35:35.468" v="0" actId="47"/>
        <pc:sldMkLst>
          <pc:docMk/>
          <pc:sldMk cId="495896922" sldId="1566"/>
        </pc:sldMkLst>
      </pc:sldChg>
      <pc:sldChg chg="del">
        <pc:chgData name="Aurelien Domont" userId="6da7715ce44349b3" providerId="LiveId" clId="{1506B59B-A1E8-42D9-971D-3DFEA17176F0}" dt="2023-10-12T03:35:44.478" v="1" actId="47"/>
        <pc:sldMkLst>
          <pc:docMk/>
          <pc:sldMk cId="3141538077" sldId="1584"/>
        </pc:sldMkLst>
      </pc:sldChg>
      <pc:sldChg chg="del">
        <pc:chgData name="Aurelien Domont" userId="6da7715ce44349b3" providerId="LiveId" clId="{1506B59B-A1E8-42D9-971D-3DFEA17176F0}" dt="2023-10-12T03:35:44.478" v="1" actId="47"/>
        <pc:sldMkLst>
          <pc:docMk/>
          <pc:sldMk cId="2955174568" sldId="1585"/>
        </pc:sldMkLst>
      </pc:sldChg>
      <pc:sldChg chg="del">
        <pc:chgData name="Aurelien Domont" userId="6da7715ce44349b3" providerId="LiveId" clId="{1506B59B-A1E8-42D9-971D-3DFEA17176F0}" dt="2023-10-12T03:35:44.478" v="1" actId="47"/>
        <pc:sldMkLst>
          <pc:docMk/>
          <pc:sldMk cId="441068628" sldId="1586"/>
        </pc:sldMkLst>
      </pc:sldChg>
      <pc:sldChg chg="del">
        <pc:chgData name="Aurelien Domont" userId="6da7715ce44349b3" providerId="LiveId" clId="{1506B59B-A1E8-42D9-971D-3DFEA17176F0}" dt="2023-10-12T03:35:44.478" v="1" actId="47"/>
        <pc:sldMkLst>
          <pc:docMk/>
          <pc:sldMk cId="2388740087" sldId="1587"/>
        </pc:sldMkLst>
      </pc:sldChg>
      <pc:sldChg chg="del">
        <pc:chgData name="Aurelien Domont" userId="6da7715ce44349b3" providerId="LiveId" clId="{1506B59B-A1E8-42D9-971D-3DFEA17176F0}" dt="2023-10-12T03:35:44.478" v="1" actId="47"/>
        <pc:sldMkLst>
          <pc:docMk/>
          <pc:sldMk cId="291326997" sldId="1588"/>
        </pc:sldMkLst>
      </pc:sldChg>
      <pc:sldChg chg="del">
        <pc:chgData name="Aurelien Domont" userId="6da7715ce44349b3" providerId="LiveId" clId="{1506B59B-A1E8-42D9-971D-3DFEA17176F0}" dt="2023-10-12T03:35:44.478" v="1" actId="47"/>
        <pc:sldMkLst>
          <pc:docMk/>
          <pc:sldMk cId="390768061" sldId="1589"/>
        </pc:sldMkLst>
      </pc:sldChg>
      <pc:sldChg chg="del">
        <pc:chgData name="Aurelien Domont" userId="6da7715ce44349b3" providerId="LiveId" clId="{1506B59B-A1E8-42D9-971D-3DFEA17176F0}" dt="2023-10-12T03:35:44.478" v="1" actId="47"/>
        <pc:sldMkLst>
          <pc:docMk/>
          <pc:sldMk cId="786405692" sldId="1590"/>
        </pc:sldMkLst>
      </pc:sldChg>
      <pc:sldChg chg="del">
        <pc:chgData name="Aurelien Domont" userId="6da7715ce44349b3" providerId="LiveId" clId="{1506B59B-A1E8-42D9-971D-3DFEA17176F0}" dt="2023-10-12T03:35:44.478" v="1" actId="47"/>
        <pc:sldMkLst>
          <pc:docMk/>
          <pc:sldMk cId="4000412485" sldId="1591"/>
        </pc:sldMkLst>
      </pc:sldChg>
      <pc:sldChg chg="del">
        <pc:chgData name="Aurelien Domont" userId="6da7715ce44349b3" providerId="LiveId" clId="{1506B59B-A1E8-42D9-971D-3DFEA17176F0}" dt="2023-10-12T03:35:44.478" v="1" actId="47"/>
        <pc:sldMkLst>
          <pc:docMk/>
          <pc:sldMk cId="1827492642" sldId="1592"/>
        </pc:sldMkLst>
      </pc:sldChg>
      <pc:sldChg chg="add del">
        <pc:chgData name="Aurelien Domont" userId="6da7715ce44349b3" providerId="LiveId" clId="{1506B59B-A1E8-42D9-971D-3DFEA17176F0}" dt="2023-10-12T04:28:27.638" v="3"/>
        <pc:sldMkLst>
          <pc:docMk/>
          <pc:sldMk cId="1754585881" sldId="1598"/>
        </pc:sldMkLst>
      </pc:sldChg>
      <pc:sldChg chg="del">
        <pc:chgData name="Aurelien Domont" userId="6da7715ce44349b3" providerId="LiveId" clId="{1506B59B-A1E8-42D9-971D-3DFEA17176F0}" dt="2023-10-12T03:35:44.478" v="1" actId="47"/>
        <pc:sldMkLst>
          <pc:docMk/>
          <pc:sldMk cId="3822808377" sldId="1726"/>
        </pc:sldMkLst>
      </pc:sldChg>
      <pc:sldChg chg="del">
        <pc:chgData name="Aurelien Domont" userId="6da7715ce44349b3" providerId="LiveId" clId="{1506B59B-A1E8-42D9-971D-3DFEA17176F0}" dt="2023-10-12T03:35:44.478" v="1" actId="47"/>
        <pc:sldMkLst>
          <pc:docMk/>
          <pc:sldMk cId="4252631156" sldId="1727"/>
        </pc:sldMkLst>
      </pc:sldChg>
      <pc:sldChg chg="del">
        <pc:chgData name="Aurelien Domont" userId="6da7715ce44349b3" providerId="LiveId" clId="{1506B59B-A1E8-42D9-971D-3DFEA17176F0}" dt="2023-10-12T03:35:44.478" v="1" actId="47"/>
        <pc:sldMkLst>
          <pc:docMk/>
          <pc:sldMk cId="2707152844" sldId="1728"/>
        </pc:sldMkLst>
      </pc:sldChg>
      <pc:sldChg chg="del">
        <pc:chgData name="Aurelien Domont" userId="6da7715ce44349b3" providerId="LiveId" clId="{1506B59B-A1E8-42D9-971D-3DFEA17176F0}" dt="2023-10-12T03:35:44.478" v="1" actId="47"/>
        <pc:sldMkLst>
          <pc:docMk/>
          <pc:sldMk cId="3129616765" sldId="1729"/>
        </pc:sldMkLst>
      </pc:sldChg>
      <pc:sldChg chg="del">
        <pc:chgData name="Aurelien Domont" userId="6da7715ce44349b3" providerId="LiveId" clId="{1506B59B-A1E8-42D9-971D-3DFEA17176F0}" dt="2023-10-12T03:35:44.478" v="1" actId="47"/>
        <pc:sldMkLst>
          <pc:docMk/>
          <pc:sldMk cId="2261387360" sldId="1730"/>
        </pc:sldMkLst>
      </pc:sldChg>
      <pc:sldChg chg="del">
        <pc:chgData name="Aurelien Domont" userId="6da7715ce44349b3" providerId="LiveId" clId="{1506B59B-A1E8-42D9-971D-3DFEA17176F0}" dt="2023-10-12T03:35:44.478" v="1" actId="47"/>
        <pc:sldMkLst>
          <pc:docMk/>
          <pc:sldMk cId="2559634087" sldId="1731"/>
        </pc:sldMkLst>
      </pc:sldChg>
      <pc:sldChg chg="del">
        <pc:chgData name="Aurelien Domont" userId="6da7715ce44349b3" providerId="LiveId" clId="{1506B59B-A1E8-42D9-971D-3DFEA17176F0}" dt="2023-10-12T03:35:44.478" v="1" actId="47"/>
        <pc:sldMkLst>
          <pc:docMk/>
          <pc:sldMk cId="3647771828" sldId="1732"/>
        </pc:sldMkLst>
      </pc:sldChg>
      <pc:sldChg chg="del">
        <pc:chgData name="Aurelien Domont" userId="6da7715ce44349b3" providerId="LiveId" clId="{1506B59B-A1E8-42D9-971D-3DFEA17176F0}" dt="2023-10-12T03:35:44.478" v="1" actId="47"/>
        <pc:sldMkLst>
          <pc:docMk/>
          <pc:sldMk cId="2682075537" sldId="1751"/>
        </pc:sldMkLst>
      </pc:sldChg>
      <pc:sldChg chg="del">
        <pc:chgData name="Aurelien Domont" userId="6da7715ce44349b3" providerId="LiveId" clId="{1506B59B-A1E8-42D9-971D-3DFEA17176F0}" dt="2023-10-12T03:35:44.478" v="1" actId="47"/>
        <pc:sldMkLst>
          <pc:docMk/>
          <pc:sldMk cId="1290266937" sldId="1752"/>
        </pc:sldMkLst>
      </pc:sldChg>
      <pc:sldChg chg="del">
        <pc:chgData name="Aurelien Domont" userId="6da7715ce44349b3" providerId="LiveId" clId="{1506B59B-A1E8-42D9-971D-3DFEA17176F0}" dt="2023-10-12T03:35:44.478" v="1" actId="47"/>
        <pc:sldMkLst>
          <pc:docMk/>
          <pc:sldMk cId="590854696" sldId="1754"/>
        </pc:sldMkLst>
      </pc:sldChg>
      <pc:sldChg chg="del">
        <pc:chgData name="Aurelien Domont" userId="6da7715ce44349b3" providerId="LiveId" clId="{1506B59B-A1E8-42D9-971D-3DFEA17176F0}" dt="2023-10-12T03:35:44.478" v="1" actId="47"/>
        <pc:sldMkLst>
          <pc:docMk/>
          <pc:sldMk cId="2368243610" sldId="1755"/>
        </pc:sldMkLst>
      </pc:sldChg>
      <pc:sldChg chg="del">
        <pc:chgData name="Aurelien Domont" userId="6da7715ce44349b3" providerId="LiveId" clId="{1506B59B-A1E8-42D9-971D-3DFEA17176F0}" dt="2023-10-12T03:35:44.478" v="1" actId="47"/>
        <pc:sldMkLst>
          <pc:docMk/>
          <pc:sldMk cId="2444597522" sldId="1756"/>
        </pc:sldMkLst>
      </pc:sldChg>
      <pc:sldChg chg="del">
        <pc:chgData name="Aurelien Domont" userId="6da7715ce44349b3" providerId="LiveId" clId="{1506B59B-A1E8-42D9-971D-3DFEA17176F0}" dt="2023-10-12T03:35:44.478" v="1" actId="47"/>
        <pc:sldMkLst>
          <pc:docMk/>
          <pc:sldMk cId="4223850858" sldId="1783"/>
        </pc:sldMkLst>
      </pc:sldChg>
      <pc:sldChg chg="del">
        <pc:chgData name="Aurelien Domont" userId="6da7715ce44349b3" providerId="LiveId" clId="{1506B59B-A1E8-42D9-971D-3DFEA17176F0}" dt="2023-10-12T03:35:44.478" v="1" actId="47"/>
        <pc:sldMkLst>
          <pc:docMk/>
          <pc:sldMk cId="3682643906" sldId="1784"/>
        </pc:sldMkLst>
      </pc:sldChg>
      <pc:sldChg chg="del">
        <pc:chgData name="Aurelien Domont" userId="6da7715ce44349b3" providerId="LiveId" clId="{1506B59B-A1E8-42D9-971D-3DFEA17176F0}" dt="2023-10-12T03:35:44.478" v="1" actId="47"/>
        <pc:sldMkLst>
          <pc:docMk/>
          <pc:sldMk cId="2593158095" sldId="1785"/>
        </pc:sldMkLst>
      </pc:sldChg>
      <pc:sldChg chg="del">
        <pc:chgData name="Aurelien Domont" userId="6da7715ce44349b3" providerId="LiveId" clId="{1506B59B-A1E8-42D9-971D-3DFEA17176F0}" dt="2023-10-12T03:35:44.478" v="1" actId="47"/>
        <pc:sldMkLst>
          <pc:docMk/>
          <pc:sldMk cId="1847092578" sldId="1787"/>
        </pc:sldMkLst>
      </pc:sldChg>
      <pc:sldChg chg="del">
        <pc:chgData name="Aurelien Domont" userId="6da7715ce44349b3" providerId="LiveId" clId="{1506B59B-A1E8-42D9-971D-3DFEA17176F0}" dt="2023-10-12T03:35:44.478" v="1" actId="47"/>
        <pc:sldMkLst>
          <pc:docMk/>
          <pc:sldMk cId="1784327036" sldId="1788"/>
        </pc:sldMkLst>
      </pc:sldChg>
      <pc:sldChg chg="del">
        <pc:chgData name="Aurelien Domont" userId="6da7715ce44349b3" providerId="LiveId" clId="{1506B59B-A1E8-42D9-971D-3DFEA17176F0}" dt="2023-10-12T03:35:44.478" v="1" actId="47"/>
        <pc:sldMkLst>
          <pc:docMk/>
          <pc:sldMk cId="836423941" sldId="1789"/>
        </pc:sldMkLst>
      </pc:sldChg>
      <pc:sldChg chg="del">
        <pc:chgData name="Aurelien Domont" userId="6da7715ce44349b3" providerId="LiveId" clId="{1506B59B-A1E8-42D9-971D-3DFEA17176F0}" dt="2023-10-12T03:35:44.478" v="1" actId="47"/>
        <pc:sldMkLst>
          <pc:docMk/>
          <pc:sldMk cId="446710727" sldId="1799"/>
        </pc:sldMkLst>
      </pc:sldChg>
      <pc:sldChg chg="del">
        <pc:chgData name="Aurelien Domont" userId="6da7715ce44349b3" providerId="LiveId" clId="{1506B59B-A1E8-42D9-971D-3DFEA17176F0}" dt="2023-10-12T03:35:44.478" v="1" actId="47"/>
        <pc:sldMkLst>
          <pc:docMk/>
          <pc:sldMk cId="2934982480" sldId="1800"/>
        </pc:sldMkLst>
      </pc:sldChg>
      <pc:sldChg chg="del">
        <pc:chgData name="Aurelien Domont" userId="6da7715ce44349b3" providerId="LiveId" clId="{1506B59B-A1E8-42D9-971D-3DFEA17176F0}" dt="2023-10-12T03:35:44.478" v="1" actId="47"/>
        <pc:sldMkLst>
          <pc:docMk/>
          <pc:sldMk cId="4027485137" sldId="1801"/>
        </pc:sldMkLst>
      </pc:sldChg>
      <pc:sldChg chg="del">
        <pc:chgData name="Aurelien Domont" userId="6da7715ce44349b3" providerId="LiveId" clId="{1506B59B-A1E8-42D9-971D-3DFEA17176F0}" dt="2023-10-12T03:35:44.478" v="1" actId="47"/>
        <pc:sldMkLst>
          <pc:docMk/>
          <pc:sldMk cId="2027060615" sldId="1802"/>
        </pc:sldMkLst>
      </pc:sldChg>
      <pc:sldChg chg="del">
        <pc:chgData name="Aurelien Domont" userId="6da7715ce44349b3" providerId="LiveId" clId="{1506B59B-A1E8-42D9-971D-3DFEA17176F0}" dt="2023-10-12T03:35:44.478" v="1" actId="47"/>
        <pc:sldMkLst>
          <pc:docMk/>
          <pc:sldMk cId="2645445553" sldId="1803"/>
        </pc:sldMkLst>
      </pc:sldChg>
      <pc:sldChg chg="del">
        <pc:chgData name="Aurelien Domont" userId="6da7715ce44349b3" providerId="LiveId" clId="{1506B59B-A1E8-42D9-971D-3DFEA17176F0}" dt="2023-10-12T03:35:44.478" v="1" actId="47"/>
        <pc:sldMkLst>
          <pc:docMk/>
          <pc:sldMk cId="577137796" sldId="1813"/>
        </pc:sldMkLst>
      </pc:sldChg>
      <pc:sldChg chg="del">
        <pc:chgData name="Aurelien Domont" userId="6da7715ce44349b3" providerId="LiveId" clId="{1506B59B-A1E8-42D9-971D-3DFEA17176F0}" dt="2023-10-12T03:35:44.478" v="1" actId="47"/>
        <pc:sldMkLst>
          <pc:docMk/>
          <pc:sldMk cId="1896251341" sldId="1814"/>
        </pc:sldMkLst>
      </pc:sldChg>
      <pc:sldChg chg="del">
        <pc:chgData name="Aurelien Domont" userId="6da7715ce44349b3" providerId="LiveId" clId="{1506B59B-A1E8-42D9-971D-3DFEA17176F0}" dt="2023-10-12T03:35:44.478" v="1" actId="47"/>
        <pc:sldMkLst>
          <pc:docMk/>
          <pc:sldMk cId="2788480823" sldId="1815"/>
        </pc:sldMkLst>
      </pc:sldChg>
      <pc:sldChg chg="del">
        <pc:chgData name="Aurelien Domont" userId="6da7715ce44349b3" providerId="LiveId" clId="{1506B59B-A1E8-42D9-971D-3DFEA17176F0}" dt="2023-10-12T03:35:44.478" v="1" actId="47"/>
        <pc:sldMkLst>
          <pc:docMk/>
          <pc:sldMk cId="1897413801" sldId="1816"/>
        </pc:sldMkLst>
      </pc:sldChg>
      <pc:sldChg chg="del">
        <pc:chgData name="Aurelien Domont" userId="6da7715ce44349b3" providerId="LiveId" clId="{1506B59B-A1E8-42D9-971D-3DFEA17176F0}" dt="2023-10-12T03:35:44.478" v="1" actId="47"/>
        <pc:sldMkLst>
          <pc:docMk/>
          <pc:sldMk cId="4012927952" sldId="1817"/>
        </pc:sldMkLst>
      </pc:sldChg>
      <pc:sldChg chg="del">
        <pc:chgData name="Aurelien Domont" userId="6da7715ce44349b3" providerId="LiveId" clId="{1506B59B-A1E8-42D9-971D-3DFEA17176F0}" dt="2023-10-12T03:35:44.478" v="1" actId="47"/>
        <pc:sldMkLst>
          <pc:docMk/>
          <pc:sldMk cId="2496838968" sldId="1818"/>
        </pc:sldMkLst>
      </pc:sldChg>
      <pc:sldChg chg="del">
        <pc:chgData name="Aurelien Domont" userId="6da7715ce44349b3" providerId="LiveId" clId="{1506B59B-A1E8-42D9-971D-3DFEA17176F0}" dt="2023-10-12T03:35:44.478" v="1" actId="47"/>
        <pc:sldMkLst>
          <pc:docMk/>
          <pc:sldMk cId="3539351688" sldId="1819"/>
        </pc:sldMkLst>
      </pc:sldChg>
      <pc:sldChg chg="del">
        <pc:chgData name="Aurelien Domont" userId="6da7715ce44349b3" providerId="LiveId" clId="{1506B59B-A1E8-42D9-971D-3DFEA17176F0}" dt="2023-10-12T03:35:44.478" v="1" actId="47"/>
        <pc:sldMkLst>
          <pc:docMk/>
          <pc:sldMk cId="2521045682" sldId="1820"/>
        </pc:sldMkLst>
      </pc:sldChg>
      <pc:sldChg chg="del">
        <pc:chgData name="Aurelien Domont" userId="6da7715ce44349b3" providerId="LiveId" clId="{1506B59B-A1E8-42D9-971D-3DFEA17176F0}" dt="2023-10-12T03:35:44.478" v="1" actId="47"/>
        <pc:sldMkLst>
          <pc:docMk/>
          <pc:sldMk cId="556780585" sldId="1821"/>
        </pc:sldMkLst>
      </pc:sldChg>
      <pc:sldChg chg="del">
        <pc:chgData name="Aurelien Domont" userId="6da7715ce44349b3" providerId="LiveId" clId="{1506B59B-A1E8-42D9-971D-3DFEA17176F0}" dt="2023-10-12T03:35:44.478" v="1" actId="47"/>
        <pc:sldMkLst>
          <pc:docMk/>
          <pc:sldMk cId="2298648506" sldId="1822"/>
        </pc:sldMkLst>
      </pc:sldChg>
      <pc:sldChg chg="del">
        <pc:chgData name="Aurelien Domont" userId="6da7715ce44349b3" providerId="LiveId" clId="{1506B59B-A1E8-42D9-971D-3DFEA17176F0}" dt="2023-10-12T03:35:44.478" v="1" actId="47"/>
        <pc:sldMkLst>
          <pc:docMk/>
          <pc:sldMk cId="3420118133" sldId="1823"/>
        </pc:sldMkLst>
      </pc:sldChg>
      <pc:sldChg chg="del">
        <pc:chgData name="Aurelien Domont" userId="6da7715ce44349b3" providerId="LiveId" clId="{1506B59B-A1E8-42D9-971D-3DFEA17176F0}" dt="2023-10-12T03:35:44.478" v="1" actId="47"/>
        <pc:sldMkLst>
          <pc:docMk/>
          <pc:sldMk cId="3933480471" sldId="1826"/>
        </pc:sldMkLst>
      </pc:sldChg>
      <pc:sldChg chg="del">
        <pc:chgData name="Aurelien Domont" userId="6da7715ce44349b3" providerId="LiveId" clId="{1506B59B-A1E8-42D9-971D-3DFEA17176F0}" dt="2023-10-12T03:35:44.478" v="1" actId="47"/>
        <pc:sldMkLst>
          <pc:docMk/>
          <pc:sldMk cId="2010859386" sldId="1828"/>
        </pc:sldMkLst>
      </pc:sldChg>
      <pc:sldChg chg="del">
        <pc:chgData name="Aurelien Domont" userId="6da7715ce44349b3" providerId="LiveId" clId="{1506B59B-A1E8-42D9-971D-3DFEA17176F0}" dt="2023-10-12T03:35:44.478" v="1" actId="47"/>
        <pc:sldMkLst>
          <pc:docMk/>
          <pc:sldMk cId="3899469756" sldId="1829"/>
        </pc:sldMkLst>
      </pc:sldChg>
      <pc:sldChg chg="del">
        <pc:chgData name="Aurelien Domont" userId="6da7715ce44349b3" providerId="LiveId" clId="{1506B59B-A1E8-42D9-971D-3DFEA17176F0}" dt="2023-10-12T03:35:44.478" v="1" actId="47"/>
        <pc:sldMkLst>
          <pc:docMk/>
          <pc:sldMk cId="3189853883" sldId="1830"/>
        </pc:sldMkLst>
      </pc:sldChg>
      <pc:sldChg chg="del">
        <pc:chgData name="Aurelien Domont" userId="6da7715ce44349b3" providerId="LiveId" clId="{1506B59B-A1E8-42D9-971D-3DFEA17176F0}" dt="2023-10-12T03:35:44.478" v="1" actId="47"/>
        <pc:sldMkLst>
          <pc:docMk/>
          <pc:sldMk cId="3410109367" sldId="1831"/>
        </pc:sldMkLst>
      </pc:sldChg>
      <pc:sldChg chg="del">
        <pc:chgData name="Aurelien Domont" userId="6da7715ce44349b3" providerId="LiveId" clId="{1506B59B-A1E8-42D9-971D-3DFEA17176F0}" dt="2023-10-12T03:35:44.478" v="1" actId="47"/>
        <pc:sldMkLst>
          <pc:docMk/>
          <pc:sldMk cId="1732677438" sldId="1832"/>
        </pc:sldMkLst>
      </pc:sldChg>
      <pc:sldChg chg="del">
        <pc:chgData name="Aurelien Domont" userId="6da7715ce44349b3" providerId="LiveId" clId="{1506B59B-A1E8-42D9-971D-3DFEA17176F0}" dt="2023-10-12T03:35:44.478" v="1" actId="47"/>
        <pc:sldMkLst>
          <pc:docMk/>
          <pc:sldMk cId="3195464106" sldId="1848"/>
        </pc:sldMkLst>
      </pc:sldChg>
      <pc:sldChg chg="del">
        <pc:chgData name="Aurelien Domont" userId="6da7715ce44349b3" providerId="LiveId" clId="{1506B59B-A1E8-42D9-971D-3DFEA17176F0}" dt="2023-10-12T03:35:44.478" v="1" actId="47"/>
        <pc:sldMkLst>
          <pc:docMk/>
          <pc:sldMk cId="2273094456" sldId="1849"/>
        </pc:sldMkLst>
      </pc:sldChg>
      <pc:sldChg chg="del">
        <pc:chgData name="Aurelien Domont" userId="6da7715ce44349b3" providerId="LiveId" clId="{1506B59B-A1E8-42D9-971D-3DFEA17176F0}" dt="2023-10-12T03:35:44.478" v="1" actId="47"/>
        <pc:sldMkLst>
          <pc:docMk/>
          <pc:sldMk cId="3338280881" sldId="1850"/>
        </pc:sldMkLst>
      </pc:sldChg>
      <pc:sldChg chg="del">
        <pc:chgData name="Aurelien Domont" userId="6da7715ce44349b3" providerId="LiveId" clId="{1506B59B-A1E8-42D9-971D-3DFEA17176F0}" dt="2023-10-12T03:35:44.478" v="1" actId="47"/>
        <pc:sldMkLst>
          <pc:docMk/>
          <pc:sldMk cId="2012911054" sldId="1851"/>
        </pc:sldMkLst>
      </pc:sldChg>
      <pc:sldChg chg="del">
        <pc:chgData name="Aurelien Domont" userId="6da7715ce44349b3" providerId="LiveId" clId="{1506B59B-A1E8-42D9-971D-3DFEA17176F0}" dt="2023-10-12T03:35:44.478" v="1" actId="47"/>
        <pc:sldMkLst>
          <pc:docMk/>
          <pc:sldMk cId="235612040" sldId="1852"/>
        </pc:sldMkLst>
      </pc:sldChg>
      <pc:sldChg chg="del">
        <pc:chgData name="Aurelien Domont" userId="6da7715ce44349b3" providerId="LiveId" clId="{1506B59B-A1E8-42D9-971D-3DFEA17176F0}" dt="2023-10-12T03:35:44.478" v="1" actId="47"/>
        <pc:sldMkLst>
          <pc:docMk/>
          <pc:sldMk cId="1115830260" sldId="1866"/>
        </pc:sldMkLst>
      </pc:sldChg>
      <pc:sldChg chg="del">
        <pc:chgData name="Aurelien Domont" userId="6da7715ce44349b3" providerId="LiveId" clId="{1506B59B-A1E8-42D9-971D-3DFEA17176F0}" dt="2023-10-12T03:35:44.478" v="1" actId="47"/>
        <pc:sldMkLst>
          <pc:docMk/>
          <pc:sldMk cId="2865633080" sldId="1867"/>
        </pc:sldMkLst>
      </pc:sldChg>
      <pc:sldChg chg="del">
        <pc:chgData name="Aurelien Domont" userId="6da7715ce44349b3" providerId="LiveId" clId="{1506B59B-A1E8-42D9-971D-3DFEA17176F0}" dt="2023-10-12T03:35:44.478" v="1" actId="47"/>
        <pc:sldMkLst>
          <pc:docMk/>
          <pc:sldMk cId="3094640934" sldId="1868"/>
        </pc:sldMkLst>
      </pc:sldChg>
      <pc:sldChg chg="del">
        <pc:chgData name="Aurelien Domont" userId="6da7715ce44349b3" providerId="LiveId" clId="{1506B59B-A1E8-42D9-971D-3DFEA17176F0}" dt="2023-10-12T03:35:44.478" v="1" actId="47"/>
        <pc:sldMkLst>
          <pc:docMk/>
          <pc:sldMk cId="1106829532" sldId="1869"/>
        </pc:sldMkLst>
      </pc:sldChg>
      <pc:sldChg chg="del">
        <pc:chgData name="Aurelien Domont" userId="6da7715ce44349b3" providerId="LiveId" clId="{1506B59B-A1E8-42D9-971D-3DFEA17176F0}" dt="2023-10-12T03:35:44.478" v="1" actId="47"/>
        <pc:sldMkLst>
          <pc:docMk/>
          <pc:sldMk cId="2671911552" sldId="1906"/>
        </pc:sldMkLst>
      </pc:sldChg>
      <pc:sldChg chg="del">
        <pc:chgData name="Aurelien Domont" userId="6da7715ce44349b3" providerId="LiveId" clId="{1506B59B-A1E8-42D9-971D-3DFEA17176F0}" dt="2023-10-12T03:35:44.478" v="1" actId="47"/>
        <pc:sldMkLst>
          <pc:docMk/>
          <pc:sldMk cId="900190454" sldId="1907"/>
        </pc:sldMkLst>
      </pc:sldChg>
      <pc:sldChg chg="del">
        <pc:chgData name="Aurelien Domont" userId="6da7715ce44349b3" providerId="LiveId" clId="{1506B59B-A1E8-42D9-971D-3DFEA17176F0}" dt="2023-10-12T03:35:44.478" v="1" actId="47"/>
        <pc:sldMkLst>
          <pc:docMk/>
          <pc:sldMk cId="2410138019" sldId="1908"/>
        </pc:sldMkLst>
      </pc:sldChg>
      <pc:sldChg chg="del">
        <pc:chgData name="Aurelien Domont" userId="6da7715ce44349b3" providerId="LiveId" clId="{1506B59B-A1E8-42D9-971D-3DFEA17176F0}" dt="2023-10-12T03:35:44.478" v="1" actId="47"/>
        <pc:sldMkLst>
          <pc:docMk/>
          <pc:sldMk cId="3074136715" sldId="1909"/>
        </pc:sldMkLst>
      </pc:sldChg>
      <pc:sldChg chg="del">
        <pc:chgData name="Aurelien Domont" userId="6da7715ce44349b3" providerId="LiveId" clId="{1506B59B-A1E8-42D9-971D-3DFEA17176F0}" dt="2023-10-12T03:35:44.478" v="1" actId="47"/>
        <pc:sldMkLst>
          <pc:docMk/>
          <pc:sldMk cId="875062746" sldId="1910"/>
        </pc:sldMkLst>
      </pc:sldChg>
      <pc:sldChg chg="del">
        <pc:chgData name="Aurelien Domont" userId="6da7715ce44349b3" providerId="LiveId" clId="{1506B59B-A1E8-42D9-971D-3DFEA17176F0}" dt="2023-10-12T03:35:44.478" v="1" actId="47"/>
        <pc:sldMkLst>
          <pc:docMk/>
          <pc:sldMk cId="3649638210" sldId="1912"/>
        </pc:sldMkLst>
      </pc:sldChg>
      <pc:sldChg chg="del">
        <pc:chgData name="Aurelien Domont" userId="6da7715ce44349b3" providerId="LiveId" clId="{1506B59B-A1E8-42D9-971D-3DFEA17176F0}" dt="2023-10-12T03:35:44.478" v="1" actId="47"/>
        <pc:sldMkLst>
          <pc:docMk/>
          <pc:sldMk cId="4115673740" sldId="1913"/>
        </pc:sldMkLst>
      </pc:sldChg>
      <pc:sldChg chg="del">
        <pc:chgData name="Aurelien Domont" userId="6da7715ce44349b3" providerId="LiveId" clId="{1506B59B-A1E8-42D9-971D-3DFEA17176F0}" dt="2023-10-12T03:35:44.478" v="1" actId="47"/>
        <pc:sldMkLst>
          <pc:docMk/>
          <pc:sldMk cId="944392297" sldId="1914"/>
        </pc:sldMkLst>
      </pc:sldChg>
      <pc:sldChg chg="del">
        <pc:chgData name="Aurelien Domont" userId="6da7715ce44349b3" providerId="LiveId" clId="{1506B59B-A1E8-42D9-971D-3DFEA17176F0}" dt="2023-10-12T03:35:44.478" v="1" actId="47"/>
        <pc:sldMkLst>
          <pc:docMk/>
          <pc:sldMk cId="830270588" sldId="1915"/>
        </pc:sldMkLst>
      </pc:sldChg>
      <pc:sldChg chg="del">
        <pc:chgData name="Aurelien Domont" userId="6da7715ce44349b3" providerId="LiveId" clId="{1506B59B-A1E8-42D9-971D-3DFEA17176F0}" dt="2023-10-12T03:35:44.478" v="1" actId="47"/>
        <pc:sldMkLst>
          <pc:docMk/>
          <pc:sldMk cId="325079507" sldId="1916"/>
        </pc:sldMkLst>
      </pc:sldChg>
      <pc:sldChg chg="del">
        <pc:chgData name="Aurelien Domont" userId="6da7715ce44349b3" providerId="LiveId" clId="{1506B59B-A1E8-42D9-971D-3DFEA17176F0}" dt="2023-10-12T03:35:44.478" v="1" actId="47"/>
        <pc:sldMkLst>
          <pc:docMk/>
          <pc:sldMk cId="1916394286" sldId="1939"/>
        </pc:sldMkLst>
      </pc:sldChg>
      <pc:sldChg chg="del">
        <pc:chgData name="Aurelien Domont" userId="6da7715ce44349b3" providerId="LiveId" clId="{1506B59B-A1E8-42D9-971D-3DFEA17176F0}" dt="2023-10-12T03:35:44.478" v="1" actId="47"/>
        <pc:sldMkLst>
          <pc:docMk/>
          <pc:sldMk cId="3538314955" sldId="1940"/>
        </pc:sldMkLst>
      </pc:sldChg>
      <pc:sldChg chg="del">
        <pc:chgData name="Aurelien Domont" userId="6da7715ce44349b3" providerId="LiveId" clId="{1506B59B-A1E8-42D9-971D-3DFEA17176F0}" dt="2023-10-12T03:35:44.478" v="1" actId="47"/>
        <pc:sldMkLst>
          <pc:docMk/>
          <pc:sldMk cId="296961855" sldId="1941"/>
        </pc:sldMkLst>
      </pc:sldChg>
      <pc:sldChg chg="del">
        <pc:chgData name="Aurelien Domont" userId="6da7715ce44349b3" providerId="LiveId" clId="{1506B59B-A1E8-42D9-971D-3DFEA17176F0}" dt="2023-10-12T03:35:44.478" v="1" actId="47"/>
        <pc:sldMkLst>
          <pc:docMk/>
          <pc:sldMk cId="3303944539" sldId="1942"/>
        </pc:sldMkLst>
      </pc:sldChg>
      <pc:sldChg chg="del">
        <pc:chgData name="Aurelien Domont" userId="6da7715ce44349b3" providerId="LiveId" clId="{1506B59B-A1E8-42D9-971D-3DFEA17176F0}" dt="2023-10-12T03:35:44.478" v="1" actId="47"/>
        <pc:sldMkLst>
          <pc:docMk/>
          <pc:sldMk cId="1529607373" sldId="1943"/>
        </pc:sldMkLst>
      </pc:sldChg>
      <pc:sldChg chg="del">
        <pc:chgData name="Aurelien Domont" userId="6da7715ce44349b3" providerId="LiveId" clId="{1506B59B-A1E8-42D9-971D-3DFEA17176F0}" dt="2023-10-12T03:35:44.478" v="1" actId="47"/>
        <pc:sldMkLst>
          <pc:docMk/>
          <pc:sldMk cId="16709601" sldId="1944"/>
        </pc:sldMkLst>
      </pc:sldChg>
      <pc:sldChg chg="del">
        <pc:chgData name="Aurelien Domont" userId="6da7715ce44349b3" providerId="LiveId" clId="{1506B59B-A1E8-42D9-971D-3DFEA17176F0}" dt="2023-10-12T03:35:44.478" v="1" actId="47"/>
        <pc:sldMkLst>
          <pc:docMk/>
          <pc:sldMk cId="2071637463" sldId="1945"/>
        </pc:sldMkLst>
      </pc:sldChg>
      <pc:sldChg chg="del">
        <pc:chgData name="Aurelien Domont" userId="6da7715ce44349b3" providerId="LiveId" clId="{1506B59B-A1E8-42D9-971D-3DFEA17176F0}" dt="2023-10-12T03:35:44.478" v="1" actId="47"/>
        <pc:sldMkLst>
          <pc:docMk/>
          <pc:sldMk cId="1529995357" sldId="1946"/>
        </pc:sldMkLst>
      </pc:sldChg>
      <pc:sldChg chg="del">
        <pc:chgData name="Aurelien Domont" userId="6da7715ce44349b3" providerId="LiveId" clId="{1506B59B-A1E8-42D9-971D-3DFEA17176F0}" dt="2023-10-12T03:35:44.478" v="1" actId="47"/>
        <pc:sldMkLst>
          <pc:docMk/>
          <pc:sldMk cId="3244318318" sldId="1947"/>
        </pc:sldMkLst>
      </pc:sldChg>
      <pc:sldChg chg="del">
        <pc:chgData name="Aurelien Domont" userId="6da7715ce44349b3" providerId="LiveId" clId="{1506B59B-A1E8-42D9-971D-3DFEA17176F0}" dt="2023-10-12T03:35:44.478" v="1" actId="47"/>
        <pc:sldMkLst>
          <pc:docMk/>
          <pc:sldMk cId="1544161779" sldId="1949"/>
        </pc:sldMkLst>
      </pc:sldChg>
      <pc:sldChg chg="del">
        <pc:chgData name="Aurelien Domont" userId="6da7715ce44349b3" providerId="LiveId" clId="{1506B59B-A1E8-42D9-971D-3DFEA17176F0}" dt="2023-10-12T03:35:35.468" v="0" actId="47"/>
        <pc:sldMkLst>
          <pc:docMk/>
          <pc:sldMk cId="3258032972" sldId="1950"/>
        </pc:sldMkLst>
      </pc:sldChg>
      <pc:sldChg chg="del">
        <pc:chgData name="Aurelien Domont" userId="6da7715ce44349b3" providerId="LiveId" clId="{1506B59B-A1E8-42D9-971D-3DFEA17176F0}" dt="2023-10-12T03:35:44.478" v="1" actId="47"/>
        <pc:sldMkLst>
          <pc:docMk/>
          <pc:sldMk cId="3984012609" sldId="1951"/>
        </pc:sldMkLst>
      </pc:sldChg>
      <pc:sldChg chg="del">
        <pc:chgData name="Aurelien Domont" userId="6da7715ce44349b3" providerId="LiveId" clId="{1506B59B-A1E8-42D9-971D-3DFEA17176F0}" dt="2023-10-12T03:35:44.478" v="1" actId="47"/>
        <pc:sldMkLst>
          <pc:docMk/>
          <pc:sldMk cId="793979478" sldId="1952"/>
        </pc:sldMkLst>
      </pc:sldChg>
      <pc:sldChg chg="del">
        <pc:chgData name="Aurelien Domont" userId="6da7715ce44349b3" providerId="LiveId" clId="{1506B59B-A1E8-42D9-971D-3DFEA17176F0}" dt="2023-10-12T03:35:44.478" v="1" actId="47"/>
        <pc:sldMkLst>
          <pc:docMk/>
          <pc:sldMk cId="2792628260" sldId="1953"/>
        </pc:sldMkLst>
      </pc:sldChg>
      <pc:sldChg chg="del">
        <pc:chgData name="Aurelien Domont" userId="6da7715ce44349b3" providerId="LiveId" clId="{1506B59B-A1E8-42D9-971D-3DFEA17176F0}" dt="2023-10-12T03:35:44.478" v="1" actId="47"/>
        <pc:sldMkLst>
          <pc:docMk/>
          <pc:sldMk cId="1336045966" sldId="1954"/>
        </pc:sldMkLst>
      </pc:sldChg>
      <pc:sldChg chg="del">
        <pc:chgData name="Aurelien Domont" userId="6da7715ce44349b3" providerId="LiveId" clId="{1506B59B-A1E8-42D9-971D-3DFEA17176F0}" dt="2023-10-12T03:35:44.478" v="1" actId="47"/>
        <pc:sldMkLst>
          <pc:docMk/>
          <pc:sldMk cId="2835872221" sldId="1955"/>
        </pc:sldMkLst>
      </pc:sldChg>
      <pc:sldChg chg="del">
        <pc:chgData name="Aurelien Domont" userId="6da7715ce44349b3" providerId="LiveId" clId="{1506B59B-A1E8-42D9-971D-3DFEA17176F0}" dt="2023-10-12T03:35:44.478" v="1" actId="47"/>
        <pc:sldMkLst>
          <pc:docMk/>
          <pc:sldMk cId="2767303028" sldId="1956"/>
        </pc:sldMkLst>
      </pc:sldChg>
      <pc:sldChg chg="del">
        <pc:chgData name="Aurelien Domont" userId="6da7715ce44349b3" providerId="LiveId" clId="{1506B59B-A1E8-42D9-971D-3DFEA17176F0}" dt="2023-10-12T03:35:44.478" v="1" actId="47"/>
        <pc:sldMkLst>
          <pc:docMk/>
          <pc:sldMk cId="264351541" sldId="1957"/>
        </pc:sldMkLst>
      </pc:sldChg>
      <pc:sldChg chg="del">
        <pc:chgData name="Aurelien Domont" userId="6da7715ce44349b3" providerId="LiveId" clId="{1506B59B-A1E8-42D9-971D-3DFEA17176F0}" dt="2023-10-12T03:35:44.478" v="1" actId="47"/>
        <pc:sldMkLst>
          <pc:docMk/>
          <pc:sldMk cId="3353438818" sldId="1958"/>
        </pc:sldMkLst>
      </pc:sldChg>
      <pc:sldChg chg="del">
        <pc:chgData name="Aurelien Domont" userId="6da7715ce44349b3" providerId="LiveId" clId="{1506B59B-A1E8-42D9-971D-3DFEA17176F0}" dt="2023-10-12T03:35:44.478" v="1" actId="47"/>
        <pc:sldMkLst>
          <pc:docMk/>
          <pc:sldMk cId="380531511" sldId="1959"/>
        </pc:sldMkLst>
      </pc:sldChg>
      <pc:sldChg chg="del">
        <pc:chgData name="Aurelien Domont" userId="6da7715ce44349b3" providerId="LiveId" clId="{1506B59B-A1E8-42D9-971D-3DFEA17176F0}" dt="2023-10-12T03:35:44.478" v="1" actId="47"/>
        <pc:sldMkLst>
          <pc:docMk/>
          <pc:sldMk cId="1928447179" sldId="1960"/>
        </pc:sldMkLst>
      </pc:sldChg>
      <pc:sldChg chg="del">
        <pc:chgData name="Aurelien Domont" userId="6da7715ce44349b3" providerId="LiveId" clId="{1506B59B-A1E8-42D9-971D-3DFEA17176F0}" dt="2023-10-12T03:35:44.478" v="1" actId="47"/>
        <pc:sldMkLst>
          <pc:docMk/>
          <pc:sldMk cId="2680788201" sldId="1961"/>
        </pc:sldMkLst>
      </pc:sldChg>
      <pc:sldChg chg="del">
        <pc:chgData name="Aurelien Domont" userId="6da7715ce44349b3" providerId="LiveId" clId="{1506B59B-A1E8-42D9-971D-3DFEA17176F0}" dt="2023-10-12T03:35:44.478" v="1" actId="47"/>
        <pc:sldMkLst>
          <pc:docMk/>
          <pc:sldMk cId="210615834" sldId="1962"/>
        </pc:sldMkLst>
      </pc:sldChg>
      <pc:sldChg chg="del">
        <pc:chgData name="Aurelien Domont" userId="6da7715ce44349b3" providerId="LiveId" clId="{1506B59B-A1E8-42D9-971D-3DFEA17176F0}" dt="2023-10-12T03:35:44.478" v="1" actId="47"/>
        <pc:sldMkLst>
          <pc:docMk/>
          <pc:sldMk cId="1868898142" sldId="1963"/>
        </pc:sldMkLst>
      </pc:sldChg>
      <pc:sldChg chg="del">
        <pc:chgData name="Aurelien Domont" userId="6da7715ce44349b3" providerId="LiveId" clId="{1506B59B-A1E8-42D9-971D-3DFEA17176F0}" dt="2023-10-12T04:28:25.942" v="2" actId="47"/>
        <pc:sldMkLst>
          <pc:docMk/>
          <pc:sldMk cId="1289725493" sldId="2149"/>
        </pc:sldMkLst>
      </pc:sldChg>
      <pc:sldChg chg="add">
        <pc:chgData name="Aurelien Domont" userId="6da7715ce44349b3" providerId="LiveId" clId="{1506B59B-A1E8-42D9-971D-3DFEA17176F0}" dt="2023-10-12T04:28:27.638" v="3"/>
        <pc:sldMkLst>
          <pc:docMk/>
          <pc:sldMk cId="145064013" sldId="2213"/>
        </pc:sldMkLst>
      </pc:sldChg>
      <pc:sldChg chg="add">
        <pc:chgData name="Aurelien Domont" userId="6da7715ce44349b3" providerId="LiveId" clId="{1506B59B-A1E8-42D9-971D-3DFEA17176F0}" dt="2023-10-12T04:28:27.638" v="3"/>
        <pc:sldMkLst>
          <pc:docMk/>
          <pc:sldMk cId="2511350442" sldId="2251"/>
        </pc:sldMkLst>
      </pc:sldChg>
      <pc:sldChg chg="del">
        <pc:chgData name="Aurelien Domont" userId="6da7715ce44349b3" providerId="LiveId" clId="{1506B59B-A1E8-42D9-971D-3DFEA17176F0}" dt="2023-10-12T03:35:44.478" v="1" actId="47"/>
        <pc:sldMkLst>
          <pc:docMk/>
          <pc:sldMk cId="3095323677" sldId="2410"/>
        </pc:sldMkLst>
      </pc:sldChg>
      <pc:sldChg chg="del">
        <pc:chgData name="Aurelien Domont" userId="6da7715ce44349b3" providerId="LiveId" clId="{1506B59B-A1E8-42D9-971D-3DFEA17176F0}" dt="2023-10-12T03:35:44.478" v="1" actId="47"/>
        <pc:sldMkLst>
          <pc:docMk/>
          <pc:sldMk cId="1278724294" sldId="241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10/12/2023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10/12/2023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3483851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DF61EA0F-A667-4B49-8422-0062BC55E249}" type="slidenum">
              <a:rPr lang="en-US" smtClean="0"/>
              <a:t>2</a:t>
            </a:fld>
            <a:endParaRPr lang="en-US" dirty="0"/>
          </a:p>
        </p:txBody>
      </p:sp>
    </p:spTree>
    <p:extLst>
      <p:ext uri="{BB962C8B-B14F-4D97-AF65-F5344CB8AC3E}">
        <p14:creationId xmlns:p14="http://schemas.microsoft.com/office/powerpoint/2010/main" val="68718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DF61EA0F-A667-4B49-8422-0062BC55E249}" type="slidenum">
              <a:rPr lang="en-US" smtClean="0"/>
              <a:t>3</a:t>
            </a:fld>
            <a:endParaRPr lang="en-US" dirty="0"/>
          </a:p>
        </p:txBody>
      </p:sp>
    </p:spTree>
    <p:extLst>
      <p:ext uri="{BB962C8B-B14F-4D97-AF65-F5344CB8AC3E}">
        <p14:creationId xmlns:p14="http://schemas.microsoft.com/office/powerpoint/2010/main" val="2764995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DF61EA0F-A667-4B49-8422-0062BC55E249}" type="slidenum">
              <a:rPr lang="en-US" smtClean="0"/>
              <a:t>4</a:t>
            </a:fld>
            <a:endParaRPr lang="en-US" dirty="0"/>
          </a:p>
        </p:txBody>
      </p:sp>
    </p:spTree>
    <p:extLst>
      <p:ext uri="{BB962C8B-B14F-4D97-AF65-F5344CB8AC3E}">
        <p14:creationId xmlns:p14="http://schemas.microsoft.com/office/powerpoint/2010/main" val="2001870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DF61EA0F-A667-4B49-8422-0062BC55E249}" type="slidenum">
              <a:rPr lang="en-US" smtClean="0"/>
              <a:t>5</a:t>
            </a:fld>
            <a:endParaRPr lang="en-US" dirty="0"/>
          </a:p>
        </p:txBody>
      </p:sp>
    </p:spTree>
    <p:extLst>
      <p:ext uri="{BB962C8B-B14F-4D97-AF65-F5344CB8AC3E}">
        <p14:creationId xmlns:p14="http://schemas.microsoft.com/office/powerpoint/2010/main" val="776836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DF61EA0F-A667-4B49-8422-0062BC55E249}" type="slidenum">
              <a:rPr lang="en-US" smtClean="0"/>
              <a:t>6</a:t>
            </a:fld>
            <a:endParaRPr lang="en-US" dirty="0"/>
          </a:p>
        </p:txBody>
      </p:sp>
    </p:spTree>
    <p:extLst>
      <p:ext uri="{BB962C8B-B14F-4D97-AF65-F5344CB8AC3E}">
        <p14:creationId xmlns:p14="http://schemas.microsoft.com/office/powerpoint/2010/main" val="2794334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F61EA0F-A667-4B49-8422-0062BC55E249}" type="slidenum">
              <a:rPr lang="en-US" smtClean="0"/>
              <a:t>7</a:t>
            </a:fld>
            <a:endParaRPr lang="en-US" dirty="0"/>
          </a:p>
        </p:txBody>
      </p:sp>
    </p:spTree>
    <p:extLst>
      <p:ext uri="{BB962C8B-B14F-4D97-AF65-F5344CB8AC3E}">
        <p14:creationId xmlns:p14="http://schemas.microsoft.com/office/powerpoint/2010/main" val="689657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F61EA0F-A667-4B49-8422-0062BC55E249}" type="slidenum">
              <a:rPr lang="en-US" smtClean="0"/>
              <a:t>8</a:t>
            </a:fld>
            <a:endParaRPr lang="en-US" dirty="0"/>
          </a:p>
        </p:txBody>
      </p:sp>
    </p:spTree>
    <p:extLst>
      <p:ext uri="{BB962C8B-B14F-4D97-AF65-F5344CB8AC3E}">
        <p14:creationId xmlns:p14="http://schemas.microsoft.com/office/powerpoint/2010/main" val="1298892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F61EA0F-A667-4B49-8422-0062BC55E249}" type="slidenum">
              <a:rPr lang="en-US" smtClean="0"/>
              <a:t>9</a:t>
            </a:fld>
            <a:endParaRPr lang="en-US" dirty="0"/>
          </a:p>
        </p:txBody>
      </p:sp>
    </p:spTree>
    <p:extLst>
      <p:ext uri="{BB962C8B-B14F-4D97-AF65-F5344CB8AC3E}">
        <p14:creationId xmlns:p14="http://schemas.microsoft.com/office/powerpoint/2010/main" val="6732697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2.emf"/><Relationship Id="rId4" Type="http://schemas.openxmlformats.org/officeDocument/2006/relationships/oleObject" Target="../embeddings/oleObject5.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Cover pag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95B5E3D-CB4A-42B4-B4A8-2B0BF3B8ABBF}"/>
              </a:ext>
            </a:extLst>
          </p:cNvPr>
          <p:cNvGraphicFramePr>
            <a:graphicFrameLocks noChangeAspect="1"/>
          </p:cNvGraphicFramePr>
          <p:nvPr userDrawn="1">
            <p:custDataLst>
              <p:tags r:id="rId1"/>
            </p:custDataLst>
            <p:extLst>
              <p:ext uri="{D42A27DB-BD31-4B8C-83A1-F6EECF244321}">
                <p14:modId xmlns:p14="http://schemas.microsoft.com/office/powerpoint/2010/main" val="18212307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6" progId="TCLayout.ActiveDocument.1">
                  <p:embed/>
                </p:oleObj>
              </mc:Choice>
              <mc:Fallback>
                <p:oleObj name="think-cell Slide" r:id="rId4" imgW="425" imgH="426" progId="TCLayout.ActiveDocument.1">
                  <p:embed/>
                  <p:pic>
                    <p:nvPicPr>
                      <p:cNvPr id="6" name="Object 5" hidden="1">
                        <a:extLst>
                          <a:ext uri="{FF2B5EF4-FFF2-40B4-BE49-F238E27FC236}">
                            <a16:creationId xmlns:a16="http://schemas.microsoft.com/office/drawing/2014/main" id="{E95B5E3D-CB4A-42B4-B4A8-2B0BF3B8ABB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DA92DAC-F488-43C5-9D7F-27FF4541E390}"/>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000" b="1"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3" name="Slide Number Placeholder 2">
            <a:extLst>
              <a:ext uri="{FF2B5EF4-FFF2-40B4-BE49-F238E27FC236}">
                <a16:creationId xmlns:a16="http://schemas.microsoft.com/office/drawing/2014/main" id="{958CE456-CCAB-428B-B1BA-85E4217F2DDF}"/>
              </a:ext>
            </a:extLst>
          </p:cNvPr>
          <p:cNvSpPr>
            <a:spLocks noGrp="1"/>
          </p:cNvSpPr>
          <p:nvPr>
            <p:ph type="sldNum" sz="quarter" idx="10"/>
          </p:nvPr>
        </p:nvSpPr>
        <p:spPr/>
        <p:txBody>
          <a:bodyPr/>
          <a:lstStyle/>
          <a:p>
            <a:fld id="{37F5C94B-8C55-478B-B509-BAE6A06B2E2A}" type="slidenum">
              <a:rPr lang="en-US" smtClean="0"/>
              <a:pPr/>
              <a:t>‹#›</a:t>
            </a:fld>
            <a:endParaRPr lang="en-US" dirty="0"/>
          </a:p>
        </p:txBody>
      </p:sp>
      <p:sp>
        <p:nvSpPr>
          <p:cNvPr id="4" name="Rectangle 3">
            <a:extLst>
              <a:ext uri="{FF2B5EF4-FFF2-40B4-BE49-F238E27FC236}">
                <a16:creationId xmlns:a16="http://schemas.microsoft.com/office/drawing/2014/main" id="{6485F557-F303-4E04-AEFA-64800EEDC3DE}"/>
              </a:ext>
            </a:extLst>
          </p:cNvPr>
          <p:cNvSpPr/>
          <p:nvPr userDrawn="1"/>
        </p:nvSpPr>
        <p:spPr>
          <a:xfrm>
            <a:off x="254646" y="277792"/>
            <a:ext cx="11669751" cy="27663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F6E93132-0689-4C21-926E-1A275107AB6A}"/>
              </a:ext>
            </a:extLst>
          </p:cNvPr>
          <p:cNvSpPr>
            <a:spLocks noGrp="1"/>
          </p:cNvSpPr>
          <p:nvPr>
            <p:ph type="title"/>
          </p:nvPr>
        </p:nvSpPr>
        <p:spPr>
          <a:xfrm>
            <a:off x="502541" y="810229"/>
            <a:ext cx="10256128" cy="1660966"/>
          </a:xfrm>
        </p:spPr>
        <p:txBody>
          <a:bodyPr>
            <a:normAutofit/>
          </a:bodyPr>
          <a:lstStyle>
            <a:lvl1pPr>
              <a:defRPr sz="4000">
                <a:solidFill>
                  <a:schemeClr val="bg1"/>
                </a:solidFill>
              </a:defRPr>
            </a:lvl1pPr>
          </a:lstStyle>
          <a:p>
            <a:r>
              <a:rPr lang="en-US" dirty="0"/>
              <a:t>Click to edit Master title style</a:t>
            </a:r>
          </a:p>
        </p:txBody>
      </p:sp>
      <p:sp>
        <p:nvSpPr>
          <p:cNvPr id="7" name="Text Placeholder 6">
            <a:extLst>
              <a:ext uri="{FF2B5EF4-FFF2-40B4-BE49-F238E27FC236}">
                <a16:creationId xmlns:a16="http://schemas.microsoft.com/office/drawing/2014/main" id="{AD9D6361-D8F2-47C1-9D7A-D7415B839B69}"/>
              </a:ext>
            </a:extLst>
          </p:cNvPr>
          <p:cNvSpPr>
            <a:spLocks noGrp="1"/>
          </p:cNvSpPr>
          <p:nvPr>
            <p:ph type="body" sz="quarter" idx="11"/>
          </p:nvPr>
        </p:nvSpPr>
        <p:spPr>
          <a:xfrm>
            <a:off x="503240" y="3280961"/>
            <a:ext cx="10313987" cy="1551469"/>
          </a:xfrm>
        </p:spPr>
        <p:txBody>
          <a:bodyPr>
            <a:normAutofit/>
          </a:bodyPr>
          <a:lstStyle>
            <a:lvl1pPr>
              <a:defRPr sz="2400"/>
            </a:lvl1pPr>
            <a:lvl2pPr>
              <a:defRPr sz="24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34898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able of Conten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5656D9F-25FA-405A-9022-D20B6062561A}"/>
              </a:ext>
            </a:extLst>
          </p:cNvPr>
          <p:cNvGraphicFramePr>
            <a:graphicFrameLocks noChangeAspect="1"/>
          </p:cNvGraphicFramePr>
          <p:nvPr userDrawn="1">
            <p:custDataLst>
              <p:tags r:id="rId1"/>
            </p:custDataLst>
            <p:extLst>
              <p:ext uri="{D42A27DB-BD31-4B8C-83A1-F6EECF244321}">
                <p14:modId xmlns:p14="http://schemas.microsoft.com/office/powerpoint/2010/main" val="24529490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6" progId="TCLayout.ActiveDocument.1">
                  <p:embed/>
                </p:oleObj>
              </mc:Choice>
              <mc:Fallback>
                <p:oleObj name="think-cell Slide" r:id="rId4" imgW="425" imgH="426" progId="TCLayout.ActiveDocument.1">
                  <p:embed/>
                  <p:pic>
                    <p:nvPicPr>
                      <p:cNvPr id="3" name="Object 2" hidden="1">
                        <a:extLst>
                          <a:ext uri="{FF2B5EF4-FFF2-40B4-BE49-F238E27FC236}">
                            <a16:creationId xmlns:a16="http://schemas.microsoft.com/office/drawing/2014/main" id="{F5656D9F-25FA-405A-9022-D20B6062561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BEE6A1B2-F3BE-47E8-B7AB-BED2735E9851}"/>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000" b="1"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7" name="Rectangle 6">
            <a:extLst>
              <a:ext uri="{FF2B5EF4-FFF2-40B4-BE49-F238E27FC236}">
                <a16:creationId xmlns:a16="http://schemas.microsoft.com/office/drawing/2014/main" id="{419E2C0F-B4B8-4E94-A037-1BEEC54B1D87}"/>
              </a:ext>
            </a:extLst>
          </p:cNvPr>
          <p:cNvSpPr/>
          <p:nvPr userDrawn="1"/>
        </p:nvSpPr>
        <p:spPr>
          <a:xfrm>
            <a:off x="256034" y="265177"/>
            <a:ext cx="11683049" cy="6332433"/>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8" name="Straight Connector 7">
            <a:extLst>
              <a:ext uri="{FF2B5EF4-FFF2-40B4-BE49-F238E27FC236}">
                <a16:creationId xmlns:a16="http://schemas.microsoft.com/office/drawing/2014/main" id="{1AEA9136-1274-43DF-B8AE-AFDE43499174}"/>
              </a:ext>
            </a:extLst>
          </p:cNvPr>
          <p:cNvCxnSpPr/>
          <p:nvPr userDrawn="1"/>
        </p:nvCxnSpPr>
        <p:spPr>
          <a:xfrm>
            <a:off x="604435" y="1491544"/>
            <a:ext cx="1098313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itle Placeholder 1">
            <a:extLst>
              <a:ext uri="{FF2B5EF4-FFF2-40B4-BE49-F238E27FC236}">
                <a16:creationId xmlns:a16="http://schemas.microsoft.com/office/drawing/2014/main" id="{231FB825-CF5F-4702-956D-6AA391FBC708}"/>
              </a:ext>
            </a:extLst>
          </p:cNvPr>
          <p:cNvSpPr>
            <a:spLocks noGrp="1"/>
          </p:cNvSpPr>
          <p:nvPr>
            <p:ph type="title"/>
          </p:nvPr>
        </p:nvSpPr>
        <p:spPr>
          <a:xfrm>
            <a:off x="514115" y="365126"/>
            <a:ext cx="11073048" cy="1091318"/>
          </a:xfrm>
          <a:prstGeom prst="rect">
            <a:avLst/>
          </a:prstGeom>
          <a:noFill/>
        </p:spPr>
        <p:txBody>
          <a:bodyPr vert="horz" lIns="91440" tIns="45720" rIns="91440" bIns="45720" rtlCol="0" anchor="ctr">
            <a:normAutofit/>
          </a:bodyPr>
          <a:lstStyle>
            <a:lvl1pPr>
              <a:defRPr>
                <a:solidFill>
                  <a:srgbClr val="002060"/>
                </a:solidFill>
              </a:defRPr>
            </a:lvl1pPr>
          </a:lstStyle>
          <a:p>
            <a:r>
              <a:rPr lang="en-US" dirty="0"/>
              <a:t>Click to edit Master title style</a:t>
            </a:r>
          </a:p>
        </p:txBody>
      </p:sp>
      <p:sp>
        <p:nvSpPr>
          <p:cNvPr id="11" name="Text Placeholder 3">
            <a:extLst>
              <a:ext uri="{FF2B5EF4-FFF2-40B4-BE49-F238E27FC236}">
                <a16:creationId xmlns:a16="http://schemas.microsoft.com/office/drawing/2014/main" id="{3DBD06D5-7FF0-4FD2-A42D-89FDE4B37A1F}"/>
              </a:ext>
            </a:extLst>
          </p:cNvPr>
          <p:cNvSpPr>
            <a:spLocks noGrp="1"/>
          </p:cNvSpPr>
          <p:nvPr>
            <p:ph type="body" sz="quarter" idx="10"/>
          </p:nvPr>
        </p:nvSpPr>
        <p:spPr>
          <a:xfrm>
            <a:off x="1857375" y="1660525"/>
            <a:ext cx="9729788" cy="2332038"/>
          </a:xfrm>
        </p:spPr>
        <p:txBody>
          <a:bodyPr>
            <a:normAutofit/>
          </a:bodyPr>
          <a:lstStyle>
            <a:lvl1pPr>
              <a:defRPr sz="1800"/>
            </a:lvl1pPr>
            <a:lvl2pPr>
              <a:defRPr sz="1800"/>
            </a:lvl2pPr>
          </a:lstStyle>
          <a:p>
            <a:pPr lvl="0"/>
            <a:r>
              <a:rPr lang="en-US" dirty="0"/>
              <a:t>Click to edit Master text styles</a:t>
            </a:r>
          </a:p>
          <a:p>
            <a:pPr lvl="1"/>
            <a:r>
              <a:rPr lang="en-US" dirty="0"/>
              <a:t>Second level</a:t>
            </a:r>
          </a:p>
        </p:txBody>
      </p:sp>
      <p:sp>
        <p:nvSpPr>
          <p:cNvPr id="13" name="Slide Number Placeholder 1">
            <a:extLst>
              <a:ext uri="{FF2B5EF4-FFF2-40B4-BE49-F238E27FC236}">
                <a16:creationId xmlns:a16="http://schemas.microsoft.com/office/drawing/2014/main" id="{CBBAD4D9-14B9-4D74-8ABB-E76DAD68C37B}"/>
              </a:ext>
            </a:extLst>
          </p:cNvPr>
          <p:cNvSpPr>
            <a:spLocks noGrp="1"/>
          </p:cNvSpPr>
          <p:nvPr>
            <p:ph type="sldNum" sz="quarter" idx="4"/>
          </p:nvPr>
        </p:nvSpPr>
        <p:spPr>
          <a:xfrm>
            <a:off x="9181195" y="6632714"/>
            <a:ext cx="2743200" cy="187565"/>
          </a:xfrm>
        </p:spPr>
        <p:txBody>
          <a:bodyPr tIns="0" rIns="0"/>
          <a:lstStyle/>
          <a:p>
            <a:fld id="{37F5C94B-8C55-478B-B509-BAE6A06B2E2A}" type="slidenum">
              <a:rPr lang="en-US" sz="1000" smtClean="0">
                <a:solidFill>
                  <a:srgbClr val="ADAFBB"/>
                </a:solidFill>
              </a:rPr>
              <a:pPr/>
              <a:t>‹#›</a:t>
            </a:fld>
            <a:endParaRPr lang="en-US" sz="1000" dirty="0">
              <a:solidFill>
                <a:srgbClr val="ADAFBB"/>
              </a:solidFill>
            </a:endParaRPr>
          </a:p>
        </p:txBody>
      </p:sp>
    </p:spTree>
    <p:extLst>
      <p:ext uri="{BB962C8B-B14F-4D97-AF65-F5344CB8AC3E}">
        <p14:creationId xmlns:p14="http://schemas.microsoft.com/office/powerpoint/2010/main" val="231108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le and Content - 1 Text Box">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FFDEDE2-612E-44BA-97AF-BE2800D0205E}"/>
              </a:ext>
            </a:extLst>
          </p:cNvPr>
          <p:cNvGraphicFramePr>
            <a:graphicFrameLocks noChangeAspect="1"/>
          </p:cNvGraphicFramePr>
          <p:nvPr userDrawn="1">
            <p:custDataLst>
              <p:tags r:id="rId1"/>
            </p:custDataLst>
            <p:extLst>
              <p:ext uri="{D42A27DB-BD31-4B8C-83A1-F6EECF244321}">
                <p14:modId xmlns:p14="http://schemas.microsoft.com/office/powerpoint/2010/main" val="20006420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4" name="Object 3" hidden="1">
                        <a:extLst>
                          <a:ext uri="{FF2B5EF4-FFF2-40B4-BE49-F238E27FC236}">
                            <a16:creationId xmlns:a16="http://schemas.microsoft.com/office/drawing/2014/main" id="{BFFDEDE2-612E-44BA-97AF-BE2800D020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3ADB49A0-8B85-4CDE-8262-9211F1AFE277}"/>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7" name="Rectangle 6">
            <a:extLst>
              <a:ext uri="{FF2B5EF4-FFF2-40B4-BE49-F238E27FC236}">
                <a16:creationId xmlns:a16="http://schemas.microsoft.com/office/drawing/2014/main" id="{419E2C0F-B4B8-4E94-A037-1BEEC54B1D87}"/>
              </a:ext>
            </a:extLst>
          </p:cNvPr>
          <p:cNvSpPr/>
          <p:nvPr userDrawn="1"/>
        </p:nvSpPr>
        <p:spPr>
          <a:xfrm>
            <a:off x="256034" y="265177"/>
            <a:ext cx="11683049" cy="6332433"/>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8" name="Straight Connector 7">
            <a:extLst>
              <a:ext uri="{FF2B5EF4-FFF2-40B4-BE49-F238E27FC236}">
                <a16:creationId xmlns:a16="http://schemas.microsoft.com/office/drawing/2014/main" id="{1AEA9136-1274-43DF-B8AE-AFDE43499174}"/>
              </a:ext>
            </a:extLst>
          </p:cNvPr>
          <p:cNvCxnSpPr/>
          <p:nvPr userDrawn="1"/>
        </p:nvCxnSpPr>
        <p:spPr>
          <a:xfrm>
            <a:off x="604435" y="1491544"/>
            <a:ext cx="1098313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itle Placeholder 1">
            <a:extLst>
              <a:ext uri="{FF2B5EF4-FFF2-40B4-BE49-F238E27FC236}">
                <a16:creationId xmlns:a16="http://schemas.microsoft.com/office/drawing/2014/main" id="{231FB825-CF5F-4702-956D-6AA391FBC708}"/>
              </a:ext>
            </a:extLst>
          </p:cNvPr>
          <p:cNvSpPr>
            <a:spLocks noGrp="1"/>
          </p:cNvSpPr>
          <p:nvPr>
            <p:ph type="title"/>
          </p:nvPr>
        </p:nvSpPr>
        <p:spPr>
          <a:xfrm>
            <a:off x="514114" y="365126"/>
            <a:ext cx="11073049" cy="1091318"/>
          </a:xfrm>
          <a:prstGeom prst="rect">
            <a:avLst/>
          </a:prstGeom>
          <a:noFill/>
        </p:spPr>
        <p:txBody>
          <a:bodyPr vert="horz" lIns="91440" tIns="45720" rIns="91440" bIns="45720" rtlCol="0" anchor="ctr">
            <a:normAutofit/>
          </a:bodyPr>
          <a:lstStyle>
            <a:lvl1pPr>
              <a:defRPr sz="2400"/>
            </a:lvl1pPr>
          </a:lstStyle>
          <a:p>
            <a:r>
              <a:rPr lang="en-US" dirty="0"/>
              <a:t>Click to edit Master title style</a:t>
            </a:r>
          </a:p>
        </p:txBody>
      </p:sp>
      <p:sp>
        <p:nvSpPr>
          <p:cNvPr id="3" name="Text Placeholder 2">
            <a:extLst>
              <a:ext uri="{FF2B5EF4-FFF2-40B4-BE49-F238E27FC236}">
                <a16:creationId xmlns:a16="http://schemas.microsoft.com/office/drawing/2014/main" id="{996CB316-C6BA-4A71-BD69-5C792EC61E9C}"/>
              </a:ext>
            </a:extLst>
          </p:cNvPr>
          <p:cNvSpPr>
            <a:spLocks noGrp="1"/>
          </p:cNvSpPr>
          <p:nvPr>
            <p:ph type="body" sz="quarter" idx="10"/>
          </p:nvPr>
        </p:nvSpPr>
        <p:spPr>
          <a:xfrm>
            <a:off x="508001" y="1619830"/>
            <a:ext cx="11079163" cy="1696314"/>
          </a:xfrm>
        </p:spPr>
        <p:txBody>
          <a:bodyPr/>
          <a:lstStyle/>
          <a:p>
            <a:pPr lvl="0"/>
            <a:r>
              <a:rPr lang="en-US" dirty="0"/>
              <a:t>Click to edit Master text styles</a:t>
            </a:r>
          </a:p>
          <a:p>
            <a:pPr lvl="1"/>
            <a:r>
              <a:rPr lang="en-US" dirty="0"/>
              <a:t>Second level</a:t>
            </a:r>
          </a:p>
        </p:txBody>
      </p:sp>
      <p:sp>
        <p:nvSpPr>
          <p:cNvPr id="10" name="Slide Number Placeholder 1">
            <a:extLst>
              <a:ext uri="{FF2B5EF4-FFF2-40B4-BE49-F238E27FC236}">
                <a16:creationId xmlns:a16="http://schemas.microsoft.com/office/drawing/2014/main" id="{B93F75D9-C30E-4CA2-8807-34327E435FEE}"/>
              </a:ext>
            </a:extLst>
          </p:cNvPr>
          <p:cNvSpPr>
            <a:spLocks noGrp="1"/>
          </p:cNvSpPr>
          <p:nvPr>
            <p:ph type="sldNum" sz="quarter" idx="4"/>
          </p:nvPr>
        </p:nvSpPr>
        <p:spPr>
          <a:xfrm>
            <a:off x="9181195" y="6632714"/>
            <a:ext cx="2743200" cy="187565"/>
          </a:xfrm>
        </p:spPr>
        <p:txBody>
          <a:bodyPr tIns="0" rIns="0"/>
          <a:lstStyle/>
          <a:p>
            <a:fld id="{37F5C94B-8C55-478B-B509-BAE6A06B2E2A}" type="slidenum">
              <a:rPr lang="en-US" sz="1000" smtClean="0">
                <a:solidFill>
                  <a:srgbClr val="ADAFBB"/>
                </a:solidFill>
              </a:rPr>
              <a:pPr/>
              <a:t>‹#›</a:t>
            </a:fld>
            <a:endParaRPr lang="en-US" sz="1000" dirty="0">
              <a:solidFill>
                <a:srgbClr val="ADAFBB"/>
              </a:solidFill>
            </a:endParaRPr>
          </a:p>
        </p:txBody>
      </p:sp>
    </p:spTree>
    <p:extLst>
      <p:ext uri="{BB962C8B-B14F-4D97-AF65-F5344CB8AC3E}">
        <p14:creationId xmlns:p14="http://schemas.microsoft.com/office/powerpoint/2010/main" val="178767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Title and Content - 4 Text Boxe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B7B69D1-1AC7-4788-B7F1-4214ACF38D38}"/>
              </a:ext>
            </a:extLst>
          </p:cNvPr>
          <p:cNvGraphicFramePr>
            <a:graphicFrameLocks noChangeAspect="1"/>
          </p:cNvGraphicFramePr>
          <p:nvPr userDrawn="1">
            <p:custDataLst>
              <p:tags r:id="rId1"/>
            </p:custDataLst>
            <p:extLst>
              <p:ext uri="{D42A27DB-BD31-4B8C-83A1-F6EECF244321}">
                <p14:modId xmlns:p14="http://schemas.microsoft.com/office/powerpoint/2010/main" val="25123503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6" progId="TCLayout.ActiveDocument.1">
                  <p:embed/>
                </p:oleObj>
              </mc:Choice>
              <mc:Fallback>
                <p:oleObj name="think-cell Slide" r:id="rId4" imgW="425" imgH="426" progId="TCLayout.ActiveDocument.1">
                  <p:embed/>
                  <p:pic>
                    <p:nvPicPr>
                      <p:cNvPr id="4" name="Object 3" hidden="1">
                        <a:extLst>
                          <a:ext uri="{FF2B5EF4-FFF2-40B4-BE49-F238E27FC236}">
                            <a16:creationId xmlns:a16="http://schemas.microsoft.com/office/drawing/2014/main" id="{AB7B69D1-1AC7-4788-B7F1-4214ACF38D3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8CC8475-D9DE-4E1C-B79D-4F1693FA3441}"/>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000" b="1"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7" name="Rectangle 6">
            <a:extLst>
              <a:ext uri="{FF2B5EF4-FFF2-40B4-BE49-F238E27FC236}">
                <a16:creationId xmlns:a16="http://schemas.microsoft.com/office/drawing/2014/main" id="{419E2C0F-B4B8-4E94-A037-1BEEC54B1D87}"/>
              </a:ext>
            </a:extLst>
          </p:cNvPr>
          <p:cNvSpPr/>
          <p:nvPr userDrawn="1"/>
        </p:nvSpPr>
        <p:spPr>
          <a:xfrm>
            <a:off x="256034" y="265177"/>
            <a:ext cx="11683049" cy="6332433"/>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8" name="Straight Connector 7">
            <a:extLst>
              <a:ext uri="{FF2B5EF4-FFF2-40B4-BE49-F238E27FC236}">
                <a16:creationId xmlns:a16="http://schemas.microsoft.com/office/drawing/2014/main" id="{1AEA9136-1274-43DF-B8AE-AFDE43499174}"/>
              </a:ext>
            </a:extLst>
          </p:cNvPr>
          <p:cNvCxnSpPr/>
          <p:nvPr userDrawn="1"/>
        </p:nvCxnSpPr>
        <p:spPr>
          <a:xfrm>
            <a:off x="604435" y="1491544"/>
            <a:ext cx="1098313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itle Placeholder 1">
            <a:extLst>
              <a:ext uri="{FF2B5EF4-FFF2-40B4-BE49-F238E27FC236}">
                <a16:creationId xmlns:a16="http://schemas.microsoft.com/office/drawing/2014/main" id="{231FB825-CF5F-4702-956D-6AA391FBC708}"/>
              </a:ext>
            </a:extLst>
          </p:cNvPr>
          <p:cNvSpPr>
            <a:spLocks noGrp="1"/>
          </p:cNvSpPr>
          <p:nvPr>
            <p:ph type="title"/>
          </p:nvPr>
        </p:nvSpPr>
        <p:spPr>
          <a:xfrm>
            <a:off x="514115" y="365126"/>
            <a:ext cx="11073452" cy="1091318"/>
          </a:xfrm>
          <a:prstGeom prst="rect">
            <a:avLst/>
          </a:prstGeom>
          <a:noFill/>
        </p:spPr>
        <p:txBody>
          <a:bodyPr vert="horz" lIns="91440" tIns="45720" rIns="91440" bIns="45720" rtlCol="0" anchor="ctr">
            <a:normAutofit/>
          </a:bodyPr>
          <a:lstStyle/>
          <a:p>
            <a:r>
              <a:rPr lang="en-US" dirty="0"/>
              <a:t>Click to edit Master title style</a:t>
            </a:r>
          </a:p>
        </p:txBody>
      </p:sp>
      <p:sp>
        <p:nvSpPr>
          <p:cNvPr id="12" name="Slide Number Placeholder 5">
            <a:extLst>
              <a:ext uri="{FF2B5EF4-FFF2-40B4-BE49-F238E27FC236}">
                <a16:creationId xmlns:a16="http://schemas.microsoft.com/office/drawing/2014/main" id="{4651255F-93F0-48CB-BE04-CC907366A3DB}"/>
              </a:ext>
            </a:extLst>
          </p:cNvPr>
          <p:cNvSpPr>
            <a:spLocks noGrp="1"/>
          </p:cNvSpPr>
          <p:nvPr>
            <p:ph type="sldNum" sz="quarter" idx="4"/>
          </p:nvPr>
        </p:nvSpPr>
        <p:spPr>
          <a:xfrm>
            <a:off x="9181195" y="6632714"/>
            <a:ext cx="2743200" cy="18756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37F5C94B-8C55-478B-B509-BAE6A06B2E2A}" type="slidenum">
              <a:rPr lang="en-US" smtClean="0"/>
              <a:pPr/>
              <a:t>‹#›</a:t>
            </a:fld>
            <a:endParaRPr lang="en-US" dirty="0"/>
          </a:p>
        </p:txBody>
      </p:sp>
      <p:sp>
        <p:nvSpPr>
          <p:cNvPr id="11" name="Text Placeholder 2">
            <a:extLst>
              <a:ext uri="{FF2B5EF4-FFF2-40B4-BE49-F238E27FC236}">
                <a16:creationId xmlns:a16="http://schemas.microsoft.com/office/drawing/2014/main" id="{6816C72F-A50F-4D03-9178-82BC32C6BBD1}"/>
              </a:ext>
            </a:extLst>
          </p:cNvPr>
          <p:cNvSpPr>
            <a:spLocks noGrp="1"/>
          </p:cNvSpPr>
          <p:nvPr>
            <p:ph type="body" sz="quarter" idx="10"/>
          </p:nvPr>
        </p:nvSpPr>
        <p:spPr>
          <a:xfrm>
            <a:off x="508002" y="1619834"/>
            <a:ext cx="5146233" cy="2003045"/>
          </a:xfrm>
        </p:spPr>
        <p:txBody>
          <a:bodyPr/>
          <a:lstStyle/>
          <a:p>
            <a:pPr lvl="0"/>
            <a:r>
              <a:rPr lang="en-US" dirty="0"/>
              <a:t>Click to edit Master text styles</a:t>
            </a:r>
          </a:p>
          <a:p>
            <a:pPr lvl="1"/>
            <a:r>
              <a:rPr lang="en-US" dirty="0"/>
              <a:t>Second level</a:t>
            </a:r>
          </a:p>
        </p:txBody>
      </p:sp>
      <p:sp>
        <p:nvSpPr>
          <p:cNvPr id="13" name="Text Placeholder 2">
            <a:extLst>
              <a:ext uri="{FF2B5EF4-FFF2-40B4-BE49-F238E27FC236}">
                <a16:creationId xmlns:a16="http://schemas.microsoft.com/office/drawing/2014/main" id="{05BBD0DB-64B8-4546-AAD7-ADEABEE73782}"/>
              </a:ext>
            </a:extLst>
          </p:cNvPr>
          <p:cNvSpPr>
            <a:spLocks noGrp="1"/>
          </p:cNvSpPr>
          <p:nvPr>
            <p:ph type="body" sz="quarter" idx="11"/>
          </p:nvPr>
        </p:nvSpPr>
        <p:spPr>
          <a:xfrm>
            <a:off x="6441336" y="1619834"/>
            <a:ext cx="5146233" cy="2003045"/>
          </a:xfrm>
        </p:spPr>
        <p:txBody>
          <a:bodyPr/>
          <a:lstStyle/>
          <a:p>
            <a:pPr lvl="0"/>
            <a:r>
              <a:rPr lang="en-US" dirty="0"/>
              <a:t>Click to edit Master text styles</a:t>
            </a:r>
          </a:p>
          <a:p>
            <a:pPr lvl="1"/>
            <a:r>
              <a:rPr lang="en-US" dirty="0"/>
              <a:t>Second level</a:t>
            </a:r>
          </a:p>
        </p:txBody>
      </p:sp>
      <p:sp>
        <p:nvSpPr>
          <p:cNvPr id="14" name="Text Placeholder 2">
            <a:extLst>
              <a:ext uri="{FF2B5EF4-FFF2-40B4-BE49-F238E27FC236}">
                <a16:creationId xmlns:a16="http://schemas.microsoft.com/office/drawing/2014/main" id="{4AE3B4D9-051B-434A-A71D-BFE6D8D92E37}"/>
              </a:ext>
            </a:extLst>
          </p:cNvPr>
          <p:cNvSpPr>
            <a:spLocks noGrp="1"/>
          </p:cNvSpPr>
          <p:nvPr>
            <p:ph type="body" sz="quarter" idx="12"/>
          </p:nvPr>
        </p:nvSpPr>
        <p:spPr>
          <a:xfrm>
            <a:off x="508002" y="3976010"/>
            <a:ext cx="5146233" cy="2003045"/>
          </a:xfrm>
        </p:spPr>
        <p:txBody>
          <a:bodyPr/>
          <a:lstStyle/>
          <a:p>
            <a:pPr lvl="0"/>
            <a:r>
              <a:rPr lang="en-US" dirty="0"/>
              <a:t>Click to edit Master text styles</a:t>
            </a:r>
          </a:p>
          <a:p>
            <a:pPr lvl="1"/>
            <a:r>
              <a:rPr lang="en-US" dirty="0"/>
              <a:t>Second level</a:t>
            </a:r>
          </a:p>
        </p:txBody>
      </p:sp>
      <p:sp>
        <p:nvSpPr>
          <p:cNvPr id="15" name="Text Placeholder 2">
            <a:extLst>
              <a:ext uri="{FF2B5EF4-FFF2-40B4-BE49-F238E27FC236}">
                <a16:creationId xmlns:a16="http://schemas.microsoft.com/office/drawing/2014/main" id="{C9831B91-30C5-4221-BDBD-66803705E08F}"/>
              </a:ext>
            </a:extLst>
          </p:cNvPr>
          <p:cNvSpPr>
            <a:spLocks noGrp="1"/>
          </p:cNvSpPr>
          <p:nvPr>
            <p:ph type="body" sz="quarter" idx="13"/>
          </p:nvPr>
        </p:nvSpPr>
        <p:spPr>
          <a:xfrm>
            <a:off x="6441336" y="3976010"/>
            <a:ext cx="5146233" cy="2003045"/>
          </a:xfrm>
        </p:spPr>
        <p:txBody>
          <a:bodyPr/>
          <a:lstStyle/>
          <a:p>
            <a:pPr lvl="0"/>
            <a:r>
              <a:rPr lang="en-US" dirty="0"/>
              <a:t>Click to edit Master text styles</a:t>
            </a:r>
          </a:p>
          <a:p>
            <a:pPr lvl="1"/>
            <a:r>
              <a:rPr lang="en-US" dirty="0"/>
              <a:t>Second level</a:t>
            </a:r>
          </a:p>
        </p:txBody>
      </p:sp>
      <p:sp>
        <p:nvSpPr>
          <p:cNvPr id="2" name="Rectangle 1">
            <a:extLst>
              <a:ext uri="{FF2B5EF4-FFF2-40B4-BE49-F238E27FC236}">
                <a16:creationId xmlns:a16="http://schemas.microsoft.com/office/drawing/2014/main" id="{2308299C-867E-46E3-B3ED-C7BC9AE8AFD5}"/>
              </a:ext>
            </a:extLst>
          </p:cNvPr>
          <p:cNvSpPr/>
          <p:nvPr userDrawn="1"/>
        </p:nvSpPr>
        <p:spPr>
          <a:xfrm>
            <a:off x="0" y="0"/>
            <a:ext cx="12191999" cy="68580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60643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A1CB5F6-6652-4935-9EC5-5408E4F9EA1D}"/>
              </a:ext>
            </a:extLst>
          </p:cNvPr>
          <p:cNvGraphicFramePr>
            <a:graphicFrameLocks noChangeAspect="1"/>
          </p:cNvGraphicFramePr>
          <p:nvPr userDrawn="1">
            <p:custDataLst>
              <p:tags r:id="rId6"/>
            </p:custDataLst>
            <p:extLst>
              <p:ext uri="{D42A27DB-BD31-4B8C-83A1-F6EECF244321}">
                <p14:modId xmlns:p14="http://schemas.microsoft.com/office/powerpoint/2010/main" val="28335781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344" imgH="344" progId="TCLayout.ActiveDocument.1">
                  <p:embed/>
                </p:oleObj>
              </mc:Choice>
              <mc:Fallback>
                <p:oleObj name="think-cell Slide" r:id="rId8" imgW="344" imgH="344" progId="TCLayout.ActiveDocument.1">
                  <p:embed/>
                  <p:pic>
                    <p:nvPicPr>
                      <p:cNvPr id="5" name="Object 4" hidden="1">
                        <a:extLst>
                          <a:ext uri="{FF2B5EF4-FFF2-40B4-BE49-F238E27FC236}">
                            <a16:creationId xmlns:a16="http://schemas.microsoft.com/office/drawing/2014/main" id="{EA1CB5F6-6652-4935-9EC5-5408E4F9EA1D}"/>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6A767ABE-C4E1-4B07-8DB9-34D6A2E637D2}"/>
              </a:ext>
            </a:extLst>
          </p:cNvPr>
          <p:cNvSpPr/>
          <p:nvPr userDrawn="1">
            <p:custDataLst>
              <p:tags r:id="rId7"/>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000" b="1"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7" name="Rectangle 6">
            <a:extLst>
              <a:ext uri="{FF2B5EF4-FFF2-40B4-BE49-F238E27FC236}">
                <a16:creationId xmlns:a16="http://schemas.microsoft.com/office/drawing/2014/main" id="{0A6EF046-E2A6-4720-9885-7D0C3C04F3D7}"/>
              </a:ext>
            </a:extLst>
          </p:cNvPr>
          <p:cNvSpPr/>
          <p:nvPr userDrawn="1"/>
        </p:nvSpPr>
        <p:spPr>
          <a:xfrm>
            <a:off x="256034" y="265177"/>
            <a:ext cx="11683049" cy="6332433"/>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8" name="Straight Connector 7">
            <a:extLst>
              <a:ext uri="{FF2B5EF4-FFF2-40B4-BE49-F238E27FC236}">
                <a16:creationId xmlns:a16="http://schemas.microsoft.com/office/drawing/2014/main" id="{1CD72563-4D37-4C47-9B7B-368741266322}"/>
              </a:ext>
            </a:extLst>
          </p:cNvPr>
          <p:cNvCxnSpPr/>
          <p:nvPr userDrawn="1"/>
        </p:nvCxnSpPr>
        <p:spPr>
          <a:xfrm>
            <a:off x="604435" y="1491544"/>
            <a:ext cx="1098313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2670748-EB14-470F-8FB7-9C0A1D7E6619}"/>
              </a:ext>
            </a:extLst>
          </p:cNvPr>
          <p:cNvSpPr>
            <a:spLocks noGrp="1"/>
          </p:cNvSpPr>
          <p:nvPr>
            <p:ph type="title"/>
          </p:nvPr>
        </p:nvSpPr>
        <p:spPr>
          <a:xfrm>
            <a:off x="514115" y="365126"/>
            <a:ext cx="11073452" cy="1081710"/>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779DCF2-D007-4E0C-A30F-C8708DF867EB}"/>
              </a:ext>
            </a:extLst>
          </p:cNvPr>
          <p:cNvSpPr>
            <a:spLocks noGrp="1"/>
          </p:cNvSpPr>
          <p:nvPr>
            <p:ph type="body" idx="1"/>
          </p:nvPr>
        </p:nvSpPr>
        <p:spPr>
          <a:xfrm>
            <a:off x="508319" y="1660968"/>
            <a:ext cx="11079248" cy="15799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6" name="Slide Number Placeholder 5">
            <a:extLst>
              <a:ext uri="{FF2B5EF4-FFF2-40B4-BE49-F238E27FC236}">
                <a16:creationId xmlns:a16="http://schemas.microsoft.com/office/drawing/2014/main" id="{D0E7C664-4FDD-4FEA-A1E5-D6627876EF2E}"/>
              </a:ext>
            </a:extLst>
          </p:cNvPr>
          <p:cNvSpPr>
            <a:spLocks noGrp="1"/>
          </p:cNvSpPr>
          <p:nvPr>
            <p:ph type="sldNum" sz="quarter" idx="4"/>
          </p:nvPr>
        </p:nvSpPr>
        <p:spPr>
          <a:xfrm>
            <a:off x="9181195" y="6632714"/>
            <a:ext cx="2743200" cy="18756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37F5C94B-8C55-478B-B509-BAE6A06B2E2A}" type="slidenum">
              <a:rPr lang="en-US" smtClean="0"/>
              <a:pPr/>
              <a:t>‹#›</a:t>
            </a:fld>
            <a:endParaRPr lang="en-US" dirty="0"/>
          </a:p>
        </p:txBody>
      </p:sp>
    </p:spTree>
    <p:extLst>
      <p:ext uri="{BB962C8B-B14F-4D97-AF65-F5344CB8AC3E}">
        <p14:creationId xmlns:p14="http://schemas.microsoft.com/office/powerpoint/2010/main" val="63058979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66" r:id="rId4"/>
  </p:sldLayoutIdLst>
  <p:hf hdr="0" ftr="0" dt="0"/>
  <p:txStyles>
    <p:titleStyle>
      <a:lvl1pPr algn="l" defTabSz="914377" rtl="0" eaLnBrk="1" latinLnBrk="0" hangingPunct="1">
        <a:lnSpc>
          <a:spcPct val="90000"/>
        </a:lnSpc>
        <a:spcBef>
          <a:spcPct val="0"/>
        </a:spcBef>
        <a:buNone/>
        <a:defRPr sz="2000" b="1" kern="1200">
          <a:solidFill>
            <a:srgbClr val="002060"/>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1600" kern="1200">
          <a:solidFill>
            <a:srgbClr val="002060"/>
          </a:solidFill>
          <a:latin typeface="Arial" panose="020B0604020202020204" pitchFamily="34" charset="0"/>
          <a:ea typeface="+mn-ea"/>
          <a:cs typeface="Arial" panose="020B0604020202020204" pitchFamily="34" charset="0"/>
        </a:defRPr>
      </a:lvl1pPr>
      <a:lvl2pPr marL="400041" indent="-168270" algn="l" defTabSz="914377" rtl="0" eaLnBrk="1" latinLnBrk="0" hangingPunct="1">
        <a:lnSpc>
          <a:spcPct val="90000"/>
        </a:lnSpc>
        <a:spcBef>
          <a:spcPts val="500"/>
        </a:spcBef>
        <a:buFont typeface="Arial" panose="020B0604020202020204" pitchFamily="34" charset="0"/>
        <a:buChar char="•"/>
        <a:defRPr sz="1600" kern="1200">
          <a:solidFill>
            <a:srgbClr val="002060"/>
          </a:solidFill>
          <a:latin typeface="Arial" panose="020B0604020202020204" pitchFamily="34" charset="0"/>
          <a:ea typeface="+mn-ea"/>
          <a:cs typeface="Arial" panose="020B0604020202020204" pitchFamily="34" charset="0"/>
        </a:defRPr>
      </a:lvl2pPr>
      <a:lvl3pPr marL="914377" indent="-173034" algn="l" defTabSz="914377" rtl="0" eaLnBrk="1" latinLnBrk="0" hangingPunct="1">
        <a:lnSpc>
          <a:spcPct val="90000"/>
        </a:lnSpc>
        <a:spcBef>
          <a:spcPts val="500"/>
        </a:spcBef>
        <a:buFont typeface="Arial" panose="020B0604020202020204" pitchFamily="34" charset="0"/>
        <a:buChar char="•"/>
        <a:defRPr sz="1600" kern="1200">
          <a:solidFill>
            <a:srgbClr val="002060"/>
          </a:solidFill>
          <a:latin typeface="Arial" panose="020B0604020202020204" pitchFamily="34" charset="0"/>
          <a:ea typeface="+mn-ea"/>
          <a:cs typeface="Arial" panose="020B0604020202020204" pitchFamily="34" charset="0"/>
        </a:defRPr>
      </a:lvl3pPr>
      <a:lvl4pPr marL="1487451" indent="-171446" algn="l" defTabSz="914377" rtl="0" eaLnBrk="1" latinLnBrk="0" hangingPunct="1">
        <a:lnSpc>
          <a:spcPct val="90000"/>
        </a:lnSpc>
        <a:spcBef>
          <a:spcPts val="500"/>
        </a:spcBef>
        <a:buFont typeface="Arial" panose="020B0604020202020204" pitchFamily="34" charset="0"/>
        <a:buChar char="•"/>
        <a:defRPr sz="1600" kern="1200">
          <a:solidFill>
            <a:srgbClr val="002060"/>
          </a:solidFill>
          <a:latin typeface="Arial" panose="020B0604020202020204" pitchFamily="34" charset="0"/>
          <a:ea typeface="+mn-ea"/>
          <a:cs typeface="Arial" panose="020B0604020202020204" pitchFamily="34" charset="0"/>
        </a:defRPr>
      </a:lvl4pPr>
      <a:lvl5pPr marL="2001789" indent="-171446" algn="l" defTabSz="914377" rtl="0" eaLnBrk="1" latinLnBrk="0" hangingPunct="1">
        <a:lnSpc>
          <a:spcPct val="90000"/>
        </a:lnSpc>
        <a:spcBef>
          <a:spcPts val="500"/>
        </a:spcBef>
        <a:buFont typeface="Arial" panose="020B0604020202020204" pitchFamily="34" charset="0"/>
        <a:buChar char="•"/>
        <a:defRPr sz="1600" kern="1200">
          <a:solidFill>
            <a:srgbClr val="002060"/>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12.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4.x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5.xml"/><Relationship Id="rId5" Type="http://schemas.openxmlformats.org/officeDocument/2006/relationships/image" Target="../media/image1.emf"/><Relationship Id="rId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6.x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7.x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13" Type="http://schemas.openxmlformats.org/officeDocument/2006/relationships/image" Target="../media/image7.png"/><Relationship Id="rId18" Type="http://schemas.openxmlformats.org/officeDocument/2006/relationships/image" Target="../media/image12.svg"/><Relationship Id="rId26" Type="http://schemas.openxmlformats.org/officeDocument/2006/relationships/image" Target="../media/image20.svg"/><Relationship Id="rId39" Type="http://schemas.openxmlformats.org/officeDocument/2006/relationships/image" Target="../media/image33.png"/><Relationship Id="rId21" Type="http://schemas.openxmlformats.org/officeDocument/2006/relationships/image" Target="../media/image15.png"/><Relationship Id="rId34" Type="http://schemas.openxmlformats.org/officeDocument/2006/relationships/image" Target="../media/image28.svg"/><Relationship Id="rId42" Type="http://schemas.openxmlformats.org/officeDocument/2006/relationships/image" Target="../media/image36.svg"/><Relationship Id="rId7" Type="http://schemas.openxmlformats.org/officeDocument/2006/relationships/image" Target="../media/image2.emf"/><Relationship Id="rId2" Type="http://schemas.openxmlformats.org/officeDocument/2006/relationships/tags" Target="../tags/tag19.xml"/><Relationship Id="rId16" Type="http://schemas.openxmlformats.org/officeDocument/2006/relationships/image" Target="../media/image10.svg"/><Relationship Id="rId20" Type="http://schemas.openxmlformats.org/officeDocument/2006/relationships/image" Target="../media/image14.svg"/><Relationship Id="rId29" Type="http://schemas.openxmlformats.org/officeDocument/2006/relationships/image" Target="../media/image23.png"/><Relationship Id="rId41" Type="http://schemas.openxmlformats.org/officeDocument/2006/relationships/image" Target="../media/image35.png"/><Relationship Id="rId1" Type="http://schemas.openxmlformats.org/officeDocument/2006/relationships/tags" Target="../tags/tag18.xml"/><Relationship Id="rId6" Type="http://schemas.openxmlformats.org/officeDocument/2006/relationships/oleObject" Target="../embeddings/oleObject11.bin"/><Relationship Id="rId11" Type="http://schemas.openxmlformats.org/officeDocument/2006/relationships/image" Target="../media/image5.png"/><Relationship Id="rId24" Type="http://schemas.openxmlformats.org/officeDocument/2006/relationships/image" Target="../media/image18.svg"/><Relationship Id="rId32" Type="http://schemas.openxmlformats.org/officeDocument/2006/relationships/image" Target="../media/image26.svg"/><Relationship Id="rId37" Type="http://schemas.openxmlformats.org/officeDocument/2006/relationships/image" Target="../media/image31.png"/><Relationship Id="rId40" Type="http://schemas.openxmlformats.org/officeDocument/2006/relationships/image" Target="../media/image34.svg"/><Relationship Id="rId5" Type="http://schemas.openxmlformats.org/officeDocument/2006/relationships/notesSlide" Target="../notesSlides/notesSlide7.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svg"/><Relationship Id="rId36" Type="http://schemas.openxmlformats.org/officeDocument/2006/relationships/image" Target="../media/image30.svg"/><Relationship Id="rId10" Type="http://schemas.openxmlformats.org/officeDocument/2006/relationships/image" Target="../media/image4.svg"/><Relationship Id="rId19" Type="http://schemas.openxmlformats.org/officeDocument/2006/relationships/image" Target="../media/image13.png"/><Relationship Id="rId31" Type="http://schemas.openxmlformats.org/officeDocument/2006/relationships/image" Target="../media/image25.png"/><Relationship Id="rId44" Type="http://schemas.openxmlformats.org/officeDocument/2006/relationships/image" Target="../media/image38.svg"/><Relationship Id="rId4" Type="http://schemas.openxmlformats.org/officeDocument/2006/relationships/slideLayout" Target="../slideLayouts/slideLayout3.xml"/><Relationship Id="rId9" Type="http://schemas.openxmlformats.org/officeDocument/2006/relationships/image" Target="../media/image3.png"/><Relationship Id="rId14" Type="http://schemas.openxmlformats.org/officeDocument/2006/relationships/image" Target="../media/image8.svg"/><Relationship Id="rId22" Type="http://schemas.openxmlformats.org/officeDocument/2006/relationships/image" Target="../media/image16.svg"/><Relationship Id="rId27" Type="http://schemas.openxmlformats.org/officeDocument/2006/relationships/image" Target="../media/image21.png"/><Relationship Id="rId30" Type="http://schemas.openxmlformats.org/officeDocument/2006/relationships/image" Target="../media/image24.svg"/><Relationship Id="rId35" Type="http://schemas.openxmlformats.org/officeDocument/2006/relationships/image" Target="../media/image29.png"/><Relationship Id="rId43" Type="http://schemas.openxmlformats.org/officeDocument/2006/relationships/image" Target="../media/image37.png"/><Relationship Id="rId8" Type="http://schemas.openxmlformats.org/officeDocument/2006/relationships/hyperlink" Target="http://www.domontconsulting.com/" TargetMode="External"/><Relationship Id="rId3" Type="http://schemas.openxmlformats.org/officeDocument/2006/relationships/tags" Target="../tags/tag20.xml"/><Relationship Id="rId12" Type="http://schemas.openxmlformats.org/officeDocument/2006/relationships/image" Target="../media/image6.svg"/><Relationship Id="rId17" Type="http://schemas.openxmlformats.org/officeDocument/2006/relationships/image" Target="../media/image11.png"/><Relationship Id="rId25" Type="http://schemas.openxmlformats.org/officeDocument/2006/relationships/image" Target="../media/image19.png"/><Relationship Id="rId33" Type="http://schemas.openxmlformats.org/officeDocument/2006/relationships/image" Target="../media/image27.png"/><Relationship Id="rId38" Type="http://schemas.openxmlformats.org/officeDocument/2006/relationships/image" Target="../media/image32.svg"/></Relationships>
</file>

<file path=ppt/slides/_rels/slide8.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slideLayout" Target="../slideLayouts/slideLayout3.xml"/><Relationship Id="rId7" Type="http://schemas.openxmlformats.org/officeDocument/2006/relationships/hyperlink" Target="https://www.slidebooks.com/products/business-toolkit?variant=12473147916370&amp;utm_source=email&amp;utm_medium=email&amp;utm_campaign=entering%20new%20market" TargetMode="Externa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2.emf"/><Relationship Id="rId5" Type="http://schemas.openxmlformats.org/officeDocument/2006/relationships/oleObject" Target="../embeddings/oleObject12.bin"/><Relationship Id="rId4" Type="http://schemas.openxmlformats.org/officeDocument/2006/relationships/notesSlide" Target="../notesSlides/notesSlide8.xml"/><Relationship Id="rId9" Type="http://schemas.openxmlformats.org/officeDocument/2006/relationships/hyperlink" Target="https://www.domontconsulting.com/pages/full-access"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slideLayout" Target="../slideLayouts/slideLayout3.xml"/><Relationship Id="rId7" Type="http://schemas.openxmlformats.org/officeDocument/2006/relationships/hyperlink" Target="https://www.domontconsulting.com/" TargetMode="Externa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1.emf"/><Relationship Id="rId5" Type="http://schemas.openxmlformats.org/officeDocument/2006/relationships/oleObject" Target="../embeddings/oleObject13.bin"/><Relationship Id="rId4" Type="http://schemas.openxmlformats.org/officeDocument/2006/relationships/notesSlide" Target="../notesSlides/notesSlide9.xml"/><Relationship Id="rId9" Type="http://schemas.openxmlformats.org/officeDocument/2006/relationships/hyperlink" Target="http://www.domontconsulting.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A073AF91-5325-42B9-A31A-3D179304022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13" name="Object 12" hidden="1">
                        <a:extLst>
                          <a:ext uri="{FF2B5EF4-FFF2-40B4-BE49-F238E27FC236}">
                            <a16:creationId xmlns:a16="http://schemas.microsoft.com/office/drawing/2014/main" id="{A073AF91-5325-42B9-A31A-3D1793040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a:extLst>
              <a:ext uri="{FF2B5EF4-FFF2-40B4-BE49-F238E27FC236}">
                <a16:creationId xmlns:a16="http://schemas.microsoft.com/office/drawing/2014/main" id="{6C2BB713-9637-4B9B-938F-E9768876782A}"/>
              </a:ext>
            </a:extLst>
          </p:cNvPr>
          <p:cNvSpPr txBox="1">
            <a:spLocks noGrp="1"/>
          </p:cNvSpPr>
          <p:nvPr>
            <p:ph type="title"/>
          </p:nvPr>
        </p:nvSpPr>
        <p:spPr>
          <a:xfrm>
            <a:off x="514350" y="365125"/>
            <a:ext cx="11072813" cy="1090613"/>
          </a:xfrm>
          <a:prstGeom prst="rect">
            <a:avLst/>
          </a:prstGeom>
        </p:spPr>
        <p:txBody>
          <a:bodyPr>
            <a:normAutofit/>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r>
              <a:rPr lang="en-US" sz="2400" kern="0" dirty="0"/>
              <a:t>Ansoff Growth Matrix</a:t>
            </a:r>
            <a:br>
              <a:rPr lang="en-US" sz="2400" kern="0" dirty="0"/>
            </a:br>
            <a:r>
              <a:rPr lang="en-US" sz="2400" b="0" kern="0" dirty="0"/>
              <a:t>Purpose</a:t>
            </a:r>
          </a:p>
        </p:txBody>
      </p:sp>
      <p:sp>
        <p:nvSpPr>
          <p:cNvPr id="3" name="Slide Number Placeholder 2">
            <a:extLst>
              <a:ext uri="{FF2B5EF4-FFF2-40B4-BE49-F238E27FC236}">
                <a16:creationId xmlns:a16="http://schemas.microsoft.com/office/drawing/2014/main" id="{CE2529A3-BA97-486F-9E02-8DFAAA7D8D38}"/>
              </a:ext>
            </a:extLst>
          </p:cNvPr>
          <p:cNvSpPr>
            <a:spLocks noGrp="1"/>
          </p:cNvSpPr>
          <p:nvPr>
            <p:ph type="sldNum" sz="quarter" idx="4"/>
          </p:nvPr>
        </p:nvSpPr>
        <p:spPr/>
        <p:txBody>
          <a:bodyPr/>
          <a:lstStyle/>
          <a:p>
            <a:fld id="{37F5C94B-8C55-478B-B509-BAE6A06B2E2A}" type="slidenum">
              <a:rPr lang="en-US" sz="1000" smtClean="0">
                <a:solidFill>
                  <a:srgbClr val="ADAFBB"/>
                </a:solidFill>
              </a:rPr>
              <a:pPr/>
              <a:t>1</a:t>
            </a:fld>
            <a:endParaRPr lang="en-US" sz="1000" dirty="0">
              <a:solidFill>
                <a:srgbClr val="ADAFBB"/>
              </a:solidFill>
            </a:endParaRPr>
          </a:p>
        </p:txBody>
      </p:sp>
      <p:sp>
        <p:nvSpPr>
          <p:cNvPr id="8" name="Rectangle: Folded Corner 7">
            <a:extLst>
              <a:ext uri="{FF2B5EF4-FFF2-40B4-BE49-F238E27FC236}">
                <a16:creationId xmlns:a16="http://schemas.microsoft.com/office/drawing/2014/main" id="{69211CF2-78C7-47EC-92D3-901214E4A827}"/>
              </a:ext>
            </a:extLst>
          </p:cNvPr>
          <p:cNvSpPr/>
          <p:nvPr/>
        </p:nvSpPr>
        <p:spPr>
          <a:xfrm>
            <a:off x="4308764" y="2253237"/>
            <a:ext cx="3574472" cy="3763099"/>
          </a:xfrm>
          <a:prstGeom prst="foldedCorner">
            <a:avLst>
              <a:gd name="adj" fmla="val 10563"/>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Isosceles Triangle 8">
            <a:extLst>
              <a:ext uri="{FF2B5EF4-FFF2-40B4-BE49-F238E27FC236}">
                <a16:creationId xmlns:a16="http://schemas.microsoft.com/office/drawing/2014/main" id="{C7CAC2FB-DB9E-497E-BB5F-A01DB18C4B21}"/>
              </a:ext>
            </a:extLst>
          </p:cNvPr>
          <p:cNvSpPr/>
          <p:nvPr/>
        </p:nvSpPr>
        <p:spPr bwMode="auto">
          <a:xfrm rot="11821990">
            <a:off x="6097739" y="2127793"/>
            <a:ext cx="35567" cy="324838"/>
          </a:xfrm>
          <a:prstGeom prst="triangle">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0" scaled="1"/>
            <a:tileRect/>
          </a:gradFill>
          <a:ln>
            <a:noFill/>
          </a:ln>
        </p:spPr>
        <p:txBody>
          <a:bodyPr wrap="square" lIns="91428" tIns="45715" rIns="91428" bIns="45715" rtlCol="0" anchor="ctr">
            <a:noAutofit/>
          </a:bodyPr>
          <a:lstStyle/>
          <a:p>
            <a:pPr marL="182553" indent="-182553" algn="just" defTabSz="623853" rtl="0" fontAlgn="base">
              <a:lnSpc>
                <a:spcPts val="1100"/>
              </a:lnSpc>
              <a:spcBef>
                <a:spcPct val="0"/>
              </a:spcBef>
              <a:spcAft>
                <a:spcPct val="0"/>
              </a:spcAft>
              <a:buClr>
                <a:srgbClr val="000000"/>
              </a:buClr>
              <a:buFont typeface="Wingdings 3" pitchFamily="18" charset="2"/>
              <a:buChar char="}"/>
            </a:pPr>
            <a:endParaRPr lang="en-US" sz="1200" kern="1200" dirty="0">
              <a:solidFill>
                <a:srgbClr val="0C2870"/>
              </a:solidFill>
              <a:latin typeface="Arial" charset="0"/>
              <a:ea typeface="+mn-ea"/>
              <a:cs typeface="Times New Roman" pitchFamily="18" charset="0"/>
            </a:endParaRPr>
          </a:p>
        </p:txBody>
      </p:sp>
      <p:sp>
        <p:nvSpPr>
          <p:cNvPr id="10" name="Oval 9">
            <a:extLst>
              <a:ext uri="{FF2B5EF4-FFF2-40B4-BE49-F238E27FC236}">
                <a16:creationId xmlns:a16="http://schemas.microsoft.com/office/drawing/2014/main" id="{3D2FAB7C-2F05-4F17-B33B-94341BB3C37C}"/>
              </a:ext>
            </a:extLst>
          </p:cNvPr>
          <p:cNvSpPr/>
          <p:nvPr/>
        </p:nvSpPr>
        <p:spPr bwMode="auto">
          <a:xfrm>
            <a:off x="6088650" y="1957867"/>
            <a:ext cx="182881" cy="182881"/>
          </a:xfrm>
          <a:prstGeom prst="ellipse">
            <a:avLst/>
          </a:prstGeom>
          <a:solidFill>
            <a:schemeClr val="tx1"/>
          </a:solidFill>
          <a:ln>
            <a:noFill/>
          </a:ln>
          <a:effectLst/>
          <a:scene3d>
            <a:camera prst="orthographicFront">
              <a:rot lat="0" lon="0" rev="0"/>
            </a:camera>
            <a:lightRig rig="balanced" dir="t">
              <a:rot lat="0" lon="0" rev="8700000"/>
            </a:lightRig>
          </a:scene3d>
          <a:sp3d>
            <a:bevelT w="190500" h="38100"/>
          </a:sp3d>
        </p:spPr>
        <p:txBody>
          <a:bodyPr wrap="square" lIns="91428" tIns="45715" rIns="91428" bIns="45715" rtlCol="0" anchor="ctr">
            <a:noAutofit/>
          </a:bodyPr>
          <a:lstStyle/>
          <a:p>
            <a:pPr marL="182553" indent="-182553" algn="just" defTabSz="623853" rtl="0" fontAlgn="base">
              <a:lnSpc>
                <a:spcPts val="1100"/>
              </a:lnSpc>
              <a:spcBef>
                <a:spcPct val="0"/>
              </a:spcBef>
              <a:spcAft>
                <a:spcPct val="0"/>
              </a:spcAft>
              <a:buClr>
                <a:srgbClr val="000000"/>
              </a:buClr>
              <a:buFont typeface="Wingdings 3" pitchFamily="18" charset="2"/>
              <a:buChar char="}"/>
            </a:pPr>
            <a:endParaRPr lang="en-US" sz="1200" kern="1200" dirty="0">
              <a:solidFill>
                <a:srgbClr val="0C2870"/>
              </a:solidFill>
              <a:latin typeface="Arial" charset="0"/>
              <a:ea typeface="+mn-ea"/>
              <a:cs typeface="Times New Roman" pitchFamily="18" charset="0"/>
            </a:endParaRPr>
          </a:p>
        </p:txBody>
      </p:sp>
      <p:sp>
        <p:nvSpPr>
          <p:cNvPr id="11" name="TextBox 10">
            <a:extLst>
              <a:ext uri="{FF2B5EF4-FFF2-40B4-BE49-F238E27FC236}">
                <a16:creationId xmlns:a16="http://schemas.microsoft.com/office/drawing/2014/main" id="{E896ED50-E193-4210-B836-E7908CBEA805}"/>
              </a:ext>
            </a:extLst>
          </p:cNvPr>
          <p:cNvSpPr txBox="1"/>
          <p:nvPr/>
        </p:nvSpPr>
        <p:spPr>
          <a:xfrm>
            <a:off x="4484435" y="2703626"/>
            <a:ext cx="3223131" cy="2862322"/>
          </a:xfrm>
          <a:prstGeom prst="rect">
            <a:avLst/>
          </a:prstGeom>
          <a:noFill/>
        </p:spPr>
        <p:txBody>
          <a:bodyPr wrap="square" rtlCol="0" anchor="ctr">
            <a:spAutoFit/>
          </a:bodyPr>
          <a:lstStyle/>
          <a:p>
            <a:r>
              <a:rPr lang="en-US" sz="2000" b="1" dirty="0"/>
              <a:t>The Ansoff Growth Matrix, also called Product/Market Growth Matrix, will help you outline the different strategies a company can use to increase market share or introduce a new product</a:t>
            </a:r>
          </a:p>
        </p:txBody>
      </p:sp>
    </p:spTree>
    <p:extLst>
      <p:ext uri="{BB962C8B-B14F-4D97-AF65-F5344CB8AC3E}">
        <p14:creationId xmlns:p14="http://schemas.microsoft.com/office/powerpoint/2010/main" val="265821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A073AF91-5325-42B9-A31A-3D179304022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13" name="Object 12" hidden="1">
                        <a:extLst>
                          <a:ext uri="{FF2B5EF4-FFF2-40B4-BE49-F238E27FC236}">
                            <a16:creationId xmlns:a16="http://schemas.microsoft.com/office/drawing/2014/main" id="{A073AF91-5325-42B9-A31A-3D1793040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a:extLst>
              <a:ext uri="{FF2B5EF4-FFF2-40B4-BE49-F238E27FC236}">
                <a16:creationId xmlns:a16="http://schemas.microsoft.com/office/drawing/2014/main" id="{6C2BB713-9637-4B9B-938F-E9768876782A}"/>
              </a:ext>
            </a:extLst>
          </p:cNvPr>
          <p:cNvSpPr txBox="1">
            <a:spLocks noGrp="1"/>
          </p:cNvSpPr>
          <p:nvPr>
            <p:ph type="title"/>
          </p:nvPr>
        </p:nvSpPr>
        <p:spPr>
          <a:xfrm>
            <a:off x="514350" y="365125"/>
            <a:ext cx="11072813" cy="1090613"/>
          </a:xfrm>
          <a:prstGeom prst="rect">
            <a:avLst/>
          </a:prstGeom>
        </p:spPr>
        <p:txBody>
          <a:bodyPr>
            <a:normAutofit/>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r>
              <a:rPr lang="en-US" sz="2400" kern="0" dirty="0"/>
              <a:t>Ansoff Growth Matrix</a:t>
            </a:r>
            <a:br>
              <a:rPr lang="en-US" sz="2400" kern="0" dirty="0"/>
            </a:br>
            <a:r>
              <a:rPr lang="en-US" sz="2400" b="0" kern="0" dirty="0"/>
              <a:t>Description (1/3)</a:t>
            </a:r>
          </a:p>
        </p:txBody>
      </p:sp>
      <p:sp>
        <p:nvSpPr>
          <p:cNvPr id="3" name="Slide Number Placeholder 2">
            <a:extLst>
              <a:ext uri="{FF2B5EF4-FFF2-40B4-BE49-F238E27FC236}">
                <a16:creationId xmlns:a16="http://schemas.microsoft.com/office/drawing/2014/main" id="{CE2529A3-BA97-486F-9E02-8DFAAA7D8D38}"/>
              </a:ext>
            </a:extLst>
          </p:cNvPr>
          <p:cNvSpPr>
            <a:spLocks noGrp="1"/>
          </p:cNvSpPr>
          <p:nvPr>
            <p:ph type="sldNum" sz="quarter" idx="4"/>
          </p:nvPr>
        </p:nvSpPr>
        <p:spPr/>
        <p:txBody>
          <a:bodyPr/>
          <a:lstStyle/>
          <a:p>
            <a:fld id="{37F5C94B-8C55-478B-B509-BAE6A06B2E2A}" type="slidenum">
              <a:rPr lang="en-US" sz="1000" smtClean="0">
                <a:solidFill>
                  <a:srgbClr val="ADAFBB"/>
                </a:solidFill>
              </a:rPr>
              <a:pPr/>
              <a:t>2</a:t>
            </a:fld>
            <a:endParaRPr lang="en-US" sz="1000" dirty="0">
              <a:solidFill>
                <a:srgbClr val="ADAFBB"/>
              </a:solidFill>
            </a:endParaRPr>
          </a:p>
        </p:txBody>
      </p:sp>
      <p:sp>
        <p:nvSpPr>
          <p:cNvPr id="6" name="TextBox 5">
            <a:extLst>
              <a:ext uri="{FF2B5EF4-FFF2-40B4-BE49-F238E27FC236}">
                <a16:creationId xmlns:a16="http://schemas.microsoft.com/office/drawing/2014/main" id="{CE869917-7028-453B-A355-3340CDFC19C0}"/>
              </a:ext>
            </a:extLst>
          </p:cNvPr>
          <p:cNvSpPr txBox="1"/>
          <p:nvPr/>
        </p:nvSpPr>
        <p:spPr>
          <a:xfrm>
            <a:off x="514350" y="1533255"/>
            <a:ext cx="11072812" cy="3170099"/>
          </a:xfrm>
          <a:prstGeom prst="rect">
            <a:avLst/>
          </a:prstGeom>
          <a:noFill/>
        </p:spPr>
        <p:txBody>
          <a:bodyPr wrap="square" rtlCol="0">
            <a:spAutoFit/>
          </a:bodyPr>
          <a:lstStyle/>
          <a:p>
            <a:pPr>
              <a:spcBef>
                <a:spcPts val="200"/>
              </a:spcBef>
              <a:spcAft>
                <a:spcPts val="200"/>
              </a:spcAft>
            </a:pPr>
            <a:r>
              <a:rPr lang="en-US" dirty="0"/>
              <a:t>The Ansoff Matrix was developed by H. Igor Ansoff and first published in the Harvard Business Review in 1957, in an article titled "Strategies for Diversification." It has given generations of marketers and business leaders a quick and simple way to think about the risks of growth.</a:t>
            </a:r>
          </a:p>
          <a:p>
            <a:pPr>
              <a:spcBef>
                <a:spcPts val="200"/>
              </a:spcBef>
              <a:spcAft>
                <a:spcPts val="200"/>
              </a:spcAft>
            </a:pPr>
            <a:endParaRPr lang="en-US" dirty="0"/>
          </a:p>
          <a:p>
            <a:pPr>
              <a:spcBef>
                <a:spcPts val="200"/>
              </a:spcBef>
              <a:spcAft>
                <a:spcPts val="200"/>
              </a:spcAft>
            </a:pPr>
            <a:r>
              <a:rPr lang="en-US" dirty="0"/>
              <a:t>Sometimes called the Product/Market Expansion Grid, the Matrix </a:t>
            </a:r>
            <a:r>
              <a:rPr lang="en-GB" dirty="0"/>
              <a:t>assists top executives to consider 4 key strategic growth options and their respective risk.</a:t>
            </a:r>
          </a:p>
          <a:p>
            <a:pPr>
              <a:spcBef>
                <a:spcPts val="200"/>
              </a:spcBef>
              <a:spcAft>
                <a:spcPts val="200"/>
              </a:spcAft>
            </a:pPr>
            <a:endParaRPr lang="en-GB" dirty="0"/>
          </a:p>
          <a:p>
            <a:pPr>
              <a:spcBef>
                <a:spcPts val="200"/>
              </a:spcBef>
              <a:spcAft>
                <a:spcPts val="200"/>
              </a:spcAft>
            </a:pPr>
            <a:r>
              <a:rPr lang="en-US" dirty="0"/>
              <a:t>The idea is that each time you move into a new quadrant (horizontally or vertically), risk increases.</a:t>
            </a:r>
          </a:p>
          <a:p>
            <a:pPr>
              <a:spcBef>
                <a:spcPts val="200"/>
              </a:spcBef>
              <a:spcAft>
                <a:spcPts val="200"/>
              </a:spcAft>
            </a:pPr>
            <a:endParaRPr lang="en-US" dirty="0"/>
          </a:p>
          <a:p>
            <a:pPr>
              <a:spcBef>
                <a:spcPts val="200"/>
              </a:spcBef>
              <a:spcAft>
                <a:spcPts val="200"/>
              </a:spcAft>
            </a:pPr>
            <a:endParaRPr lang="en-US" dirty="0"/>
          </a:p>
        </p:txBody>
      </p:sp>
    </p:spTree>
    <p:extLst>
      <p:ext uri="{BB962C8B-B14F-4D97-AF65-F5344CB8AC3E}">
        <p14:creationId xmlns:p14="http://schemas.microsoft.com/office/powerpoint/2010/main" val="1840726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A073AF91-5325-42B9-A31A-3D179304022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13" name="Object 12" hidden="1">
                        <a:extLst>
                          <a:ext uri="{FF2B5EF4-FFF2-40B4-BE49-F238E27FC236}">
                            <a16:creationId xmlns:a16="http://schemas.microsoft.com/office/drawing/2014/main" id="{A073AF91-5325-42B9-A31A-3D1793040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a:extLst>
              <a:ext uri="{FF2B5EF4-FFF2-40B4-BE49-F238E27FC236}">
                <a16:creationId xmlns:a16="http://schemas.microsoft.com/office/drawing/2014/main" id="{6C2BB713-9637-4B9B-938F-E9768876782A}"/>
              </a:ext>
            </a:extLst>
          </p:cNvPr>
          <p:cNvSpPr txBox="1">
            <a:spLocks noGrp="1"/>
          </p:cNvSpPr>
          <p:nvPr>
            <p:ph type="title"/>
          </p:nvPr>
        </p:nvSpPr>
        <p:spPr>
          <a:xfrm>
            <a:off x="514350" y="365125"/>
            <a:ext cx="11072813" cy="1090613"/>
          </a:xfrm>
          <a:prstGeom prst="rect">
            <a:avLst/>
          </a:prstGeom>
        </p:spPr>
        <p:txBody>
          <a:bodyPr>
            <a:normAutofit/>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r>
              <a:rPr lang="en-US" sz="2400" kern="0" dirty="0"/>
              <a:t>Ansoff Growth Matrix</a:t>
            </a:r>
            <a:br>
              <a:rPr lang="en-US" sz="2400" kern="0" dirty="0"/>
            </a:br>
            <a:r>
              <a:rPr lang="en-US" sz="2400" b="0" kern="0" dirty="0"/>
              <a:t>Description (2/3)</a:t>
            </a:r>
          </a:p>
        </p:txBody>
      </p:sp>
      <p:sp>
        <p:nvSpPr>
          <p:cNvPr id="3" name="Slide Number Placeholder 2">
            <a:extLst>
              <a:ext uri="{FF2B5EF4-FFF2-40B4-BE49-F238E27FC236}">
                <a16:creationId xmlns:a16="http://schemas.microsoft.com/office/drawing/2014/main" id="{CE2529A3-BA97-486F-9E02-8DFAAA7D8D38}"/>
              </a:ext>
            </a:extLst>
          </p:cNvPr>
          <p:cNvSpPr>
            <a:spLocks noGrp="1"/>
          </p:cNvSpPr>
          <p:nvPr>
            <p:ph type="sldNum" sz="quarter" idx="4"/>
          </p:nvPr>
        </p:nvSpPr>
        <p:spPr/>
        <p:txBody>
          <a:bodyPr/>
          <a:lstStyle/>
          <a:p>
            <a:fld id="{37F5C94B-8C55-478B-B509-BAE6A06B2E2A}" type="slidenum">
              <a:rPr lang="en-US" sz="1000" smtClean="0">
                <a:solidFill>
                  <a:srgbClr val="ADAFBB"/>
                </a:solidFill>
              </a:rPr>
              <a:pPr/>
              <a:t>3</a:t>
            </a:fld>
            <a:endParaRPr lang="en-US" sz="1000" dirty="0">
              <a:solidFill>
                <a:srgbClr val="ADAFBB"/>
              </a:solidFill>
            </a:endParaRPr>
          </a:p>
        </p:txBody>
      </p:sp>
      <p:sp>
        <p:nvSpPr>
          <p:cNvPr id="8" name="Rectangle 3">
            <a:extLst>
              <a:ext uri="{FF2B5EF4-FFF2-40B4-BE49-F238E27FC236}">
                <a16:creationId xmlns:a16="http://schemas.microsoft.com/office/drawing/2014/main" id="{BA71DF49-87F4-4FD8-9F03-1D561758BCE5}"/>
              </a:ext>
            </a:extLst>
          </p:cNvPr>
          <p:cNvSpPr>
            <a:spLocks noChangeArrowheads="1"/>
          </p:cNvSpPr>
          <p:nvPr/>
        </p:nvSpPr>
        <p:spPr bwMode="auto">
          <a:xfrm>
            <a:off x="3791846" y="2522494"/>
            <a:ext cx="2228850" cy="16002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t>Market Development Strategy</a:t>
            </a:r>
          </a:p>
        </p:txBody>
      </p:sp>
      <p:sp>
        <p:nvSpPr>
          <p:cNvPr id="9" name="Rectangle 4">
            <a:extLst>
              <a:ext uri="{FF2B5EF4-FFF2-40B4-BE49-F238E27FC236}">
                <a16:creationId xmlns:a16="http://schemas.microsoft.com/office/drawing/2014/main" id="{22F66B1F-BF0B-4A63-BCFF-D97B829D7375}"/>
              </a:ext>
            </a:extLst>
          </p:cNvPr>
          <p:cNvSpPr>
            <a:spLocks noChangeArrowheads="1"/>
          </p:cNvSpPr>
          <p:nvPr/>
        </p:nvSpPr>
        <p:spPr bwMode="auto">
          <a:xfrm>
            <a:off x="6192146" y="2522494"/>
            <a:ext cx="2228850" cy="16002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t>Diversification</a:t>
            </a:r>
          </a:p>
          <a:p>
            <a:pPr algn="ctr"/>
            <a:r>
              <a:rPr lang="en-US" sz="1400" b="1" kern="0" dirty="0"/>
              <a:t>Strategy</a:t>
            </a:r>
          </a:p>
        </p:txBody>
      </p:sp>
      <p:sp>
        <p:nvSpPr>
          <p:cNvPr id="10" name="Rectangle 5">
            <a:extLst>
              <a:ext uri="{FF2B5EF4-FFF2-40B4-BE49-F238E27FC236}">
                <a16:creationId xmlns:a16="http://schemas.microsoft.com/office/drawing/2014/main" id="{9F9CA5B3-35E6-4FFE-BA42-D66550248B1D}"/>
              </a:ext>
            </a:extLst>
          </p:cNvPr>
          <p:cNvSpPr>
            <a:spLocks noChangeArrowheads="1"/>
          </p:cNvSpPr>
          <p:nvPr/>
        </p:nvSpPr>
        <p:spPr bwMode="auto">
          <a:xfrm>
            <a:off x="6192146" y="4301082"/>
            <a:ext cx="2228850" cy="16002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t>Product Development Strategy</a:t>
            </a:r>
          </a:p>
        </p:txBody>
      </p:sp>
      <p:sp>
        <p:nvSpPr>
          <p:cNvPr id="11" name="Rectangle 6">
            <a:extLst>
              <a:ext uri="{FF2B5EF4-FFF2-40B4-BE49-F238E27FC236}">
                <a16:creationId xmlns:a16="http://schemas.microsoft.com/office/drawing/2014/main" id="{96108EC3-BD41-4156-B59E-C0D52A824C39}"/>
              </a:ext>
            </a:extLst>
          </p:cNvPr>
          <p:cNvSpPr>
            <a:spLocks noChangeArrowheads="1"/>
          </p:cNvSpPr>
          <p:nvPr/>
        </p:nvSpPr>
        <p:spPr bwMode="auto">
          <a:xfrm>
            <a:off x="3791846" y="4301082"/>
            <a:ext cx="2228850" cy="16002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Market Penetration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Strategy</a:t>
            </a:r>
            <a:endParaRPr kumimoji="0" lang="en-US" sz="1600" b="1" i="0" u="none" strike="noStrike" kern="0" cap="none" spc="0" normalizeH="0" baseline="0" noProof="0" dirty="0">
              <a:ln>
                <a:noFill/>
              </a:ln>
              <a:effectLst/>
              <a:uLnTx/>
              <a:uFillTx/>
            </a:endParaRPr>
          </a:p>
        </p:txBody>
      </p:sp>
      <p:sp>
        <p:nvSpPr>
          <p:cNvPr id="12" name="Text Box 7">
            <a:extLst>
              <a:ext uri="{FF2B5EF4-FFF2-40B4-BE49-F238E27FC236}">
                <a16:creationId xmlns:a16="http://schemas.microsoft.com/office/drawing/2014/main" id="{2D593DCF-B140-48D9-A83F-760E8B416F7D}"/>
              </a:ext>
            </a:extLst>
          </p:cNvPr>
          <p:cNvSpPr txBox="1">
            <a:spLocks noChangeArrowheads="1"/>
          </p:cNvSpPr>
          <p:nvPr/>
        </p:nvSpPr>
        <p:spPr bwMode="auto">
          <a:xfrm>
            <a:off x="4561784" y="5913394"/>
            <a:ext cx="688975" cy="336550"/>
          </a:xfrm>
          <a:prstGeom prst="rect">
            <a:avLst/>
          </a:prstGeom>
          <a:noFill/>
          <a:ln w="12700">
            <a:noFill/>
            <a:miter lim="800000"/>
            <a:headEnd/>
            <a:tailEnd/>
          </a:ln>
          <a:effectLst/>
        </p:spPr>
        <p:txBody>
          <a:bodyPr wrap="none" anchor="ct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400" b="1" i="0" u="none" strike="noStrike" kern="0" cap="none" spc="0" normalizeH="0" baseline="0" noProof="0" dirty="0">
              <a:ln>
                <a:noFill/>
              </a:ln>
              <a:effectLst/>
              <a:uLnTx/>
              <a:uFillTx/>
            </a:endParaRPr>
          </a:p>
        </p:txBody>
      </p:sp>
      <p:sp>
        <p:nvSpPr>
          <p:cNvPr id="14" name="Text Box 8">
            <a:extLst>
              <a:ext uri="{FF2B5EF4-FFF2-40B4-BE49-F238E27FC236}">
                <a16:creationId xmlns:a16="http://schemas.microsoft.com/office/drawing/2014/main" id="{8655BA2D-6E2A-4342-9E24-2E69B40173FE}"/>
              </a:ext>
            </a:extLst>
          </p:cNvPr>
          <p:cNvSpPr txBox="1">
            <a:spLocks noChangeArrowheads="1"/>
          </p:cNvSpPr>
          <p:nvPr/>
        </p:nvSpPr>
        <p:spPr bwMode="auto">
          <a:xfrm>
            <a:off x="6962084" y="5913394"/>
            <a:ext cx="688975"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400" b="1" i="0" u="none" strike="noStrike" kern="0" cap="none" spc="0" normalizeH="0" baseline="0" noProof="0" dirty="0">
              <a:ln>
                <a:noFill/>
              </a:ln>
              <a:effectLst/>
              <a:uLnTx/>
              <a:uFillTx/>
            </a:endParaRPr>
          </a:p>
        </p:txBody>
      </p:sp>
      <p:sp>
        <p:nvSpPr>
          <p:cNvPr id="15" name="Text Box 9">
            <a:extLst>
              <a:ext uri="{FF2B5EF4-FFF2-40B4-BE49-F238E27FC236}">
                <a16:creationId xmlns:a16="http://schemas.microsoft.com/office/drawing/2014/main" id="{414F53BE-7FCD-4817-86AF-B98C3A29E96A}"/>
              </a:ext>
            </a:extLst>
          </p:cNvPr>
          <p:cNvSpPr txBox="1">
            <a:spLocks noChangeArrowheads="1"/>
          </p:cNvSpPr>
          <p:nvPr/>
        </p:nvSpPr>
        <p:spPr bwMode="auto">
          <a:xfrm>
            <a:off x="3104458" y="317654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100" b="1" i="0" u="none" strike="noStrike" kern="0" cap="none" spc="0" normalizeH="0" baseline="0" noProof="0" dirty="0">
              <a:ln>
                <a:noFill/>
              </a:ln>
              <a:effectLst/>
              <a:uLnTx/>
              <a:uFillTx/>
            </a:endParaRPr>
          </a:p>
        </p:txBody>
      </p:sp>
      <p:sp>
        <p:nvSpPr>
          <p:cNvPr id="17" name="Text Box 10">
            <a:extLst>
              <a:ext uri="{FF2B5EF4-FFF2-40B4-BE49-F238E27FC236}">
                <a16:creationId xmlns:a16="http://schemas.microsoft.com/office/drawing/2014/main" id="{1FA965C9-CED0-411A-8788-7E58A5511501}"/>
              </a:ext>
            </a:extLst>
          </p:cNvPr>
          <p:cNvSpPr txBox="1">
            <a:spLocks noChangeArrowheads="1"/>
          </p:cNvSpPr>
          <p:nvPr/>
        </p:nvSpPr>
        <p:spPr bwMode="auto">
          <a:xfrm>
            <a:off x="3104458" y="492279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100" b="1" i="0" u="none" strike="noStrike" kern="0" cap="none" spc="0" normalizeH="0" baseline="0" noProof="0" dirty="0">
              <a:ln>
                <a:noFill/>
              </a:ln>
              <a:effectLst/>
              <a:uLnTx/>
              <a:uFillTx/>
            </a:endParaRPr>
          </a:p>
        </p:txBody>
      </p:sp>
      <p:sp>
        <p:nvSpPr>
          <p:cNvPr id="18" name="Text Box 12">
            <a:extLst>
              <a:ext uri="{FF2B5EF4-FFF2-40B4-BE49-F238E27FC236}">
                <a16:creationId xmlns:a16="http://schemas.microsoft.com/office/drawing/2014/main" id="{B70B0AF5-600E-48D1-B065-24CC28561CFC}"/>
              </a:ext>
            </a:extLst>
          </p:cNvPr>
          <p:cNvSpPr txBox="1">
            <a:spLocks noChangeArrowheads="1"/>
          </p:cNvSpPr>
          <p:nvPr/>
        </p:nvSpPr>
        <p:spPr bwMode="auto">
          <a:xfrm>
            <a:off x="2417071" y="4045885"/>
            <a:ext cx="687387" cy="336550"/>
          </a:xfrm>
          <a:prstGeom prst="rect">
            <a:avLst/>
          </a:prstGeom>
          <a:noFill/>
          <a:ln w="12700">
            <a:no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effectLst/>
                <a:uLnTx/>
                <a:uFillTx/>
              </a:rPr>
              <a:t>Market</a:t>
            </a:r>
          </a:p>
        </p:txBody>
      </p:sp>
      <p:sp>
        <p:nvSpPr>
          <p:cNvPr id="19" name="Rounded Rectangular Callout 19">
            <a:extLst>
              <a:ext uri="{FF2B5EF4-FFF2-40B4-BE49-F238E27FC236}">
                <a16:creationId xmlns:a16="http://schemas.microsoft.com/office/drawing/2014/main" id="{9EB7F286-77AD-4CB6-8EAF-75445E322ABD}"/>
              </a:ext>
            </a:extLst>
          </p:cNvPr>
          <p:cNvSpPr/>
          <p:nvPr/>
        </p:nvSpPr>
        <p:spPr bwMode="auto">
          <a:xfrm>
            <a:off x="872836" y="2163422"/>
            <a:ext cx="2833285" cy="654050"/>
          </a:xfrm>
          <a:prstGeom prst="wedgeRoundRectCallout">
            <a:avLst>
              <a:gd name="adj1" fmla="val 64930"/>
              <a:gd name="adj2" fmla="val 87401"/>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dirty="0">
                <a:cs typeface="Times New Roman" pitchFamily="18" charset="0"/>
              </a:rPr>
              <a:t>Develop new markets for current products </a:t>
            </a:r>
          </a:p>
        </p:txBody>
      </p:sp>
      <p:sp>
        <p:nvSpPr>
          <p:cNvPr id="20" name="Rounded Rectangular Callout 19">
            <a:extLst>
              <a:ext uri="{FF2B5EF4-FFF2-40B4-BE49-F238E27FC236}">
                <a16:creationId xmlns:a16="http://schemas.microsoft.com/office/drawing/2014/main" id="{8170CBBF-4B74-4183-B658-3C8DE9FCD4DD}"/>
              </a:ext>
            </a:extLst>
          </p:cNvPr>
          <p:cNvSpPr/>
          <p:nvPr/>
        </p:nvSpPr>
        <p:spPr bwMode="auto">
          <a:xfrm>
            <a:off x="8485879" y="2163422"/>
            <a:ext cx="2833200" cy="654050"/>
          </a:xfrm>
          <a:prstGeom prst="wedgeRoundRectCallout">
            <a:avLst>
              <a:gd name="adj1" fmla="val -63354"/>
              <a:gd name="adj2" fmla="val 92030"/>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dirty="0">
                <a:cs typeface="Times New Roman" pitchFamily="18" charset="0"/>
              </a:rPr>
              <a:t>Develop new products in new markets</a:t>
            </a:r>
          </a:p>
        </p:txBody>
      </p:sp>
      <p:sp>
        <p:nvSpPr>
          <p:cNvPr id="21" name="Rounded Rectangular Callout 19">
            <a:extLst>
              <a:ext uri="{FF2B5EF4-FFF2-40B4-BE49-F238E27FC236}">
                <a16:creationId xmlns:a16="http://schemas.microsoft.com/office/drawing/2014/main" id="{1F8FE782-A6AD-44E0-B569-399FEDA1AA7B}"/>
              </a:ext>
            </a:extLst>
          </p:cNvPr>
          <p:cNvSpPr/>
          <p:nvPr/>
        </p:nvSpPr>
        <p:spPr bwMode="auto">
          <a:xfrm>
            <a:off x="872836" y="5647818"/>
            <a:ext cx="2833285" cy="654050"/>
          </a:xfrm>
          <a:prstGeom prst="wedgeRoundRectCallout">
            <a:avLst>
              <a:gd name="adj1" fmla="val 72948"/>
              <a:gd name="adj2" fmla="val -61663"/>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dirty="0">
                <a:cs typeface="Times New Roman" pitchFamily="18" charset="0"/>
              </a:rPr>
              <a:t>Gain more market share with your current products, in your current markets </a:t>
            </a:r>
          </a:p>
        </p:txBody>
      </p:sp>
      <p:sp>
        <p:nvSpPr>
          <p:cNvPr id="22" name="Rounded Rectangular Callout 19">
            <a:extLst>
              <a:ext uri="{FF2B5EF4-FFF2-40B4-BE49-F238E27FC236}">
                <a16:creationId xmlns:a16="http://schemas.microsoft.com/office/drawing/2014/main" id="{1EA3F098-695D-4706-A9DC-4B1E4BFC504F}"/>
              </a:ext>
            </a:extLst>
          </p:cNvPr>
          <p:cNvSpPr/>
          <p:nvPr/>
        </p:nvSpPr>
        <p:spPr bwMode="auto">
          <a:xfrm>
            <a:off x="8485879" y="5647818"/>
            <a:ext cx="2833200" cy="654050"/>
          </a:xfrm>
          <a:prstGeom prst="wedgeRoundRectCallout">
            <a:avLst>
              <a:gd name="adj1" fmla="val -69629"/>
              <a:gd name="adj2" fmla="val -62590"/>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dirty="0">
                <a:cs typeface="Times New Roman" pitchFamily="18" charset="0"/>
              </a:rPr>
              <a:t>Develop new products in your existing markets </a:t>
            </a:r>
          </a:p>
        </p:txBody>
      </p:sp>
      <p:sp>
        <p:nvSpPr>
          <p:cNvPr id="23" name="Text Box 11">
            <a:extLst>
              <a:ext uri="{FF2B5EF4-FFF2-40B4-BE49-F238E27FC236}">
                <a16:creationId xmlns:a16="http://schemas.microsoft.com/office/drawing/2014/main" id="{97BA9C65-A028-4B6E-91DC-A9BFA95A4411}"/>
              </a:ext>
            </a:extLst>
          </p:cNvPr>
          <p:cNvSpPr txBox="1">
            <a:spLocks noChangeArrowheads="1"/>
          </p:cNvSpPr>
          <p:nvPr/>
        </p:nvSpPr>
        <p:spPr bwMode="auto">
          <a:xfrm>
            <a:off x="5362634" y="6173189"/>
            <a:ext cx="1487574" cy="336550"/>
          </a:xfrm>
          <a:prstGeom prst="rect">
            <a:avLst/>
          </a:prstGeom>
          <a:noFill/>
          <a:ln w="12700">
            <a:noFill/>
            <a:miter lim="800000"/>
            <a:headEnd/>
            <a:tailEnd/>
          </a:ln>
          <a:effectLst/>
        </p:spPr>
        <p:txBody>
          <a:bodyPr wrap="none" anchor="ctr"/>
          <a:lstStyle>
            <a:defPPr>
              <a:defRPr lang="en-US"/>
            </a:defPPr>
            <a:lvl1pPr marR="0" lvl="0" indent="0" algn="ctr" fontAlgn="auto">
              <a:lnSpc>
                <a:spcPct val="100000"/>
              </a:lnSpc>
              <a:spcBef>
                <a:spcPts val="0"/>
              </a:spcBef>
              <a:spcAft>
                <a:spcPts val="0"/>
              </a:spcAft>
              <a:buClrTx/>
              <a:buSzTx/>
              <a:buFontTx/>
              <a:buNone/>
              <a:tabLst/>
              <a:defRPr kumimoji="0" sz="1600" b="1" i="0" u="none" strike="noStrike" kern="0" cap="none" spc="0" normalizeH="0" baseline="0">
                <a:ln>
                  <a:noFill/>
                </a:ln>
                <a:effectLst/>
                <a:uLnTx/>
                <a:uFillTx/>
              </a:defRPr>
            </a:lvl1pPr>
          </a:lstStyle>
          <a:p>
            <a:r>
              <a:rPr lang="en-US" dirty="0"/>
              <a:t>Products</a:t>
            </a:r>
          </a:p>
        </p:txBody>
      </p:sp>
      <p:sp>
        <p:nvSpPr>
          <p:cNvPr id="4" name="TextBox 3">
            <a:extLst>
              <a:ext uri="{FF2B5EF4-FFF2-40B4-BE49-F238E27FC236}">
                <a16:creationId xmlns:a16="http://schemas.microsoft.com/office/drawing/2014/main" id="{5686306E-CE54-508B-6DAE-B71686379FF0}"/>
              </a:ext>
            </a:extLst>
          </p:cNvPr>
          <p:cNvSpPr txBox="1"/>
          <p:nvPr/>
        </p:nvSpPr>
        <p:spPr>
          <a:xfrm>
            <a:off x="2904518" y="1772619"/>
            <a:ext cx="6324600" cy="369332"/>
          </a:xfrm>
          <a:prstGeom prst="rect">
            <a:avLst/>
          </a:prstGeom>
          <a:noFill/>
        </p:spPr>
        <p:txBody>
          <a:bodyPr wrap="square" rtlCol="0">
            <a:spAutoFit/>
          </a:bodyPr>
          <a:lstStyle/>
          <a:p>
            <a:pPr algn="ctr"/>
            <a:r>
              <a:rPr lang="en-US" b="1" dirty="0"/>
              <a:t>Strategic Growth Options</a:t>
            </a:r>
          </a:p>
        </p:txBody>
      </p:sp>
    </p:spTree>
    <p:extLst>
      <p:ext uri="{BB962C8B-B14F-4D97-AF65-F5344CB8AC3E}">
        <p14:creationId xmlns:p14="http://schemas.microsoft.com/office/powerpoint/2010/main" val="125282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A073AF91-5325-42B9-A31A-3D179304022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13" name="Object 12" hidden="1">
                        <a:extLst>
                          <a:ext uri="{FF2B5EF4-FFF2-40B4-BE49-F238E27FC236}">
                            <a16:creationId xmlns:a16="http://schemas.microsoft.com/office/drawing/2014/main" id="{A073AF91-5325-42B9-A31A-3D1793040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a:extLst>
              <a:ext uri="{FF2B5EF4-FFF2-40B4-BE49-F238E27FC236}">
                <a16:creationId xmlns:a16="http://schemas.microsoft.com/office/drawing/2014/main" id="{6C2BB713-9637-4B9B-938F-E9768876782A}"/>
              </a:ext>
            </a:extLst>
          </p:cNvPr>
          <p:cNvSpPr txBox="1">
            <a:spLocks noGrp="1"/>
          </p:cNvSpPr>
          <p:nvPr>
            <p:ph type="title"/>
          </p:nvPr>
        </p:nvSpPr>
        <p:spPr>
          <a:xfrm>
            <a:off x="514350" y="365125"/>
            <a:ext cx="11072813" cy="1090613"/>
          </a:xfrm>
          <a:prstGeom prst="rect">
            <a:avLst/>
          </a:prstGeom>
        </p:spPr>
        <p:txBody>
          <a:bodyPr>
            <a:normAutofit/>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r>
              <a:rPr lang="en-US" sz="2400" kern="0" dirty="0"/>
              <a:t>Ansoff Growth Matrix</a:t>
            </a:r>
            <a:br>
              <a:rPr lang="en-US" sz="2400" kern="0" dirty="0"/>
            </a:br>
            <a:r>
              <a:rPr lang="en-US" sz="2400" b="0" kern="0" dirty="0"/>
              <a:t>Description (3/3)</a:t>
            </a:r>
          </a:p>
        </p:txBody>
      </p:sp>
      <p:sp>
        <p:nvSpPr>
          <p:cNvPr id="3" name="Slide Number Placeholder 2">
            <a:extLst>
              <a:ext uri="{FF2B5EF4-FFF2-40B4-BE49-F238E27FC236}">
                <a16:creationId xmlns:a16="http://schemas.microsoft.com/office/drawing/2014/main" id="{CE2529A3-BA97-486F-9E02-8DFAAA7D8D38}"/>
              </a:ext>
            </a:extLst>
          </p:cNvPr>
          <p:cNvSpPr>
            <a:spLocks noGrp="1"/>
          </p:cNvSpPr>
          <p:nvPr>
            <p:ph type="sldNum" sz="quarter" idx="4"/>
          </p:nvPr>
        </p:nvSpPr>
        <p:spPr/>
        <p:txBody>
          <a:bodyPr/>
          <a:lstStyle/>
          <a:p>
            <a:fld id="{37F5C94B-8C55-478B-B509-BAE6A06B2E2A}" type="slidenum">
              <a:rPr lang="en-US" sz="1000" smtClean="0">
                <a:solidFill>
                  <a:srgbClr val="ADAFBB"/>
                </a:solidFill>
              </a:rPr>
              <a:pPr/>
              <a:t>4</a:t>
            </a:fld>
            <a:endParaRPr lang="en-US" sz="1000" dirty="0">
              <a:solidFill>
                <a:srgbClr val="ADAFBB"/>
              </a:solidFill>
            </a:endParaRPr>
          </a:p>
        </p:txBody>
      </p:sp>
      <p:sp>
        <p:nvSpPr>
          <p:cNvPr id="8" name="Rectangle 3">
            <a:extLst>
              <a:ext uri="{FF2B5EF4-FFF2-40B4-BE49-F238E27FC236}">
                <a16:creationId xmlns:a16="http://schemas.microsoft.com/office/drawing/2014/main" id="{BA71DF49-87F4-4FD8-9F03-1D561758BCE5}"/>
              </a:ext>
            </a:extLst>
          </p:cNvPr>
          <p:cNvSpPr>
            <a:spLocks noChangeArrowheads="1"/>
          </p:cNvSpPr>
          <p:nvPr/>
        </p:nvSpPr>
        <p:spPr bwMode="auto">
          <a:xfrm>
            <a:off x="3791846" y="2522494"/>
            <a:ext cx="2228850" cy="1600200"/>
          </a:xfrm>
          <a:prstGeom prst="rect">
            <a:avLst/>
          </a:prstGeom>
          <a:solidFill>
            <a:srgbClr val="FFE48F"/>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a:t>Market Development Strategy</a:t>
            </a:r>
            <a:endParaRPr lang="en-US" sz="1400" b="1" kern="0" dirty="0"/>
          </a:p>
        </p:txBody>
      </p:sp>
      <p:sp>
        <p:nvSpPr>
          <p:cNvPr id="9" name="Rectangle 4">
            <a:extLst>
              <a:ext uri="{FF2B5EF4-FFF2-40B4-BE49-F238E27FC236}">
                <a16:creationId xmlns:a16="http://schemas.microsoft.com/office/drawing/2014/main" id="{22F66B1F-BF0B-4A63-BCFF-D97B829D7375}"/>
              </a:ext>
            </a:extLst>
          </p:cNvPr>
          <p:cNvSpPr>
            <a:spLocks noChangeArrowheads="1"/>
          </p:cNvSpPr>
          <p:nvPr/>
        </p:nvSpPr>
        <p:spPr bwMode="auto">
          <a:xfrm>
            <a:off x="6192146" y="2522494"/>
            <a:ext cx="2228850" cy="1600200"/>
          </a:xfrm>
          <a:prstGeom prst="rect">
            <a:avLst/>
          </a:prstGeom>
          <a:solidFill>
            <a:srgbClr val="C00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rPr>
              <a:t>Diversification</a:t>
            </a:r>
          </a:p>
          <a:p>
            <a:pPr algn="ctr"/>
            <a:r>
              <a:rPr lang="en-US" sz="1400" b="1" kern="0" dirty="0">
                <a:solidFill>
                  <a:schemeClr val="bg1"/>
                </a:solidFill>
              </a:rPr>
              <a:t>Strategy</a:t>
            </a:r>
          </a:p>
        </p:txBody>
      </p:sp>
      <p:sp>
        <p:nvSpPr>
          <p:cNvPr id="10" name="Rectangle 5">
            <a:extLst>
              <a:ext uri="{FF2B5EF4-FFF2-40B4-BE49-F238E27FC236}">
                <a16:creationId xmlns:a16="http://schemas.microsoft.com/office/drawing/2014/main" id="{9F9CA5B3-35E6-4FFE-BA42-D66550248B1D}"/>
              </a:ext>
            </a:extLst>
          </p:cNvPr>
          <p:cNvSpPr>
            <a:spLocks noChangeArrowheads="1"/>
          </p:cNvSpPr>
          <p:nvPr/>
        </p:nvSpPr>
        <p:spPr bwMode="auto">
          <a:xfrm>
            <a:off x="6192146" y="4301082"/>
            <a:ext cx="2228850" cy="1600200"/>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rPr>
              <a:t>Product Development Strategy</a:t>
            </a:r>
          </a:p>
        </p:txBody>
      </p:sp>
      <p:sp>
        <p:nvSpPr>
          <p:cNvPr id="11" name="Rectangle 6">
            <a:extLst>
              <a:ext uri="{FF2B5EF4-FFF2-40B4-BE49-F238E27FC236}">
                <a16:creationId xmlns:a16="http://schemas.microsoft.com/office/drawing/2014/main" id="{96108EC3-BD41-4156-B59E-C0D52A824C39}"/>
              </a:ext>
            </a:extLst>
          </p:cNvPr>
          <p:cNvSpPr>
            <a:spLocks noChangeArrowheads="1"/>
          </p:cNvSpPr>
          <p:nvPr/>
        </p:nvSpPr>
        <p:spPr bwMode="auto">
          <a:xfrm>
            <a:off x="3791846" y="4301082"/>
            <a:ext cx="2228850" cy="1600200"/>
          </a:xfrm>
          <a:prstGeom prst="rect">
            <a:avLst/>
          </a:prstGeom>
          <a:solidFill>
            <a:srgbClr val="E5F4D4"/>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Market Penetration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Strategy</a:t>
            </a:r>
            <a:endParaRPr kumimoji="0" lang="en-US" sz="1600" b="1" i="0" u="none" strike="noStrike" kern="0" cap="none" spc="0" normalizeH="0" baseline="0" noProof="0" dirty="0">
              <a:ln>
                <a:noFill/>
              </a:ln>
              <a:effectLst/>
              <a:uLnTx/>
              <a:uFillTx/>
            </a:endParaRPr>
          </a:p>
        </p:txBody>
      </p:sp>
      <p:sp>
        <p:nvSpPr>
          <p:cNvPr id="12" name="Text Box 7">
            <a:extLst>
              <a:ext uri="{FF2B5EF4-FFF2-40B4-BE49-F238E27FC236}">
                <a16:creationId xmlns:a16="http://schemas.microsoft.com/office/drawing/2014/main" id="{2D593DCF-B140-48D9-A83F-760E8B416F7D}"/>
              </a:ext>
            </a:extLst>
          </p:cNvPr>
          <p:cNvSpPr txBox="1">
            <a:spLocks noChangeArrowheads="1"/>
          </p:cNvSpPr>
          <p:nvPr/>
        </p:nvSpPr>
        <p:spPr bwMode="auto">
          <a:xfrm>
            <a:off x="4561784" y="5913394"/>
            <a:ext cx="688975" cy="336550"/>
          </a:xfrm>
          <a:prstGeom prst="rect">
            <a:avLst/>
          </a:prstGeom>
          <a:noFill/>
          <a:ln w="12700">
            <a:noFill/>
            <a:miter lim="800000"/>
            <a:headEnd/>
            <a:tailEnd/>
          </a:ln>
          <a:effectLst/>
        </p:spPr>
        <p:txBody>
          <a:bodyPr wrap="none" anchor="ct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400" b="1" i="0" u="none" strike="noStrike" kern="0" cap="none" spc="0" normalizeH="0" baseline="0" noProof="0" dirty="0">
              <a:ln>
                <a:noFill/>
              </a:ln>
              <a:effectLst/>
              <a:uLnTx/>
              <a:uFillTx/>
            </a:endParaRPr>
          </a:p>
        </p:txBody>
      </p:sp>
      <p:sp>
        <p:nvSpPr>
          <p:cNvPr id="14" name="Text Box 8">
            <a:extLst>
              <a:ext uri="{FF2B5EF4-FFF2-40B4-BE49-F238E27FC236}">
                <a16:creationId xmlns:a16="http://schemas.microsoft.com/office/drawing/2014/main" id="{8655BA2D-6E2A-4342-9E24-2E69B40173FE}"/>
              </a:ext>
            </a:extLst>
          </p:cNvPr>
          <p:cNvSpPr txBox="1">
            <a:spLocks noChangeArrowheads="1"/>
          </p:cNvSpPr>
          <p:nvPr/>
        </p:nvSpPr>
        <p:spPr bwMode="auto">
          <a:xfrm>
            <a:off x="6962084" y="5913394"/>
            <a:ext cx="688975"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400" b="1" i="0" u="none" strike="noStrike" kern="0" cap="none" spc="0" normalizeH="0" baseline="0" noProof="0" dirty="0">
              <a:ln>
                <a:noFill/>
              </a:ln>
              <a:effectLst/>
              <a:uLnTx/>
              <a:uFillTx/>
            </a:endParaRPr>
          </a:p>
        </p:txBody>
      </p:sp>
      <p:sp>
        <p:nvSpPr>
          <p:cNvPr id="15" name="Text Box 9">
            <a:extLst>
              <a:ext uri="{FF2B5EF4-FFF2-40B4-BE49-F238E27FC236}">
                <a16:creationId xmlns:a16="http://schemas.microsoft.com/office/drawing/2014/main" id="{414F53BE-7FCD-4817-86AF-B98C3A29E96A}"/>
              </a:ext>
            </a:extLst>
          </p:cNvPr>
          <p:cNvSpPr txBox="1">
            <a:spLocks noChangeArrowheads="1"/>
          </p:cNvSpPr>
          <p:nvPr/>
        </p:nvSpPr>
        <p:spPr bwMode="auto">
          <a:xfrm>
            <a:off x="3104458" y="317654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100" b="1" i="0" u="none" strike="noStrike" kern="0" cap="none" spc="0" normalizeH="0" baseline="0" noProof="0" dirty="0">
              <a:ln>
                <a:noFill/>
              </a:ln>
              <a:effectLst/>
              <a:uLnTx/>
              <a:uFillTx/>
            </a:endParaRPr>
          </a:p>
        </p:txBody>
      </p:sp>
      <p:sp>
        <p:nvSpPr>
          <p:cNvPr id="17" name="Text Box 10">
            <a:extLst>
              <a:ext uri="{FF2B5EF4-FFF2-40B4-BE49-F238E27FC236}">
                <a16:creationId xmlns:a16="http://schemas.microsoft.com/office/drawing/2014/main" id="{1FA965C9-CED0-411A-8788-7E58A5511501}"/>
              </a:ext>
            </a:extLst>
          </p:cNvPr>
          <p:cNvSpPr txBox="1">
            <a:spLocks noChangeArrowheads="1"/>
          </p:cNvSpPr>
          <p:nvPr/>
        </p:nvSpPr>
        <p:spPr bwMode="auto">
          <a:xfrm>
            <a:off x="3104458" y="492279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100" b="1" i="0" u="none" strike="noStrike" kern="0" cap="none" spc="0" normalizeH="0" baseline="0" noProof="0" dirty="0">
              <a:ln>
                <a:noFill/>
              </a:ln>
              <a:effectLst/>
              <a:uLnTx/>
              <a:uFillTx/>
            </a:endParaRPr>
          </a:p>
        </p:txBody>
      </p:sp>
      <p:sp>
        <p:nvSpPr>
          <p:cNvPr id="18" name="Text Box 12">
            <a:extLst>
              <a:ext uri="{FF2B5EF4-FFF2-40B4-BE49-F238E27FC236}">
                <a16:creationId xmlns:a16="http://schemas.microsoft.com/office/drawing/2014/main" id="{B70B0AF5-600E-48D1-B065-24CC28561CFC}"/>
              </a:ext>
            </a:extLst>
          </p:cNvPr>
          <p:cNvSpPr txBox="1">
            <a:spLocks noChangeArrowheads="1"/>
          </p:cNvSpPr>
          <p:nvPr/>
        </p:nvSpPr>
        <p:spPr bwMode="auto">
          <a:xfrm>
            <a:off x="2417071" y="4045885"/>
            <a:ext cx="687387" cy="336550"/>
          </a:xfrm>
          <a:prstGeom prst="rect">
            <a:avLst/>
          </a:prstGeom>
          <a:noFill/>
          <a:ln w="12700">
            <a:no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effectLst/>
                <a:uLnTx/>
                <a:uFillTx/>
              </a:rPr>
              <a:t>Market</a:t>
            </a:r>
          </a:p>
        </p:txBody>
      </p:sp>
      <p:sp>
        <p:nvSpPr>
          <p:cNvPr id="19" name="Rounded Rectangular Callout 19">
            <a:extLst>
              <a:ext uri="{FF2B5EF4-FFF2-40B4-BE49-F238E27FC236}">
                <a16:creationId xmlns:a16="http://schemas.microsoft.com/office/drawing/2014/main" id="{9EB7F286-77AD-4CB6-8EAF-75445E322ABD}"/>
              </a:ext>
            </a:extLst>
          </p:cNvPr>
          <p:cNvSpPr/>
          <p:nvPr/>
        </p:nvSpPr>
        <p:spPr bwMode="auto">
          <a:xfrm>
            <a:off x="872836" y="2099026"/>
            <a:ext cx="2833285" cy="1090612"/>
          </a:xfrm>
          <a:prstGeom prst="wedgeRoundRectCallout">
            <a:avLst>
              <a:gd name="adj1" fmla="val 65297"/>
              <a:gd name="adj2" fmla="val 28330"/>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dirty="0">
                <a:cs typeface="Times New Roman" pitchFamily="18" charset="0"/>
              </a:rPr>
              <a:t>With </a:t>
            </a:r>
            <a:r>
              <a:rPr lang="en-US" sz="1050" b="1" dirty="0">
                <a:cs typeface="Times New Roman" pitchFamily="18" charset="0"/>
              </a:rPr>
              <a:t>Market Development</a:t>
            </a:r>
            <a:r>
              <a:rPr lang="en-US" sz="1050" dirty="0">
                <a:cs typeface="Times New Roman" pitchFamily="18" charset="0"/>
              </a:rPr>
              <a:t>, you're putting an existing product into an entirely new market. You can do this by finding a new use for the product, or by adding new features or benefits to it.</a:t>
            </a:r>
          </a:p>
        </p:txBody>
      </p:sp>
      <p:sp>
        <p:nvSpPr>
          <p:cNvPr id="20" name="Rounded Rectangular Callout 19">
            <a:extLst>
              <a:ext uri="{FF2B5EF4-FFF2-40B4-BE49-F238E27FC236}">
                <a16:creationId xmlns:a16="http://schemas.microsoft.com/office/drawing/2014/main" id="{8170CBBF-4B74-4183-B658-3C8DE9FCD4DD}"/>
              </a:ext>
            </a:extLst>
          </p:cNvPr>
          <p:cNvSpPr/>
          <p:nvPr/>
        </p:nvSpPr>
        <p:spPr bwMode="auto">
          <a:xfrm>
            <a:off x="8485879" y="2099026"/>
            <a:ext cx="2833200" cy="1090800"/>
          </a:xfrm>
          <a:prstGeom prst="wedgeRoundRectCallout">
            <a:avLst>
              <a:gd name="adj1" fmla="val -64454"/>
              <a:gd name="adj2" fmla="val 31064"/>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b="1" dirty="0">
                <a:cs typeface="Times New Roman" pitchFamily="18" charset="0"/>
              </a:rPr>
              <a:t>Diversification</a:t>
            </a:r>
            <a:r>
              <a:rPr lang="en-US" sz="1050" dirty="0">
                <a:cs typeface="Times New Roman" pitchFamily="18" charset="0"/>
              </a:rPr>
              <a:t> is the riskiest of the four options, because you're introducing a new, unproven product into an entirely new market that you may not fully understand.</a:t>
            </a:r>
          </a:p>
        </p:txBody>
      </p:sp>
      <p:sp>
        <p:nvSpPr>
          <p:cNvPr id="21" name="Rounded Rectangular Callout 19">
            <a:extLst>
              <a:ext uri="{FF2B5EF4-FFF2-40B4-BE49-F238E27FC236}">
                <a16:creationId xmlns:a16="http://schemas.microsoft.com/office/drawing/2014/main" id="{1F8FE782-A6AD-44E0-B569-399FEDA1AA7B}"/>
              </a:ext>
            </a:extLst>
          </p:cNvPr>
          <p:cNvSpPr/>
          <p:nvPr/>
        </p:nvSpPr>
        <p:spPr bwMode="auto">
          <a:xfrm>
            <a:off x="872836" y="5211068"/>
            <a:ext cx="2833285" cy="1090800"/>
          </a:xfrm>
          <a:prstGeom prst="wedgeRoundRectCallout">
            <a:avLst>
              <a:gd name="adj1" fmla="val 61212"/>
              <a:gd name="adj2" fmla="val -34038"/>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b="1" dirty="0">
                <a:cs typeface="Times New Roman" pitchFamily="18" charset="0"/>
              </a:rPr>
              <a:t>Market Penetration </a:t>
            </a:r>
            <a:r>
              <a:rPr lang="en-US" sz="1050" dirty="0">
                <a:cs typeface="Times New Roman" pitchFamily="18" charset="0"/>
              </a:rPr>
              <a:t>is the safest of the four options. Here, you focus on expanding sales of your existing product in your existing market: you know the product works, and the market holds few surprises for you.</a:t>
            </a:r>
          </a:p>
        </p:txBody>
      </p:sp>
      <p:sp>
        <p:nvSpPr>
          <p:cNvPr id="22" name="Rounded Rectangular Callout 19">
            <a:extLst>
              <a:ext uri="{FF2B5EF4-FFF2-40B4-BE49-F238E27FC236}">
                <a16:creationId xmlns:a16="http://schemas.microsoft.com/office/drawing/2014/main" id="{1EA3F098-695D-4706-A9DC-4B1E4BFC504F}"/>
              </a:ext>
            </a:extLst>
          </p:cNvPr>
          <p:cNvSpPr/>
          <p:nvPr/>
        </p:nvSpPr>
        <p:spPr bwMode="auto">
          <a:xfrm>
            <a:off x="8485879" y="5211068"/>
            <a:ext cx="2833200" cy="1090800"/>
          </a:xfrm>
          <a:prstGeom prst="wedgeRoundRectCallout">
            <a:avLst>
              <a:gd name="adj1" fmla="val -62661"/>
              <a:gd name="adj2" fmla="val -44491"/>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US" sz="1050" b="1" dirty="0">
                <a:cs typeface="Times New Roman" pitchFamily="18" charset="0"/>
              </a:rPr>
              <a:t>Product Development </a:t>
            </a:r>
            <a:r>
              <a:rPr lang="en-US" sz="1050" dirty="0">
                <a:cs typeface="Times New Roman" pitchFamily="18" charset="0"/>
              </a:rPr>
              <a:t>is slightly riskier than Market Penetration, because you're introducing a new product into your existing market.</a:t>
            </a:r>
          </a:p>
        </p:txBody>
      </p:sp>
      <p:sp>
        <p:nvSpPr>
          <p:cNvPr id="23" name="Rectangle 22">
            <a:extLst>
              <a:ext uri="{FF2B5EF4-FFF2-40B4-BE49-F238E27FC236}">
                <a16:creationId xmlns:a16="http://schemas.microsoft.com/office/drawing/2014/main" id="{3D39F37C-DEF6-4423-B208-62F5C3F132FD}"/>
              </a:ext>
            </a:extLst>
          </p:cNvPr>
          <p:cNvSpPr>
            <a:spLocks noChangeArrowheads="1"/>
          </p:cNvSpPr>
          <p:nvPr/>
        </p:nvSpPr>
        <p:spPr bwMode="auto">
          <a:xfrm>
            <a:off x="9414433" y="864963"/>
            <a:ext cx="381000" cy="382657"/>
          </a:xfrm>
          <a:prstGeom prst="rect">
            <a:avLst/>
          </a:prstGeom>
          <a:solidFill>
            <a:srgbClr val="E5F4D4"/>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24" name="TextBox 23">
            <a:extLst>
              <a:ext uri="{FF2B5EF4-FFF2-40B4-BE49-F238E27FC236}">
                <a16:creationId xmlns:a16="http://schemas.microsoft.com/office/drawing/2014/main" id="{AB47CCA5-DE1D-48AB-A0CD-7FA9E1C53647}"/>
              </a:ext>
            </a:extLst>
          </p:cNvPr>
          <p:cNvSpPr txBox="1"/>
          <p:nvPr/>
        </p:nvSpPr>
        <p:spPr>
          <a:xfrm>
            <a:off x="8459511" y="938014"/>
            <a:ext cx="973090" cy="276999"/>
          </a:xfrm>
          <a:prstGeom prst="rect">
            <a:avLst/>
          </a:prstGeom>
          <a:noFill/>
        </p:spPr>
        <p:txBody>
          <a:bodyPr wrap="square" rtlCol="0">
            <a:spAutoFit/>
          </a:bodyPr>
          <a:lstStyle/>
          <a:p>
            <a:pPr algn="r"/>
            <a:r>
              <a:rPr lang="en-US" sz="1200" dirty="0"/>
              <a:t>Caption:</a:t>
            </a:r>
          </a:p>
        </p:txBody>
      </p:sp>
      <p:sp>
        <p:nvSpPr>
          <p:cNvPr id="25" name="Rectangle 24">
            <a:extLst>
              <a:ext uri="{FF2B5EF4-FFF2-40B4-BE49-F238E27FC236}">
                <a16:creationId xmlns:a16="http://schemas.microsoft.com/office/drawing/2014/main" id="{8B0A93A3-3BA9-436D-BDEF-181930D572AE}"/>
              </a:ext>
            </a:extLst>
          </p:cNvPr>
          <p:cNvSpPr>
            <a:spLocks noChangeArrowheads="1"/>
          </p:cNvSpPr>
          <p:nvPr/>
        </p:nvSpPr>
        <p:spPr bwMode="auto">
          <a:xfrm>
            <a:off x="9922433" y="864963"/>
            <a:ext cx="381000" cy="382657"/>
          </a:xfrm>
          <a:prstGeom prst="rect">
            <a:avLst/>
          </a:prstGeom>
          <a:solidFill>
            <a:srgbClr val="FFE48F"/>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26" name="Rectangle 25">
            <a:extLst>
              <a:ext uri="{FF2B5EF4-FFF2-40B4-BE49-F238E27FC236}">
                <a16:creationId xmlns:a16="http://schemas.microsoft.com/office/drawing/2014/main" id="{FAE9113B-FABC-49B7-9036-1B9DC4741CED}"/>
              </a:ext>
            </a:extLst>
          </p:cNvPr>
          <p:cNvSpPr>
            <a:spLocks noChangeArrowheads="1"/>
          </p:cNvSpPr>
          <p:nvPr/>
        </p:nvSpPr>
        <p:spPr bwMode="auto">
          <a:xfrm>
            <a:off x="10430433" y="864963"/>
            <a:ext cx="381000" cy="382657"/>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27" name="Rectangle 26">
            <a:extLst>
              <a:ext uri="{FF2B5EF4-FFF2-40B4-BE49-F238E27FC236}">
                <a16:creationId xmlns:a16="http://schemas.microsoft.com/office/drawing/2014/main" id="{6D969643-AEAC-4867-8CEC-DB37593E2D22}"/>
              </a:ext>
            </a:extLst>
          </p:cNvPr>
          <p:cNvSpPr>
            <a:spLocks noChangeArrowheads="1"/>
          </p:cNvSpPr>
          <p:nvPr/>
        </p:nvSpPr>
        <p:spPr bwMode="auto">
          <a:xfrm>
            <a:off x="10938433" y="864963"/>
            <a:ext cx="381000" cy="382657"/>
          </a:xfrm>
          <a:prstGeom prst="rect">
            <a:avLst/>
          </a:prstGeom>
          <a:solidFill>
            <a:srgbClr val="C00000"/>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28" name="TextBox 27">
            <a:extLst>
              <a:ext uri="{FF2B5EF4-FFF2-40B4-BE49-F238E27FC236}">
                <a16:creationId xmlns:a16="http://schemas.microsoft.com/office/drawing/2014/main" id="{0BCBA310-D52B-4510-BAC3-A92E5A149F26}"/>
              </a:ext>
            </a:extLst>
          </p:cNvPr>
          <p:cNvSpPr txBox="1"/>
          <p:nvPr/>
        </p:nvSpPr>
        <p:spPr>
          <a:xfrm>
            <a:off x="9033433" y="573243"/>
            <a:ext cx="973090" cy="261610"/>
          </a:xfrm>
          <a:prstGeom prst="rect">
            <a:avLst/>
          </a:prstGeom>
          <a:noFill/>
        </p:spPr>
        <p:txBody>
          <a:bodyPr wrap="square" rtlCol="0">
            <a:spAutoFit/>
          </a:bodyPr>
          <a:lstStyle/>
          <a:p>
            <a:pPr algn="ctr"/>
            <a:r>
              <a:rPr lang="en-US" sz="1100" i="1" dirty="0"/>
              <a:t>Less risky</a:t>
            </a:r>
          </a:p>
        </p:txBody>
      </p:sp>
      <p:sp>
        <p:nvSpPr>
          <p:cNvPr id="29" name="TextBox 28">
            <a:extLst>
              <a:ext uri="{FF2B5EF4-FFF2-40B4-BE49-F238E27FC236}">
                <a16:creationId xmlns:a16="http://schemas.microsoft.com/office/drawing/2014/main" id="{A99E22AF-326E-494E-96EF-7035D5069413}"/>
              </a:ext>
            </a:extLst>
          </p:cNvPr>
          <p:cNvSpPr txBox="1"/>
          <p:nvPr/>
        </p:nvSpPr>
        <p:spPr>
          <a:xfrm>
            <a:off x="10614073" y="573243"/>
            <a:ext cx="973090" cy="261610"/>
          </a:xfrm>
          <a:prstGeom prst="rect">
            <a:avLst/>
          </a:prstGeom>
          <a:noFill/>
        </p:spPr>
        <p:txBody>
          <a:bodyPr wrap="square" rtlCol="0">
            <a:spAutoFit/>
          </a:bodyPr>
          <a:lstStyle/>
          <a:p>
            <a:pPr algn="ctr"/>
            <a:r>
              <a:rPr lang="en-US" sz="1100" i="1" dirty="0"/>
              <a:t>More risky</a:t>
            </a:r>
          </a:p>
        </p:txBody>
      </p:sp>
      <p:sp>
        <p:nvSpPr>
          <p:cNvPr id="30" name="Arrow: Right 29">
            <a:extLst>
              <a:ext uri="{FF2B5EF4-FFF2-40B4-BE49-F238E27FC236}">
                <a16:creationId xmlns:a16="http://schemas.microsoft.com/office/drawing/2014/main" id="{A74FA40C-7C8E-487F-8C89-DC06CAF28CCE}"/>
              </a:ext>
            </a:extLst>
          </p:cNvPr>
          <p:cNvSpPr/>
          <p:nvPr/>
        </p:nvSpPr>
        <p:spPr bwMode="auto">
          <a:xfrm>
            <a:off x="9432601" y="938014"/>
            <a:ext cx="1886832" cy="261610"/>
          </a:xfrm>
          <a:prstGeom prst="rightArrow">
            <a:avLst/>
          </a:prstGeom>
          <a:noFill/>
          <a:ln>
            <a:solidFill>
              <a:schemeClr val="tx2"/>
            </a:solidFill>
          </a:ln>
        </p:spPr>
        <p:txBody>
          <a:bodyPr wrap="square" lIns="91428" tIns="45715" rIns="91428" bIns="45715" rtlCol="0" anchor="ctr">
            <a:noAutofit/>
          </a:bodyPr>
          <a:lstStyle/>
          <a:p>
            <a:pPr marL="182553" indent="-182553" algn="just" defTabSz="623853" rtl="0" fontAlgn="base">
              <a:lnSpc>
                <a:spcPts val="1100"/>
              </a:lnSpc>
              <a:spcBef>
                <a:spcPct val="0"/>
              </a:spcBef>
              <a:spcAft>
                <a:spcPct val="0"/>
              </a:spcAft>
              <a:buClr>
                <a:srgbClr val="000000"/>
              </a:buClr>
              <a:buFont typeface="Wingdings 3" pitchFamily="18" charset="2"/>
              <a:buChar char="}"/>
            </a:pPr>
            <a:endParaRPr lang="en-US" sz="1200" kern="1200" dirty="0">
              <a:ea typeface="+mn-ea"/>
              <a:cs typeface="Times New Roman" pitchFamily="18" charset="0"/>
            </a:endParaRPr>
          </a:p>
        </p:txBody>
      </p:sp>
      <p:sp>
        <p:nvSpPr>
          <p:cNvPr id="31" name="Text Box 11">
            <a:extLst>
              <a:ext uri="{FF2B5EF4-FFF2-40B4-BE49-F238E27FC236}">
                <a16:creationId xmlns:a16="http://schemas.microsoft.com/office/drawing/2014/main" id="{F49371C2-468B-4DB8-9FEB-B6AA96342F2E}"/>
              </a:ext>
            </a:extLst>
          </p:cNvPr>
          <p:cNvSpPr txBox="1">
            <a:spLocks noChangeArrowheads="1"/>
          </p:cNvSpPr>
          <p:nvPr/>
        </p:nvSpPr>
        <p:spPr bwMode="auto">
          <a:xfrm>
            <a:off x="5362634" y="6173189"/>
            <a:ext cx="1487574" cy="336550"/>
          </a:xfrm>
          <a:prstGeom prst="rect">
            <a:avLst/>
          </a:prstGeom>
          <a:noFill/>
          <a:ln w="12700">
            <a:noFill/>
            <a:miter lim="800000"/>
            <a:headEnd/>
            <a:tailEnd/>
          </a:ln>
          <a:effectLst/>
        </p:spPr>
        <p:txBody>
          <a:bodyPr wrap="none" anchor="ctr"/>
          <a:lstStyle>
            <a:defPPr>
              <a:defRPr lang="en-US"/>
            </a:defPPr>
            <a:lvl1pPr marR="0" lvl="0" indent="0" algn="ctr" fontAlgn="auto">
              <a:lnSpc>
                <a:spcPct val="100000"/>
              </a:lnSpc>
              <a:spcBef>
                <a:spcPts val="0"/>
              </a:spcBef>
              <a:spcAft>
                <a:spcPts val="0"/>
              </a:spcAft>
              <a:buClrTx/>
              <a:buSzTx/>
              <a:buFontTx/>
              <a:buNone/>
              <a:tabLst/>
              <a:defRPr kumimoji="0" sz="1600" b="1" i="0" u="none" strike="noStrike" kern="0" cap="none" spc="0" normalizeH="0" baseline="0">
                <a:ln>
                  <a:noFill/>
                </a:ln>
                <a:effectLst/>
                <a:uLnTx/>
                <a:uFillTx/>
              </a:defRPr>
            </a:lvl1pPr>
          </a:lstStyle>
          <a:p>
            <a:r>
              <a:rPr lang="en-US" dirty="0"/>
              <a:t>Products</a:t>
            </a:r>
          </a:p>
        </p:txBody>
      </p:sp>
      <p:sp>
        <p:nvSpPr>
          <p:cNvPr id="6" name="TextBox 5">
            <a:extLst>
              <a:ext uri="{FF2B5EF4-FFF2-40B4-BE49-F238E27FC236}">
                <a16:creationId xmlns:a16="http://schemas.microsoft.com/office/drawing/2014/main" id="{8F77EEA9-5564-EC80-9289-333ED78DF97B}"/>
              </a:ext>
            </a:extLst>
          </p:cNvPr>
          <p:cNvSpPr txBox="1"/>
          <p:nvPr/>
        </p:nvSpPr>
        <p:spPr>
          <a:xfrm>
            <a:off x="2904518" y="1772619"/>
            <a:ext cx="6324600" cy="369332"/>
          </a:xfrm>
          <a:prstGeom prst="rect">
            <a:avLst/>
          </a:prstGeom>
          <a:noFill/>
        </p:spPr>
        <p:txBody>
          <a:bodyPr wrap="square" rtlCol="0">
            <a:spAutoFit/>
          </a:bodyPr>
          <a:lstStyle/>
          <a:p>
            <a:pPr algn="ctr"/>
            <a:r>
              <a:rPr lang="en-US" b="1" dirty="0"/>
              <a:t>Strategic Growth Options</a:t>
            </a:r>
          </a:p>
        </p:txBody>
      </p:sp>
    </p:spTree>
    <p:extLst>
      <p:ext uri="{BB962C8B-B14F-4D97-AF65-F5344CB8AC3E}">
        <p14:creationId xmlns:p14="http://schemas.microsoft.com/office/powerpoint/2010/main" val="427041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A073AF91-5325-42B9-A31A-3D179304022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13" name="Object 12" hidden="1">
                        <a:extLst>
                          <a:ext uri="{FF2B5EF4-FFF2-40B4-BE49-F238E27FC236}">
                            <a16:creationId xmlns:a16="http://schemas.microsoft.com/office/drawing/2014/main" id="{A073AF91-5325-42B9-A31A-3D1793040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a:extLst>
              <a:ext uri="{FF2B5EF4-FFF2-40B4-BE49-F238E27FC236}">
                <a16:creationId xmlns:a16="http://schemas.microsoft.com/office/drawing/2014/main" id="{6C2BB713-9637-4B9B-938F-E9768876782A}"/>
              </a:ext>
            </a:extLst>
          </p:cNvPr>
          <p:cNvSpPr txBox="1">
            <a:spLocks noGrp="1"/>
          </p:cNvSpPr>
          <p:nvPr>
            <p:ph type="title"/>
          </p:nvPr>
        </p:nvSpPr>
        <p:spPr>
          <a:xfrm>
            <a:off x="514350" y="365125"/>
            <a:ext cx="11072813" cy="1090613"/>
          </a:xfrm>
          <a:prstGeom prst="rect">
            <a:avLst/>
          </a:prstGeom>
        </p:spPr>
        <p:txBody>
          <a:bodyPr>
            <a:normAutofit/>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r>
              <a:rPr lang="en-US" sz="2400" kern="0" dirty="0"/>
              <a:t>Ansoff Growth Matrix</a:t>
            </a:r>
            <a:br>
              <a:rPr lang="en-US" sz="2400" kern="0" dirty="0"/>
            </a:br>
            <a:r>
              <a:rPr lang="en-US" sz="2400" b="0" kern="0" dirty="0"/>
              <a:t>Real-life example</a:t>
            </a:r>
          </a:p>
        </p:txBody>
      </p:sp>
      <p:sp>
        <p:nvSpPr>
          <p:cNvPr id="3" name="Slide Number Placeholder 2">
            <a:extLst>
              <a:ext uri="{FF2B5EF4-FFF2-40B4-BE49-F238E27FC236}">
                <a16:creationId xmlns:a16="http://schemas.microsoft.com/office/drawing/2014/main" id="{CE2529A3-BA97-486F-9E02-8DFAAA7D8D38}"/>
              </a:ext>
            </a:extLst>
          </p:cNvPr>
          <p:cNvSpPr>
            <a:spLocks noGrp="1"/>
          </p:cNvSpPr>
          <p:nvPr>
            <p:ph type="sldNum" sz="quarter" idx="4"/>
          </p:nvPr>
        </p:nvSpPr>
        <p:spPr/>
        <p:txBody>
          <a:bodyPr/>
          <a:lstStyle/>
          <a:p>
            <a:fld id="{37F5C94B-8C55-478B-B509-BAE6A06B2E2A}" type="slidenum">
              <a:rPr lang="en-US" sz="1000" smtClean="0">
                <a:solidFill>
                  <a:srgbClr val="ADAFBB"/>
                </a:solidFill>
              </a:rPr>
              <a:pPr/>
              <a:t>5</a:t>
            </a:fld>
            <a:endParaRPr lang="en-US" sz="1000" dirty="0">
              <a:solidFill>
                <a:srgbClr val="ADAFBB"/>
              </a:solidFill>
            </a:endParaRPr>
          </a:p>
        </p:txBody>
      </p:sp>
      <p:sp>
        <p:nvSpPr>
          <p:cNvPr id="2" name="Rectangle 3">
            <a:extLst>
              <a:ext uri="{FF2B5EF4-FFF2-40B4-BE49-F238E27FC236}">
                <a16:creationId xmlns:a16="http://schemas.microsoft.com/office/drawing/2014/main" id="{8D442E04-C268-755F-AA3A-27C98A07065C}"/>
              </a:ext>
            </a:extLst>
          </p:cNvPr>
          <p:cNvSpPr>
            <a:spLocks noChangeArrowheads="1"/>
          </p:cNvSpPr>
          <p:nvPr/>
        </p:nvSpPr>
        <p:spPr bwMode="auto">
          <a:xfrm>
            <a:off x="3791846" y="2522494"/>
            <a:ext cx="2228850" cy="1600200"/>
          </a:xfrm>
          <a:prstGeom prst="rect">
            <a:avLst/>
          </a:prstGeom>
          <a:solidFill>
            <a:srgbClr val="FFE48F"/>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a:t>Market Development Strategy</a:t>
            </a:r>
            <a:endParaRPr lang="en-US" sz="1400" b="1" kern="0" dirty="0"/>
          </a:p>
        </p:txBody>
      </p:sp>
      <p:sp>
        <p:nvSpPr>
          <p:cNvPr id="4" name="Rectangle 4">
            <a:extLst>
              <a:ext uri="{FF2B5EF4-FFF2-40B4-BE49-F238E27FC236}">
                <a16:creationId xmlns:a16="http://schemas.microsoft.com/office/drawing/2014/main" id="{EFC76D48-B0F3-F7A4-7365-0847A305CB99}"/>
              </a:ext>
            </a:extLst>
          </p:cNvPr>
          <p:cNvSpPr>
            <a:spLocks noChangeArrowheads="1"/>
          </p:cNvSpPr>
          <p:nvPr/>
        </p:nvSpPr>
        <p:spPr bwMode="auto">
          <a:xfrm>
            <a:off x="6192146" y="2522494"/>
            <a:ext cx="2228850" cy="1600200"/>
          </a:xfrm>
          <a:prstGeom prst="rect">
            <a:avLst/>
          </a:prstGeom>
          <a:solidFill>
            <a:srgbClr val="C00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rPr>
              <a:t>Diversification</a:t>
            </a:r>
          </a:p>
          <a:p>
            <a:pPr algn="ctr"/>
            <a:r>
              <a:rPr lang="en-US" sz="1400" b="1" kern="0" dirty="0">
                <a:solidFill>
                  <a:schemeClr val="bg1"/>
                </a:solidFill>
              </a:rPr>
              <a:t>Strategy</a:t>
            </a:r>
          </a:p>
        </p:txBody>
      </p:sp>
      <p:sp>
        <p:nvSpPr>
          <p:cNvPr id="5" name="Rectangle 5">
            <a:extLst>
              <a:ext uri="{FF2B5EF4-FFF2-40B4-BE49-F238E27FC236}">
                <a16:creationId xmlns:a16="http://schemas.microsoft.com/office/drawing/2014/main" id="{F6F013FD-DD23-BC73-D926-D96DCDC55987}"/>
              </a:ext>
            </a:extLst>
          </p:cNvPr>
          <p:cNvSpPr>
            <a:spLocks noChangeArrowheads="1"/>
          </p:cNvSpPr>
          <p:nvPr/>
        </p:nvSpPr>
        <p:spPr bwMode="auto">
          <a:xfrm>
            <a:off x="6192146" y="4301082"/>
            <a:ext cx="2228850" cy="1600200"/>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rPr>
              <a:t>Product Development Strategy</a:t>
            </a:r>
          </a:p>
        </p:txBody>
      </p:sp>
      <p:sp>
        <p:nvSpPr>
          <p:cNvPr id="6" name="Rectangle 6">
            <a:extLst>
              <a:ext uri="{FF2B5EF4-FFF2-40B4-BE49-F238E27FC236}">
                <a16:creationId xmlns:a16="http://schemas.microsoft.com/office/drawing/2014/main" id="{B9C6D263-55FF-A941-5FB6-2BF0E3FE9658}"/>
              </a:ext>
            </a:extLst>
          </p:cNvPr>
          <p:cNvSpPr>
            <a:spLocks noChangeArrowheads="1"/>
          </p:cNvSpPr>
          <p:nvPr/>
        </p:nvSpPr>
        <p:spPr bwMode="auto">
          <a:xfrm>
            <a:off x="3791846" y="4301082"/>
            <a:ext cx="2228850" cy="1600200"/>
          </a:xfrm>
          <a:prstGeom prst="rect">
            <a:avLst/>
          </a:prstGeom>
          <a:solidFill>
            <a:srgbClr val="E5F4D4"/>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Market Penetration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Strategy</a:t>
            </a:r>
            <a:endParaRPr kumimoji="0" lang="en-US" sz="1600" b="1" i="0" u="none" strike="noStrike" kern="0" cap="none" spc="0" normalizeH="0" baseline="0" noProof="0" dirty="0">
              <a:ln>
                <a:noFill/>
              </a:ln>
              <a:effectLst/>
              <a:uLnTx/>
              <a:uFillTx/>
            </a:endParaRPr>
          </a:p>
        </p:txBody>
      </p:sp>
      <p:sp>
        <p:nvSpPr>
          <p:cNvPr id="19" name="Text Box 7">
            <a:extLst>
              <a:ext uri="{FF2B5EF4-FFF2-40B4-BE49-F238E27FC236}">
                <a16:creationId xmlns:a16="http://schemas.microsoft.com/office/drawing/2014/main" id="{6414A31E-453D-4A71-688D-F2C642D2C802}"/>
              </a:ext>
            </a:extLst>
          </p:cNvPr>
          <p:cNvSpPr txBox="1">
            <a:spLocks noChangeArrowheads="1"/>
          </p:cNvSpPr>
          <p:nvPr/>
        </p:nvSpPr>
        <p:spPr bwMode="auto">
          <a:xfrm>
            <a:off x="4561784" y="5913394"/>
            <a:ext cx="688975" cy="336550"/>
          </a:xfrm>
          <a:prstGeom prst="rect">
            <a:avLst/>
          </a:prstGeom>
          <a:noFill/>
          <a:ln w="12700">
            <a:noFill/>
            <a:miter lim="800000"/>
            <a:headEnd/>
            <a:tailEnd/>
          </a:ln>
          <a:effectLst/>
        </p:spPr>
        <p:txBody>
          <a:bodyPr wrap="none" anchor="ct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400" b="1" i="0" u="none" strike="noStrike" kern="0" cap="none" spc="0" normalizeH="0" baseline="0" noProof="0" dirty="0">
              <a:ln>
                <a:noFill/>
              </a:ln>
              <a:effectLst/>
              <a:uLnTx/>
              <a:uFillTx/>
            </a:endParaRPr>
          </a:p>
        </p:txBody>
      </p:sp>
      <p:sp>
        <p:nvSpPr>
          <p:cNvPr id="21" name="Text Box 8">
            <a:extLst>
              <a:ext uri="{FF2B5EF4-FFF2-40B4-BE49-F238E27FC236}">
                <a16:creationId xmlns:a16="http://schemas.microsoft.com/office/drawing/2014/main" id="{D1F4B85B-9525-5A83-79B2-2B82EA039AB1}"/>
              </a:ext>
            </a:extLst>
          </p:cNvPr>
          <p:cNvSpPr txBox="1">
            <a:spLocks noChangeArrowheads="1"/>
          </p:cNvSpPr>
          <p:nvPr/>
        </p:nvSpPr>
        <p:spPr bwMode="auto">
          <a:xfrm>
            <a:off x="6962084" y="5913394"/>
            <a:ext cx="688975"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400" b="1" i="0" u="none" strike="noStrike" kern="0" cap="none" spc="0" normalizeH="0" baseline="0" noProof="0" dirty="0">
              <a:ln>
                <a:noFill/>
              </a:ln>
              <a:effectLst/>
              <a:uLnTx/>
              <a:uFillTx/>
            </a:endParaRPr>
          </a:p>
        </p:txBody>
      </p:sp>
      <p:sp>
        <p:nvSpPr>
          <p:cNvPr id="22" name="Text Box 9">
            <a:extLst>
              <a:ext uri="{FF2B5EF4-FFF2-40B4-BE49-F238E27FC236}">
                <a16:creationId xmlns:a16="http://schemas.microsoft.com/office/drawing/2014/main" id="{CD37CA03-4AC6-CF37-0594-82525E791768}"/>
              </a:ext>
            </a:extLst>
          </p:cNvPr>
          <p:cNvSpPr txBox="1">
            <a:spLocks noChangeArrowheads="1"/>
          </p:cNvSpPr>
          <p:nvPr/>
        </p:nvSpPr>
        <p:spPr bwMode="auto">
          <a:xfrm>
            <a:off x="3104458" y="317654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100" b="1" i="0" u="none" strike="noStrike" kern="0" cap="none" spc="0" normalizeH="0" baseline="0" noProof="0" dirty="0">
              <a:ln>
                <a:noFill/>
              </a:ln>
              <a:effectLst/>
              <a:uLnTx/>
              <a:uFillTx/>
            </a:endParaRPr>
          </a:p>
        </p:txBody>
      </p:sp>
      <p:sp>
        <p:nvSpPr>
          <p:cNvPr id="26" name="Text Box 10">
            <a:extLst>
              <a:ext uri="{FF2B5EF4-FFF2-40B4-BE49-F238E27FC236}">
                <a16:creationId xmlns:a16="http://schemas.microsoft.com/office/drawing/2014/main" id="{9CDB1A39-E8F4-8B9C-6FB4-C9EB571FA0A9}"/>
              </a:ext>
            </a:extLst>
          </p:cNvPr>
          <p:cNvSpPr txBox="1">
            <a:spLocks noChangeArrowheads="1"/>
          </p:cNvSpPr>
          <p:nvPr/>
        </p:nvSpPr>
        <p:spPr bwMode="auto">
          <a:xfrm>
            <a:off x="3104458" y="492279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100" b="1" i="0" u="none" strike="noStrike" kern="0" cap="none" spc="0" normalizeH="0" baseline="0" noProof="0" dirty="0">
              <a:ln>
                <a:noFill/>
              </a:ln>
              <a:effectLst/>
              <a:uLnTx/>
              <a:uFillTx/>
            </a:endParaRPr>
          </a:p>
        </p:txBody>
      </p:sp>
      <p:sp>
        <p:nvSpPr>
          <p:cNvPr id="27" name="Text Box 12">
            <a:extLst>
              <a:ext uri="{FF2B5EF4-FFF2-40B4-BE49-F238E27FC236}">
                <a16:creationId xmlns:a16="http://schemas.microsoft.com/office/drawing/2014/main" id="{29BA9603-E1C6-2FF2-20B1-0D8C38AF9DCC}"/>
              </a:ext>
            </a:extLst>
          </p:cNvPr>
          <p:cNvSpPr txBox="1">
            <a:spLocks noChangeArrowheads="1"/>
          </p:cNvSpPr>
          <p:nvPr/>
        </p:nvSpPr>
        <p:spPr bwMode="auto">
          <a:xfrm>
            <a:off x="2417071" y="4045885"/>
            <a:ext cx="687387" cy="336550"/>
          </a:xfrm>
          <a:prstGeom prst="rect">
            <a:avLst/>
          </a:prstGeom>
          <a:noFill/>
          <a:ln w="12700">
            <a:no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effectLst/>
                <a:uLnTx/>
                <a:uFillTx/>
              </a:rPr>
              <a:t>Market</a:t>
            </a:r>
          </a:p>
        </p:txBody>
      </p:sp>
      <p:sp>
        <p:nvSpPr>
          <p:cNvPr id="28" name="Rounded Rectangular Callout 19">
            <a:extLst>
              <a:ext uri="{FF2B5EF4-FFF2-40B4-BE49-F238E27FC236}">
                <a16:creationId xmlns:a16="http://schemas.microsoft.com/office/drawing/2014/main" id="{6A2D655F-5CE6-51A9-8CF1-7918893391AD}"/>
              </a:ext>
            </a:extLst>
          </p:cNvPr>
          <p:cNvSpPr/>
          <p:nvPr/>
        </p:nvSpPr>
        <p:spPr bwMode="auto">
          <a:xfrm>
            <a:off x="872836" y="2099026"/>
            <a:ext cx="2833285" cy="1090612"/>
          </a:xfrm>
          <a:prstGeom prst="wedgeRoundRectCallout">
            <a:avLst>
              <a:gd name="adj1" fmla="val 65297"/>
              <a:gd name="adj2" fmla="val 28330"/>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GB" sz="1050" dirty="0">
                <a:cs typeface="Times New Roman" pitchFamily="18" charset="0"/>
              </a:rPr>
              <a:t>A good example of market development is </a:t>
            </a:r>
            <a:r>
              <a:rPr lang="en-GB" sz="1050" b="1" dirty="0">
                <a:cs typeface="Times New Roman" pitchFamily="18" charset="0"/>
              </a:rPr>
              <a:t>Apple</a:t>
            </a:r>
            <a:r>
              <a:rPr lang="en-GB" sz="1050" dirty="0">
                <a:cs typeface="Times New Roman" pitchFamily="18" charset="0"/>
              </a:rPr>
              <a:t>. The company has been able to expand its market by introducing its products to new countries and regions</a:t>
            </a:r>
            <a:endParaRPr lang="en-US" sz="1050" dirty="0">
              <a:cs typeface="Times New Roman" pitchFamily="18" charset="0"/>
            </a:endParaRPr>
          </a:p>
        </p:txBody>
      </p:sp>
      <p:sp>
        <p:nvSpPr>
          <p:cNvPr id="29" name="Rounded Rectangular Callout 19">
            <a:extLst>
              <a:ext uri="{FF2B5EF4-FFF2-40B4-BE49-F238E27FC236}">
                <a16:creationId xmlns:a16="http://schemas.microsoft.com/office/drawing/2014/main" id="{8D3EB408-9C44-F713-1106-288868722851}"/>
              </a:ext>
            </a:extLst>
          </p:cNvPr>
          <p:cNvSpPr/>
          <p:nvPr/>
        </p:nvSpPr>
        <p:spPr bwMode="auto">
          <a:xfrm>
            <a:off x="8485879" y="2099026"/>
            <a:ext cx="2833200" cy="1090800"/>
          </a:xfrm>
          <a:prstGeom prst="wedgeRoundRectCallout">
            <a:avLst>
              <a:gd name="adj1" fmla="val -64454"/>
              <a:gd name="adj2" fmla="val 31064"/>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GB" sz="1050" dirty="0">
                <a:cs typeface="Times New Roman" pitchFamily="18" charset="0"/>
              </a:rPr>
              <a:t>An example of diversification is </a:t>
            </a:r>
            <a:r>
              <a:rPr lang="en-GB" sz="1050" b="1" dirty="0">
                <a:cs typeface="Times New Roman" pitchFamily="18" charset="0"/>
              </a:rPr>
              <a:t>Amazon</a:t>
            </a:r>
            <a:r>
              <a:rPr lang="en-GB" sz="1050" dirty="0">
                <a:cs typeface="Times New Roman" pitchFamily="18" charset="0"/>
              </a:rPr>
              <a:t>. The company started as an online bookstore but has since diversified into other areas such as cloud computing, streaming services, and smart home devices</a:t>
            </a:r>
            <a:endParaRPr lang="en-US" sz="1050" dirty="0">
              <a:cs typeface="Times New Roman" pitchFamily="18" charset="0"/>
            </a:endParaRPr>
          </a:p>
        </p:txBody>
      </p:sp>
      <p:sp>
        <p:nvSpPr>
          <p:cNvPr id="30" name="Rounded Rectangular Callout 19">
            <a:extLst>
              <a:ext uri="{FF2B5EF4-FFF2-40B4-BE49-F238E27FC236}">
                <a16:creationId xmlns:a16="http://schemas.microsoft.com/office/drawing/2014/main" id="{B27ADEDA-5FD2-A84B-87FD-18977BE39E63}"/>
              </a:ext>
            </a:extLst>
          </p:cNvPr>
          <p:cNvSpPr/>
          <p:nvPr/>
        </p:nvSpPr>
        <p:spPr bwMode="auto">
          <a:xfrm>
            <a:off x="872836" y="5211068"/>
            <a:ext cx="2833285" cy="1090800"/>
          </a:xfrm>
          <a:prstGeom prst="wedgeRoundRectCallout">
            <a:avLst>
              <a:gd name="adj1" fmla="val 61212"/>
              <a:gd name="adj2" fmla="val -34038"/>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GB" sz="1050" dirty="0">
                <a:cs typeface="Times New Roman" pitchFamily="18" charset="0"/>
              </a:rPr>
              <a:t>A popular example of market penetration is </a:t>
            </a:r>
            <a:r>
              <a:rPr lang="en-GB" sz="1050" b="1" dirty="0">
                <a:cs typeface="Times New Roman" pitchFamily="18" charset="0"/>
              </a:rPr>
              <a:t>Coca-Cola</a:t>
            </a:r>
            <a:r>
              <a:rPr lang="en-GB" sz="1050" dirty="0">
                <a:cs typeface="Times New Roman" pitchFamily="18" charset="0"/>
              </a:rPr>
              <a:t>. The company has been able to increase its sales by introducing new packaging sizes, expanding its distribution channels, and increasing its marketing efforts</a:t>
            </a:r>
            <a:endParaRPr lang="en-US" sz="1050" dirty="0">
              <a:cs typeface="Times New Roman" pitchFamily="18" charset="0"/>
            </a:endParaRPr>
          </a:p>
        </p:txBody>
      </p:sp>
      <p:sp>
        <p:nvSpPr>
          <p:cNvPr id="31" name="Rounded Rectangular Callout 19">
            <a:extLst>
              <a:ext uri="{FF2B5EF4-FFF2-40B4-BE49-F238E27FC236}">
                <a16:creationId xmlns:a16="http://schemas.microsoft.com/office/drawing/2014/main" id="{0F99597B-FBCE-CE1D-F210-4AB5A65B9114}"/>
              </a:ext>
            </a:extLst>
          </p:cNvPr>
          <p:cNvSpPr/>
          <p:nvPr/>
        </p:nvSpPr>
        <p:spPr bwMode="auto">
          <a:xfrm>
            <a:off x="8485879" y="5211068"/>
            <a:ext cx="2833200" cy="1090800"/>
          </a:xfrm>
          <a:prstGeom prst="wedgeRoundRectCallout">
            <a:avLst>
              <a:gd name="adj1" fmla="val -62661"/>
              <a:gd name="adj2" fmla="val -44491"/>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GB" sz="1050" dirty="0">
                <a:cs typeface="Times New Roman" pitchFamily="18" charset="0"/>
              </a:rPr>
              <a:t>A well-known example of product development is </a:t>
            </a:r>
            <a:r>
              <a:rPr lang="en-GB" sz="1050" b="1" dirty="0">
                <a:cs typeface="Times New Roman" pitchFamily="18" charset="0"/>
              </a:rPr>
              <a:t>Tesla</a:t>
            </a:r>
            <a:r>
              <a:rPr lang="en-GB" sz="1050" dirty="0">
                <a:cs typeface="Times New Roman" pitchFamily="18" charset="0"/>
              </a:rPr>
              <a:t>. The company has been able to introduce new products such as the Model S, Model X, and Model 3</a:t>
            </a:r>
            <a:endParaRPr lang="en-US" sz="1050" dirty="0">
              <a:cs typeface="Times New Roman" pitchFamily="18" charset="0"/>
            </a:endParaRPr>
          </a:p>
        </p:txBody>
      </p:sp>
      <p:sp>
        <p:nvSpPr>
          <p:cNvPr id="32" name="Text Box 11">
            <a:extLst>
              <a:ext uri="{FF2B5EF4-FFF2-40B4-BE49-F238E27FC236}">
                <a16:creationId xmlns:a16="http://schemas.microsoft.com/office/drawing/2014/main" id="{383BDBDE-67B7-316E-424E-2717306BF16F}"/>
              </a:ext>
            </a:extLst>
          </p:cNvPr>
          <p:cNvSpPr txBox="1">
            <a:spLocks noChangeArrowheads="1"/>
          </p:cNvSpPr>
          <p:nvPr/>
        </p:nvSpPr>
        <p:spPr bwMode="auto">
          <a:xfrm>
            <a:off x="5362634" y="6173189"/>
            <a:ext cx="1487574" cy="336550"/>
          </a:xfrm>
          <a:prstGeom prst="rect">
            <a:avLst/>
          </a:prstGeom>
          <a:noFill/>
          <a:ln w="12700">
            <a:noFill/>
            <a:miter lim="800000"/>
            <a:headEnd/>
            <a:tailEnd/>
          </a:ln>
          <a:effectLst/>
        </p:spPr>
        <p:txBody>
          <a:bodyPr wrap="none" anchor="ctr"/>
          <a:lstStyle>
            <a:defPPr>
              <a:defRPr lang="en-US"/>
            </a:defPPr>
            <a:lvl1pPr marR="0" lvl="0" indent="0" algn="ctr" fontAlgn="auto">
              <a:lnSpc>
                <a:spcPct val="100000"/>
              </a:lnSpc>
              <a:spcBef>
                <a:spcPts val="0"/>
              </a:spcBef>
              <a:spcAft>
                <a:spcPts val="0"/>
              </a:spcAft>
              <a:buClrTx/>
              <a:buSzTx/>
              <a:buFontTx/>
              <a:buNone/>
              <a:tabLst/>
              <a:defRPr kumimoji="0" sz="1600" b="1" i="0" u="none" strike="noStrike" kern="0" cap="none" spc="0" normalizeH="0" baseline="0">
                <a:ln>
                  <a:noFill/>
                </a:ln>
                <a:effectLst/>
                <a:uLnTx/>
                <a:uFillTx/>
              </a:defRPr>
            </a:lvl1pPr>
          </a:lstStyle>
          <a:p>
            <a:r>
              <a:rPr lang="en-US" dirty="0"/>
              <a:t>Products</a:t>
            </a:r>
          </a:p>
        </p:txBody>
      </p:sp>
      <p:sp>
        <p:nvSpPr>
          <p:cNvPr id="35" name="Rectangle 34">
            <a:extLst>
              <a:ext uri="{FF2B5EF4-FFF2-40B4-BE49-F238E27FC236}">
                <a16:creationId xmlns:a16="http://schemas.microsoft.com/office/drawing/2014/main" id="{3EF673D4-B982-255C-1EF1-1E0E3C2BFEBC}"/>
              </a:ext>
            </a:extLst>
          </p:cNvPr>
          <p:cNvSpPr>
            <a:spLocks noChangeArrowheads="1"/>
          </p:cNvSpPr>
          <p:nvPr/>
        </p:nvSpPr>
        <p:spPr bwMode="auto">
          <a:xfrm>
            <a:off x="9414433" y="864963"/>
            <a:ext cx="381000" cy="382657"/>
          </a:xfrm>
          <a:prstGeom prst="rect">
            <a:avLst/>
          </a:prstGeom>
          <a:solidFill>
            <a:srgbClr val="E5F4D4"/>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36" name="TextBox 35">
            <a:extLst>
              <a:ext uri="{FF2B5EF4-FFF2-40B4-BE49-F238E27FC236}">
                <a16:creationId xmlns:a16="http://schemas.microsoft.com/office/drawing/2014/main" id="{A7FFFBB9-6285-C6D2-DC7B-0F37A2DE5342}"/>
              </a:ext>
            </a:extLst>
          </p:cNvPr>
          <p:cNvSpPr txBox="1"/>
          <p:nvPr/>
        </p:nvSpPr>
        <p:spPr>
          <a:xfrm>
            <a:off x="8459511" y="938014"/>
            <a:ext cx="973090" cy="276999"/>
          </a:xfrm>
          <a:prstGeom prst="rect">
            <a:avLst/>
          </a:prstGeom>
          <a:noFill/>
        </p:spPr>
        <p:txBody>
          <a:bodyPr wrap="square" rtlCol="0">
            <a:spAutoFit/>
          </a:bodyPr>
          <a:lstStyle/>
          <a:p>
            <a:pPr algn="r"/>
            <a:r>
              <a:rPr lang="en-US" sz="1200" dirty="0"/>
              <a:t>Caption:</a:t>
            </a:r>
          </a:p>
        </p:txBody>
      </p:sp>
      <p:sp>
        <p:nvSpPr>
          <p:cNvPr id="37" name="Rectangle 36">
            <a:extLst>
              <a:ext uri="{FF2B5EF4-FFF2-40B4-BE49-F238E27FC236}">
                <a16:creationId xmlns:a16="http://schemas.microsoft.com/office/drawing/2014/main" id="{2889B889-1A02-8595-99C9-BA56530E7401}"/>
              </a:ext>
            </a:extLst>
          </p:cNvPr>
          <p:cNvSpPr>
            <a:spLocks noChangeArrowheads="1"/>
          </p:cNvSpPr>
          <p:nvPr/>
        </p:nvSpPr>
        <p:spPr bwMode="auto">
          <a:xfrm>
            <a:off x="9922433" y="864963"/>
            <a:ext cx="381000" cy="382657"/>
          </a:xfrm>
          <a:prstGeom prst="rect">
            <a:avLst/>
          </a:prstGeom>
          <a:solidFill>
            <a:srgbClr val="FFE48F"/>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38" name="Rectangle 37">
            <a:extLst>
              <a:ext uri="{FF2B5EF4-FFF2-40B4-BE49-F238E27FC236}">
                <a16:creationId xmlns:a16="http://schemas.microsoft.com/office/drawing/2014/main" id="{9474B444-E3D9-6C4C-A12C-302A3E50992A}"/>
              </a:ext>
            </a:extLst>
          </p:cNvPr>
          <p:cNvSpPr>
            <a:spLocks noChangeArrowheads="1"/>
          </p:cNvSpPr>
          <p:nvPr/>
        </p:nvSpPr>
        <p:spPr bwMode="auto">
          <a:xfrm>
            <a:off x="10430433" y="864963"/>
            <a:ext cx="381000" cy="382657"/>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39" name="Rectangle 38">
            <a:extLst>
              <a:ext uri="{FF2B5EF4-FFF2-40B4-BE49-F238E27FC236}">
                <a16:creationId xmlns:a16="http://schemas.microsoft.com/office/drawing/2014/main" id="{3E84F652-109D-DAF6-5B5F-EC32430E6362}"/>
              </a:ext>
            </a:extLst>
          </p:cNvPr>
          <p:cNvSpPr>
            <a:spLocks noChangeArrowheads="1"/>
          </p:cNvSpPr>
          <p:nvPr/>
        </p:nvSpPr>
        <p:spPr bwMode="auto">
          <a:xfrm>
            <a:off x="10938433" y="864963"/>
            <a:ext cx="381000" cy="382657"/>
          </a:xfrm>
          <a:prstGeom prst="rect">
            <a:avLst/>
          </a:prstGeom>
          <a:solidFill>
            <a:srgbClr val="C00000"/>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40" name="TextBox 39">
            <a:extLst>
              <a:ext uri="{FF2B5EF4-FFF2-40B4-BE49-F238E27FC236}">
                <a16:creationId xmlns:a16="http://schemas.microsoft.com/office/drawing/2014/main" id="{3C1D5C73-758C-11E7-C94B-3F305B0F224D}"/>
              </a:ext>
            </a:extLst>
          </p:cNvPr>
          <p:cNvSpPr txBox="1"/>
          <p:nvPr/>
        </p:nvSpPr>
        <p:spPr>
          <a:xfrm>
            <a:off x="9033433" y="573243"/>
            <a:ext cx="973090" cy="261610"/>
          </a:xfrm>
          <a:prstGeom prst="rect">
            <a:avLst/>
          </a:prstGeom>
          <a:noFill/>
        </p:spPr>
        <p:txBody>
          <a:bodyPr wrap="square" rtlCol="0">
            <a:spAutoFit/>
          </a:bodyPr>
          <a:lstStyle/>
          <a:p>
            <a:pPr algn="ctr"/>
            <a:r>
              <a:rPr lang="en-US" sz="1100" i="1" dirty="0"/>
              <a:t>Less risky</a:t>
            </a:r>
          </a:p>
        </p:txBody>
      </p:sp>
      <p:sp>
        <p:nvSpPr>
          <p:cNvPr id="41" name="TextBox 40">
            <a:extLst>
              <a:ext uri="{FF2B5EF4-FFF2-40B4-BE49-F238E27FC236}">
                <a16:creationId xmlns:a16="http://schemas.microsoft.com/office/drawing/2014/main" id="{44EB48F4-9EFA-E968-83CB-D62284CC42F0}"/>
              </a:ext>
            </a:extLst>
          </p:cNvPr>
          <p:cNvSpPr txBox="1"/>
          <p:nvPr/>
        </p:nvSpPr>
        <p:spPr>
          <a:xfrm>
            <a:off x="10614073" y="573243"/>
            <a:ext cx="973090" cy="261610"/>
          </a:xfrm>
          <a:prstGeom prst="rect">
            <a:avLst/>
          </a:prstGeom>
          <a:noFill/>
        </p:spPr>
        <p:txBody>
          <a:bodyPr wrap="square" rtlCol="0">
            <a:spAutoFit/>
          </a:bodyPr>
          <a:lstStyle/>
          <a:p>
            <a:pPr algn="ctr"/>
            <a:r>
              <a:rPr lang="en-US" sz="1100" i="1" dirty="0"/>
              <a:t>More risky</a:t>
            </a:r>
          </a:p>
        </p:txBody>
      </p:sp>
      <p:sp>
        <p:nvSpPr>
          <p:cNvPr id="42" name="Arrow: Right 41">
            <a:extLst>
              <a:ext uri="{FF2B5EF4-FFF2-40B4-BE49-F238E27FC236}">
                <a16:creationId xmlns:a16="http://schemas.microsoft.com/office/drawing/2014/main" id="{4EEA5EB1-2984-9CD8-54B6-DDE399916D53}"/>
              </a:ext>
            </a:extLst>
          </p:cNvPr>
          <p:cNvSpPr/>
          <p:nvPr/>
        </p:nvSpPr>
        <p:spPr bwMode="auto">
          <a:xfrm>
            <a:off x="9432601" y="938014"/>
            <a:ext cx="1886832" cy="261610"/>
          </a:xfrm>
          <a:prstGeom prst="rightArrow">
            <a:avLst/>
          </a:prstGeom>
          <a:noFill/>
          <a:ln>
            <a:solidFill>
              <a:schemeClr val="tx2"/>
            </a:solidFill>
          </a:ln>
        </p:spPr>
        <p:txBody>
          <a:bodyPr wrap="square" lIns="91428" tIns="45715" rIns="91428" bIns="45715" rtlCol="0" anchor="ctr">
            <a:noAutofit/>
          </a:bodyPr>
          <a:lstStyle/>
          <a:p>
            <a:pPr marL="182553" indent="-182553" algn="just" defTabSz="623853" rtl="0" fontAlgn="base">
              <a:lnSpc>
                <a:spcPts val="1100"/>
              </a:lnSpc>
              <a:spcBef>
                <a:spcPct val="0"/>
              </a:spcBef>
              <a:spcAft>
                <a:spcPct val="0"/>
              </a:spcAft>
              <a:buClr>
                <a:srgbClr val="000000"/>
              </a:buClr>
              <a:buFont typeface="Wingdings 3" pitchFamily="18" charset="2"/>
              <a:buChar char="}"/>
            </a:pPr>
            <a:endParaRPr lang="en-US" sz="1200" kern="1200" dirty="0">
              <a:ea typeface="+mn-ea"/>
              <a:cs typeface="Times New Roman" pitchFamily="18" charset="0"/>
            </a:endParaRPr>
          </a:p>
        </p:txBody>
      </p:sp>
      <p:sp>
        <p:nvSpPr>
          <p:cNvPr id="44" name="TextBox 43">
            <a:extLst>
              <a:ext uri="{FF2B5EF4-FFF2-40B4-BE49-F238E27FC236}">
                <a16:creationId xmlns:a16="http://schemas.microsoft.com/office/drawing/2014/main" id="{EB02485F-894F-3914-1BE6-42261B17A5D0}"/>
              </a:ext>
            </a:extLst>
          </p:cNvPr>
          <p:cNvSpPr txBox="1"/>
          <p:nvPr/>
        </p:nvSpPr>
        <p:spPr>
          <a:xfrm>
            <a:off x="2904518" y="1772619"/>
            <a:ext cx="6324600" cy="369332"/>
          </a:xfrm>
          <a:prstGeom prst="rect">
            <a:avLst/>
          </a:prstGeom>
          <a:noFill/>
        </p:spPr>
        <p:txBody>
          <a:bodyPr wrap="square" rtlCol="0">
            <a:spAutoFit/>
          </a:bodyPr>
          <a:lstStyle/>
          <a:p>
            <a:pPr algn="ctr"/>
            <a:r>
              <a:rPr lang="en-US" b="1" dirty="0"/>
              <a:t>Strategic Growth Options</a:t>
            </a:r>
          </a:p>
        </p:txBody>
      </p:sp>
    </p:spTree>
    <p:extLst>
      <p:ext uri="{BB962C8B-B14F-4D97-AF65-F5344CB8AC3E}">
        <p14:creationId xmlns:p14="http://schemas.microsoft.com/office/powerpoint/2010/main" val="902117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A073AF91-5325-42B9-A31A-3D179304022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4" imgH="344" progId="TCLayout.ActiveDocument.1">
                  <p:embed/>
                </p:oleObj>
              </mc:Choice>
              <mc:Fallback>
                <p:oleObj name="think-cell Slide" r:id="rId4" imgW="344" imgH="344" progId="TCLayout.ActiveDocument.1">
                  <p:embed/>
                  <p:pic>
                    <p:nvPicPr>
                      <p:cNvPr id="13" name="Object 12" hidden="1">
                        <a:extLst>
                          <a:ext uri="{FF2B5EF4-FFF2-40B4-BE49-F238E27FC236}">
                            <a16:creationId xmlns:a16="http://schemas.microsoft.com/office/drawing/2014/main" id="{A073AF91-5325-42B9-A31A-3D1793040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a:extLst>
              <a:ext uri="{FF2B5EF4-FFF2-40B4-BE49-F238E27FC236}">
                <a16:creationId xmlns:a16="http://schemas.microsoft.com/office/drawing/2014/main" id="{6C2BB713-9637-4B9B-938F-E9768876782A}"/>
              </a:ext>
            </a:extLst>
          </p:cNvPr>
          <p:cNvSpPr txBox="1">
            <a:spLocks noGrp="1"/>
          </p:cNvSpPr>
          <p:nvPr>
            <p:ph type="title"/>
          </p:nvPr>
        </p:nvSpPr>
        <p:spPr>
          <a:xfrm>
            <a:off x="514350" y="365125"/>
            <a:ext cx="11072813" cy="1090613"/>
          </a:xfrm>
          <a:prstGeom prst="rect">
            <a:avLst/>
          </a:prstGeom>
        </p:spPr>
        <p:txBody>
          <a:bodyPr>
            <a:normAutofit/>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r>
              <a:rPr lang="en-US" sz="2400" kern="0" dirty="0"/>
              <a:t>Ansoff Growth Matrix</a:t>
            </a:r>
            <a:br>
              <a:rPr lang="en-US" sz="2400" kern="0" dirty="0"/>
            </a:br>
            <a:r>
              <a:rPr lang="en-US" sz="2400" b="0" kern="0" dirty="0"/>
              <a:t>Template</a:t>
            </a:r>
          </a:p>
        </p:txBody>
      </p:sp>
      <p:sp>
        <p:nvSpPr>
          <p:cNvPr id="3" name="Slide Number Placeholder 2">
            <a:extLst>
              <a:ext uri="{FF2B5EF4-FFF2-40B4-BE49-F238E27FC236}">
                <a16:creationId xmlns:a16="http://schemas.microsoft.com/office/drawing/2014/main" id="{CE2529A3-BA97-486F-9E02-8DFAAA7D8D38}"/>
              </a:ext>
            </a:extLst>
          </p:cNvPr>
          <p:cNvSpPr>
            <a:spLocks noGrp="1"/>
          </p:cNvSpPr>
          <p:nvPr>
            <p:ph type="sldNum" sz="quarter" idx="4"/>
          </p:nvPr>
        </p:nvSpPr>
        <p:spPr/>
        <p:txBody>
          <a:bodyPr/>
          <a:lstStyle/>
          <a:p>
            <a:fld id="{37F5C94B-8C55-478B-B509-BAE6A06B2E2A}" type="slidenum">
              <a:rPr lang="en-US" sz="1000" smtClean="0">
                <a:solidFill>
                  <a:srgbClr val="ADAFBB"/>
                </a:solidFill>
              </a:rPr>
              <a:pPr/>
              <a:t>6</a:t>
            </a:fld>
            <a:endParaRPr lang="en-US" sz="1000" dirty="0">
              <a:solidFill>
                <a:srgbClr val="ADAFBB"/>
              </a:solidFill>
            </a:endParaRPr>
          </a:p>
        </p:txBody>
      </p:sp>
      <p:sp>
        <p:nvSpPr>
          <p:cNvPr id="2" name="Rectangle 3">
            <a:extLst>
              <a:ext uri="{FF2B5EF4-FFF2-40B4-BE49-F238E27FC236}">
                <a16:creationId xmlns:a16="http://schemas.microsoft.com/office/drawing/2014/main" id="{8D442E04-C268-755F-AA3A-27C98A07065C}"/>
              </a:ext>
            </a:extLst>
          </p:cNvPr>
          <p:cNvSpPr>
            <a:spLocks noChangeArrowheads="1"/>
          </p:cNvSpPr>
          <p:nvPr/>
        </p:nvSpPr>
        <p:spPr bwMode="auto">
          <a:xfrm>
            <a:off x="3791846" y="2522494"/>
            <a:ext cx="2228850" cy="1600200"/>
          </a:xfrm>
          <a:prstGeom prst="rect">
            <a:avLst/>
          </a:prstGeom>
          <a:solidFill>
            <a:srgbClr val="FFE48F"/>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a:t>Market Development Strategy</a:t>
            </a:r>
            <a:endParaRPr lang="en-US" sz="1400" b="1" kern="0" dirty="0"/>
          </a:p>
        </p:txBody>
      </p:sp>
      <p:sp>
        <p:nvSpPr>
          <p:cNvPr id="4" name="Rectangle 4">
            <a:extLst>
              <a:ext uri="{FF2B5EF4-FFF2-40B4-BE49-F238E27FC236}">
                <a16:creationId xmlns:a16="http://schemas.microsoft.com/office/drawing/2014/main" id="{EFC76D48-B0F3-F7A4-7365-0847A305CB99}"/>
              </a:ext>
            </a:extLst>
          </p:cNvPr>
          <p:cNvSpPr>
            <a:spLocks noChangeArrowheads="1"/>
          </p:cNvSpPr>
          <p:nvPr/>
        </p:nvSpPr>
        <p:spPr bwMode="auto">
          <a:xfrm>
            <a:off x="6192146" y="2522494"/>
            <a:ext cx="2228850" cy="1600200"/>
          </a:xfrm>
          <a:prstGeom prst="rect">
            <a:avLst/>
          </a:prstGeom>
          <a:solidFill>
            <a:srgbClr val="C00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rPr>
              <a:t>Diversification</a:t>
            </a:r>
          </a:p>
          <a:p>
            <a:pPr algn="ctr"/>
            <a:r>
              <a:rPr lang="en-US" sz="1400" b="1" kern="0" dirty="0">
                <a:solidFill>
                  <a:schemeClr val="bg1"/>
                </a:solidFill>
              </a:rPr>
              <a:t>Strategy</a:t>
            </a:r>
          </a:p>
        </p:txBody>
      </p:sp>
      <p:sp>
        <p:nvSpPr>
          <p:cNvPr id="5" name="Rectangle 5">
            <a:extLst>
              <a:ext uri="{FF2B5EF4-FFF2-40B4-BE49-F238E27FC236}">
                <a16:creationId xmlns:a16="http://schemas.microsoft.com/office/drawing/2014/main" id="{F6F013FD-DD23-BC73-D926-D96DCDC55987}"/>
              </a:ext>
            </a:extLst>
          </p:cNvPr>
          <p:cNvSpPr>
            <a:spLocks noChangeArrowheads="1"/>
          </p:cNvSpPr>
          <p:nvPr/>
        </p:nvSpPr>
        <p:spPr bwMode="auto">
          <a:xfrm>
            <a:off x="6192146" y="4301082"/>
            <a:ext cx="2228850" cy="1600200"/>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chemeClr val="bg1"/>
                </a:solidFill>
              </a:rPr>
              <a:t>Product Development Strategy</a:t>
            </a:r>
          </a:p>
        </p:txBody>
      </p:sp>
      <p:sp>
        <p:nvSpPr>
          <p:cNvPr id="6" name="Rectangle 6">
            <a:extLst>
              <a:ext uri="{FF2B5EF4-FFF2-40B4-BE49-F238E27FC236}">
                <a16:creationId xmlns:a16="http://schemas.microsoft.com/office/drawing/2014/main" id="{B9C6D263-55FF-A941-5FB6-2BF0E3FE9658}"/>
              </a:ext>
            </a:extLst>
          </p:cNvPr>
          <p:cNvSpPr>
            <a:spLocks noChangeArrowheads="1"/>
          </p:cNvSpPr>
          <p:nvPr/>
        </p:nvSpPr>
        <p:spPr bwMode="auto">
          <a:xfrm>
            <a:off x="3791846" y="4301082"/>
            <a:ext cx="2228850" cy="1600200"/>
          </a:xfrm>
          <a:prstGeom prst="rect">
            <a:avLst/>
          </a:prstGeom>
          <a:solidFill>
            <a:srgbClr val="E5F4D4"/>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Market Penetration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effectLst/>
                <a:uLnTx/>
                <a:uFillTx/>
              </a:rPr>
              <a:t>Strategy</a:t>
            </a:r>
            <a:endParaRPr kumimoji="0" lang="en-US" sz="1600" b="1" i="0" u="none" strike="noStrike" kern="0" cap="none" spc="0" normalizeH="0" baseline="0" noProof="0" dirty="0">
              <a:ln>
                <a:noFill/>
              </a:ln>
              <a:effectLst/>
              <a:uLnTx/>
              <a:uFillTx/>
            </a:endParaRPr>
          </a:p>
        </p:txBody>
      </p:sp>
      <p:sp>
        <p:nvSpPr>
          <p:cNvPr id="19" name="Text Box 7">
            <a:extLst>
              <a:ext uri="{FF2B5EF4-FFF2-40B4-BE49-F238E27FC236}">
                <a16:creationId xmlns:a16="http://schemas.microsoft.com/office/drawing/2014/main" id="{6414A31E-453D-4A71-688D-F2C642D2C802}"/>
              </a:ext>
            </a:extLst>
          </p:cNvPr>
          <p:cNvSpPr txBox="1">
            <a:spLocks noChangeArrowheads="1"/>
          </p:cNvSpPr>
          <p:nvPr/>
        </p:nvSpPr>
        <p:spPr bwMode="auto">
          <a:xfrm>
            <a:off x="4561784" y="5913394"/>
            <a:ext cx="688975" cy="336550"/>
          </a:xfrm>
          <a:prstGeom prst="rect">
            <a:avLst/>
          </a:prstGeom>
          <a:noFill/>
          <a:ln w="12700">
            <a:noFill/>
            <a:miter lim="800000"/>
            <a:headEnd/>
            <a:tailEnd/>
          </a:ln>
          <a:effectLst/>
        </p:spPr>
        <p:txBody>
          <a:bodyPr wrap="none" anchor="ct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400" b="1" i="0" u="none" strike="noStrike" kern="0" cap="none" spc="0" normalizeH="0" baseline="0" noProof="0" dirty="0">
              <a:ln>
                <a:noFill/>
              </a:ln>
              <a:effectLst/>
              <a:uLnTx/>
              <a:uFillTx/>
            </a:endParaRPr>
          </a:p>
        </p:txBody>
      </p:sp>
      <p:sp>
        <p:nvSpPr>
          <p:cNvPr id="21" name="Text Box 8">
            <a:extLst>
              <a:ext uri="{FF2B5EF4-FFF2-40B4-BE49-F238E27FC236}">
                <a16:creationId xmlns:a16="http://schemas.microsoft.com/office/drawing/2014/main" id="{D1F4B85B-9525-5A83-79B2-2B82EA039AB1}"/>
              </a:ext>
            </a:extLst>
          </p:cNvPr>
          <p:cNvSpPr txBox="1">
            <a:spLocks noChangeArrowheads="1"/>
          </p:cNvSpPr>
          <p:nvPr/>
        </p:nvSpPr>
        <p:spPr bwMode="auto">
          <a:xfrm>
            <a:off x="6962084" y="5913394"/>
            <a:ext cx="688975"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400" b="1" i="0" u="none" strike="noStrike" kern="0" cap="none" spc="0" normalizeH="0" baseline="0" noProof="0" dirty="0">
              <a:ln>
                <a:noFill/>
              </a:ln>
              <a:effectLst/>
              <a:uLnTx/>
              <a:uFillTx/>
            </a:endParaRPr>
          </a:p>
        </p:txBody>
      </p:sp>
      <p:sp>
        <p:nvSpPr>
          <p:cNvPr id="22" name="Text Box 9">
            <a:extLst>
              <a:ext uri="{FF2B5EF4-FFF2-40B4-BE49-F238E27FC236}">
                <a16:creationId xmlns:a16="http://schemas.microsoft.com/office/drawing/2014/main" id="{CD37CA03-4AC6-CF37-0594-82525E791768}"/>
              </a:ext>
            </a:extLst>
          </p:cNvPr>
          <p:cNvSpPr txBox="1">
            <a:spLocks noChangeArrowheads="1"/>
          </p:cNvSpPr>
          <p:nvPr/>
        </p:nvSpPr>
        <p:spPr bwMode="auto">
          <a:xfrm>
            <a:off x="3104458" y="317654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New</a:t>
            </a:r>
            <a:endParaRPr kumimoji="0" lang="en-US" sz="1100" b="1" i="0" u="none" strike="noStrike" kern="0" cap="none" spc="0" normalizeH="0" baseline="0" noProof="0" dirty="0">
              <a:ln>
                <a:noFill/>
              </a:ln>
              <a:effectLst/>
              <a:uLnTx/>
              <a:uFillTx/>
            </a:endParaRPr>
          </a:p>
        </p:txBody>
      </p:sp>
      <p:sp>
        <p:nvSpPr>
          <p:cNvPr id="26" name="Text Box 10">
            <a:extLst>
              <a:ext uri="{FF2B5EF4-FFF2-40B4-BE49-F238E27FC236}">
                <a16:creationId xmlns:a16="http://schemas.microsoft.com/office/drawing/2014/main" id="{9CDB1A39-E8F4-8B9C-6FB4-C9EB571FA0A9}"/>
              </a:ext>
            </a:extLst>
          </p:cNvPr>
          <p:cNvSpPr txBox="1">
            <a:spLocks noChangeArrowheads="1"/>
          </p:cNvSpPr>
          <p:nvPr/>
        </p:nvSpPr>
        <p:spPr bwMode="auto">
          <a:xfrm>
            <a:off x="3104458" y="4922794"/>
            <a:ext cx="687388" cy="336550"/>
          </a:xfrm>
          <a:prstGeom prst="rect">
            <a:avLst/>
          </a:prstGeom>
          <a:noFill/>
          <a:ln w="12700">
            <a:noFill/>
            <a:miter lim="800000"/>
            <a:headEnd/>
            <a:tailEnd/>
          </a:ln>
          <a:effectLst/>
        </p:spPr>
        <p:txBody>
          <a:bodyPr wrap="none" anchor="ctr"/>
          <a:lstStyle/>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sz="1400" b="0" i="0" u="none" strike="noStrike" kern="0" cap="none" spc="0" normalizeH="0" baseline="0" noProof="0" dirty="0">
                <a:ln>
                  <a:noFill/>
                </a:ln>
                <a:effectLst/>
                <a:uLnTx/>
                <a:uFillTx/>
              </a:rPr>
              <a:t>Current</a:t>
            </a:r>
            <a:endParaRPr kumimoji="0" lang="en-US" sz="1100" b="1" i="0" u="none" strike="noStrike" kern="0" cap="none" spc="0" normalizeH="0" baseline="0" noProof="0" dirty="0">
              <a:ln>
                <a:noFill/>
              </a:ln>
              <a:effectLst/>
              <a:uLnTx/>
              <a:uFillTx/>
            </a:endParaRPr>
          </a:p>
        </p:txBody>
      </p:sp>
      <p:sp>
        <p:nvSpPr>
          <p:cNvPr id="27" name="Text Box 12">
            <a:extLst>
              <a:ext uri="{FF2B5EF4-FFF2-40B4-BE49-F238E27FC236}">
                <a16:creationId xmlns:a16="http://schemas.microsoft.com/office/drawing/2014/main" id="{29BA9603-E1C6-2FF2-20B1-0D8C38AF9DCC}"/>
              </a:ext>
            </a:extLst>
          </p:cNvPr>
          <p:cNvSpPr txBox="1">
            <a:spLocks noChangeArrowheads="1"/>
          </p:cNvSpPr>
          <p:nvPr/>
        </p:nvSpPr>
        <p:spPr bwMode="auto">
          <a:xfrm>
            <a:off x="2417071" y="4045885"/>
            <a:ext cx="687387" cy="336550"/>
          </a:xfrm>
          <a:prstGeom prst="rect">
            <a:avLst/>
          </a:prstGeom>
          <a:noFill/>
          <a:ln w="12700">
            <a:no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effectLst/>
                <a:uLnTx/>
                <a:uFillTx/>
              </a:rPr>
              <a:t>Market</a:t>
            </a:r>
          </a:p>
        </p:txBody>
      </p:sp>
      <p:sp>
        <p:nvSpPr>
          <p:cNvPr id="32" name="Text Box 11">
            <a:extLst>
              <a:ext uri="{FF2B5EF4-FFF2-40B4-BE49-F238E27FC236}">
                <a16:creationId xmlns:a16="http://schemas.microsoft.com/office/drawing/2014/main" id="{383BDBDE-67B7-316E-424E-2717306BF16F}"/>
              </a:ext>
            </a:extLst>
          </p:cNvPr>
          <p:cNvSpPr txBox="1">
            <a:spLocks noChangeArrowheads="1"/>
          </p:cNvSpPr>
          <p:nvPr/>
        </p:nvSpPr>
        <p:spPr bwMode="auto">
          <a:xfrm>
            <a:off x="5362634" y="6173189"/>
            <a:ext cx="1487574" cy="336550"/>
          </a:xfrm>
          <a:prstGeom prst="rect">
            <a:avLst/>
          </a:prstGeom>
          <a:noFill/>
          <a:ln w="12700">
            <a:noFill/>
            <a:miter lim="800000"/>
            <a:headEnd/>
            <a:tailEnd/>
          </a:ln>
          <a:effectLst/>
        </p:spPr>
        <p:txBody>
          <a:bodyPr wrap="none" anchor="ctr"/>
          <a:lstStyle>
            <a:defPPr>
              <a:defRPr lang="en-US"/>
            </a:defPPr>
            <a:lvl1pPr marR="0" lvl="0" indent="0" algn="ctr" fontAlgn="auto">
              <a:lnSpc>
                <a:spcPct val="100000"/>
              </a:lnSpc>
              <a:spcBef>
                <a:spcPts val="0"/>
              </a:spcBef>
              <a:spcAft>
                <a:spcPts val="0"/>
              </a:spcAft>
              <a:buClrTx/>
              <a:buSzTx/>
              <a:buFontTx/>
              <a:buNone/>
              <a:tabLst/>
              <a:defRPr kumimoji="0" sz="1600" b="1" i="0" u="none" strike="noStrike" kern="0" cap="none" spc="0" normalizeH="0" baseline="0">
                <a:ln>
                  <a:noFill/>
                </a:ln>
                <a:effectLst/>
                <a:uLnTx/>
                <a:uFillTx/>
              </a:defRPr>
            </a:lvl1pPr>
          </a:lstStyle>
          <a:p>
            <a:r>
              <a:rPr lang="en-US" dirty="0"/>
              <a:t>Products</a:t>
            </a:r>
          </a:p>
        </p:txBody>
      </p:sp>
      <p:sp>
        <p:nvSpPr>
          <p:cNvPr id="33" name="TextBox 32">
            <a:extLst>
              <a:ext uri="{FF2B5EF4-FFF2-40B4-BE49-F238E27FC236}">
                <a16:creationId xmlns:a16="http://schemas.microsoft.com/office/drawing/2014/main" id="{584AEE96-60BC-A0F0-6A36-D5B2F3C1A1AB}"/>
              </a:ext>
            </a:extLst>
          </p:cNvPr>
          <p:cNvSpPr txBox="1"/>
          <p:nvPr/>
        </p:nvSpPr>
        <p:spPr>
          <a:xfrm>
            <a:off x="2904518" y="1772619"/>
            <a:ext cx="6324600" cy="369332"/>
          </a:xfrm>
          <a:prstGeom prst="rect">
            <a:avLst/>
          </a:prstGeom>
          <a:noFill/>
        </p:spPr>
        <p:txBody>
          <a:bodyPr wrap="square" rtlCol="0">
            <a:spAutoFit/>
          </a:bodyPr>
          <a:lstStyle/>
          <a:p>
            <a:pPr algn="ctr"/>
            <a:r>
              <a:rPr lang="en-US" b="1" dirty="0"/>
              <a:t>Strategic Growth Options</a:t>
            </a:r>
          </a:p>
        </p:txBody>
      </p:sp>
      <p:sp>
        <p:nvSpPr>
          <p:cNvPr id="35" name="Rectangle 34">
            <a:extLst>
              <a:ext uri="{FF2B5EF4-FFF2-40B4-BE49-F238E27FC236}">
                <a16:creationId xmlns:a16="http://schemas.microsoft.com/office/drawing/2014/main" id="{3EF673D4-B982-255C-1EF1-1E0E3C2BFEBC}"/>
              </a:ext>
            </a:extLst>
          </p:cNvPr>
          <p:cNvSpPr>
            <a:spLocks noChangeArrowheads="1"/>
          </p:cNvSpPr>
          <p:nvPr/>
        </p:nvSpPr>
        <p:spPr bwMode="auto">
          <a:xfrm>
            <a:off x="9414433" y="864963"/>
            <a:ext cx="381000" cy="382657"/>
          </a:xfrm>
          <a:prstGeom prst="rect">
            <a:avLst/>
          </a:prstGeom>
          <a:solidFill>
            <a:srgbClr val="E5F4D4"/>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36" name="TextBox 35">
            <a:extLst>
              <a:ext uri="{FF2B5EF4-FFF2-40B4-BE49-F238E27FC236}">
                <a16:creationId xmlns:a16="http://schemas.microsoft.com/office/drawing/2014/main" id="{A7FFFBB9-6285-C6D2-DC7B-0F37A2DE5342}"/>
              </a:ext>
            </a:extLst>
          </p:cNvPr>
          <p:cNvSpPr txBox="1"/>
          <p:nvPr/>
        </p:nvSpPr>
        <p:spPr>
          <a:xfrm>
            <a:off x="8459511" y="938014"/>
            <a:ext cx="973090" cy="276999"/>
          </a:xfrm>
          <a:prstGeom prst="rect">
            <a:avLst/>
          </a:prstGeom>
          <a:noFill/>
        </p:spPr>
        <p:txBody>
          <a:bodyPr wrap="square" rtlCol="0">
            <a:spAutoFit/>
          </a:bodyPr>
          <a:lstStyle/>
          <a:p>
            <a:pPr algn="r"/>
            <a:r>
              <a:rPr lang="en-US" sz="1200" dirty="0"/>
              <a:t>Caption:</a:t>
            </a:r>
          </a:p>
        </p:txBody>
      </p:sp>
      <p:sp>
        <p:nvSpPr>
          <p:cNvPr id="37" name="Rectangle 36">
            <a:extLst>
              <a:ext uri="{FF2B5EF4-FFF2-40B4-BE49-F238E27FC236}">
                <a16:creationId xmlns:a16="http://schemas.microsoft.com/office/drawing/2014/main" id="{2889B889-1A02-8595-99C9-BA56530E7401}"/>
              </a:ext>
            </a:extLst>
          </p:cNvPr>
          <p:cNvSpPr>
            <a:spLocks noChangeArrowheads="1"/>
          </p:cNvSpPr>
          <p:nvPr/>
        </p:nvSpPr>
        <p:spPr bwMode="auto">
          <a:xfrm>
            <a:off x="9922433" y="864963"/>
            <a:ext cx="381000" cy="382657"/>
          </a:xfrm>
          <a:prstGeom prst="rect">
            <a:avLst/>
          </a:prstGeom>
          <a:solidFill>
            <a:srgbClr val="FFE48F"/>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38" name="Rectangle 37">
            <a:extLst>
              <a:ext uri="{FF2B5EF4-FFF2-40B4-BE49-F238E27FC236}">
                <a16:creationId xmlns:a16="http://schemas.microsoft.com/office/drawing/2014/main" id="{9474B444-E3D9-6C4C-A12C-302A3E50992A}"/>
              </a:ext>
            </a:extLst>
          </p:cNvPr>
          <p:cNvSpPr>
            <a:spLocks noChangeArrowheads="1"/>
          </p:cNvSpPr>
          <p:nvPr/>
        </p:nvSpPr>
        <p:spPr bwMode="auto">
          <a:xfrm>
            <a:off x="10430433" y="864963"/>
            <a:ext cx="381000" cy="382657"/>
          </a:xfrm>
          <a:prstGeom prst="rect">
            <a:avLst/>
          </a:prstGeom>
          <a:solidFill>
            <a:srgbClr val="FFC000"/>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39" name="Rectangle 38">
            <a:extLst>
              <a:ext uri="{FF2B5EF4-FFF2-40B4-BE49-F238E27FC236}">
                <a16:creationId xmlns:a16="http://schemas.microsoft.com/office/drawing/2014/main" id="{3E84F652-109D-DAF6-5B5F-EC32430E6362}"/>
              </a:ext>
            </a:extLst>
          </p:cNvPr>
          <p:cNvSpPr>
            <a:spLocks noChangeArrowheads="1"/>
          </p:cNvSpPr>
          <p:nvPr/>
        </p:nvSpPr>
        <p:spPr bwMode="auto">
          <a:xfrm>
            <a:off x="10938433" y="864963"/>
            <a:ext cx="381000" cy="382657"/>
          </a:xfrm>
          <a:prstGeom prst="rect">
            <a:avLst/>
          </a:prstGeom>
          <a:solidFill>
            <a:srgbClr val="C00000"/>
          </a:solidFill>
          <a:ln w="12700">
            <a:noFill/>
            <a:miter lim="800000"/>
            <a:headEnd/>
            <a:tailEnd/>
          </a:ln>
          <a:effectLst>
            <a:outerShdw blurRad="44450" dist="27940" dir="5400000" algn="ctr">
              <a:srgbClr val="000000">
                <a:alpha val="32000"/>
              </a:srgbClr>
            </a:outerShdw>
          </a:effectLst>
        </p:spPr>
        <p:txBody>
          <a:bodyPr anchor="ctr"/>
          <a:lstStyle/>
          <a:p>
            <a:pPr algn="ctr"/>
            <a:endParaRPr lang="en-US" sz="1100" b="1" kern="0" dirty="0"/>
          </a:p>
        </p:txBody>
      </p:sp>
      <p:sp>
        <p:nvSpPr>
          <p:cNvPr id="40" name="TextBox 39">
            <a:extLst>
              <a:ext uri="{FF2B5EF4-FFF2-40B4-BE49-F238E27FC236}">
                <a16:creationId xmlns:a16="http://schemas.microsoft.com/office/drawing/2014/main" id="{3C1D5C73-758C-11E7-C94B-3F305B0F224D}"/>
              </a:ext>
            </a:extLst>
          </p:cNvPr>
          <p:cNvSpPr txBox="1"/>
          <p:nvPr/>
        </p:nvSpPr>
        <p:spPr>
          <a:xfrm>
            <a:off x="9033433" y="573243"/>
            <a:ext cx="973090" cy="261610"/>
          </a:xfrm>
          <a:prstGeom prst="rect">
            <a:avLst/>
          </a:prstGeom>
          <a:noFill/>
        </p:spPr>
        <p:txBody>
          <a:bodyPr wrap="square" rtlCol="0">
            <a:spAutoFit/>
          </a:bodyPr>
          <a:lstStyle/>
          <a:p>
            <a:pPr algn="ctr"/>
            <a:r>
              <a:rPr lang="en-US" sz="1100" i="1" dirty="0"/>
              <a:t>Less risky</a:t>
            </a:r>
          </a:p>
        </p:txBody>
      </p:sp>
      <p:sp>
        <p:nvSpPr>
          <p:cNvPr id="41" name="TextBox 40">
            <a:extLst>
              <a:ext uri="{FF2B5EF4-FFF2-40B4-BE49-F238E27FC236}">
                <a16:creationId xmlns:a16="http://schemas.microsoft.com/office/drawing/2014/main" id="{44EB48F4-9EFA-E968-83CB-D62284CC42F0}"/>
              </a:ext>
            </a:extLst>
          </p:cNvPr>
          <p:cNvSpPr txBox="1"/>
          <p:nvPr/>
        </p:nvSpPr>
        <p:spPr>
          <a:xfrm>
            <a:off x="10614073" y="573243"/>
            <a:ext cx="973090" cy="261610"/>
          </a:xfrm>
          <a:prstGeom prst="rect">
            <a:avLst/>
          </a:prstGeom>
          <a:noFill/>
        </p:spPr>
        <p:txBody>
          <a:bodyPr wrap="square" rtlCol="0">
            <a:spAutoFit/>
          </a:bodyPr>
          <a:lstStyle/>
          <a:p>
            <a:pPr algn="ctr"/>
            <a:r>
              <a:rPr lang="en-US" sz="1100" i="1" dirty="0"/>
              <a:t>More risky</a:t>
            </a:r>
          </a:p>
        </p:txBody>
      </p:sp>
      <p:sp>
        <p:nvSpPr>
          <p:cNvPr id="42" name="Arrow: Right 41">
            <a:extLst>
              <a:ext uri="{FF2B5EF4-FFF2-40B4-BE49-F238E27FC236}">
                <a16:creationId xmlns:a16="http://schemas.microsoft.com/office/drawing/2014/main" id="{4EEA5EB1-2984-9CD8-54B6-DDE399916D53}"/>
              </a:ext>
            </a:extLst>
          </p:cNvPr>
          <p:cNvSpPr/>
          <p:nvPr/>
        </p:nvSpPr>
        <p:spPr bwMode="auto">
          <a:xfrm>
            <a:off x="9432601" y="938014"/>
            <a:ext cx="1886832" cy="261610"/>
          </a:xfrm>
          <a:prstGeom prst="rightArrow">
            <a:avLst/>
          </a:prstGeom>
          <a:noFill/>
          <a:ln>
            <a:solidFill>
              <a:schemeClr val="tx2"/>
            </a:solidFill>
          </a:ln>
        </p:spPr>
        <p:txBody>
          <a:bodyPr wrap="square" lIns="91428" tIns="45715" rIns="91428" bIns="45715" rtlCol="0" anchor="ctr">
            <a:noAutofit/>
          </a:bodyPr>
          <a:lstStyle/>
          <a:p>
            <a:pPr marL="182553" indent="-182553" algn="just" defTabSz="623853" rtl="0" fontAlgn="base">
              <a:lnSpc>
                <a:spcPts val="1100"/>
              </a:lnSpc>
              <a:spcBef>
                <a:spcPct val="0"/>
              </a:spcBef>
              <a:spcAft>
                <a:spcPct val="0"/>
              </a:spcAft>
              <a:buClr>
                <a:srgbClr val="000000"/>
              </a:buClr>
              <a:buFont typeface="Wingdings 3" pitchFamily="18" charset="2"/>
              <a:buChar char="}"/>
            </a:pPr>
            <a:endParaRPr lang="en-US" sz="1200" kern="1200" dirty="0">
              <a:ea typeface="+mn-ea"/>
              <a:cs typeface="Times New Roman" pitchFamily="18" charset="0"/>
            </a:endParaRPr>
          </a:p>
        </p:txBody>
      </p:sp>
      <p:sp>
        <p:nvSpPr>
          <p:cNvPr id="7" name="Rounded Rectangular Callout 19">
            <a:extLst>
              <a:ext uri="{FF2B5EF4-FFF2-40B4-BE49-F238E27FC236}">
                <a16:creationId xmlns:a16="http://schemas.microsoft.com/office/drawing/2014/main" id="{31C7EDCC-02B8-3B2F-935E-0F1A1D480E47}"/>
              </a:ext>
            </a:extLst>
          </p:cNvPr>
          <p:cNvSpPr/>
          <p:nvPr/>
        </p:nvSpPr>
        <p:spPr bwMode="auto">
          <a:xfrm>
            <a:off x="8592445" y="4382435"/>
            <a:ext cx="2994717" cy="1090800"/>
          </a:xfrm>
          <a:prstGeom prst="wedgeRoundRectCallout">
            <a:avLst>
              <a:gd name="adj1" fmla="val -64454"/>
              <a:gd name="adj2" fmla="val 31064"/>
              <a:gd name="adj3" fmla="val 16667"/>
            </a:avLst>
          </a:prstGeom>
          <a:solidFill>
            <a:schemeClr val="bg1"/>
          </a:solidFill>
          <a:ln>
            <a:solidFill>
              <a:schemeClr val="bg1">
                <a:lumMod val="85000"/>
              </a:schemeClr>
            </a:solidFill>
            <a:prstDash val="solid"/>
          </a:ln>
        </p:spPr>
        <p:txBody>
          <a:bodyPr wrap="square" lIns="91428" tIns="45715" rIns="91428" bIns="45715" rtlCol="0" anchor="ctr">
            <a:noAutofit/>
          </a:bodyPr>
          <a:lstStyle/>
          <a:p>
            <a:pPr defTabSz="623853" fontAlgn="base">
              <a:spcBef>
                <a:spcPct val="0"/>
              </a:spcBef>
              <a:spcAft>
                <a:spcPct val="0"/>
              </a:spcAft>
              <a:buClr>
                <a:srgbClr val="000000"/>
              </a:buClr>
            </a:pPr>
            <a:r>
              <a:rPr lang="en-GB" sz="1400" b="1" dirty="0">
                <a:cs typeface="Times New Roman" pitchFamily="18" charset="0"/>
              </a:rPr>
              <a:t>We recommend the [insert your own strategy and position this speech bubble accordingly]</a:t>
            </a:r>
            <a:endParaRPr lang="en-US" sz="1400" b="1" dirty="0">
              <a:cs typeface="Times New Roman" pitchFamily="18" charset="0"/>
            </a:endParaRPr>
          </a:p>
        </p:txBody>
      </p:sp>
    </p:spTree>
    <p:extLst>
      <p:ext uri="{BB962C8B-B14F-4D97-AF65-F5344CB8AC3E}">
        <p14:creationId xmlns:p14="http://schemas.microsoft.com/office/powerpoint/2010/main" val="109393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AAC99EFF-354A-44CF-90A6-A74D5DB7C34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425" imgH="426" progId="TCLayout.ActiveDocument.1">
                  <p:embed/>
                </p:oleObj>
              </mc:Choice>
              <mc:Fallback>
                <p:oleObj name="think-cell Slide" r:id="rId6" imgW="425" imgH="426" progId="TCLayout.ActiveDocument.1">
                  <p:embed/>
                  <p:pic>
                    <p:nvPicPr>
                      <p:cNvPr id="5" name="Object 4" hidden="1">
                        <a:extLst>
                          <a:ext uri="{FF2B5EF4-FFF2-40B4-BE49-F238E27FC236}">
                            <a16:creationId xmlns:a16="http://schemas.microsoft.com/office/drawing/2014/main" id="{AAC99EFF-354A-44CF-90A6-A74D5DB7C34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884ADBF-C6BF-47E5-A610-498F4D8C2A1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4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406113FD-AA7D-4249-90D7-70AF85BE48E1}"/>
              </a:ext>
            </a:extLst>
          </p:cNvPr>
          <p:cNvSpPr>
            <a:spLocks noGrp="1"/>
          </p:cNvSpPr>
          <p:nvPr>
            <p:ph type="title"/>
          </p:nvPr>
        </p:nvSpPr>
        <p:spPr>
          <a:xfrm>
            <a:off x="514115" y="365126"/>
            <a:ext cx="11080008" cy="1091318"/>
          </a:xfrm>
        </p:spPr>
        <p:txBody>
          <a:bodyPr>
            <a:normAutofit/>
          </a:bodyPr>
          <a:lstStyle/>
          <a:p>
            <a:r>
              <a:rPr lang="en-GB" sz="2200" kern="0" dirty="0"/>
              <a:t>Need more help? Our ex-McKinsey, Deloitte &amp; BCG Consultants have created 19 Management Consulting Toolkits available at </a:t>
            </a:r>
            <a:r>
              <a:rPr lang="en-GB" sz="2200" kern="0" dirty="0">
                <a:hlinkClick r:id="rId8"/>
              </a:rPr>
              <a:t>www.domontconsulting.com</a:t>
            </a:r>
            <a:endParaRPr lang="en-US" sz="2200" b="0" kern="0" dirty="0"/>
          </a:p>
        </p:txBody>
      </p:sp>
      <p:sp>
        <p:nvSpPr>
          <p:cNvPr id="47" name="Slide Number Placeholder 3">
            <a:extLst>
              <a:ext uri="{FF2B5EF4-FFF2-40B4-BE49-F238E27FC236}">
                <a16:creationId xmlns:a16="http://schemas.microsoft.com/office/drawing/2014/main" id="{D47DA033-2956-40C4-8B88-587134132EC2}"/>
              </a:ext>
            </a:extLst>
          </p:cNvPr>
          <p:cNvSpPr>
            <a:spLocks noGrp="1"/>
          </p:cNvSpPr>
          <p:nvPr>
            <p:ph type="sldNum" sz="quarter" idx="4"/>
          </p:nvPr>
        </p:nvSpPr>
        <p:spPr>
          <a:xfrm>
            <a:off x="9181195" y="6632714"/>
            <a:ext cx="2743200" cy="187565"/>
          </a:xfrm>
        </p:spPr>
        <p:txBody>
          <a:bodyPr/>
          <a:lstStyle/>
          <a:p>
            <a:fld id="{37F5C94B-8C55-478B-B509-BAE6A06B2E2A}" type="slidenum">
              <a:rPr lang="en-US" sz="1000" smtClean="0">
                <a:solidFill>
                  <a:srgbClr val="ADAFBB"/>
                </a:solidFill>
              </a:rPr>
              <a:pPr/>
              <a:t>7</a:t>
            </a:fld>
            <a:endParaRPr lang="en-US" sz="1000" dirty="0">
              <a:solidFill>
                <a:srgbClr val="ADAFBB"/>
              </a:solidFill>
            </a:endParaRPr>
          </a:p>
        </p:txBody>
      </p:sp>
      <p:sp>
        <p:nvSpPr>
          <p:cNvPr id="7" name="Rectangle 6">
            <a:extLst>
              <a:ext uri="{FF2B5EF4-FFF2-40B4-BE49-F238E27FC236}">
                <a16:creationId xmlns:a16="http://schemas.microsoft.com/office/drawing/2014/main" id="{558C421E-7E39-A570-32F6-06E68C1EEE4C}"/>
              </a:ext>
            </a:extLst>
          </p:cNvPr>
          <p:cNvSpPr>
            <a:spLocks noChangeArrowheads="1"/>
          </p:cNvSpPr>
          <p:nvPr/>
        </p:nvSpPr>
        <p:spPr bwMode="auto">
          <a:xfrm>
            <a:off x="620478" y="1541339"/>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 Corporate &amp; Business Strategy Toolkit</a:t>
            </a:r>
          </a:p>
        </p:txBody>
      </p:sp>
      <p:pic>
        <p:nvPicPr>
          <p:cNvPr id="19" name="Graphic 18" descr="Lightbulb and gear">
            <a:extLst>
              <a:ext uri="{FF2B5EF4-FFF2-40B4-BE49-F238E27FC236}">
                <a16:creationId xmlns:a16="http://schemas.microsoft.com/office/drawing/2014/main" id="{E0ED72F6-3654-63CA-213F-0B584F34285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332874" y="2015649"/>
            <a:ext cx="640779" cy="640778"/>
          </a:xfrm>
          <a:prstGeom prst="rect">
            <a:avLst/>
          </a:prstGeom>
        </p:spPr>
      </p:pic>
      <p:sp>
        <p:nvSpPr>
          <p:cNvPr id="13" name="Rectangle 12">
            <a:extLst>
              <a:ext uri="{FF2B5EF4-FFF2-40B4-BE49-F238E27FC236}">
                <a16:creationId xmlns:a16="http://schemas.microsoft.com/office/drawing/2014/main" id="{0E23EC02-6B77-6CEF-E611-0B3B5F316F80}"/>
              </a:ext>
            </a:extLst>
          </p:cNvPr>
          <p:cNvSpPr>
            <a:spLocks noChangeArrowheads="1"/>
          </p:cNvSpPr>
          <p:nvPr/>
        </p:nvSpPr>
        <p:spPr bwMode="auto">
          <a:xfrm>
            <a:off x="620478" y="2807281"/>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6. Strategic Planning Toolkit</a:t>
            </a:r>
          </a:p>
        </p:txBody>
      </p:sp>
      <p:sp>
        <p:nvSpPr>
          <p:cNvPr id="14" name="Rectangle 13">
            <a:extLst>
              <a:ext uri="{FF2B5EF4-FFF2-40B4-BE49-F238E27FC236}">
                <a16:creationId xmlns:a16="http://schemas.microsoft.com/office/drawing/2014/main" id="{226D134D-00A2-6215-0DE7-20ED9C1FAE02}"/>
              </a:ext>
            </a:extLst>
          </p:cNvPr>
          <p:cNvSpPr>
            <a:spLocks noChangeArrowheads="1"/>
          </p:cNvSpPr>
          <p:nvPr/>
        </p:nvSpPr>
        <p:spPr bwMode="auto">
          <a:xfrm>
            <a:off x="620478" y="4073223"/>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11. Business Plan &amp; Entrepreneurship Toolkit</a:t>
            </a:r>
          </a:p>
        </p:txBody>
      </p:sp>
      <p:sp>
        <p:nvSpPr>
          <p:cNvPr id="15" name="Rectangle 14">
            <a:extLst>
              <a:ext uri="{FF2B5EF4-FFF2-40B4-BE49-F238E27FC236}">
                <a16:creationId xmlns:a16="http://schemas.microsoft.com/office/drawing/2014/main" id="{5F375674-5BD0-C95E-E34C-189DC46EB9EF}"/>
              </a:ext>
            </a:extLst>
          </p:cNvPr>
          <p:cNvSpPr>
            <a:spLocks noChangeArrowheads="1"/>
          </p:cNvSpPr>
          <p:nvPr/>
        </p:nvSpPr>
        <p:spPr bwMode="auto">
          <a:xfrm>
            <a:off x="620478" y="5339164"/>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GB" sz="1050" b="1" dirty="0">
                <a:solidFill>
                  <a:schemeClr val="tx2"/>
                </a:solidFill>
              </a:rPr>
              <a:t>16. </a:t>
            </a:r>
            <a:r>
              <a:rPr lang="en-US" sz="1050" b="1" dirty="0">
                <a:solidFill>
                  <a:schemeClr val="tx2"/>
                </a:solidFill>
              </a:rPr>
              <a:t>Financial Modeling, Planning &amp; Analysis Toolkit</a:t>
            </a:r>
          </a:p>
        </p:txBody>
      </p:sp>
      <p:sp>
        <p:nvSpPr>
          <p:cNvPr id="71" name="Rectangle 70">
            <a:extLst>
              <a:ext uri="{FF2B5EF4-FFF2-40B4-BE49-F238E27FC236}">
                <a16:creationId xmlns:a16="http://schemas.microsoft.com/office/drawing/2014/main" id="{0B25308B-BA59-713F-CA3D-FA80A61921D5}"/>
              </a:ext>
            </a:extLst>
          </p:cNvPr>
          <p:cNvSpPr>
            <a:spLocks noChangeArrowheads="1"/>
          </p:cNvSpPr>
          <p:nvPr/>
        </p:nvSpPr>
        <p:spPr bwMode="auto">
          <a:xfrm>
            <a:off x="2810349" y="1541339"/>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2. Management Consulting Toolkit</a:t>
            </a:r>
            <a:endParaRPr lang="en-GB" altLang="ja-JP" sz="1050" b="1" dirty="0">
              <a:solidFill>
                <a:schemeClr val="tx2"/>
              </a:solidFill>
            </a:endParaRPr>
          </a:p>
        </p:txBody>
      </p:sp>
      <p:sp>
        <p:nvSpPr>
          <p:cNvPr id="84" name="Rectangle 83">
            <a:extLst>
              <a:ext uri="{FF2B5EF4-FFF2-40B4-BE49-F238E27FC236}">
                <a16:creationId xmlns:a16="http://schemas.microsoft.com/office/drawing/2014/main" id="{931A116A-B170-8576-3191-4E44AFFC3690}"/>
              </a:ext>
            </a:extLst>
          </p:cNvPr>
          <p:cNvSpPr>
            <a:spLocks noChangeArrowheads="1"/>
          </p:cNvSpPr>
          <p:nvPr/>
        </p:nvSpPr>
        <p:spPr bwMode="auto">
          <a:xfrm>
            <a:off x="5011650" y="1541339"/>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3. </a:t>
            </a:r>
            <a:r>
              <a:rPr lang="en-GB" sz="1050" b="1" dirty="0">
                <a:solidFill>
                  <a:schemeClr val="tx2"/>
                </a:solidFill>
              </a:rPr>
              <a:t>Operating Model &amp; </a:t>
            </a:r>
            <a:r>
              <a:rPr lang="en-US" sz="1050" b="1" dirty="0">
                <a:solidFill>
                  <a:schemeClr val="tx2"/>
                </a:solidFill>
              </a:rPr>
              <a:t>Organization Design Toolkit</a:t>
            </a:r>
          </a:p>
        </p:txBody>
      </p:sp>
      <p:sp>
        <p:nvSpPr>
          <p:cNvPr id="89" name="Rectangle 88">
            <a:extLst>
              <a:ext uri="{FF2B5EF4-FFF2-40B4-BE49-F238E27FC236}">
                <a16:creationId xmlns:a16="http://schemas.microsoft.com/office/drawing/2014/main" id="{C95656C4-FDF4-F11B-2233-D90FF6F01C33}"/>
              </a:ext>
            </a:extLst>
          </p:cNvPr>
          <p:cNvSpPr>
            <a:spLocks noChangeArrowheads="1"/>
          </p:cNvSpPr>
          <p:nvPr/>
        </p:nvSpPr>
        <p:spPr bwMode="auto">
          <a:xfrm>
            <a:off x="7212951" y="1541339"/>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4. Digital Transformation Toolkit</a:t>
            </a:r>
          </a:p>
        </p:txBody>
      </p:sp>
      <p:sp>
        <p:nvSpPr>
          <p:cNvPr id="94" name="Rectangle 93">
            <a:extLst>
              <a:ext uri="{FF2B5EF4-FFF2-40B4-BE49-F238E27FC236}">
                <a16:creationId xmlns:a16="http://schemas.microsoft.com/office/drawing/2014/main" id="{289EAC2A-EC1E-0B00-D53D-0E1A9715FF82}"/>
              </a:ext>
            </a:extLst>
          </p:cNvPr>
          <p:cNvSpPr>
            <a:spLocks noChangeArrowheads="1"/>
          </p:cNvSpPr>
          <p:nvPr/>
        </p:nvSpPr>
        <p:spPr bwMode="auto">
          <a:xfrm>
            <a:off x="9414251" y="1541339"/>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5. Change &amp; Project Management Toolkit</a:t>
            </a:r>
          </a:p>
        </p:txBody>
      </p:sp>
      <p:sp>
        <p:nvSpPr>
          <p:cNvPr id="117" name="Rectangle 116">
            <a:extLst>
              <a:ext uri="{FF2B5EF4-FFF2-40B4-BE49-F238E27FC236}">
                <a16:creationId xmlns:a16="http://schemas.microsoft.com/office/drawing/2014/main" id="{9BE8DF50-1016-DA34-1E4C-0DD9311F792A}"/>
              </a:ext>
            </a:extLst>
          </p:cNvPr>
          <p:cNvSpPr>
            <a:spLocks noChangeArrowheads="1"/>
          </p:cNvSpPr>
          <p:nvPr/>
        </p:nvSpPr>
        <p:spPr bwMode="auto">
          <a:xfrm>
            <a:off x="2810349" y="2802701"/>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rgbClr val="002060"/>
                </a:solidFill>
              </a:rPr>
              <a:t>7. </a:t>
            </a:r>
            <a:r>
              <a:rPr lang="en-GB" sz="1050" b="1" dirty="0">
                <a:solidFill>
                  <a:schemeClr val="tx2"/>
                </a:solidFill>
              </a:rPr>
              <a:t>Human Resources &amp; Talent Management Toolkit</a:t>
            </a:r>
            <a:endParaRPr lang="en-US" sz="1050" b="1" dirty="0">
              <a:solidFill>
                <a:schemeClr val="tx2"/>
              </a:solidFill>
            </a:endParaRPr>
          </a:p>
        </p:txBody>
      </p:sp>
      <p:sp>
        <p:nvSpPr>
          <p:cNvPr id="118" name="Rectangle 117">
            <a:extLst>
              <a:ext uri="{FF2B5EF4-FFF2-40B4-BE49-F238E27FC236}">
                <a16:creationId xmlns:a16="http://schemas.microsoft.com/office/drawing/2014/main" id="{E62805BF-A250-5D41-EA3C-FA0A06FD0099}"/>
              </a:ext>
            </a:extLst>
          </p:cNvPr>
          <p:cNvSpPr>
            <a:spLocks noChangeArrowheads="1"/>
          </p:cNvSpPr>
          <p:nvPr/>
        </p:nvSpPr>
        <p:spPr bwMode="auto">
          <a:xfrm>
            <a:off x="5011650" y="2802701"/>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8. Mergers &amp; Acquisitions Toolkit</a:t>
            </a:r>
            <a:endParaRPr lang="en-US" sz="1050" b="1" dirty="0">
              <a:solidFill>
                <a:srgbClr val="002060"/>
              </a:solidFill>
            </a:endParaRPr>
          </a:p>
        </p:txBody>
      </p:sp>
      <p:sp>
        <p:nvSpPr>
          <p:cNvPr id="119" name="Rectangle 118">
            <a:extLst>
              <a:ext uri="{FF2B5EF4-FFF2-40B4-BE49-F238E27FC236}">
                <a16:creationId xmlns:a16="http://schemas.microsoft.com/office/drawing/2014/main" id="{7FB344A7-AF23-1466-E4A7-7D4A798C3535}"/>
              </a:ext>
            </a:extLst>
          </p:cNvPr>
          <p:cNvSpPr>
            <a:spLocks noChangeArrowheads="1"/>
          </p:cNvSpPr>
          <p:nvPr/>
        </p:nvSpPr>
        <p:spPr bwMode="auto">
          <a:xfrm>
            <a:off x="7212951" y="2802701"/>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9. Post Merger Integration Toolkit</a:t>
            </a:r>
          </a:p>
        </p:txBody>
      </p:sp>
      <p:sp>
        <p:nvSpPr>
          <p:cNvPr id="120" name="Rectangle 119">
            <a:extLst>
              <a:ext uri="{FF2B5EF4-FFF2-40B4-BE49-F238E27FC236}">
                <a16:creationId xmlns:a16="http://schemas.microsoft.com/office/drawing/2014/main" id="{22E395D8-1FE6-5ECF-3FF8-4A223673D9C7}"/>
              </a:ext>
            </a:extLst>
          </p:cNvPr>
          <p:cNvSpPr>
            <a:spLocks noChangeArrowheads="1"/>
          </p:cNvSpPr>
          <p:nvPr/>
        </p:nvSpPr>
        <p:spPr bwMode="auto">
          <a:xfrm>
            <a:off x="9414251" y="2802701"/>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lIns="0" tIns="91440" rIns="0" bIns="91440" anchor="t">
            <a:normAutofit/>
          </a:bodyPr>
          <a:lstStyle/>
          <a:p>
            <a:pPr algn="ctr"/>
            <a:r>
              <a:rPr lang="en-US" sz="1050" b="1" dirty="0">
                <a:solidFill>
                  <a:schemeClr val="tx2"/>
                </a:solidFill>
              </a:rPr>
              <a:t>10. Sales, Marketing &amp; Communication Strategy Toolkit</a:t>
            </a:r>
            <a:endParaRPr lang="en-US" sz="1050" b="1" dirty="0">
              <a:solidFill>
                <a:srgbClr val="002060"/>
              </a:solidFill>
            </a:endParaRPr>
          </a:p>
        </p:txBody>
      </p:sp>
      <p:sp>
        <p:nvSpPr>
          <p:cNvPr id="121" name="Rectangle 120">
            <a:extLst>
              <a:ext uri="{FF2B5EF4-FFF2-40B4-BE49-F238E27FC236}">
                <a16:creationId xmlns:a16="http://schemas.microsoft.com/office/drawing/2014/main" id="{8E8208E4-CB0D-6EF1-2429-8C15E934AE8D}"/>
              </a:ext>
            </a:extLst>
          </p:cNvPr>
          <p:cNvSpPr>
            <a:spLocks noChangeArrowheads="1"/>
          </p:cNvSpPr>
          <p:nvPr/>
        </p:nvSpPr>
        <p:spPr bwMode="auto">
          <a:xfrm>
            <a:off x="2810349" y="4073223"/>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12. </a:t>
            </a:r>
            <a:r>
              <a:rPr lang="en-US" sz="1050" b="1" dirty="0">
                <a:solidFill>
                  <a:srgbClr val="002060"/>
                </a:solidFill>
              </a:rPr>
              <a:t>Supply Chain Strategy Toolkit</a:t>
            </a:r>
            <a:endParaRPr lang="en-US" sz="1050" b="1" dirty="0">
              <a:solidFill>
                <a:schemeClr val="tx2"/>
              </a:solidFill>
            </a:endParaRPr>
          </a:p>
        </p:txBody>
      </p:sp>
      <p:sp>
        <p:nvSpPr>
          <p:cNvPr id="122" name="Rectangle 121">
            <a:extLst>
              <a:ext uri="{FF2B5EF4-FFF2-40B4-BE49-F238E27FC236}">
                <a16:creationId xmlns:a16="http://schemas.microsoft.com/office/drawing/2014/main" id="{46586B85-E52C-2304-9CD4-976D9E4E39F4}"/>
              </a:ext>
            </a:extLst>
          </p:cNvPr>
          <p:cNvSpPr>
            <a:spLocks noChangeArrowheads="1"/>
          </p:cNvSpPr>
          <p:nvPr/>
        </p:nvSpPr>
        <p:spPr bwMode="auto">
          <a:xfrm>
            <a:off x="5011650" y="4073223"/>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13. Lean 6 Sigma Toolkit</a:t>
            </a:r>
          </a:p>
        </p:txBody>
      </p:sp>
      <p:sp>
        <p:nvSpPr>
          <p:cNvPr id="123" name="Rectangle 122">
            <a:extLst>
              <a:ext uri="{FF2B5EF4-FFF2-40B4-BE49-F238E27FC236}">
                <a16:creationId xmlns:a16="http://schemas.microsoft.com/office/drawing/2014/main" id="{7D90D3F8-D499-B2F3-DF04-A850A95591F9}"/>
              </a:ext>
            </a:extLst>
          </p:cNvPr>
          <p:cNvSpPr>
            <a:spLocks noChangeArrowheads="1"/>
          </p:cNvSpPr>
          <p:nvPr/>
        </p:nvSpPr>
        <p:spPr bwMode="auto">
          <a:xfrm>
            <a:off x="7212951" y="4073223"/>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14. Risk Management Toolkit </a:t>
            </a:r>
          </a:p>
        </p:txBody>
      </p:sp>
      <p:sp>
        <p:nvSpPr>
          <p:cNvPr id="124" name="Rectangle 123">
            <a:extLst>
              <a:ext uri="{FF2B5EF4-FFF2-40B4-BE49-F238E27FC236}">
                <a16:creationId xmlns:a16="http://schemas.microsoft.com/office/drawing/2014/main" id="{5930397F-943F-658A-4AAD-01CA87EAC506}"/>
              </a:ext>
            </a:extLst>
          </p:cNvPr>
          <p:cNvSpPr>
            <a:spLocks noChangeArrowheads="1"/>
          </p:cNvSpPr>
          <p:nvPr/>
        </p:nvSpPr>
        <p:spPr bwMode="auto">
          <a:xfrm>
            <a:off x="9414251" y="4073223"/>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GB" sz="1050" b="1" dirty="0">
                <a:solidFill>
                  <a:schemeClr val="tx2"/>
                </a:solidFill>
              </a:rPr>
              <a:t>15. Leadership Development Toolkit</a:t>
            </a:r>
            <a:endParaRPr lang="en-US" sz="1050" b="1" dirty="0">
              <a:solidFill>
                <a:schemeClr val="tx2"/>
              </a:solidFill>
            </a:endParaRPr>
          </a:p>
        </p:txBody>
      </p:sp>
      <p:sp>
        <p:nvSpPr>
          <p:cNvPr id="125" name="Rectangle 124">
            <a:extLst>
              <a:ext uri="{FF2B5EF4-FFF2-40B4-BE49-F238E27FC236}">
                <a16:creationId xmlns:a16="http://schemas.microsoft.com/office/drawing/2014/main" id="{6B74E3D5-B63B-6A46-F024-0449A85EA0A4}"/>
              </a:ext>
            </a:extLst>
          </p:cNvPr>
          <p:cNvSpPr>
            <a:spLocks noChangeArrowheads="1"/>
          </p:cNvSpPr>
          <p:nvPr/>
        </p:nvSpPr>
        <p:spPr bwMode="auto">
          <a:xfrm>
            <a:off x="2810349" y="5339164"/>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lIns="0" tIns="91440" rIns="0" bIns="91440" anchor="t">
            <a:normAutofit/>
          </a:bodyPr>
          <a:lstStyle/>
          <a:p>
            <a:pPr algn="ctr"/>
            <a:r>
              <a:rPr lang="en-US" sz="1050" b="1" dirty="0">
                <a:solidFill>
                  <a:schemeClr val="tx2"/>
                </a:solidFill>
              </a:rPr>
              <a:t>17. Customer Experience Strategy &amp; Design Thinking Toolkit</a:t>
            </a:r>
          </a:p>
        </p:txBody>
      </p:sp>
      <p:sp>
        <p:nvSpPr>
          <p:cNvPr id="126" name="Rectangle 125">
            <a:extLst>
              <a:ext uri="{FF2B5EF4-FFF2-40B4-BE49-F238E27FC236}">
                <a16:creationId xmlns:a16="http://schemas.microsoft.com/office/drawing/2014/main" id="{8D04E3C5-6CEE-C8B9-B7E0-3A047CB47462}"/>
              </a:ext>
            </a:extLst>
          </p:cNvPr>
          <p:cNvSpPr>
            <a:spLocks noChangeArrowheads="1"/>
          </p:cNvSpPr>
          <p:nvPr/>
        </p:nvSpPr>
        <p:spPr bwMode="auto">
          <a:xfrm>
            <a:off x="5011650" y="5339164"/>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18. Data Analytics Strategy Toolkit</a:t>
            </a:r>
          </a:p>
        </p:txBody>
      </p:sp>
      <p:sp>
        <p:nvSpPr>
          <p:cNvPr id="127" name="Rectangle 126">
            <a:extLst>
              <a:ext uri="{FF2B5EF4-FFF2-40B4-BE49-F238E27FC236}">
                <a16:creationId xmlns:a16="http://schemas.microsoft.com/office/drawing/2014/main" id="{1607D25E-5270-E306-C1C5-51F3F2E5145F}"/>
              </a:ext>
            </a:extLst>
          </p:cNvPr>
          <p:cNvSpPr>
            <a:spLocks noChangeArrowheads="1"/>
          </p:cNvSpPr>
          <p:nvPr/>
        </p:nvSpPr>
        <p:spPr bwMode="auto">
          <a:xfrm>
            <a:off x="7212951" y="5339164"/>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tIns="91440" bIns="91440" anchor="t">
            <a:normAutofit/>
          </a:bodyPr>
          <a:lstStyle/>
          <a:p>
            <a:pPr algn="ctr"/>
            <a:r>
              <a:rPr lang="en-US" sz="1050" b="1" dirty="0">
                <a:solidFill>
                  <a:schemeClr val="tx2"/>
                </a:solidFill>
              </a:rPr>
              <a:t>19. </a:t>
            </a:r>
            <a:r>
              <a:rPr lang="en-GB" sz="1050" b="1" dirty="0">
                <a:solidFill>
                  <a:schemeClr val="tx2"/>
                </a:solidFill>
              </a:rPr>
              <a:t>Warren Buffet Value Investing Strategy Toolkit</a:t>
            </a:r>
            <a:endParaRPr lang="en-US" sz="1050" b="1" dirty="0">
              <a:solidFill>
                <a:schemeClr val="tx2"/>
              </a:solidFill>
            </a:endParaRPr>
          </a:p>
        </p:txBody>
      </p:sp>
      <p:sp>
        <p:nvSpPr>
          <p:cNvPr id="128" name="Rectangle 127">
            <a:extLst>
              <a:ext uri="{FF2B5EF4-FFF2-40B4-BE49-F238E27FC236}">
                <a16:creationId xmlns:a16="http://schemas.microsoft.com/office/drawing/2014/main" id="{EC934F31-E734-A9EA-03A7-5D28FC71A303}"/>
              </a:ext>
            </a:extLst>
          </p:cNvPr>
          <p:cNvSpPr>
            <a:spLocks noChangeArrowheads="1"/>
          </p:cNvSpPr>
          <p:nvPr/>
        </p:nvSpPr>
        <p:spPr bwMode="auto">
          <a:xfrm>
            <a:off x="9414251" y="5339164"/>
            <a:ext cx="2160000" cy="1224000"/>
          </a:xfrm>
          <a:prstGeom prst="rect">
            <a:avLst/>
          </a:prstGeom>
          <a:solidFill>
            <a:schemeClr val="bg1"/>
          </a:solidFill>
          <a:ln w="19050" algn="ctr">
            <a:noFill/>
            <a:miter lim="800000"/>
            <a:headEnd/>
            <a:tailEnd/>
          </a:ln>
          <a:effectLst>
            <a:outerShdw blurRad="50800" dist="25400" dir="2700000" algn="tl" rotWithShape="0">
              <a:srgbClr val="002060">
                <a:alpha val="40000"/>
              </a:srgbClr>
            </a:outerShdw>
          </a:effectLst>
        </p:spPr>
        <p:txBody>
          <a:bodyPr wrap="square" lIns="36000" tIns="91440" rIns="36000" bIns="91440" anchor="t">
            <a:normAutofit/>
          </a:bodyPr>
          <a:lstStyle/>
          <a:p>
            <a:pPr algn="ctr"/>
            <a:r>
              <a:rPr lang="en-US" sz="1050" b="1" dirty="0"/>
              <a:t>Need another Toolkit?</a:t>
            </a:r>
          </a:p>
          <a:p>
            <a:pPr algn="ctr"/>
            <a:endParaRPr lang="en-US" sz="1050" b="1" dirty="0">
              <a:solidFill>
                <a:schemeClr val="tx2"/>
              </a:solidFill>
            </a:endParaRPr>
          </a:p>
          <a:p>
            <a:pPr algn="ctr"/>
            <a:r>
              <a:rPr lang="en-US" sz="1050" dirty="0">
                <a:solidFill>
                  <a:schemeClr val="tx2"/>
                </a:solidFill>
              </a:rPr>
              <a:t>Let us know by sending an email at support@domontconsulting.com</a:t>
            </a:r>
            <a:endParaRPr lang="en-US" sz="1050" b="1" dirty="0">
              <a:solidFill>
                <a:schemeClr val="tx2"/>
              </a:solidFill>
            </a:endParaRPr>
          </a:p>
        </p:txBody>
      </p:sp>
      <p:pic>
        <p:nvPicPr>
          <p:cNvPr id="129" name="Graphic 128" descr="Playbook">
            <a:extLst>
              <a:ext uri="{FF2B5EF4-FFF2-40B4-BE49-F238E27FC236}">
                <a16:creationId xmlns:a16="http://schemas.microsoft.com/office/drawing/2014/main" id="{46BE37AD-D108-0BEF-8826-BDFADC9D8FC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575674" y="2040852"/>
            <a:ext cx="603938" cy="603938"/>
          </a:xfrm>
          <a:prstGeom prst="rect">
            <a:avLst/>
          </a:prstGeom>
        </p:spPr>
      </p:pic>
      <p:pic>
        <p:nvPicPr>
          <p:cNvPr id="130" name="Graphic 129" descr="Stream">
            <a:extLst>
              <a:ext uri="{FF2B5EF4-FFF2-40B4-BE49-F238E27FC236}">
                <a16:creationId xmlns:a16="http://schemas.microsoft.com/office/drawing/2014/main" id="{6D054838-488C-423E-FBE2-DB9B3C91403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965787" y="2023694"/>
            <a:ext cx="654151" cy="654151"/>
          </a:xfrm>
          <a:prstGeom prst="rect">
            <a:avLst/>
          </a:prstGeom>
        </p:spPr>
      </p:pic>
      <p:pic>
        <p:nvPicPr>
          <p:cNvPr id="131" name="Graphic 130" descr="Network diagram with solid fill">
            <a:extLst>
              <a:ext uri="{FF2B5EF4-FFF2-40B4-BE49-F238E27FC236}">
                <a16:creationId xmlns:a16="http://schemas.microsoft.com/office/drawing/2014/main" id="{48EA1DD4-0F8E-1FCB-FCB0-0211E9C6EB9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rot="16200000">
            <a:off x="5740049" y="2023695"/>
            <a:ext cx="617089" cy="617089"/>
          </a:xfrm>
          <a:prstGeom prst="rect">
            <a:avLst/>
          </a:prstGeom>
        </p:spPr>
      </p:pic>
      <p:pic>
        <p:nvPicPr>
          <p:cNvPr id="132" name="Graphic 131" descr="Meeting with solid fill">
            <a:extLst>
              <a:ext uri="{FF2B5EF4-FFF2-40B4-BE49-F238E27FC236}">
                <a16:creationId xmlns:a16="http://schemas.microsoft.com/office/drawing/2014/main" id="{02E0CDC8-EE83-DCBB-4225-B2D1D90811C1}"/>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0188172" y="2028281"/>
            <a:ext cx="592085" cy="592085"/>
          </a:xfrm>
          <a:prstGeom prst="rect">
            <a:avLst/>
          </a:prstGeom>
        </p:spPr>
      </p:pic>
      <p:pic>
        <p:nvPicPr>
          <p:cNvPr id="146" name="Graphic 145" descr="Chess pieces with solid fill">
            <a:extLst>
              <a:ext uri="{FF2B5EF4-FFF2-40B4-BE49-F238E27FC236}">
                <a16:creationId xmlns:a16="http://schemas.microsoft.com/office/drawing/2014/main" id="{B9E7A64F-2DEB-B910-7420-0510C6EECB1B}"/>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350578" y="3169359"/>
            <a:ext cx="634505" cy="634505"/>
          </a:xfrm>
          <a:prstGeom prst="rect">
            <a:avLst/>
          </a:prstGeom>
        </p:spPr>
      </p:pic>
      <p:pic>
        <p:nvPicPr>
          <p:cNvPr id="147" name="Graphic 146" descr="Puzzle pieces">
            <a:extLst>
              <a:ext uri="{FF2B5EF4-FFF2-40B4-BE49-F238E27FC236}">
                <a16:creationId xmlns:a16="http://schemas.microsoft.com/office/drawing/2014/main" id="{1ED7C9C1-A22E-3033-E5AF-A49B5D197F7B}"/>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7969884" y="3225171"/>
            <a:ext cx="663125" cy="663125"/>
          </a:xfrm>
          <a:prstGeom prst="rect">
            <a:avLst/>
          </a:prstGeom>
        </p:spPr>
      </p:pic>
      <p:pic>
        <p:nvPicPr>
          <p:cNvPr id="148" name="Graphic 147" descr="Handshake with solid fill">
            <a:extLst>
              <a:ext uri="{FF2B5EF4-FFF2-40B4-BE49-F238E27FC236}">
                <a16:creationId xmlns:a16="http://schemas.microsoft.com/office/drawing/2014/main" id="{A4776116-AC6F-474F-AF33-853F967D812E}"/>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5711088" y="3225171"/>
            <a:ext cx="663125" cy="663125"/>
          </a:xfrm>
          <a:prstGeom prst="rect">
            <a:avLst/>
          </a:prstGeom>
        </p:spPr>
      </p:pic>
      <p:pic>
        <p:nvPicPr>
          <p:cNvPr id="149" name="Graphic 148" descr="Bullseye">
            <a:extLst>
              <a:ext uri="{FF2B5EF4-FFF2-40B4-BE49-F238E27FC236}">
                <a16:creationId xmlns:a16="http://schemas.microsoft.com/office/drawing/2014/main" id="{B2B8E08C-3A17-0373-790F-1C9767240B37}"/>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0155162" y="3262075"/>
            <a:ext cx="646247" cy="646246"/>
          </a:xfrm>
          <a:prstGeom prst="rect">
            <a:avLst/>
          </a:prstGeom>
        </p:spPr>
      </p:pic>
      <p:pic>
        <p:nvPicPr>
          <p:cNvPr id="150" name="Graphic 149" descr="Business Growth">
            <a:extLst>
              <a:ext uri="{FF2B5EF4-FFF2-40B4-BE49-F238E27FC236}">
                <a16:creationId xmlns:a16="http://schemas.microsoft.com/office/drawing/2014/main" id="{B172C5A0-91A0-DCE4-D3C4-537C8EF8D3FE}"/>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3541384" y="3296365"/>
            <a:ext cx="631151" cy="631150"/>
          </a:xfrm>
          <a:prstGeom prst="rect">
            <a:avLst/>
          </a:prstGeom>
        </p:spPr>
      </p:pic>
      <p:pic>
        <p:nvPicPr>
          <p:cNvPr id="151" name="Graphic 150" descr="Plant">
            <a:extLst>
              <a:ext uri="{FF2B5EF4-FFF2-40B4-BE49-F238E27FC236}">
                <a16:creationId xmlns:a16="http://schemas.microsoft.com/office/drawing/2014/main" id="{5C2FC643-B4DF-718E-0C58-5244E9B9D073}"/>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1310014" y="4542235"/>
            <a:ext cx="580280" cy="580280"/>
          </a:xfrm>
          <a:prstGeom prst="rect">
            <a:avLst/>
          </a:prstGeom>
        </p:spPr>
      </p:pic>
      <p:pic>
        <p:nvPicPr>
          <p:cNvPr id="152" name="Graphic 151" descr="Factory">
            <a:extLst>
              <a:ext uri="{FF2B5EF4-FFF2-40B4-BE49-F238E27FC236}">
                <a16:creationId xmlns:a16="http://schemas.microsoft.com/office/drawing/2014/main" id="{AEE9995D-FFCB-B510-3AD3-C4896CCD51AC}"/>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3515812" y="4487906"/>
            <a:ext cx="688936" cy="688937"/>
          </a:xfrm>
          <a:prstGeom prst="rect">
            <a:avLst/>
          </a:prstGeom>
        </p:spPr>
      </p:pic>
      <p:pic>
        <p:nvPicPr>
          <p:cNvPr id="153" name="Graphic 152" descr="Lecturer">
            <a:extLst>
              <a:ext uri="{FF2B5EF4-FFF2-40B4-BE49-F238E27FC236}">
                <a16:creationId xmlns:a16="http://schemas.microsoft.com/office/drawing/2014/main" id="{8F994509-AA86-2958-11C6-CF186A3F13E5}"/>
              </a:ext>
            </a:extLst>
          </p:cNvPr>
          <p:cNvPicPr>
            <a:picLocks noChangeAspect="1"/>
          </p:cNvPicPr>
          <p:nvPr/>
        </p:nvPicPr>
        <p:blipFill>
          <a:blip r:embed="rId33">
            <a:extLst>
              <a:ext uri="{28A0092B-C50C-407E-A947-70E740481C1C}">
                <a14:useLocalDpi xmlns:a14="http://schemas.microsoft.com/office/drawing/2010/main" val="0"/>
              </a:ext>
              <a:ext uri="{96DAC541-7B7A-43D3-8B79-37D633B846F1}">
                <asvg:svgBlip xmlns:asvg="http://schemas.microsoft.com/office/drawing/2016/SVG/main" r:embed="rId34"/>
              </a:ext>
            </a:extLst>
          </a:blip>
          <a:stretch>
            <a:fillRect/>
          </a:stretch>
        </p:blipFill>
        <p:spPr>
          <a:xfrm>
            <a:off x="10158031" y="4546670"/>
            <a:ext cx="630174" cy="630173"/>
          </a:xfrm>
          <a:prstGeom prst="rect">
            <a:avLst/>
          </a:prstGeom>
        </p:spPr>
      </p:pic>
      <p:pic>
        <p:nvPicPr>
          <p:cNvPr id="154" name="Graphic 153" descr="Shield Tick">
            <a:extLst>
              <a:ext uri="{FF2B5EF4-FFF2-40B4-BE49-F238E27FC236}">
                <a16:creationId xmlns:a16="http://schemas.microsoft.com/office/drawing/2014/main" id="{125D1B17-0482-1BD1-3BC2-933DDAF641CE}"/>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7973961" y="4461955"/>
            <a:ext cx="631632" cy="631632"/>
          </a:xfrm>
          <a:prstGeom prst="rect">
            <a:avLst/>
          </a:prstGeom>
        </p:spPr>
      </p:pic>
      <p:pic>
        <p:nvPicPr>
          <p:cNvPr id="155" name="Graphic 154" descr="Money">
            <a:extLst>
              <a:ext uri="{FF2B5EF4-FFF2-40B4-BE49-F238E27FC236}">
                <a16:creationId xmlns:a16="http://schemas.microsoft.com/office/drawing/2014/main" id="{AB1E46C8-AE71-28D2-CB5E-A5B16BB7EE60}"/>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1267923" y="5736816"/>
            <a:ext cx="724960" cy="724960"/>
          </a:xfrm>
          <a:prstGeom prst="rect">
            <a:avLst/>
          </a:prstGeom>
        </p:spPr>
      </p:pic>
      <p:pic>
        <p:nvPicPr>
          <p:cNvPr id="156" name="Graphic 155" descr="Ui Ux with solid fill">
            <a:extLst>
              <a:ext uri="{FF2B5EF4-FFF2-40B4-BE49-F238E27FC236}">
                <a16:creationId xmlns:a16="http://schemas.microsoft.com/office/drawing/2014/main" id="{EF56443E-4883-0B3C-8077-3CADCFD0DF26}"/>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3492898" y="5897880"/>
            <a:ext cx="675422" cy="675422"/>
          </a:xfrm>
          <a:prstGeom prst="rect">
            <a:avLst/>
          </a:prstGeom>
        </p:spPr>
      </p:pic>
      <p:pic>
        <p:nvPicPr>
          <p:cNvPr id="157" name="Graphic 156" descr="Workflow with solid fill">
            <a:extLst>
              <a:ext uri="{FF2B5EF4-FFF2-40B4-BE49-F238E27FC236}">
                <a16:creationId xmlns:a16="http://schemas.microsoft.com/office/drawing/2014/main" id="{824F61D0-FDAE-025C-90F6-8A001B288374}"/>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5681165" y="4423682"/>
            <a:ext cx="750198" cy="750198"/>
          </a:xfrm>
          <a:prstGeom prst="rect">
            <a:avLst/>
          </a:prstGeom>
        </p:spPr>
      </p:pic>
      <p:grpSp>
        <p:nvGrpSpPr>
          <p:cNvPr id="158" name="Analytics9" descr="{&quot;Key&quot;:&quot;POWER_USER_SHAPE_ICON&quot;,&quot;Value&quot;:&quot;POWER_USER_SHAPE_ICON_STYLE_1&quot;}">
            <a:extLst>
              <a:ext uri="{FF2B5EF4-FFF2-40B4-BE49-F238E27FC236}">
                <a16:creationId xmlns:a16="http://schemas.microsoft.com/office/drawing/2014/main" id="{247EB154-9B8E-73FD-2105-2C4DDCE815FB}"/>
              </a:ext>
            </a:extLst>
          </p:cNvPr>
          <p:cNvGrpSpPr>
            <a:grpSpLocks noChangeAspect="1"/>
          </p:cNvGrpSpPr>
          <p:nvPr>
            <p:custDataLst>
              <p:tags r:id="rId3"/>
            </p:custDataLst>
          </p:nvPr>
        </p:nvGrpSpPr>
        <p:grpSpPr>
          <a:xfrm>
            <a:off x="5757358" y="5844193"/>
            <a:ext cx="651145" cy="499237"/>
            <a:chOff x="4157663" y="1574800"/>
            <a:chExt cx="935038" cy="793750"/>
          </a:xfrm>
          <a:solidFill>
            <a:schemeClr val="tx1"/>
          </a:solidFill>
        </p:grpSpPr>
        <p:sp>
          <p:nvSpPr>
            <p:cNvPr id="159" name="Freeform 127">
              <a:extLst>
                <a:ext uri="{FF2B5EF4-FFF2-40B4-BE49-F238E27FC236}">
                  <a16:creationId xmlns:a16="http://schemas.microsoft.com/office/drawing/2014/main" id="{DEF0669F-7087-F604-395F-BA3F9B0BC6BB}"/>
                </a:ext>
              </a:extLst>
            </p:cNvPr>
            <p:cNvSpPr>
              <a:spLocks/>
            </p:cNvSpPr>
            <p:nvPr/>
          </p:nvSpPr>
          <p:spPr bwMode="auto">
            <a:xfrm>
              <a:off x="4157663" y="1846262"/>
              <a:ext cx="306388" cy="177800"/>
            </a:xfrm>
            <a:custGeom>
              <a:avLst/>
              <a:gdLst>
                <a:gd name="T0" fmla="*/ 74 w 402"/>
                <a:gd name="T1" fmla="*/ 196 h 233"/>
                <a:gd name="T2" fmla="*/ 72 w 402"/>
                <a:gd name="T3" fmla="*/ 184 h 233"/>
                <a:gd name="T4" fmla="*/ 127 w 402"/>
                <a:gd name="T5" fmla="*/ 122 h 233"/>
                <a:gd name="T6" fmla="*/ 142 w 402"/>
                <a:gd name="T7" fmla="*/ 126 h 233"/>
                <a:gd name="T8" fmla="*/ 172 w 402"/>
                <a:gd name="T9" fmla="*/ 110 h 233"/>
                <a:gd name="T10" fmla="*/ 240 w 402"/>
                <a:gd name="T11" fmla="*/ 134 h 233"/>
                <a:gd name="T12" fmla="*/ 240 w 402"/>
                <a:gd name="T13" fmla="*/ 134 h 233"/>
                <a:gd name="T14" fmla="*/ 277 w 402"/>
                <a:gd name="T15" fmla="*/ 171 h 233"/>
                <a:gd name="T16" fmla="*/ 314 w 402"/>
                <a:gd name="T17" fmla="*/ 134 h 233"/>
                <a:gd name="T18" fmla="*/ 310 w 402"/>
                <a:gd name="T19" fmla="*/ 118 h 233"/>
                <a:gd name="T20" fmla="*/ 354 w 402"/>
                <a:gd name="T21" fmla="*/ 72 h 233"/>
                <a:gd name="T22" fmla="*/ 365 w 402"/>
                <a:gd name="T23" fmla="*/ 74 h 233"/>
                <a:gd name="T24" fmla="*/ 402 w 402"/>
                <a:gd name="T25" fmla="*/ 37 h 233"/>
                <a:gd name="T26" fmla="*/ 365 w 402"/>
                <a:gd name="T27" fmla="*/ 0 h 233"/>
                <a:gd name="T28" fmla="*/ 329 w 402"/>
                <a:gd name="T29" fmla="*/ 37 h 233"/>
                <a:gd name="T30" fmla="*/ 331 w 402"/>
                <a:gd name="T31" fmla="*/ 50 h 233"/>
                <a:gd name="T32" fmla="*/ 285 w 402"/>
                <a:gd name="T33" fmla="*/ 99 h 233"/>
                <a:gd name="T34" fmla="*/ 277 w 402"/>
                <a:gd name="T35" fmla="*/ 97 h 233"/>
                <a:gd name="T36" fmla="*/ 254 w 402"/>
                <a:gd name="T37" fmla="*/ 105 h 233"/>
                <a:gd name="T38" fmla="*/ 177 w 402"/>
                <a:gd name="T39" fmla="*/ 78 h 233"/>
                <a:gd name="T40" fmla="*/ 142 w 402"/>
                <a:gd name="T41" fmla="*/ 52 h 233"/>
                <a:gd name="T42" fmla="*/ 105 w 402"/>
                <a:gd name="T43" fmla="*/ 89 h 233"/>
                <a:gd name="T44" fmla="*/ 106 w 402"/>
                <a:gd name="T45" fmla="*/ 98 h 233"/>
                <a:gd name="T46" fmla="*/ 50 w 402"/>
                <a:gd name="T47" fmla="*/ 162 h 233"/>
                <a:gd name="T48" fmla="*/ 37 w 402"/>
                <a:gd name="T49" fmla="*/ 159 h 233"/>
                <a:gd name="T50" fmla="*/ 0 w 402"/>
                <a:gd name="T51" fmla="*/ 196 h 233"/>
                <a:gd name="T52" fmla="*/ 37 w 402"/>
                <a:gd name="T53" fmla="*/ 233 h 233"/>
                <a:gd name="T54" fmla="*/ 74 w 402"/>
                <a:gd name="T55" fmla="*/ 196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2" h="233">
                  <a:moveTo>
                    <a:pt x="74" y="196"/>
                  </a:moveTo>
                  <a:cubicBezTo>
                    <a:pt x="74" y="192"/>
                    <a:pt x="73" y="188"/>
                    <a:pt x="72" y="184"/>
                  </a:cubicBezTo>
                  <a:lnTo>
                    <a:pt x="127" y="122"/>
                  </a:lnTo>
                  <a:cubicBezTo>
                    <a:pt x="131" y="124"/>
                    <a:pt x="136" y="126"/>
                    <a:pt x="142" y="126"/>
                  </a:cubicBezTo>
                  <a:cubicBezTo>
                    <a:pt x="154" y="126"/>
                    <a:pt x="165" y="119"/>
                    <a:pt x="172" y="110"/>
                  </a:cubicBezTo>
                  <a:lnTo>
                    <a:pt x="240" y="134"/>
                  </a:lnTo>
                  <a:cubicBezTo>
                    <a:pt x="240" y="134"/>
                    <a:pt x="240" y="134"/>
                    <a:pt x="240" y="134"/>
                  </a:cubicBezTo>
                  <a:cubicBezTo>
                    <a:pt x="240" y="155"/>
                    <a:pt x="257" y="171"/>
                    <a:pt x="277" y="171"/>
                  </a:cubicBezTo>
                  <a:cubicBezTo>
                    <a:pt x="297" y="171"/>
                    <a:pt x="314" y="155"/>
                    <a:pt x="314" y="134"/>
                  </a:cubicBezTo>
                  <a:cubicBezTo>
                    <a:pt x="314" y="128"/>
                    <a:pt x="312" y="123"/>
                    <a:pt x="310" y="118"/>
                  </a:cubicBezTo>
                  <a:lnTo>
                    <a:pt x="354" y="72"/>
                  </a:lnTo>
                  <a:cubicBezTo>
                    <a:pt x="357" y="73"/>
                    <a:pt x="361" y="74"/>
                    <a:pt x="365" y="74"/>
                  </a:cubicBezTo>
                  <a:cubicBezTo>
                    <a:pt x="386" y="74"/>
                    <a:pt x="402" y="57"/>
                    <a:pt x="402" y="37"/>
                  </a:cubicBezTo>
                  <a:cubicBezTo>
                    <a:pt x="402" y="17"/>
                    <a:pt x="386" y="0"/>
                    <a:pt x="365" y="0"/>
                  </a:cubicBezTo>
                  <a:cubicBezTo>
                    <a:pt x="345" y="0"/>
                    <a:pt x="329" y="17"/>
                    <a:pt x="329" y="37"/>
                  </a:cubicBezTo>
                  <a:cubicBezTo>
                    <a:pt x="329" y="42"/>
                    <a:pt x="329" y="46"/>
                    <a:pt x="331" y="50"/>
                  </a:cubicBezTo>
                  <a:lnTo>
                    <a:pt x="285" y="99"/>
                  </a:lnTo>
                  <a:cubicBezTo>
                    <a:pt x="283" y="98"/>
                    <a:pt x="280" y="97"/>
                    <a:pt x="277" y="97"/>
                  </a:cubicBezTo>
                  <a:cubicBezTo>
                    <a:pt x="268" y="97"/>
                    <a:pt x="261" y="101"/>
                    <a:pt x="254" y="105"/>
                  </a:cubicBezTo>
                  <a:lnTo>
                    <a:pt x="177" y="78"/>
                  </a:lnTo>
                  <a:cubicBezTo>
                    <a:pt x="172" y="63"/>
                    <a:pt x="158" y="52"/>
                    <a:pt x="142" y="52"/>
                  </a:cubicBezTo>
                  <a:cubicBezTo>
                    <a:pt x="121" y="52"/>
                    <a:pt x="105" y="68"/>
                    <a:pt x="105" y="89"/>
                  </a:cubicBezTo>
                  <a:cubicBezTo>
                    <a:pt x="105" y="92"/>
                    <a:pt x="106" y="95"/>
                    <a:pt x="106" y="98"/>
                  </a:cubicBezTo>
                  <a:lnTo>
                    <a:pt x="50" y="162"/>
                  </a:lnTo>
                  <a:cubicBezTo>
                    <a:pt x="46" y="160"/>
                    <a:pt x="42" y="159"/>
                    <a:pt x="37" y="159"/>
                  </a:cubicBezTo>
                  <a:cubicBezTo>
                    <a:pt x="17" y="159"/>
                    <a:pt x="0" y="175"/>
                    <a:pt x="0" y="196"/>
                  </a:cubicBezTo>
                  <a:cubicBezTo>
                    <a:pt x="0" y="216"/>
                    <a:pt x="17" y="233"/>
                    <a:pt x="37" y="233"/>
                  </a:cubicBezTo>
                  <a:cubicBezTo>
                    <a:pt x="57" y="233"/>
                    <a:pt x="74" y="216"/>
                    <a:pt x="74" y="19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0" name="Rectangle 128">
              <a:extLst>
                <a:ext uri="{FF2B5EF4-FFF2-40B4-BE49-F238E27FC236}">
                  <a16:creationId xmlns:a16="http://schemas.microsoft.com/office/drawing/2014/main" id="{783026FF-FE0D-8851-B1CC-163F0926D24A}"/>
                </a:ext>
              </a:extLst>
            </p:cNvPr>
            <p:cNvSpPr>
              <a:spLocks noChangeArrowheads="1"/>
            </p:cNvSpPr>
            <p:nvPr/>
          </p:nvSpPr>
          <p:spPr bwMode="auto">
            <a:xfrm>
              <a:off x="4230688" y="1662112"/>
              <a:ext cx="46038" cy="127000"/>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1" name="Rectangle 129">
              <a:extLst>
                <a:ext uri="{FF2B5EF4-FFF2-40B4-BE49-F238E27FC236}">
                  <a16:creationId xmlns:a16="http://schemas.microsoft.com/office/drawing/2014/main" id="{5B78FA66-23A9-5E21-DC01-6AFC50E57524}"/>
                </a:ext>
              </a:extLst>
            </p:cNvPr>
            <p:cNvSpPr>
              <a:spLocks noChangeArrowheads="1"/>
            </p:cNvSpPr>
            <p:nvPr/>
          </p:nvSpPr>
          <p:spPr bwMode="auto">
            <a:xfrm>
              <a:off x="4394201" y="1630362"/>
              <a:ext cx="47625" cy="158750"/>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2" name="Rectangle 130">
              <a:extLst>
                <a:ext uri="{FF2B5EF4-FFF2-40B4-BE49-F238E27FC236}">
                  <a16:creationId xmlns:a16="http://schemas.microsoft.com/office/drawing/2014/main" id="{71CD5021-AAF3-E3DB-D203-EC0D15B0EB56}"/>
                </a:ext>
              </a:extLst>
            </p:cNvPr>
            <p:cNvSpPr>
              <a:spLocks noChangeArrowheads="1"/>
            </p:cNvSpPr>
            <p:nvPr/>
          </p:nvSpPr>
          <p:spPr bwMode="auto">
            <a:xfrm>
              <a:off x="4313238" y="1574800"/>
              <a:ext cx="46038" cy="214313"/>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3" name="Freeform 131">
              <a:extLst>
                <a:ext uri="{FF2B5EF4-FFF2-40B4-BE49-F238E27FC236}">
                  <a16:creationId xmlns:a16="http://schemas.microsoft.com/office/drawing/2014/main" id="{389F0BCE-15D7-5EC2-D3E1-550AF0C15B7F}"/>
                </a:ext>
              </a:extLst>
            </p:cNvPr>
            <p:cNvSpPr>
              <a:spLocks/>
            </p:cNvSpPr>
            <p:nvPr/>
          </p:nvSpPr>
          <p:spPr bwMode="auto">
            <a:xfrm>
              <a:off x="4814888" y="1701800"/>
              <a:ext cx="130175" cy="222250"/>
            </a:xfrm>
            <a:custGeom>
              <a:avLst/>
              <a:gdLst>
                <a:gd name="T0" fmla="*/ 57 w 170"/>
                <a:gd name="T1" fmla="*/ 61 h 292"/>
                <a:gd name="T2" fmla="*/ 64 w 170"/>
                <a:gd name="T3" fmla="*/ 292 h 292"/>
                <a:gd name="T4" fmla="*/ 170 w 170"/>
                <a:gd name="T5" fmla="*/ 165 h 292"/>
                <a:gd name="T6" fmla="*/ 170 w 170"/>
                <a:gd name="T7" fmla="*/ 0 h 292"/>
                <a:gd name="T8" fmla="*/ 57 w 170"/>
                <a:gd name="T9" fmla="*/ 61 h 292"/>
              </a:gdLst>
              <a:ahLst/>
              <a:cxnLst>
                <a:cxn ang="0">
                  <a:pos x="T0" y="T1"/>
                </a:cxn>
                <a:cxn ang="0">
                  <a:pos x="T2" y="T3"/>
                </a:cxn>
                <a:cxn ang="0">
                  <a:pos x="T4" y="T5"/>
                </a:cxn>
                <a:cxn ang="0">
                  <a:pos x="T6" y="T7"/>
                </a:cxn>
                <a:cxn ang="0">
                  <a:pos x="T8" y="T9"/>
                </a:cxn>
              </a:cxnLst>
              <a:rect l="0" t="0" r="r" b="b"/>
              <a:pathLst>
                <a:path w="170" h="292">
                  <a:moveTo>
                    <a:pt x="57" y="61"/>
                  </a:moveTo>
                  <a:cubicBezTo>
                    <a:pt x="0" y="129"/>
                    <a:pt x="4" y="229"/>
                    <a:pt x="64" y="292"/>
                  </a:cubicBezTo>
                  <a:lnTo>
                    <a:pt x="170" y="165"/>
                  </a:lnTo>
                  <a:lnTo>
                    <a:pt x="170" y="0"/>
                  </a:lnTo>
                  <a:cubicBezTo>
                    <a:pt x="125" y="5"/>
                    <a:pt x="87" y="25"/>
                    <a:pt x="57" y="6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4" name="Freeform 132">
              <a:extLst>
                <a:ext uri="{FF2B5EF4-FFF2-40B4-BE49-F238E27FC236}">
                  <a16:creationId xmlns:a16="http://schemas.microsoft.com/office/drawing/2014/main" id="{764DD864-78ED-1529-EFFB-E32F42AFCDFA}"/>
                </a:ext>
              </a:extLst>
            </p:cNvPr>
            <p:cNvSpPr>
              <a:spLocks/>
            </p:cNvSpPr>
            <p:nvPr/>
          </p:nvSpPr>
          <p:spPr bwMode="auto">
            <a:xfrm>
              <a:off x="4887913" y="1851025"/>
              <a:ext cx="200025" cy="115888"/>
            </a:xfrm>
            <a:custGeom>
              <a:avLst/>
              <a:gdLst>
                <a:gd name="T0" fmla="*/ 103 w 261"/>
                <a:gd name="T1" fmla="*/ 0 h 151"/>
                <a:gd name="T2" fmla="*/ 0 w 261"/>
                <a:gd name="T3" fmla="*/ 123 h 151"/>
                <a:gd name="T4" fmla="*/ 64 w 261"/>
                <a:gd name="T5" fmla="*/ 148 h 151"/>
                <a:gd name="T6" fmla="*/ 95 w 261"/>
                <a:gd name="T7" fmla="*/ 151 h 151"/>
                <a:gd name="T8" fmla="*/ 261 w 261"/>
                <a:gd name="T9" fmla="*/ 27 h 151"/>
                <a:gd name="T10" fmla="*/ 103 w 261"/>
                <a:gd name="T11" fmla="*/ 0 h 151"/>
              </a:gdLst>
              <a:ahLst/>
              <a:cxnLst>
                <a:cxn ang="0">
                  <a:pos x="T0" y="T1"/>
                </a:cxn>
                <a:cxn ang="0">
                  <a:pos x="T2" y="T3"/>
                </a:cxn>
                <a:cxn ang="0">
                  <a:pos x="T4" y="T5"/>
                </a:cxn>
                <a:cxn ang="0">
                  <a:pos x="T6" y="T7"/>
                </a:cxn>
                <a:cxn ang="0">
                  <a:pos x="T8" y="T9"/>
                </a:cxn>
                <a:cxn ang="0">
                  <a:pos x="T10" y="T11"/>
                </a:cxn>
              </a:cxnLst>
              <a:rect l="0" t="0" r="r" b="b"/>
              <a:pathLst>
                <a:path w="261" h="151">
                  <a:moveTo>
                    <a:pt x="103" y="0"/>
                  </a:moveTo>
                  <a:lnTo>
                    <a:pt x="0" y="123"/>
                  </a:lnTo>
                  <a:cubicBezTo>
                    <a:pt x="19" y="136"/>
                    <a:pt x="40" y="144"/>
                    <a:pt x="64" y="148"/>
                  </a:cubicBezTo>
                  <a:cubicBezTo>
                    <a:pt x="75" y="150"/>
                    <a:pt x="85" y="151"/>
                    <a:pt x="95" y="151"/>
                  </a:cubicBezTo>
                  <a:cubicBezTo>
                    <a:pt x="172" y="151"/>
                    <a:pt x="239" y="100"/>
                    <a:pt x="261" y="27"/>
                  </a:cubicBezTo>
                  <a:lnTo>
                    <a:pt x="103" y="0"/>
                  </a:lnTo>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5" name="Freeform 133">
              <a:extLst>
                <a:ext uri="{FF2B5EF4-FFF2-40B4-BE49-F238E27FC236}">
                  <a16:creationId xmlns:a16="http://schemas.microsoft.com/office/drawing/2014/main" id="{C4C317DD-7791-378A-6962-F77EDC82B6EE}"/>
                </a:ext>
              </a:extLst>
            </p:cNvPr>
            <p:cNvSpPr>
              <a:spLocks/>
            </p:cNvSpPr>
            <p:nvPr/>
          </p:nvSpPr>
          <p:spPr bwMode="auto">
            <a:xfrm>
              <a:off x="4976813" y="1701800"/>
              <a:ext cx="115888" cy="138113"/>
            </a:xfrm>
            <a:custGeom>
              <a:avLst/>
              <a:gdLst>
                <a:gd name="T0" fmla="*/ 0 w 153"/>
                <a:gd name="T1" fmla="*/ 0 h 182"/>
                <a:gd name="T2" fmla="*/ 0 w 153"/>
                <a:gd name="T3" fmla="*/ 155 h 182"/>
                <a:gd name="T4" fmla="*/ 152 w 153"/>
                <a:gd name="T5" fmla="*/ 182 h 182"/>
                <a:gd name="T6" fmla="*/ 153 w 153"/>
                <a:gd name="T7" fmla="*/ 173 h 182"/>
                <a:gd name="T8" fmla="*/ 0 w 153"/>
                <a:gd name="T9" fmla="*/ 0 h 182"/>
              </a:gdLst>
              <a:ahLst/>
              <a:cxnLst>
                <a:cxn ang="0">
                  <a:pos x="T0" y="T1"/>
                </a:cxn>
                <a:cxn ang="0">
                  <a:pos x="T2" y="T3"/>
                </a:cxn>
                <a:cxn ang="0">
                  <a:pos x="T4" y="T5"/>
                </a:cxn>
                <a:cxn ang="0">
                  <a:pos x="T6" y="T7"/>
                </a:cxn>
                <a:cxn ang="0">
                  <a:pos x="T8" y="T9"/>
                </a:cxn>
              </a:cxnLst>
              <a:rect l="0" t="0" r="r" b="b"/>
              <a:pathLst>
                <a:path w="153" h="182">
                  <a:moveTo>
                    <a:pt x="0" y="0"/>
                  </a:moveTo>
                  <a:lnTo>
                    <a:pt x="0" y="155"/>
                  </a:lnTo>
                  <a:lnTo>
                    <a:pt x="152" y="182"/>
                  </a:lnTo>
                  <a:cubicBezTo>
                    <a:pt x="153" y="179"/>
                    <a:pt x="153" y="176"/>
                    <a:pt x="153" y="173"/>
                  </a:cubicBezTo>
                  <a:cubicBezTo>
                    <a:pt x="153" y="84"/>
                    <a:pt x="86" y="11"/>
                    <a:pt x="0" y="0"/>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6" name="Oval 134">
              <a:extLst>
                <a:ext uri="{FF2B5EF4-FFF2-40B4-BE49-F238E27FC236}">
                  <a16:creationId xmlns:a16="http://schemas.microsoft.com/office/drawing/2014/main" id="{DDD0431B-1081-3A57-3EFA-2C07AEE64403}"/>
                </a:ext>
              </a:extLst>
            </p:cNvPr>
            <p:cNvSpPr>
              <a:spLocks noChangeArrowheads="1"/>
            </p:cNvSpPr>
            <p:nvPr/>
          </p:nvSpPr>
          <p:spPr bwMode="auto">
            <a:xfrm>
              <a:off x="4495801" y="1604962"/>
              <a:ext cx="296863" cy="296863"/>
            </a:xfrm>
            <a:prstGeom prst="ellipse">
              <a:avLst/>
            </a:pr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7" name="Freeform 135">
              <a:extLst>
                <a:ext uri="{FF2B5EF4-FFF2-40B4-BE49-F238E27FC236}">
                  <a16:creationId xmlns:a16="http://schemas.microsoft.com/office/drawing/2014/main" id="{72892451-03EA-F801-5D5C-9FE609B84068}"/>
                </a:ext>
              </a:extLst>
            </p:cNvPr>
            <p:cNvSpPr>
              <a:spLocks noEditPoints="1"/>
            </p:cNvSpPr>
            <p:nvPr/>
          </p:nvSpPr>
          <p:spPr bwMode="auto">
            <a:xfrm>
              <a:off x="4310063" y="1925637"/>
              <a:ext cx="668338" cy="442913"/>
            </a:xfrm>
            <a:custGeom>
              <a:avLst/>
              <a:gdLst>
                <a:gd name="T0" fmla="*/ 697 w 879"/>
                <a:gd name="T1" fmla="*/ 542 h 580"/>
                <a:gd name="T2" fmla="*/ 181 w 879"/>
                <a:gd name="T3" fmla="*/ 542 h 580"/>
                <a:gd name="T4" fmla="*/ 181 w 879"/>
                <a:gd name="T5" fmla="*/ 223 h 580"/>
                <a:gd name="T6" fmla="*/ 201 w 879"/>
                <a:gd name="T7" fmla="*/ 203 h 580"/>
                <a:gd name="T8" fmla="*/ 677 w 879"/>
                <a:gd name="T9" fmla="*/ 203 h 580"/>
                <a:gd name="T10" fmla="*/ 697 w 879"/>
                <a:gd name="T11" fmla="*/ 223 h 580"/>
                <a:gd name="T12" fmla="*/ 697 w 879"/>
                <a:gd name="T13" fmla="*/ 542 h 580"/>
                <a:gd name="T14" fmla="*/ 562 w 879"/>
                <a:gd name="T15" fmla="*/ 4 h 580"/>
                <a:gd name="T16" fmla="*/ 439 w 879"/>
                <a:gd name="T17" fmla="*/ 101 h 580"/>
                <a:gd name="T18" fmla="*/ 312 w 879"/>
                <a:gd name="T19" fmla="*/ 0 h 580"/>
                <a:gd name="T20" fmla="*/ 96 w 879"/>
                <a:gd name="T21" fmla="*/ 241 h 580"/>
                <a:gd name="T22" fmla="*/ 96 w 879"/>
                <a:gd name="T23" fmla="*/ 322 h 580"/>
                <a:gd name="T24" fmla="*/ 0 w 879"/>
                <a:gd name="T25" fmla="*/ 322 h 580"/>
                <a:gd name="T26" fmla="*/ 0 w 879"/>
                <a:gd name="T27" fmla="*/ 371 h 580"/>
                <a:gd name="T28" fmla="*/ 144 w 879"/>
                <a:gd name="T29" fmla="*/ 371 h 580"/>
                <a:gd name="T30" fmla="*/ 144 w 879"/>
                <a:gd name="T31" fmla="*/ 431 h 580"/>
                <a:gd name="T32" fmla="*/ 120 w 879"/>
                <a:gd name="T33" fmla="*/ 431 h 580"/>
                <a:gd name="T34" fmla="*/ 100 w 879"/>
                <a:gd name="T35" fmla="*/ 442 h 580"/>
                <a:gd name="T36" fmla="*/ 97 w 879"/>
                <a:gd name="T37" fmla="*/ 464 h 580"/>
                <a:gd name="T38" fmla="*/ 133 w 879"/>
                <a:gd name="T39" fmla="*/ 563 h 580"/>
                <a:gd name="T40" fmla="*/ 156 w 879"/>
                <a:gd name="T41" fmla="*/ 580 h 580"/>
                <a:gd name="T42" fmla="*/ 722 w 879"/>
                <a:gd name="T43" fmla="*/ 580 h 580"/>
                <a:gd name="T44" fmla="*/ 745 w 879"/>
                <a:gd name="T45" fmla="*/ 563 h 580"/>
                <a:gd name="T46" fmla="*/ 781 w 879"/>
                <a:gd name="T47" fmla="*/ 464 h 580"/>
                <a:gd name="T48" fmla="*/ 779 w 879"/>
                <a:gd name="T49" fmla="*/ 442 h 580"/>
                <a:gd name="T50" fmla="*/ 758 w 879"/>
                <a:gd name="T51" fmla="*/ 431 h 580"/>
                <a:gd name="T52" fmla="*/ 734 w 879"/>
                <a:gd name="T53" fmla="*/ 431 h 580"/>
                <a:gd name="T54" fmla="*/ 734 w 879"/>
                <a:gd name="T55" fmla="*/ 371 h 580"/>
                <a:gd name="T56" fmla="*/ 879 w 879"/>
                <a:gd name="T57" fmla="*/ 371 h 580"/>
                <a:gd name="T58" fmla="*/ 879 w 879"/>
                <a:gd name="T59" fmla="*/ 322 h 580"/>
                <a:gd name="T60" fmla="*/ 782 w 879"/>
                <a:gd name="T61" fmla="*/ 322 h 580"/>
                <a:gd name="T62" fmla="*/ 782 w 879"/>
                <a:gd name="T63" fmla="*/ 241 h 580"/>
                <a:gd name="T64" fmla="*/ 562 w 879"/>
                <a:gd name="T65" fmla="*/ 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79" h="580">
                  <a:moveTo>
                    <a:pt x="697" y="542"/>
                  </a:moveTo>
                  <a:lnTo>
                    <a:pt x="181" y="542"/>
                  </a:lnTo>
                  <a:lnTo>
                    <a:pt x="181" y="223"/>
                  </a:lnTo>
                  <a:cubicBezTo>
                    <a:pt x="181" y="212"/>
                    <a:pt x="190" y="203"/>
                    <a:pt x="201" y="203"/>
                  </a:cubicBezTo>
                  <a:lnTo>
                    <a:pt x="677" y="203"/>
                  </a:lnTo>
                  <a:cubicBezTo>
                    <a:pt x="688" y="203"/>
                    <a:pt x="697" y="212"/>
                    <a:pt x="697" y="223"/>
                  </a:cubicBezTo>
                  <a:lnTo>
                    <a:pt x="697" y="542"/>
                  </a:lnTo>
                  <a:close/>
                  <a:moveTo>
                    <a:pt x="562" y="4"/>
                  </a:moveTo>
                  <a:lnTo>
                    <a:pt x="439" y="101"/>
                  </a:lnTo>
                  <a:lnTo>
                    <a:pt x="312" y="0"/>
                  </a:lnTo>
                  <a:cubicBezTo>
                    <a:pt x="185" y="25"/>
                    <a:pt x="96" y="95"/>
                    <a:pt x="96" y="241"/>
                  </a:cubicBezTo>
                  <a:lnTo>
                    <a:pt x="96" y="322"/>
                  </a:lnTo>
                  <a:lnTo>
                    <a:pt x="0" y="322"/>
                  </a:lnTo>
                  <a:lnTo>
                    <a:pt x="0" y="371"/>
                  </a:lnTo>
                  <a:lnTo>
                    <a:pt x="144" y="371"/>
                  </a:lnTo>
                  <a:lnTo>
                    <a:pt x="144" y="431"/>
                  </a:lnTo>
                  <a:lnTo>
                    <a:pt x="120" y="431"/>
                  </a:lnTo>
                  <a:cubicBezTo>
                    <a:pt x="112" y="431"/>
                    <a:pt x="104" y="435"/>
                    <a:pt x="100" y="442"/>
                  </a:cubicBezTo>
                  <a:cubicBezTo>
                    <a:pt x="95" y="448"/>
                    <a:pt x="94" y="457"/>
                    <a:pt x="97" y="464"/>
                  </a:cubicBezTo>
                  <a:lnTo>
                    <a:pt x="133" y="563"/>
                  </a:lnTo>
                  <a:cubicBezTo>
                    <a:pt x="136" y="573"/>
                    <a:pt x="146" y="580"/>
                    <a:pt x="156" y="580"/>
                  </a:cubicBezTo>
                  <a:lnTo>
                    <a:pt x="722" y="580"/>
                  </a:lnTo>
                  <a:cubicBezTo>
                    <a:pt x="733" y="580"/>
                    <a:pt x="742" y="573"/>
                    <a:pt x="745" y="563"/>
                  </a:cubicBezTo>
                  <a:lnTo>
                    <a:pt x="781" y="464"/>
                  </a:lnTo>
                  <a:cubicBezTo>
                    <a:pt x="784" y="456"/>
                    <a:pt x="783" y="448"/>
                    <a:pt x="779" y="442"/>
                  </a:cubicBezTo>
                  <a:cubicBezTo>
                    <a:pt x="774" y="435"/>
                    <a:pt x="766" y="431"/>
                    <a:pt x="758" y="431"/>
                  </a:cubicBezTo>
                  <a:lnTo>
                    <a:pt x="734" y="431"/>
                  </a:lnTo>
                  <a:lnTo>
                    <a:pt x="734" y="371"/>
                  </a:lnTo>
                  <a:lnTo>
                    <a:pt x="879" y="371"/>
                  </a:lnTo>
                  <a:lnTo>
                    <a:pt x="879" y="322"/>
                  </a:lnTo>
                  <a:lnTo>
                    <a:pt x="782" y="322"/>
                  </a:lnTo>
                  <a:lnTo>
                    <a:pt x="782" y="241"/>
                  </a:lnTo>
                  <a:cubicBezTo>
                    <a:pt x="782" y="118"/>
                    <a:pt x="691" y="35"/>
                    <a:pt x="562"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sp>
          <p:nvSpPr>
            <p:cNvPr id="168" name="Oval 136">
              <a:extLst>
                <a:ext uri="{FF2B5EF4-FFF2-40B4-BE49-F238E27FC236}">
                  <a16:creationId xmlns:a16="http://schemas.microsoft.com/office/drawing/2014/main" id="{109B376D-CFEA-FA66-3CCA-216F4269A6FD}"/>
                </a:ext>
              </a:extLst>
            </p:cNvPr>
            <p:cNvSpPr>
              <a:spLocks noChangeArrowheads="1"/>
            </p:cNvSpPr>
            <p:nvPr/>
          </p:nvSpPr>
          <p:spPr bwMode="auto">
            <a:xfrm>
              <a:off x="4610101" y="2179637"/>
              <a:ext cx="68263" cy="69850"/>
            </a:xfrm>
            <a:prstGeom prst="ellipse">
              <a:avLst/>
            </a:pr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ea typeface="+mn-lt"/>
                <a:cs typeface="+mn-lt"/>
                <a:sym typeface="+mn-lt"/>
              </a:endParaRPr>
            </a:p>
          </p:txBody>
        </p:sp>
      </p:grpSp>
      <p:pic>
        <p:nvPicPr>
          <p:cNvPr id="6" name="Graphic 5" descr="Upward trend with solid fill">
            <a:extLst>
              <a:ext uri="{FF2B5EF4-FFF2-40B4-BE49-F238E27FC236}">
                <a16:creationId xmlns:a16="http://schemas.microsoft.com/office/drawing/2014/main" id="{C25DAC37-5C32-50FA-28DC-A2C8E8982FB9}"/>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7951648" y="5817452"/>
            <a:ext cx="597992" cy="597992"/>
          </a:xfrm>
          <a:prstGeom prst="rect">
            <a:avLst/>
          </a:prstGeom>
        </p:spPr>
      </p:pic>
    </p:spTree>
    <p:extLst>
      <p:ext uri="{BB962C8B-B14F-4D97-AF65-F5344CB8AC3E}">
        <p14:creationId xmlns:p14="http://schemas.microsoft.com/office/powerpoint/2010/main" val="251135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BBD01E70-F8C7-493C-AEDD-E5492D344E9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25" imgH="426" progId="TCLayout.ActiveDocument.1">
                  <p:embed/>
                </p:oleObj>
              </mc:Choice>
              <mc:Fallback>
                <p:oleObj name="think-cell Slide" r:id="rId5" imgW="425" imgH="426" progId="TCLayout.ActiveDocument.1">
                  <p:embed/>
                  <p:pic>
                    <p:nvPicPr>
                      <p:cNvPr id="7" name="Object 6" hidden="1">
                        <a:extLst>
                          <a:ext uri="{FF2B5EF4-FFF2-40B4-BE49-F238E27FC236}">
                            <a16:creationId xmlns:a16="http://schemas.microsoft.com/office/drawing/2014/main" id="{BBD01E70-F8C7-493C-AEDD-E5492D344E9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FAA098EA-8CD1-417F-A724-88393CE45752}"/>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200" b="1" dirty="0">
              <a:latin typeface="Arial" panose="020B0604020202020204" pitchFamily="34" charset="0"/>
              <a:ea typeface="+mj-ea"/>
              <a:cs typeface="Arial" panose="020B0604020202020204" pitchFamily="34" charset="0"/>
              <a:sym typeface="Arial" panose="020B0604020202020204" pitchFamily="34" charset="0"/>
            </a:endParaRPr>
          </a:p>
        </p:txBody>
      </p:sp>
      <p:pic>
        <p:nvPicPr>
          <p:cNvPr id="12" name="Picture 11">
            <a:hlinkClick r:id="rId7"/>
            <a:extLst>
              <a:ext uri="{FF2B5EF4-FFF2-40B4-BE49-F238E27FC236}">
                <a16:creationId xmlns:a16="http://schemas.microsoft.com/office/drawing/2014/main" id="{C0EC32D3-CE1C-48E3-89F2-1AFBF8A9B34F}"/>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79576" y="1756411"/>
            <a:ext cx="6232848" cy="3505200"/>
          </a:xfrm>
          <a:prstGeom prst="rect">
            <a:avLst/>
          </a:prstGeom>
          <a:ln>
            <a:noFill/>
          </a:ln>
          <a:effectLst>
            <a:outerShdw blurRad="292100" dist="139700" dir="2700000" algn="tl" rotWithShape="0">
              <a:srgbClr val="333333">
                <a:alpha val="65000"/>
              </a:srgbClr>
            </a:outerShdw>
          </a:effectLst>
        </p:spPr>
      </p:pic>
      <p:sp>
        <p:nvSpPr>
          <p:cNvPr id="2" name="Title 1">
            <a:extLst>
              <a:ext uri="{FF2B5EF4-FFF2-40B4-BE49-F238E27FC236}">
                <a16:creationId xmlns:a16="http://schemas.microsoft.com/office/drawing/2014/main" id="{406113FD-AA7D-4249-90D7-70AF85BE48E1}"/>
              </a:ext>
            </a:extLst>
          </p:cNvPr>
          <p:cNvSpPr>
            <a:spLocks noGrp="1"/>
          </p:cNvSpPr>
          <p:nvPr>
            <p:ph type="title"/>
          </p:nvPr>
        </p:nvSpPr>
        <p:spPr>
          <a:xfrm>
            <a:off x="514115" y="365126"/>
            <a:ext cx="11080008" cy="1091318"/>
          </a:xfrm>
        </p:spPr>
        <p:txBody>
          <a:bodyPr>
            <a:normAutofit/>
          </a:bodyPr>
          <a:lstStyle/>
          <a:p>
            <a:r>
              <a:rPr lang="en-US" dirty="0">
                <a:sym typeface="Arial" panose="020B0604020202020204" pitchFamily="34" charset="0"/>
              </a:rPr>
              <a:t>Interested in more than 1 Toolkit? </a:t>
            </a:r>
            <a:br>
              <a:rPr lang="en-US" sz="2200" dirty="0">
                <a:sym typeface="Arial" panose="020B0604020202020204" pitchFamily="34" charset="0"/>
              </a:rPr>
            </a:br>
            <a:r>
              <a:rPr lang="en-US" sz="2200" b="0" dirty="0">
                <a:sym typeface="Arial" panose="020B0604020202020204" pitchFamily="34" charset="0"/>
              </a:rPr>
              <a:t>Access all our Toolkits for </a:t>
            </a:r>
            <a:r>
              <a:rPr lang="en-US" sz="2200" b="0" u="sng" dirty="0">
                <a:sym typeface="Arial" panose="020B0604020202020204" pitchFamily="34" charset="0"/>
              </a:rPr>
              <a:t>half the price</a:t>
            </a:r>
            <a:r>
              <a:rPr lang="en-US" sz="2200" b="0" dirty="0">
                <a:sym typeface="Arial" panose="020B0604020202020204" pitchFamily="34" charset="0"/>
              </a:rPr>
              <a:t> with our Gold Access</a:t>
            </a:r>
          </a:p>
        </p:txBody>
      </p:sp>
      <p:sp>
        <p:nvSpPr>
          <p:cNvPr id="6" name="Slide Number Placeholder 5">
            <a:extLst>
              <a:ext uri="{FF2B5EF4-FFF2-40B4-BE49-F238E27FC236}">
                <a16:creationId xmlns:a16="http://schemas.microsoft.com/office/drawing/2014/main" id="{DE0F4260-85F5-47B2-8F90-716F6604029A}"/>
              </a:ext>
            </a:extLst>
          </p:cNvPr>
          <p:cNvSpPr>
            <a:spLocks noGrp="1"/>
          </p:cNvSpPr>
          <p:nvPr>
            <p:ph type="sldNum" sz="quarter" idx="4"/>
          </p:nvPr>
        </p:nvSpPr>
        <p:spPr/>
        <p:txBody>
          <a:bodyPr/>
          <a:lstStyle/>
          <a:p>
            <a:fld id="{37F5C94B-8C55-478B-B509-BAE6A06B2E2A}" type="slidenum">
              <a:rPr lang="en-US" sz="1000" smtClean="0">
                <a:solidFill>
                  <a:srgbClr val="ADAFBB"/>
                </a:solidFill>
              </a:rPr>
              <a:pPr/>
              <a:t>8</a:t>
            </a:fld>
            <a:endParaRPr lang="en-US" sz="1000" dirty="0">
              <a:solidFill>
                <a:srgbClr val="ADAFBB"/>
              </a:solidFill>
            </a:endParaRPr>
          </a:p>
        </p:txBody>
      </p:sp>
      <p:sp>
        <p:nvSpPr>
          <p:cNvPr id="10" name="Title 1">
            <a:extLst>
              <a:ext uri="{FF2B5EF4-FFF2-40B4-BE49-F238E27FC236}">
                <a16:creationId xmlns:a16="http://schemas.microsoft.com/office/drawing/2014/main" id="{45724769-7F7A-49A0-978E-58661220D668}"/>
              </a:ext>
            </a:extLst>
          </p:cNvPr>
          <p:cNvSpPr txBox="1">
            <a:spLocks/>
          </p:cNvSpPr>
          <p:nvPr/>
        </p:nvSpPr>
        <p:spPr>
          <a:xfrm>
            <a:off x="3697289" y="5365291"/>
            <a:ext cx="4797423" cy="423802"/>
          </a:xfrm>
          <a:prstGeom prst="rect">
            <a:avLst/>
          </a:prstGeom>
        </p:spPr>
        <p:txBody>
          <a:bodyPr/>
          <a:lstStyle>
            <a:lvl1pPr algn="l" defTabSz="957998" rtl="0" eaLnBrk="1" fontAlgn="base" hangingPunct="1">
              <a:lnSpc>
                <a:spcPct val="100000"/>
              </a:lnSpc>
              <a:spcBef>
                <a:spcPct val="0"/>
              </a:spcBef>
              <a:spcAft>
                <a:spcPct val="0"/>
              </a:spcAft>
              <a:defRPr sz="2000" b="1">
                <a:solidFill>
                  <a:schemeClr val="tx2"/>
                </a:solidFill>
                <a:latin typeface="+mj-lt"/>
                <a:ea typeface="+mj-ea"/>
                <a:cs typeface="+mj-cs"/>
              </a:defRPr>
            </a:lvl1pPr>
            <a:lvl2pPr algn="l" defTabSz="957998" rtl="0" eaLnBrk="1" fontAlgn="base" hangingPunct="1">
              <a:lnSpc>
                <a:spcPts val="3196"/>
              </a:lnSpc>
              <a:spcBef>
                <a:spcPct val="0"/>
              </a:spcBef>
              <a:spcAft>
                <a:spcPct val="0"/>
              </a:spcAft>
              <a:defRPr sz="2300" b="1">
                <a:solidFill>
                  <a:schemeClr val="tx2"/>
                </a:solidFill>
                <a:latin typeface="Arial" charset="0"/>
              </a:defRPr>
            </a:lvl2pPr>
            <a:lvl3pPr algn="l" defTabSz="957998" rtl="0" eaLnBrk="1" fontAlgn="base" hangingPunct="1">
              <a:lnSpc>
                <a:spcPts val="3196"/>
              </a:lnSpc>
              <a:spcBef>
                <a:spcPct val="0"/>
              </a:spcBef>
              <a:spcAft>
                <a:spcPct val="0"/>
              </a:spcAft>
              <a:defRPr sz="2300" b="1">
                <a:solidFill>
                  <a:schemeClr val="tx2"/>
                </a:solidFill>
                <a:latin typeface="Arial" charset="0"/>
              </a:defRPr>
            </a:lvl3pPr>
            <a:lvl4pPr algn="l" defTabSz="957998" rtl="0" eaLnBrk="1" fontAlgn="base" hangingPunct="1">
              <a:lnSpc>
                <a:spcPts val="3196"/>
              </a:lnSpc>
              <a:spcBef>
                <a:spcPct val="0"/>
              </a:spcBef>
              <a:spcAft>
                <a:spcPct val="0"/>
              </a:spcAft>
              <a:defRPr sz="2300" b="1">
                <a:solidFill>
                  <a:schemeClr val="tx2"/>
                </a:solidFill>
                <a:latin typeface="Arial" charset="0"/>
              </a:defRPr>
            </a:lvl4pPr>
            <a:lvl5pPr algn="l" defTabSz="957998" rtl="0" eaLnBrk="1" fontAlgn="base" hangingPunct="1">
              <a:lnSpc>
                <a:spcPts val="3196"/>
              </a:lnSpc>
              <a:spcBef>
                <a:spcPct val="0"/>
              </a:spcBef>
              <a:spcAft>
                <a:spcPct val="0"/>
              </a:spcAft>
              <a:defRPr sz="2300" b="1">
                <a:solidFill>
                  <a:schemeClr val="tx2"/>
                </a:solidFill>
                <a:latin typeface="Arial" charset="0"/>
              </a:defRPr>
            </a:lvl5pPr>
            <a:lvl6pPr marL="429756" algn="l" defTabSz="957998" rtl="0" eaLnBrk="1" fontAlgn="base" hangingPunct="1">
              <a:lnSpc>
                <a:spcPts val="3196"/>
              </a:lnSpc>
              <a:spcBef>
                <a:spcPct val="0"/>
              </a:spcBef>
              <a:spcAft>
                <a:spcPct val="0"/>
              </a:spcAft>
              <a:defRPr sz="2300" b="1">
                <a:solidFill>
                  <a:schemeClr val="tx2"/>
                </a:solidFill>
                <a:latin typeface="Arial" charset="0"/>
              </a:defRPr>
            </a:lvl6pPr>
            <a:lvl7pPr marL="859512" algn="l" defTabSz="957998" rtl="0" eaLnBrk="1" fontAlgn="base" hangingPunct="1">
              <a:lnSpc>
                <a:spcPts val="3196"/>
              </a:lnSpc>
              <a:spcBef>
                <a:spcPct val="0"/>
              </a:spcBef>
              <a:spcAft>
                <a:spcPct val="0"/>
              </a:spcAft>
              <a:defRPr sz="2300" b="1">
                <a:solidFill>
                  <a:schemeClr val="tx2"/>
                </a:solidFill>
                <a:latin typeface="Arial" charset="0"/>
              </a:defRPr>
            </a:lvl7pPr>
            <a:lvl8pPr marL="1289268" algn="l" defTabSz="957998" rtl="0" eaLnBrk="1" fontAlgn="base" hangingPunct="1">
              <a:lnSpc>
                <a:spcPts val="3196"/>
              </a:lnSpc>
              <a:spcBef>
                <a:spcPct val="0"/>
              </a:spcBef>
              <a:spcAft>
                <a:spcPct val="0"/>
              </a:spcAft>
              <a:defRPr sz="2300" b="1">
                <a:solidFill>
                  <a:schemeClr val="tx2"/>
                </a:solidFill>
                <a:latin typeface="Arial" charset="0"/>
              </a:defRPr>
            </a:lvl8pPr>
            <a:lvl9pPr marL="1719024" algn="l" defTabSz="957998" rtl="0" eaLnBrk="1" fontAlgn="base" hangingPunct="1">
              <a:lnSpc>
                <a:spcPts val="3196"/>
              </a:lnSpc>
              <a:spcBef>
                <a:spcPct val="0"/>
              </a:spcBef>
              <a:spcAft>
                <a:spcPct val="0"/>
              </a:spcAft>
              <a:defRPr sz="2300" b="1">
                <a:solidFill>
                  <a:schemeClr val="tx2"/>
                </a:solidFill>
                <a:latin typeface="Arial" charset="0"/>
              </a:defRPr>
            </a:lvl9pPr>
          </a:lstStyle>
          <a:p>
            <a:pPr algn="ctr"/>
            <a:r>
              <a:rPr lang="en-US" sz="2400" kern="0" dirty="0"/>
              <a:t>Gold Access</a:t>
            </a:r>
          </a:p>
        </p:txBody>
      </p:sp>
      <p:sp>
        <p:nvSpPr>
          <p:cNvPr id="5" name="Rectangle: Rounded Corners 4">
            <a:hlinkClick r:id="rId9"/>
            <a:extLst>
              <a:ext uri="{FF2B5EF4-FFF2-40B4-BE49-F238E27FC236}">
                <a16:creationId xmlns:a16="http://schemas.microsoft.com/office/drawing/2014/main" id="{D4604511-274B-95D2-A130-C832BC31795C}"/>
              </a:ext>
            </a:extLst>
          </p:cNvPr>
          <p:cNvSpPr/>
          <p:nvPr/>
        </p:nvSpPr>
        <p:spPr bwMode="auto">
          <a:xfrm>
            <a:off x="4782000" y="6009488"/>
            <a:ext cx="2628000" cy="324000"/>
          </a:xfrm>
          <a:prstGeom prst="roundRect">
            <a:avLst>
              <a:gd name="adj" fmla="val 17808"/>
            </a:avLst>
          </a:prstGeom>
          <a:solidFill>
            <a:srgbClr val="3EA9F5"/>
          </a:solidFill>
          <a:ln>
            <a:noFill/>
          </a:ln>
          <a:effectLst>
            <a:outerShdw blurRad="50800" dist="38100" dir="5400000" algn="t" rotWithShape="0">
              <a:prstClr val="black">
                <a:alpha val="40000"/>
              </a:prstClr>
            </a:outerShdw>
          </a:effectLst>
        </p:spPr>
        <p:txBody>
          <a:bodyPr wrap="square" lIns="91428" tIns="144000" rIns="91428" bIns="91440" rtlCol="0" anchor="ctr">
            <a:noAutofit/>
          </a:bodyPr>
          <a:lstStyle/>
          <a:p>
            <a:pPr algn="ctr" defTabSz="623853" rtl="0" fontAlgn="base">
              <a:lnSpc>
                <a:spcPts val="1100"/>
              </a:lnSpc>
              <a:spcBef>
                <a:spcPct val="0"/>
              </a:spcBef>
              <a:spcAft>
                <a:spcPct val="0"/>
              </a:spcAft>
              <a:buClr>
                <a:srgbClr val="000000"/>
              </a:buClr>
            </a:pPr>
            <a:r>
              <a:rPr lang="en-US" sz="1400" b="1" kern="1200" dirty="0">
                <a:solidFill>
                  <a:schemeClr val="bg1"/>
                </a:solidFill>
                <a:latin typeface="Arial" charset="0"/>
                <a:ea typeface="+mn-ea"/>
                <a:cs typeface="Times New Roman" pitchFamily="18" charset="0"/>
              </a:rPr>
              <a:t>Click here to learn more</a:t>
            </a:r>
          </a:p>
        </p:txBody>
      </p:sp>
    </p:spTree>
    <p:extLst>
      <p:ext uri="{BB962C8B-B14F-4D97-AF65-F5344CB8AC3E}">
        <p14:creationId xmlns:p14="http://schemas.microsoft.com/office/powerpoint/2010/main" val="1754585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A832FE54-3FF5-4B4C-8DBC-DAAD65190EA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44" imgH="344" progId="TCLayout.ActiveDocument.1">
                  <p:embed/>
                </p:oleObj>
              </mc:Choice>
              <mc:Fallback>
                <p:oleObj name="think-cell Slide" r:id="rId5" imgW="344" imgH="344" progId="TCLayout.ActiveDocument.1">
                  <p:embed/>
                  <p:pic>
                    <p:nvPicPr>
                      <p:cNvPr id="6" name="Object 5" hidden="1">
                        <a:extLst>
                          <a:ext uri="{FF2B5EF4-FFF2-40B4-BE49-F238E27FC236}">
                            <a16:creationId xmlns:a16="http://schemas.microsoft.com/office/drawing/2014/main" id="{A832FE54-3FF5-4B4C-8DBC-DAAD65190EA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D9313AF4-C8B1-42E4-ACB5-22D9C13E370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4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406113FD-AA7D-4249-90D7-70AF85BE48E1}"/>
              </a:ext>
            </a:extLst>
          </p:cNvPr>
          <p:cNvSpPr>
            <a:spLocks noGrp="1"/>
          </p:cNvSpPr>
          <p:nvPr>
            <p:ph type="title"/>
          </p:nvPr>
        </p:nvSpPr>
        <p:spPr>
          <a:xfrm>
            <a:off x="514115" y="365126"/>
            <a:ext cx="11080008" cy="1091318"/>
          </a:xfrm>
        </p:spPr>
        <p:txBody>
          <a:bodyPr>
            <a:normAutofit/>
          </a:bodyPr>
          <a:lstStyle/>
          <a:p>
            <a:r>
              <a:rPr lang="en-US" sz="2400" dirty="0">
                <a:latin typeface="+mn-lt"/>
              </a:rPr>
              <a:t>Thanks for your attention!</a:t>
            </a:r>
          </a:p>
        </p:txBody>
      </p:sp>
      <p:sp>
        <p:nvSpPr>
          <p:cNvPr id="8" name="Slide Number Placeholder 7">
            <a:extLst>
              <a:ext uri="{FF2B5EF4-FFF2-40B4-BE49-F238E27FC236}">
                <a16:creationId xmlns:a16="http://schemas.microsoft.com/office/drawing/2014/main" id="{3D029769-9B2F-4A51-8446-2206A9A2EF30}"/>
              </a:ext>
            </a:extLst>
          </p:cNvPr>
          <p:cNvSpPr>
            <a:spLocks noGrp="1"/>
          </p:cNvSpPr>
          <p:nvPr>
            <p:ph type="sldNum" sz="quarter" idx="4"/>
          </p:nvPr>
        </p:nvSpPr>
        <p:spPr/>
        <p:txBody>
          <a:bodyPr/>
          <a:lstStyle/>
          <a:p>
            <a:fld id="{37F5C94B-8C55-478B-B509-BAE6A06B2E2A}" type="slidenum">
              <a:rPr lang="en-US" sz="900" smtClean="0">
                <a:solidFill>
                  <a:srgbClr val="ADAFBB"/>
                </a:solidFill>
              </a:rPr>
              <a:pPr/>
              <a:t>9</a:t>
            </a:fld>
            <a:endParaRPr lang="en-US" sz="1000" dirty="0">
              <a:solidFill>
                <a:srgbClr val="ADAFBB"/>
              </a:solidFill>
            </a:endParaRPr>
          </a:p>
        </p:txBody>
      </p:sp>
      <p:sp>
        <p:nvSpPr>
          <p:cNvPr id="21" name="Rectangle 20">
            <a:extLst>
              <a:ext uri="{FF2B5EF4-FFF2-40B4-BE49-F238E27FC236}">
                <a16:creationId xmlns:a16="http://schemas.microsoft.com/office/drawing/2014/main" id="{E8DAB30E-4A95-4189-A17B-D6BED1B10135}"/>
              </a:ext>
            </a:extLst>
          </p:cNvPr>
          <p:cNvSpPr/>
          <p:nvPr/>
        </p:nvSpPr>
        <p:spPr>
          <a:xfrm>
            <a:off x="4993256" y="1754442"/>
            <a:ext cx="123868" cy="4200881"/>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42719C9D-04F3-4DAC-9FB5-A9FED928C93B}"/>
              </a:ext>
            </a:extLst>
          </p:cNvPr>
          <p:cNvSpPr/>
          <p:nvPr/>
        </p:nvSpPr>
        <p:spPr>
          <a:xfrm>
            <a:off x="7599492" y="1754442"/>
            <a:ext cx="123868" cy="4200881"/>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hlinkClick r:id="rId7"/>
            <a:extLst>
              <a:ext uri="{FF2B5EF4-FFF2-40B4-BE49-F238E27FC236}">
                <a16:creationId xmlns:a16="http://schemas.microsoft.com/office/drawing/2014/main" id="{771DD74C-7D3F-DE9F-D2F1-58329D0C3585}"/>
              </a:ext>
            </a:extLst>
          </p:cNvPr>
          <p:cNvPicPr>
            <a:picLocks noChangeAspect="1"/>
          </p:cNvPicPr>
          <p:nvPr/>
        </p:nvPicPr>
        <p:blipFill>
          <a:blip r:embed="rId8"/>
          <a:stretch>
            <a:fillRect/>
          </a:stretch>
        </p:blipFill>
        <p:spPr>
          <a:xfrm>
            <a:off x="3394834" y="3004556"/>
            <a:ext cx="5038200" cy="1184972"/>
          </a:xfrm>
          <a:prstGeom prst="rect">
            <a:avLst/>
          </a:prstGeom>
        </p:spPr>
      </p:pic>
      <p:sp>
        <p:nvSpPr>
          <p:cNvPr id="9" name="TextBox 8">
            <a:extLst>
              <a:ext uri="{FF2B5EF4-FFF2-40B4-BE49-F238E27FC236}">
                <a16:creationId xmlns:a16="http://schemas.microsoft.com/office/drawing/2014/main" id="{4D7FB609-A863-8150-7235-F7110B23F9D1}"/>
              </a:ext>
            </a:extLst>
          </p:cNvPr>
          <p:cNvSpPr txBox="1"/>
          <p:nvPr/>
        </p:nvSpPr>
        <p:spPr>
          <a:xfrm>
            <a:off x="4077852" y="4302860"/>
            <a:ext cx="3672164" cy="369332"/>
          </a:xfrm>
          <a:prstGeom prst="rect">
            <a:avLst/>
          </a:prstGeom>
          <a:noFill/>
        </p:spPr>
        <p:txBody>
          <a:bodyPr wrap="square" rtlCol="0">
            <a:spAutoFit/>
          </a:bodyPr>
          <a:lstStyle/>
          <a:p>
            <a:pPr algn="ctr"/>
            <a:r>
              <a:rPr lang="en-US" dirty="0">
                <a:solidFill>
                  <a:srgbClr val="00B0F0"/>
                </a:solidFill>
                <a:hlinkClick r:id="rId9"/>
              </a:rPr>
              <a:t>www.domontconsulting.com</a:t>
            </a:r>
            <a:r>
              <a:rPr lang="en-US" dirty="0">
                <a:solidFill>
                  <a:srgbClr val="00B0F0"/>
                </a:solidFill>
              </a:rPr>
              <a:t> </a:t>
            </a:r>
          </a:p>
        </p:txBody>
      </p:sp>
    </p:spTree>
    <p:extLst>
      <p:ext uri="{BB962C8B-B14F-4D97-AF65-F5344CB8AC3E}">
        <p14:creationId xmlns:p14="http://schemas.microsoft.com/office/powerpoint/2010/main" val="1450640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2pVEWO7WWN9QWB4K3IhIZ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1B3whRzF.kF3DXO1apkEo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POWER_USER_TAGS_ICONS" val=""/>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1wLE9WS72SqpZufFKGkeW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RHFj9g7Zy2LthORA4sdbv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sIJhBuMYoa_dtSDYHoSM8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5P_SPypkSEHWCdIYyiD1Z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clu4gUWU8MlMuyVogI3md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dlrBXLfPuxm3QOk.BDCfRA"/>
</p:tagLst>
</file>

<file path=ppt/theme/theme1.xml><?xml version="1.0" encoding="utf-8"?>
<a:theme xmlns:a="http://schemas.openxmlformats.org/drawingml/2006/main" name="Custom Design">
  <a:themeElements>
    <a:clrScheme name="Custom 11">
      <a:dk1>
        <a:srgbClr val="002060"/>
      </a:dk1>
      <a:lt1>
        <a:srgbClr val="FFFFFF"/>
      </a:lt1>
      <a:dk2>
        <a:srgbClr val="002060"/>
      </a:dk2>
      <a:lt2>
        <a:srgbClr val="002060"/>
      </a:lt2>
      <a:accent1>
        <a:srgbClr val="002060"/>
      </a:accent1>
      <a:accent2>
        <a:srgbClr val="002060"/>
      </a:accent2>
      <a:accent3>
        <a:srgbClr val="7F7F7F"/>
      </a:accent3>
      <a:accent4>
        <a:srgbClr val="D8D8D8"/>
      </a:accent4>
      <a:accent5>
        <a:srgbClr val="FFC000"/>
      </a:accent5>
      <a:accent6>
        <a:srgbClr val="00B050"/>
      </a:accent6>
      <a:hlink>
        <a:srgbClr val="00B0F0"/>
      </a:hlink>
      <a:folHlink>
        <a:srgbClr val="00B0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71af3243-3dd4-4a8d-8c0d-dd76da1f02a5"/>
    <ds:schemaRef ds:uri="http://purl.org/dc/terms/"/>
    <ds:schemaRef ds:uri="http://schemas.microsoft.com/office/infopath/2007/PartnerControls"/>
    <ds:schemaRef ds:uri="16c05727-aa75-4e4a-9b5f-8a80a1165891"/>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1945</TotalTime>
  <Words>791</Words>
  <Application>Microsoft Office PowerPoint</Application>
  <PresentationFormat>Widescreen</PresentationFormat>
  <Paragraphs>132</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Wingdings 3</vt:lpstr>
      <vt:lpstr>Custom Design</vt:lpstr>
      <vt:lpstr>think-cell Slide</vt:lpstr>
      <vt:lpstr>Ansoff Growth Matrix Purpose</vt:lpstr>
      <vt:lpstr>Ansoff Growth Matrix Description (1/3)</vt:lpstr>
      <vt:lpstr>Ansoff Growth Matrix Description (2/3)</vt:lpstr>
      <vt:lpstr>Ansoff Growth Matrix Description (3/3)</vt:lpstr>
      <vt:lpstr>Ansoff Growth Matrix Real-life example</vt:lpstr>
      <vt:lpstr>Ansoff Growth Matrix Template</vt:lpstr>
      <vt:lpstr>Need more help? Our ex-McKinsey, Deloitte &amp; BCG Consultants have created 19 Management Consulting Toolkits available at www.domontconsulting.com</vt:lpstr>
      <vt:lpstr>Interested in more than 1 Toolkit?  Access all our Toolkits for half the price with our Gold Access</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Aurelien Dom</dc:creator>
  <cp:keywords/>
  <cp:lastModifiedBy>Aurelien Domont</cp:lastModifiedBy>
  <cp:revision>232</cp:revision>
  <dcterms:created xsi:type="dcterms:W3CDTF">2020-07-08T04:44:55Z</dcterms:created>
  <dcterms:modified xsi:type="dcterms:W3CDTF">2023-10-12T04:28:33Z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